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ink/ink1.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1.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87" r:id="rId1"/>
  </p:sldMasterIdLst>
  <p:notesMasterIdLst>
    <p:notesMasterId r:id="rId72"/>
  </p:notesMasterIdLst>
  <p:sldIdLst>
    <p:sldId id="256" r:id="rId2"/>
    <p:sldId id="258" r:id="rId3"/>
    <p:sldId id="257" r:id="rId4"/>
    <p:sldId id="259" r:id="rId5"/>
    <p:sldId id="260" r:id="rId6"/>
    <p:sldId id="261" r:id="rId7"/>
    <p:sldId id="262" r:id="rId8"/>
    <p:sldId id="263" r:id="rId9"/>
    <p:sldId id="264" r:id="rId10"/>
    <p:sldId id="265" r:id="rId11"/>
    <p:sldId id="267" r:id="rId12"/>
    <p:sldId id="268" r:id="rId13"/>
    <p:sldId id="269" r:id="rId14"/>
    <p:sldId id="270" r:id="rId15"/>
    <p:sldId id="271" r:id="rId16"/>
    <p:sldId id="273" r:id="rId17"/>
    <p:sldId id="274" r:id="rId18"/>
    <p:sldId id="275" r:id="rId19"/>
    <p:sldId id="276" r:id="rId20"/>
    <p:sldId id="277" r:id="rId21"/>
    <p:sldId id="278" r:id="rId22"/>
    <p:sldId id="281" r:id="rId23"/>
    <p:sldId id="282" r:id="rId24"/>
    <p:sldId id="279" r:id="rId25"/>
    <p:sldId id="349" r:id="rId26"/>
    <p:sldId id="347" r:id="rId27"/>
    <p:sldId id="284" r:id="rId28"/>
    <p:sldId id="285" r:id="rId29"/>
    <p:sldId id="313" r:id="rId30"/>
    <p:sldId id="314" r:id="rId31"/>
    <p:sldId id="315" r:id="rId32"/>
    <p:sldId id="316" r:id="rId33"/>
    <p:sldId id="317" r:id="rId34"/>
    <p:sldId id="322" r:id="rId35"/>
    <p:sldId id="323" r:id="rId36"/>
    <p:sldId id="295" r:id="rId37"/>
    <p:sldId id="324" r:id="rId38"/>
    <p:sldId id="325" r:id="rId39"/>
    <p:sldId id="289" r:id="rId40"/>
    <p:sldId id="290" r:id="rId41"/>
    <p:sldId id="326" r:id="rId42"/>
    <p:sldId id="327" r:id="rId43"/>
    <p:sldId id="296" r:id="rId44"/>
    <p:sldId id="329" r:id="rId45"/>
    <p:sldId id="298" r:id="rId46"/>
    <p:sldId id="299" r:id="rId47"/>
    <p:sldId id="330" r:id="rId48"/>
    <p:sldId id="331" r:id="rId49"/>
    <p:sldId id="300" r:id="rId50"/>
    <p:sldId id="348" r:id="rId51"/>
    <p:sldId id="350" r:id="rId52"/>
    <p:sldId id="332" r:id="rId53"/>
    <p:sldId id="304" r:id="rId54"/>
    <p:sldId id="345" r:id="rId55"/>
    <p:sldId id="338" r:id="rId56"/>
    <p:sldId id="339" r:id="rId57"/>
    <p:sldId id="340" r:id="rId58"/>
    <p:sldId id="333" r:id="rId59"/>
    <p:sldId id="309" r:id="rId60"/>
    <p:sldId id="310" r:id="rId61"/>
    <p:sldId id="312" r:id="rId62"/>
    <p:sldId id="346" r:id="rId63"/>
    <p:sldId id="335" r:id="rId64"/>
    <p:sldId id="341" r:id="rId65"/>
    <p:sldId id="342" r:id="rId66"/>
    <p:sldId id="302" r:id="rId67"/>
    <p:sldId id="303" r:id="rId68"/>
    <p:sldId id="344" r:id="rId69"/>
    <p:sldId id="305" r:id="rId70"/>
    <p:sldId id="337" r:id="rId71"/>
  </p:sldIdLst>
  <p:sldSz cx="18288000" cy="10287000"/>
  <p:notesSz cx="6858000" cy="9144000"/>
  <p:embeddedFontLst>
    <p:embeddedFont>
      <p:font typeface="Bahnschrift" panose="020B0502040204020203" pitchFamily="34" charset="0"/>
      <p:regular r:id="rId73"/>
      <p:bold r:id="rId74"/>
    </p:embeddedFont>
    <p:embeddedFont>
      <p:font typeface="Barlow Semi Condensed" panose="00000506000000000000" pitchFamily="2" charset="0"/>
      <p:regular r:id="rId75"/>
      <p:bold r:id="rId76"/>
      <p:italic r:id="rId77"/>
      <p:boldItalic r:id="rId78"/>
    </p:embeddedFont>
    <p:embeddedFont>
      <p:font typeface="Barlow Semi Condensed Medium" panose="00000606000000000000" pitchFamily="2" charset="0"/>
      <p:regular r:id="rId79"/>
      <p:italic r:id="rId80"/>
    </p:embeddedFont>
    <p:embeddedFont>
      <p:font typeface="Cambria Math" panose="02040503050406030204" pitchFamily="18" charset="0"/>
      <p:regular r:id="rId81"/>
    </p:embeddedFont>
    <p:embeddedFont>
      <p:font typeface="Microsoft Himalaya" panose="01010100010101010101" pitchFamily="2" charset="0"/>
      <p:regular r:id="rId82"/>
    </p:embeddedFont>
    <p:embeddedFont>
      <p:font typeface="Poppins" panose="00000500000000000000" pitchFamily="2" charset="0"/>
      <p:regular r:id="rId83"/>
      <p:bold r:id="rId84"/>
      <p:italic r:id="rId85"/>
      <p:boldItalic r:id="rId86"/>
    </p:embeddedFont>
    <p:embeddedFont>
      <p:font typeface="Poppins Bold" panose="00000800000000000000" charset="0"/>
      <p:regular r:id="rId87"/>
      <p:bold r:id="rId88"/>
    </p:embeddedFont>
    <p:embeddedFont>
      <p:font typeface="Poppins Medium" panose="00000600000000000000" pitchFamily="2" charset="0"/>
      <p:regular r:id="rId89"/>
      <p:italic r:id="rId90"/>
    </p:embeddedFont>
    <p:embeddedFont>
      <p:font typeface="Poppins Semi-Bold" panose="020B0604020202020204" charset="0"/>
      <p:regular r:id="rId91"/>
    </p:embeddedFont>
    <p:embeddedFont>
      <p:font typeface="Roboto Condensed Light" panose="02000000000000000000" pitchFamily="2" charset="0"/>
      <p:regular r:id="rId92"/>
      <p:italic r:id="rId93"/>
    </p:embeddedFont>
  </p:embeddedFontLst>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F3A1D0-B607-424E-AF03-902D4CC2F15E}" v="2021" dt="2024-06-20T01:18:47.699"/>
  </p1510:revLst>
</p1510:revInfo>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9" d="100"/>
          <a:sy n="39" d="100"/>
        </p:scale>
        <p:origin x="94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2.fntdata"/><Relationship Id="rId89" Type="http://schemas.openxmlformats.org/officeDocument/2006/relationships/font" Target="fonts/font1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 Target="slides/slide4.xml"/><Relationship Id="rId90" Type="http://schemas.openxmlformats.org/officeDocument/2006/relationships/font" Target="fonts/font18.fntdata"/><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font" Target="fonts/font8.fntdata"/><Relationship Id="rId85"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font" Target="fonts/font16.fntdata"/><Relationship Id="rId91" Type="http://schemas.openxmlformats.org/officeDocument/2006/relationships/font" Target="fonts/font19.fntdata"/><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font" Target="fonts/font14.fntdata"/><Relationship Id="rId94" Type="http://schemas.openxmlformats.org/officeDocument/2006/relationships/presProps" Target="presProps.xml"/><Relationship Id="rId9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4.fntdata"/><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2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5.fntdata"/><Relationship Id="rId61" Type="http://schemas.openxmlformats.org/officeDocument/2006/relationships/slide" Target="slides/slide60.xml"/><Relationship Id="rId82"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93" Type="http://schemas.openxmlformats.org/officeDocument/2006/relationships/font" Target="fonts/font21.fntdata"/><Relationship Id="rId98"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lson Santtos" userId="a5f589665b4ca95b" providerId="LiveId" clId="{5DF3A1D0-B607-424E-AF03-902D4CC2F15E}"/>
    <pc:docChg chg="undo redo custSel addSld delSld modSld sldOrd modMainMaster">
      <pc:chgData name="Willson Santtos" userId="a5f589665b4ca95b" providerId="LiveId" clId="{5DF3A1D0-B607-424E-AF03-902D4CC2F15E}" dt="2024-06-20T01:22:54.279" v="8875" actId="478"/>
      <pc:docMkLst>
        <pc:docMk/>
      </pc:docMkLst>
      <pc:sldChg chg="modSp mod modTransition">
        <pc:chgData name="Willson Santtos" userId="a5f589665b4ca95b" providerId="LiveId" clId="{5DF3A1D0-B607-424E-AF03-902D4CC2F15E}" dt="2024-06-18T20:47:17.754" v="8390" actId="20577"/>
        <pc:sldMkLst>
          <pc:docMk/>
          <pc:sldMk cId="0" sldId="256"/>
        </pc:sldMkLst>
        <pc:spChg chg="mod">
          <ac:chgData name="Willson Santtos" userId="a5f589665b4ca95b" providerId="LiveId" clId="{5DF3A1D0-B607-424E-AF03-902D4CC2F15E}" dt="2024-06-10T15:40:33.967" v="8259" actId="20577"/>
          <ac:spMkLst>
            <pc:docMk/>
            <pc:sldMk cId="0" sldId="256"/>
            <ac:spMk id="23" creationId="{00000000-0000-0000-0000-000000000000}"/>
          </ac:spMkLst>
        </pc:spChg>
        <pc:spChg chg="mod">
          <ac:chgData name="Willson Santtos" userId="a5f589665b4ca95b" providerId="LiveId" clId="{5DF3A1D0-B607-424E-AF03-902D4CC2F15E}" dt="2024-06-18T20:47:17.754" v="8390" actId="20577"/>
          <ac:spMkLst>
            <pc:docMk/>
            <pc:sldMk cId="0" sldId="256"/>
            <ac:spMk id="24" creationId="{00000000-0000-0000-0000-000000000000}"/>
          </ac:spMkLst>
        </pc:spChg>
        <pc:spChg chg="mod">
          <ac:chgData name="Willson Santtos" userId="a5f589665b4ca95b" providerId="LiveId" clId="{5DF3A1D0-B607-424E-AF03-902D4CC2F15E}" dt="2024-06-18T19:29:33.395" v="8369" actId="113"/>
          <ac:spMkLst>
            <pc:docMk/>
            <pc:sldMk cId="0" sldId="256"/>
            <ac:spMk id="25" creationId="{00000000-0000-0000-0000-000000000000}"/>
          </ac:spMkLst>
        </pc:spChg>
      </pc:sldChg>
      <pc:sldChg chg="modSp mod ord modTransition">
        <pc:chgData name="Willson Santtos" userId="a5f589665b4ca95b" providerId="LiveId" clId="{5DF3A1D0-B607-424E-AF03-902D4CC2F15E}" dt="2024-06-10T15:40:51.238" v="8261"/>
        <pc:sldMkLst>
          <pc:docMk/>
          <pc:sldMk cId="0" sldId="257"/>
        </pc:sldMkLst>
        <pc:spChg chg="mod">
          <ac:chgData name="Willson Santtos" userId="a5f589665b4ca95b" providerId="LiveId" clId="{5DF3A1D0-B607-424E-AF03-902D4CC2F15E}" dt="2024-05-21T19:39:58.578" v="476" actId="2711"/>
          <ac:spMkLst>
            <pc:docMk/>
            <pc:sldMk cId="0" sldId="257"/>
            <ac:spMk id="9" creationId="{00000000-0000-0000-0000-000000000000}"/>
          </ac:spMkLst>
        </pc:spChg>
      </pc:sldChg>
      <pc:sldChg chg="modSp mod modTransition">
        <pc:chgData name="Willson Santtos" userId="a5f589665b4ca95b" providerId="LiveId" clId="{5DF3A1D0-B607-424E-AF03-902D4CC2F15E}" dt="2024-05-21T20:29:02.071" v="1073"/>
        <pc:sldMkLst>
          <pc:docMk/>
          <pc:sldMk cId="0" sldId="258"/>
        </pc:sldMkLst>
        <pc:spChg chg="mod">
          <ac:chgData name="Willson Santtos" userId="a5f589665b4ca95b" providerId="LiveId" clId="{5DF3A1D0-B607-424E-AF03-902D4CC2F15E}" dt="2024-05-21T19:40:13.715" v="478" actId="2711"/>
          <ac:spMkLst>
            <pc:docMk/>
            <pc:sldMk cId="0" sldId="258"/>
            <ac:spMk id="2" creationId="{00000000-0000-0000-0000-000000000000}"/>
          </ac:spMkLst>
        </pc:spChg>
      </pc:sldChg>
      <pc:sldChg chg="modSp mod modTransition">
        <pc:chgData name="Willson Santtos" userId="a5f589665b4ca95b" providerId="LiveId" clId="{5DF3A1D0-B607-424E-AF03-902D4CC2F15E}" dt="2024-05-21T20:29:02.071" v="1073"/>
        <pc:sldMkLst>
          <pc:docMk/>
          <pc:sldMk cId="0" sldId="259"/>
        </pc:sldMkLst>
        <pc:spChg chg="mod">
          <ac:chgData name="Willson Santtos" userId="a5f589665b4ca95b" providerId="LiveId" clId="{5DF3A1D0-B607-424E-AF03-902D4CC2F15E}" dt="2024-05-21T19:40:19.349" v="479" actId="2711"/>
          <ac:spMkLst>
            <pc:docMk/>
            <pc:sldMk cId="0" sldId="259"/>
            <ac:spMk id="9" creationId="{00000000-0000-0000-0000-000000000000}"/>
          </ac:spMkLst>
        </pc:spChg>
      </pc:sldChg>
      <pc:sldChg chg="modSp mod modTransition">
        <pc:chgData name="Willson Santtos" userId="a5f589665b4ca95b" providerId="LiveId" clId="{5DF3A1D0-B607-424E-AF03-902D4CC2F15E}" dt="2024-05-21T20:29:02.071" v="1073"/>
        <pc:sldMkLst>
          <pc:docMk/>
          <pc:sldMk cId="0" sldId="260"/>
        </pc:sldMkLst>
        <pc:spChg chg="mod">
          <ac:chgData name="Willson Santtos" userId="a5f589665b4ca95b" providerId="LiveId" clId="{5DF3A1D0-B607-424E-AF03-902D4CC2F15E}" dt="2024-05-21T19:40:26.742" v="481" actId="2711"/>
          <ac:spMkLst>
            <pc:docMk/>
            <pc:sldMk cId="0" sldId="260"/>
            <ac:spMk id="7" creationId="{00000000-0000-0000-0000-000000000000}"/>
          </ac:spMkLst>
        </pc:spChg>
        <pc:spChg chg="mod">
          <ac:chgData name="Willson Santtos" userId="a5f589665b4ca95b" providerId="LiveId" clId="{5DF3A1D0-B607-424E-AF03-902D4CC2F15E}" dt="2024-05-21T19:40:30.626" v="482" actId="2711"/>
          <ac:spMkLst>
            <pc:docMk/>
            <pc:sldMk cId="0" sldId="260"/>
            <ac:spMk id="8" creationId="{00000000-0000-0000-0000-000000000000}"/>
          </ac:spMkLst>
        </pc:spChg>
      </pc:sldChg>
      <pc:sldChg chg="modSp mod modTransition">
        <pc:chgData name="Willson Santtos" userId="a5f589665b4ca95b" providerId="LiveId" clId="{5DF3A1D0-B607-424E-AF03-902D4CC2F15E}" dt="2024-05-29T11:37:58.519" v="5439" actId="255"/>
        <pc:sldMkLst>
          <pc:docMk/>
          <pc:sldMk cId="0" sldId="261"/>
        </pc:sldMkLst>
        <pc:spChg chg="mod">
          <ac:chgData name="Willson Santtos" userId="a5f589665b4ca95b" providerId="LiveId" clId="{5DF3A1D0-B607-424E-AF03-902D4CC2F15E}" dt="2024-05-29T11:37:46.554" v="5438" actId="255"/>
          <ac:spMkLst>
            <pc:docMk/>
            <pc:sldMk cId="0" sldId="261"/>
            <ac:spMk id="8" creationId="{00000000-0000-0000-0000-000000000000}"/>
          </ac:spMkLst>
        </pc:spChg>
        <pc:spChg chg="mod">
          <ac:chgData name="Willson Santtos" userId="a5f589665b4ca95b" providerId="LiveId" clId="{5DF3A1D0-B607-424E-AF03-902D4CC2F15E}" dt="2024-05-29T11:37:58.519" v="5439" actId="255"/>
          <ac:spMkLst>
            <pc:docMk/>
            <pc:sldMk cId="0" sldId="261"/>
            <ac:spMk id="9" creationId="{00000000-0000-0000-0000-000000000000}"/>
          </ac:spMkLst>
        </pc:spChg>
      </pc:sldChg>
      <pc:sldChg chg="modSp mod modTransition">
        <pc:chgData name="Willson Santtos" userId="a5f589665b4ca95b" providerId="LiveId" clId="{5DF3A1D0-B607-424E-AF03-902D4CC2F15E}" dt="2024-06-10T15:44:03.980" v="8262"/>
        <pc:sldMkLst>
          <pc:docMk/>
          <pc:sldMk cId="0" sldId="262"/>
        </pc:sldMkLst>
        <pc:spChg chg="mod">
          <ac:chgData name="Willson Santtos" userId="a5f589665b4ca95b" providerId="LiveId" clId="{5DF3A1D0-B607-424E-AF03-902D4CC2F15E}" dt="2024-06-10T15:44:03.980" v="8262"/>
          <ac:spMkLst>
            <pc:docMk/>
            <pc:sldMk cId="0" sldId="262"/>
            <ac:spMk id="10" creationId="{00000000-0000-0000-0000-000000000000}"/>
          </ac:spMkLst>
        </pc:spChg>
        <pc:spChg chg="mod">
          <ac:chgData name="Willson Santtos" userId="a5f589665b4ca95b" providerId="LiveId" clId="{5DF3A1D0-B607-424E-AF03-902D4CC2F15E}" dt="2024-05-21T19:40:48.675" v="486" actId="2711"/>
          <ac:spMkLst>
            <pc:docMk/>
            <pc:sldMk cId="0" sldId="262"/>
            <ac:spMk id="12" creationId="{00000000-0000-0000-0000-000000000000}"/>
          </ac:spMkLst>
        </pc:spChg>
      </pc:sldChg>
      <pc:sldChg chg="addSp delSp modSp mod modTransition">
        <pc:chgData name="Willson Santtos" userId="a5f589665b4ca95b" providerId="LiveId" clId="{5DF3A1D0-B607-424E-AF03-902D4CC2F15E}" dt="2024-05-21T20:29:02.071" v="1073"/>
        <pc:sldMkLst>
          <pc:docMk/>
          <pc:sldMk cId="0" sldId="263"/>
        </pc:sldMkLst>
        <pc:spChg chg="mod">
          <ac:chgData name="Willson Santtos" userId="a5f589665b4ca95b" providerId="LiveId" clId="{5DF3A1D0-B607-424E-AF03-902D4CC2F15E}" dt="2024-05-21T19:40:54.067" v="487" actId="2711"/>
          <ac:spMkLst>
            <pc:docMk/>
            <pc:sldMk cId="0" sldId="263"/>
            <ac:spMk id="6" creationId="{00000000-0000-0000-0000-000000000000}"/>
          </ac:spMkLst>
        </pc:spChg>
        <pc:spChg chg="add del mod">
          <ac:chgData name="Willson Santtos" userId="a5f589665b4ca95b" providerId="LiveId" clId="{5DF3A1D0-B607-424E-AF03-902D4CC2F15E}" dt="2024-05-21T19:26:35.920" v="275" actId="478"/>
          <ac:spMkLst>
            <pc:docMk/>
            <pc:sldMk cId="0" sldId="263"/>
            <ac:spMk id="7" creationId="{DCFDC755-ADC6-4F39-5CCB-5A9A2A26981E}"/>
          </ac:spMkLst>
        </pc:spChg>
        <pc:spChg chg="add mod">
          <ac:chgData name="Willson Santtos" userId="a5f589665b4ca95b" providerId="LiveId" clId="{5DF3A1D0-B607-424E-AF03-902D4CC2F15E}" dt="2024-05-21T19:40:58.996" v="488" actId="2711"/>
          <ac:spMkLst>
            <pc:docMk/>
            <pc:sldMk cId="0" sldId="263"/>
            <ac:spMk id="11" creationId="{1C0C3DE7-E7F2-4F34-9A4E-267A07316AF6}"/>
          </ac:spMkLst>
        </pc:spChg>
        <pc:picChg chg="add del mod">
          <ac:chgData name="Willson Santtos" userId="a5f589665b4ca95b" providerId="LiveId" clId="{5DF3A1D0-B607-424E-AF03-902D4CC2F15E}" dt="2024-05-21T19:27:27.419" v="284" actId="478"/>
          <ac:picMkLst>
            <pc:docMk/>
            <pc:sldMk cId="0" sldId="263"/>
            <ac:picMk id="8" creationId="{206951B5-C56A-E3A6-A808-42CF6C22A94E}"/>
          </ac:picMkLst>
        </pc:picChg>
        <pc:picChg chg="add mod">
          <ac:chgData name="Willson Santtos" userId="a5f589665b4ca95b" providerId="LiveId" clId="{5DF3A1D0-B607-424E-AF03-902D4CC2F15E}" dt="2024-05-21T19:27:36.162" v="290" actId="14100"/>
          <ac:picMkLst>
            <pc:docMk/>
            <pc:sldMk cId="0" sldId="263"/>
            <ac:picMk id="9" creationId="{415337DC-FB37-D690-C33F-B730B9C0FC45}"/>
          </ac:picMkLst>
        </pc:picChg>
      </pc:sldChg>
      <pc:sldChg chg="addSp modSp add mod modTransition">
        <pc:chgData name="Willson Santtos" userId="a5f589665b4ca95b" providerId="LiveId" clId="{5DF3A1D0-B607-424E-AF03-902D4CC2F15E}" dt="2024-05-21T20:29:02.071" v="1073"/>
        <pc:sldMkLst>
          <pc:docMk/>
          <pc:sldMk cId="0" sldId="264"/>
        </pc:sldMkLst>
        <pc:spChg chg="add mod">
          <ac:chgData name="Willson Santtos" userId="a5f589665b4ca95b" providerId="LiveId" clId="{5DF3A1D0-B607-424E-AF03-902D4CC2F15E}" dt="2024-05-21T19:31:50.948" v="392" actId="14100"/>
          <ac:spMkLst>
            <pc:docMk/>
            <pc:sldMk cId="0" sldId="264"/>
            <ac:spMk id="2" creationId="{C0CCB2C9-3F27-4129-5070-9D6AED667AB3}"/>
          </ac:spMkLst>
        </pc:spChg>
        <pc:spChg chg="mod">
          <ac:chgData name="Willson Santtos" userId="a5f589665b4ca95b" providerId="LiveId" clId="{5DF3A1D0-B607-424E-AF03-902D4CC2F15E}" dt="2024-05-21T19:29:34.274" v="322" actId="108"/>
          <ac:spMkLst>
            <pc:docMk/>
            <pc:sldMk cId="0" sldId="264"/>
            <ac:spMk id="1752" creationId="{00000000-0000-0000-0000-000000000000}"/>
          </ac:spMkLst>
        </pc:spChg>
        <pc:spChg chg="mod">
          <ac:chgData name="Willson Santtos" userId="a5f589665b4ca95b" providerId="LiveId" clId="{5DF3A1D0-B607-424E-AF03-902D4CC2F15E}" dt="2024-05-21T19:41:04.209" v="489" actId="2711"/>
          <ac:spMkLst>
            <pc:docMk/>
            <pc:sldMk cId="0" sldId="264"/>
            <ac:spMk id="1753" creationId="{00000000-0000-0000-0000-000000000000}"/>
          </ac:spMkLst>
        </pc:spChg>
        <pc:picChg chg="mod">
          <ac:chgData name="Willson Santtos" userId="a5f589665b4ca95b" providerId="LiveId" clId="{5DF3A1D0-B607-424E-AF03-902D4CC2F15E}" dt="2024-05-21T19:29:09.320" v="318" actId="1076"/>
          <ac:picMkLst>
            <pc:docMk/>
            <pc:sldMk cId="0" sldId="264"/>
            <ac:picMk id="1754" creationId="{00000000-0000-0000-0000-000000000000}"/>
          </ac:picMkLst>
        </pc:picChg>
        <pc:picChg chg="mod">
          <ac:chgData name="Willson Santtos" userId="a5f589665b4ca95b" providerId="LiveId" clId="{5DF3A1D0-B607-424E-AF03-902D4CC2F15E}" dt="2024-05-21T19:30:27.623" v="379" actId="1076"/>
          <ac:picMkLst>
            <pc:docMk/>
            <pc:sldMk cId="0" sldId="264"/>
            <ac:picMk id="1757" creationId="{00000000-0000-0000-0000-000000000000}"/>
          </ac:picMkLst>
        </pc:picChg>
        <pc:picChg chg="mod">
          <ac:chgData name="Willson Santtos" userId="a5f589665b4ca95b" providerId="LiveId" clId="{5DF3A1D0-B607-424E-AF03-902D4CC2F15E}" dt="2024-05-21T19:31:54.366" v="393" actId="1076"/>
          <ac:picMkLst>
            <pc:docMk/>
            <pc:sldMk cId="0" sldId="264"/>
            <ac:picMk id="1758" creationId="{00000000-0000-0000-0000-000000000000}"/>
          </ac:picMkLst>
        </pc:picChg>
      </pc:sldChg>
      <pc:sldChg chg="addSp delSp modSp add mod modTransition">
        <pc:chgData name="Willson Santtos" userId="a5f589665b4ca95b" providerId="LiveId" clId="{5DF3A1D0-B607-424E-AF03-902D4CC2F15E}" dt="2024-05-28T11:57:39.863" v="3681"/>
        <pc:sldMkLst>
          <pc:docMk/>
          <pc:sldMk cId="0" sldId="265"/>
        </pc:sldMkLst>
        <pc:spChg chg="mod">
          <ac:chgData name="Willson Santtos" userId="a5f589665b4ca95b" providerId="LiveId" clId="{5DF3A1D0-B607-424E-AF03-902D4CC2F15E}" dt="2024-05-21T19:32:34.630" v="402" actId="1076"/>
          <ac:spMkLst>
            <pc:docMk/>
            <pc:sldMk cId="0" sldId="265"/>
            <ac:spMk id="2" creationId="{CE0F0345-C443-9C5E-34C9-7C222AE63D66}"/>
          </ac:spMkLst>
        </pc:spChg>
        <pc:spChg chg="mod">
          <ac:chgData name="Willson Santtos" userId="a5f589665b4ca95b" providerId="LiveId" clId="{5DF3A1D0-B607-424E-AF03-902D4CC2F15E}" dt="2024-05-28T11:57:39.863" v="3681"/>
          <ac:spMkLst>
            <pc:docMk/>
            <pc:sldMk cId="0" sldId="265"/>
            <ac:spMk id="1764" creationId="{00000000-0000-0000-0000-000000000000}"/>
          </ac:spMkLst>
        </pc:spChg>
        <pc:picChg chg="add del mod">
          <ac:chgData name="Willson Santtos" userId="a5f589665b4ca95b" providerId="LiveId" clId="{5DF3A1D0-B607-424E-AF03-902D4CC2F15E}" dt="2024-05-21T19:32:31.315" v="401" actId="478"/>
          <ac:picMkLst>
            <pc:docMk/>
            <pc:sldMk cId="0" sldId="265"/>
            <ac:picMk id="1765" creationId="{00000000-0000-0000-0000-000000000000}"/>
          </ac:picMkLst>
        </pc:picChg>
      </pc:sldChg>
      <pc:sldChg chg="new del">
        <pc:chgData name="Willson Santtos" userId="a5f589665b4ca95b" providerId="LiveId" clId="{5DF3A1D0-B607-424E-AF03-902D4CC2F15E}" dt="2024-05-21T19:33:13.241" v="407" actId="47"/>
        <pc:sldMkLst>
          <pc:docMk/>
          <pc:sldMk cId="399713242" sldId="266"/>
        </pc:sldMkLst>
      </pc:sldChg>
      <pc:sldChg chg="new del">
        <pc:chgData name="Willson Santtos" userId="a5f589665b4ca95b" providerId="LiveId" clId="{5DF3A1D0-B607-424E-AF03-902D4CC2F15E}" dt="2024-05-21T19:33:06.572" v="404" actId="47"/>
        <pc:sldMkLst>
          <pc:docMk/>
          <pc:sldMk cId="1944736424" sldId="266"/>
        </pc:sldMkLst>
      </pc:sldChg>
      <pc:sldChg chg="addSp delSp modSp add mod modTransition">
        <pc:chgData name="Willson Santtos" userId="a5f589665b4ca95b" providerId="LiveId" clId="{5DF3A1D0-B607-424E-AF03-902D4CC2F15E}" dt="2024-06-19T11:58:29.381" v="8416" actId="20577"/>
        <pc:sldMkLst>
          <pc:docMk/>
          <pc:sldMk cId="119681983" sldId="267"/>
        </pc:sldMkLst>
        <pc:spChg chg="del">
          <ac:chgData name="Willson Santtos" userId="a5f589665b4ca95b" providerId="LiveId" clId="{5DF3A1D0-B607-424E-AF03-902D4CC2F15E}" dt="2024-05-21T19:34:06.714" v="420" actId="478"/>
          <ac:spMkLst>
            <pc:docMk/>
            <pc:sldMk cId="119681983" sldId="267"/>
            <ac:spMk id="5" creationId="{00000000-0000-0000-0000-000000000000}"/>
          </ac:spMkLst>
        </pc:spChg>
        <pc:spChg chg="del">
          <ac:chgData name="Willson Santtos" userId="a5f589665b4ca95b" providerId="LiveId" clId="{5DF3A1D0-B607-424E-AF03-902D4CC2F15E}" dt="2024-05-21T19:34:08.253" v="421" actId="478"/>
          <ac:spMkLst>
            <pc:docMk/>
            <pc:sldMk cId="119681983" sldId="267"/>
            <ac:spMk id="6" creationId="{00000000-0000-0000-0000-000000000000}"/>
          </ac:spMkLst>
        </pc:spChg>
        <pc:spChg chg="mod">
          <ac:chgData name="Willson Santtos" userId="a5f589665b4ca95b" providerId="LiveId" clId="{5DF3A1D0-B607-424E-AF03-902D4CC2F15E}" dt="2024-05-30T23:45:08.968" v="8238" actId="790"/>
          <ac:spMkLst>
            <pc:docMk/>
            <pc:sldMk cId="119681983" sldId="267"/>
            <ac:spMk id="7" creationId="{00000000-0000-0000-0000-000000000000}"/>
          </ac:spMkLst>
        </pc:spChg>
        <pc:spChg chg="mod">
          <ac:chgData name="Willson Santtos" userId="a5f589665b4ca95b" providerId="LiveId" clId="{5DF3A1D0-B607-424E-AF03-902D4CC2F15E}" dt="2024-06-19T11:58:29.381" v="8416" actId="20577"/>
          <ac:spMkLst>
            <pc:docMk/>
            <pc:sldMk cId="119681983" sldId="267"/>
            <ac:spMk id="8" creationId="{00000000-0000-0000-0000-000000000000}"/>
          </ac:spMkLst>
        </pc:spChg>
        <pc:spChg chg="del">
          <ac:chgData name="Willson Santtos" userId="a5f589665b4ca95b" providerId="LiveId" clId="{5DF3A1D0-B607-424E-AF03-902D4CC2F15E}" dt="2024-05-21T19:36:39.919" v="425" actId="478"/>
          <ac:spMkLst>
            <pc:docMk/>
            <pc:sldMk cId="119681983" sldId="267"/>
            <ac:spMk id="9" creationId="{00000000-0000-0000-0000-000000000000}"/>
          </ac:spMkLst>
        </pc:spChg>
        <pc:picChg chg="add del mod">
          <ac:chgData name="Willson Santtos" userId="a5f589665b4ca95b" providerId="LiveId" clId="{5DF3A1D0-B607-424E-AF03-902D4CC2F15E}" dt="2024-05-21T20:23:48.691" v="1043" actId="478"/>
          <ac:picMkLst>
            <pc:docMk/>
            <pc:sldMk cId="119681983" sldId="267"/>
            <ac:picMk id="10" creationId="{F1096F4D-2C89-634C-E6D6-71B2DE699A52}"/>
          </ac:picMkLst>
        </pc:picChg>
      </pc:sldChg>
      <pc:sldChg chg="addSp delSp modSp add mod ord modTransition">
        <pc:chgData name="Willson Santtos" userId="a5f589665b4ca95b" providerId="LiveId" clId="{5DF3A1D0-B607-424E-AF03-902D4CC2F15E}" dt="2024-06-20T00:59:25.990" v="8743" actId="14100"/>
        <pc:sldMkLst>
          <pc:docMk/>
          <pc:sldMk cId="2619152469" sldId="268"/>
        </pc:sldMkLst>
        <pc:spChg chg="mod">
          <ac:chgData name="Willson Santtos" userId="a5f589665b4ca95b" providerId="LiveId" clId="{5DF3A1D0-B607-424E-AF03-902D4CC2F15E}" dt="2024-06-10T15:46:19.363" v="8264" actId="1076"/>
          <ac:spMkLst>
            <pc:docMk/>
            <pc:sldMk cId="2619152469" sldId="268"/>
            <ac:spMk id="8" creationId="{00000000-0000-0000-0000-000000000000}"/>
          </ac:spMkLst>
        </pc:spChg>
        <pc:spChg chg="mod">
          <ac:chgData name="Willson Santtos" userId="a5f589665b4ca95b" providerId="LiveId" clId="{5DF3A1D0-B607-424E-AF03-902D4CC2F15E}" dt="2024-05-30T23:44:54.586" v="8225" actId="790"/>
          <ac:spMkLst>
            <pc:docMk/>
            <pc:sldMk cId="2619152469" sldId="268"/>
            <ac:spMk id="9" creationId="{00000000-0000-0000-0000-000000000000}"/>
          </ac:spMkLst>
        </pc:spChg>
        <pc:spChg chg="add mod">
          <ac:chgData name="Willson Santtos" userId="a5f589665b4ca95b" providerId="LiveId" clId="{5DF3A1D0-B607-424E-AF03-902D4CC2F15E}" dt="2024-05-30T23:44:45.312" v="8223" actId="1076"/>
          <ac:spMkLst>
            <pc:docMk/>
            <pc:sldMk cId="2619152469" sldId="268"/>
            <ac:spMk id="10" creationId="{3D58AD5C-D885-EC87-91D9-E62DA24E2BE3}"/>
          </ac:spMkLst>
        </pc:spChg>
        <pc:spChg chg="add mod">
          <ac:chgData name="Willson Santtos" userId="a5f589665b4ca95b" providerId="LiveId" clId="{5DF3A1D0-B607-424E-AF03-902D4CC2F15E}" dt="2024-05-21T20:32:40.386" v="1085" actId="255"/>
          <ac:spMkLst>
            <pc:docMk/>
            <pc:sldMk cId="2619152469" sldId="268"/>
            <ac:spMk id="11" creationId="{7468A8B7-D9F5-3DF5-7A5E-A5BCEF0DAA7B}"/>
          </ac:spMkLst>
        </pc:spChg>
        <pc:spChg chg="add del">
          <ac:chgData name="Willson Santtos" userId="a5f589665b4ca95b" providerId="LiveId" clId="{5DF3A1D0-B607-424E-AF03-902D4CC2F15E}" dt="2024-05-30T23:39:58.578" v="8184" actId="22"/>
          <ac:spMkLst>
            <pc:docMk/>
            <pc:sldMk cId="2619152469" sldId="268"/>
            <ac:spMk id="12" creationId="{E370CD9D-431B-D65E-900A-FD85C01FF0FE}"/>
          </ac:spMkLst>
        </pc:spChg>
        <pc:spChg chg="add mod">
          <ac:chgData name="Willson Santtos" userId="a5f589665b4ca95b" providerId="LiveId" clId="{5DF3A1D0-B607-424E-AF03-902D4CC2F15E}" dt="2024-05-27T22:29:38.506" v="3160" actId="20577"/>
          <ac:spMkLst>
            <pc:docMk/>
            <pc:sldMk cId="2619152469" sldId="268"/>
            <ac:spMk id="12" creationId="{F948F41D-4241-7E5F-CA35-DD73E59B3882}"/>
          </ac:spMkLst>
        </pc:spChg>
        <pc:spChg chg="add mod">
          <ac:chgData name="Willson Santtos" userId="a5f589665b4ca95b" providerId="LiveId" clId="{5DF3A1D0-B607-424E-AF03-902D4CC2F15E}" dt="2024-06-20T00:59:25.990" v="8743" actId="14100"/>
          <ac:spMkLst>
            <pc:docMk/>
            <pc:sldMk cId="2619152469" sldId="268"/>
            <ac:spMk id="14" creationId="{1F38D0C5-484D-4E97-6A22-3586B700CFEF}"/>
          </ac:spMkLst>
        </pc:spChg>
        <pc:grpChg chg="mod">
          <ac:chgData name="Willson Santtos" userId="a5f589665b4ca95b" providerId="LiveId" clId="{5DF3A1D0-B607-424E-AF03-902D4CC2F15E}" dt="2024-06-19T11:57:14.454" v="8408" actId="1076"/>
          <ac:grpSpMkLst>
            <pc:docMk/>
            <pc:sldMk cId="2619152469" sldId="268"/>
            <ac:grpSpMk id="5" creationId="{00000000-0000-0000-0000-000000000000}"/>
          </ac:grpSpMkLst>
        </pc:grpChg>
      </pc:sldChg>
      <pc:sldChg chg="new del">
        <pc:chgData name="Willson Santtos" userId="a5f589665b4ca95b" providerId="LiveId" clId="{5DF3A1D0-B607-424E-AF03-902D4CC2F15E}" dt="2024-05-21T19:43:41.164" v="492" actId="47"/>
        <pc:sldMkLst>
          <pc:docMk/>
          <pc:sldMk cId="2909758962" sldId="268"/>
        </pc:sldMkLst>
      </pc:sldChg>
      <pc:sldChg chg="delSp modSp add mod modTransition">
        <pc:chgData name="Willson Santtos" userId="a5f589665b4ca95b" providerId="LiveId" clId="{5DF3A1D0-B607-424E-AF03-902D4CC2F15E}" dt="2024-06-18T19:29:49.730" v="8376" actId="1035"/>
        <pc:sldMkLst>
          <pc:docMk/>
          <pc:sldMk cId="2976233224" sldId="269"/>
        </pc:sldMkLst>
        <pc:spChg chg="del mod">
          <ac:chgData name="Willson Santtos" userId="a5f589665b4ca95b" providerId="LiveId" clId="{5DF3A1D0-B607-424E-AF03-902D4CC2F15E}" dt="2024-05-21T20:25:00.189" v="1071" actId="478"/>
          <ac:spMkLst>
            <pc:docMk/>
            <pc:sldMk cId="2976233224" sldId="269"/>
            <ac:spMk id="22" creationId="{00000000-0000-0000-0000-000000000000}"/>
          </ac:spMkLst>
        </pc:spChg>
        <pc:spChg chg="del">
          <ac:chgData name="Willson Santtos" userId="a5f589665b4ca95b" providerId="LiveId" clId="{5DF3A1D0-B607-424E-AF03-902D4CC2F15E}" dt="2024-05-21T20:24:25.324" v="1045" actId="478"/>
          <ac:spMkLst>
            <pc:docMk/>
            <pc:sldMk cId="2976233224" sldId="269"/>
            <ac:spMk id="23" creationId="{00000000-0000-0000-0000-000000000000}"/>
          </ac:spMkLst>
        </pc:spChg>
        <pc:spChg chg="del">
          <ac:chgData name="Willson Santtos" userId="a5f589665b4ca95b" providerId="LiveId" clId="{5DF3A1D0-B607-424E-AF03-902D4CC2F15E}" dt="2024-05-21T20:24:40.049" v="1067" actId="478"/>
          <ac:spMkLst>
            <pc:docMk/>
            <pc:sldMk cId="2976233224" sldId="269"/>
            <ac:spMk id="24" creationId="{00000000-0000-0000-0000-000000000000}"/>
          </ac:spMkLst>
        </pc:spChg>
        <pc:spChg chg="mod">
          <ac:chgData name="Willson Santtos" userId="a5f589665b4ca95b" providerId="LiveId" clId="{5DF3A1D0-B607-424E-AF03-902D4CC2F15E}" dt="2024-06-18T19:29:49.730" v="8376" actId="1035"/>
          <ac:spMkLst>
            <pc:docMk/>
            <pc:sldMk cId="2976233224" sldId="269"/>
            <ac:spMk id="25" creationId="{00000000-0000-0000-0000-000000000000}"/>
          </ac:spMkLst>
        </pc:spChg>
      </pc:sldChg>
      <pc:sldChg chg="addSp delSp modSp new mod setBg delDesignElem">
        <pc:chgData name="Willson Santtos" userId="a5f589665b4ca95b" providerId="LiveId" clId="{5DF3A1D0-B607-424E-AF03-902D4CC2F15E}" dt="2024-06-19T11:58:43.578" v="8417" actId="20577"/>
        <pc:sldMkLst>
          <pc:docMk/>
          <pc:sldMk cId="1939527805" sldId="270"/>
        </pc:sldMkLst>
        <pc:spChg chg="add del mod">
          <ac:chgData name="Willson Santtos" userId="a5f589665b4ca95b" providerId="LiveId" clId="{5DF3A1D0-B607-424E-AF03-902D4CC2F15E}" dt="2024-05-26T23:37:07.629" v="1159" actId="478"/>
          <ac:spMkLst>
            <pc:docMk/>
            <pc:sldMk cId="1939527805" sldId="270"/>
            <ac:spMk id="2" creationId="{79E0054B-EAFF-6CD5-FA68-7424B7CA75BD}"/>
          </ac:spMkLst>
        </pc:spChg>
        <pc:spChg chg="add mod">
          <ac:chgData name="Willson Santtos" userId="a5f589665b4ca95b" providerId="LiveId" clId="{5DF3A1D0-B607-424E-AF03-902D4CC2F15E}" dt="2024-05-26T23:45:32.452" v="1745" actId="2711"/>
          <ac:spMkLst>
            <pc:docMk/>
            <pc:sldMk cId="1939527805" sldId="270"/>
            <ac:spMk id="3" creationId="{732185EA-60EA-A68A-EC75-26B9B4A57BB5}"/>
          </ac:spMkLst>
        </pc:spChg>
        <pc:spChg chg="add mod">
          <ac:chgData name="Willson Santtos" userId="a5f589665b4ca95b" providerId="LiveId" clId="{5DF3A1D0-B607-424E-AF03-902D4CC2F15E}" dt="2024-06-19T11:58:43.578" v="8417" actId="20577"/>
          <ac:spMkLst>
            <pc:docMk/>
            <pc:sldMk cId="1939527805" sldId="270"/>
            <ac:spMk id="4" creationId="{906866D4-98DB-124C-446B-656AB439E8C1}"/>
          </ac:spMkLst>
        </pc:spChg>
        <pc:spChg chg="mod">
          <ac:chgData name="Willson Santtos" userId="a5f589665b4ca95b" providerId="LiveId" clId="{5DF3A1D0-B607-424E-AF03-902D4CC2F15E}" dt="2024-05-26T23:42:48.029" v="1721"/>
          <ac:spMkLst>
            <pc:docMk/>
            <pc:sldMk cId="1939527805" sldId="270"/>
            <ac:spMk id="6" creationId="{64AC9A73-D62C-B83C-4B69-1FE429B58F5D}"/>
          </ac:spMkLst>
        </pc:spChg>
        <pc:spChg chg="mod">
          <ac:chgData name="Willson Santtos" userId="a5f589665b4ca95b" providerId="LiveId" clId="{5DF3A1D0-B607-424E-AF03-902D4CC2F15E}" dt="2024-05-26T23:42:48.029" v="1721"/>
          <ac:spMkLst>
            <pc:docMk/>
            <pc:sldMk cId="1939527805" sldId="270"/>
            <ac:spMk id="7" creationId="{A1B036C8-F7A0-B5CB-FE82-E191CB7117FD}"/>
          </ac:spMkLst>
        </pc:spChg>
        <pc:spChg chg="add del">
          <ac:chgData name="Willson Santtos" userId="a5f589665b4ca95b" providerId="LiveId" clId="{5DF3A1D0-B607-424E-AF03-902D4CC2F15E}" dt="2024-05-26T23:44:03.542" v="1733" actId="26606"/>
          <ac:spMkLst>
            <pc:docMk/>
            <pc:sldMk cId="1939527805" sldId="270"/>
            <ac:spMk id="1031" creationId="{352BEC0E-22F8-46D0-9632-375DB541B06C}"/>
          </ac:spMkLst>
        </pc:spChg>
        <pc:spChg chg="add del">
          <ac:chgData name="Willson Santtos" userId="a5f589665b4ca95b" providerId="LiveId" clId="{5DF3A1D0-B607-424E-AF03-902D4CC2F15E}" dt="2024-05-26T23:44:03.542" v="1733" actId="26606"/>
          <ac:spMkLst>
            <pc:docMk/>
            <pc:sldMk cId="1939527805" sldId="270"/>
            <ac:spMk id="1033" creationId="{3FCFB1DE-0B7E-48CC-BA90-B2AB0889F9D6}"/>
          </ac:spMkLst>
        </pc:spChg>
        <pc:spChg chg="add del">
          <ac:chgData name="Willson Santtos" userId="a5f589665b4ca95b" providerId="LiveId" clId="{5DF3A1D0-B607-424E-AF03-902D4CC2F15E}" dt="2024-05-26T23:44:06.114" v="1735" actId="26606"/>
          <ac:spMkLst>
            <pc:docMk/>
            <pc:sldMk cId="1939527805" sldId="270"/>
            <ac:spMk id="1035" creationId="{F35DB090-93B5-4581-8D71-BB3839684BFF}"/>
          </ac:spMkLst>
        </pc:spChg>
        <pc:spChg chg="add del">
          <ac:chgData name="Willson Santtos" userId="a5f589665b4ca95b" providerId="LiveId" clId="{5DF3A1D0-B607-424E-AF03-902D4CC2F15E}" dt="2024-05-26T23:44:06.114" v="1735" actId="26606"/>
          <ac:spMkLst>
            <pc:docMk/>
            <pc:sldMk cId="1939527805" sldId="270"/>
            <ac:spMk id="1036" creationId="{A0DE92DF-4769-4DE9-93FD-EE31271850CA}"/>
          </ac:spMkLst>
        </pc:spChg>
        <pc:spChg chg="add del">
          <ac:chgData name="Willson Santtos" userId="a5f589665b4ca95b" providerId="LiveId" clId="{5DF3A1D0-B607-424E-AF03-902D4CC2F15E}" dt="2024-05-26T23:44:08.875" v="1737" actId="26606"/>
          <ac:spMkLst>
            <pc:docMk/>
            <pc:sldMk cId="1939527805" sldId="270"/>
            <ac:spMk id="1038" creationId="{5AC1364A-3E3D-4F0D-8776-78AF3A270DD6}"/>
          </ac:spMkLst>
        </pc:spChg>
        <pc:spChg chg="add del">
          <ac:chgData name="Willson Santtos" userId="a5f589665b4ca95b" providerId="LiveId" clId="{5DF3A1D0-B607-424E-AF03-902D4CC2F15E}" dt="2024-05-26T23:44:08.875" v="1737" actId="26606"/>
          <ac:spMkLst>
            <pc:docMk/>
            <pc:sldMk cId="1939527805" sldId="270"/>
            <ac:spMk id="1039" creationId="{3FCFB1DE-0B7E-48CC-BA90-B2AB0889F9D6}"/>
          </ac:spMkLst>
        </pc:spChg>
        <pc:spChg chg="add del">
          <ac:chgData name="Willson Santtos" userId="a5f589665b4ca95b" providerId="LiveId" clId="{5DF3A1D0-B607-424E-AF03-902D4CC2F15E}" dt="2024-05-28T11:57:39.046" v="3680"/>
          <ac:spMkLst>
            <pc:docMk/>
            <pc:sldMk cId="1939527805" sldId="270"/>
            <ac:spMk id="1041" creationId="{352BEC0E-22F8-46D0-9632-375DB541B06C}"/>
          </ac:spMkLst>
        </pc:spChg>
        <pc:spChg chg="add del">
          <ac:chgData name="Willson Santtos" userId="a5f589665b4ca95b" providerId="LiveId" clId="{5DF3A1D0-B607-424E-AF03-902D4CC2F15E}" dt="2024-05-28T11:57:39.046" v="3680"/>
          <ac:spMkLst>
            <pc:docMk/>
            <pc:sldMk cId="1939527805" sldId="270"/>
            <ac:spMk id="1042" creationId="{3FCFB1DE-0B7E-48CC-BA90-B2AB0889F9D6}"/>
          </ac:spMkLst>
        </pc:spChg>
        <pc:grpChg chg="add mod ord">
          <ac:chgData name="Willson Santtos" userId="a5f589665b4ca95b" providerId="LiveId" clId="{5DF3A1D0-B607-424E-AF03-902D4CC2F15E}" dt="2024-05-26T23:44:08.890" v="1738" actId="26606"/>
          <ac:grpSpMkLst>
            <pc:docMk/>
            <pc:sldMk cId="1939527805" sldId="270"/>
            <ac:grpSpMk id="5" creationId="{D9413442-A2C5-D89C-0712-0743003F8FC1}"/>
          </ac:grpSpMkLst>
        </pc:grpChg>
        <pc:picChg chg="add mod ord">
          <ac:chgData name="Willson Santtos" userId="a5f589665b4ca95b" providerId="LiveId" clId="{5DF3A1D0-B607-424E-AF03-902D4CC2F15E}" dt="2024-05-26T23:44:08.890" v="1738" actId="26606"/>
          <ac:picMkLst>
            <pc:docMk/>
            <pc:sldMk cId="1939527805" sldId="270"/>
            <ac:picMk id="1026" creationId="{94398494-1849-EE53-518E-78D07038DA2F}"/>
          </ac:picMkLst>
        </pc:picChg>
      </pc:sldChg>
      <pc:sldChg chg="addSp delSp modSp new mod setBg">
        <pc:chgData name="Willson Santtos" userId="a5f589665b4ca95b" providerId="LiveId" clId="{5DF3A1D0-B607-424E-AF03-902D4CC2F15E}" dt="2024-06-19T17:19:11.060" v="8504" actId="1076"/>
        <pc:sldMkLst>
          <pc:docMk/>
          <pc:sldMk cId="4063822875" sldId="271"/>
        </pc:sldMkLst>
        <pc:spChg chg="add mod">
          <ac:chgData name="Willson Santtos" userId="a5f589665b4ca95b" providerId="LiveId" clId="{5DF3A1D0-B607-424E-AF03-902D4CC2F15E}" dt="2024-05-26T23:54:37.185" v="2020" actId="26606"/>
          <ac:spMkLst>
            <pc:docMk/>
            <pc:sldMk cId="4063822875" sldId="271"/>
            <ac:spMk id="2" creationId="{D3A4DC03-F534-0672-8417-836D19DBA2F2}"/>
          </ac:spMkLst>
        </pc:spChg>
        <pc:spChg chg="add mod">
          <ac:chgData name="Willson Santtos" userId="a5f589665b4ca95b" providerId="LiveId" clId="{5DF3A1D0-B607-424E-AF03-902D4CC2F15E}" dt="2024-05-29T11:42:38.682" v="5479" actId="1035"/>
          <ac:spMkLst>
            <pc:docMk/>
            <pc:sldMk cId="4063822875" sldId="271"/>
            <ac:spMk id="3" creationId="{D3B2A440-648E-1332-948E-209B329A7C9B}"/>
          </ac:spMkLst>
        </pc:spChg>
        <pc:spChg chg="add mod">
          <ac:chgData name="Willson Santtos" userId="a5f589665b4ca95b" providerId="LiveId" clId="{5DF3A1D0-B607-424E-AF03-902D4CC2F15E}" dt="2024-06-10T15:49:27.812" v="8268" actId="1076"/>
          <ac:spMkLst>
            <pc:docMk/>
            <pc:sldMk cId="4063822875" sldId="271"/>
            <ac:spMk id="4" creationId="{6FE63763-83EA-3482-E7E7-F7A51DD2B827}"/>
          </ac:spMkLst>
        </pc:spChg>
        <pc:spChg chg="mod">
          <ac:chgData name="Willson Santtos" userId="a5f589665b4ca95b" providerId="LiveId" clId="{5DF3A1D0-B607-424E-AF03-902D4CC2F15E}" dt="2024-05-26T23:54:43.283" v="2021"/>
          <ac:spMkLst>
            <pc:docMk/>
            <pc:sldMk cId="4063822875" sldId="271"/>
            <ac:spMk id="7" creationId="{5FA15770-EB42-B912-B5A4-2D7C003D85C0}"/>
          </ac:spMkLst>
        </pc:spChg>
        <pc:spChg chg="mod">
          <ac:chgData name="Willson Santtos" userId="a5f589665b4ca95b" providerId="LiveId" clId="{5DF3A1D0-B607-424E-AF03-902D4CC2F15E}" dt="2024-05-26T23:54:43.283" v="2021"/>
          <ac:spMkLst>
            <pc:docMk/>
            <pc:sldMk cId="4063822875" sldId="271"/>
            <ac:spMk id="8" creationId="{F41985A7-5551-508A-A271-6E4B7C2FD80E}"/>
          </ac:spMkLst>
        </pc:spChg>
        <pc:spChg chg="add mod">
          <ac:chgData name="Willson Santtos" userId="a5f589665b4ca95b" providerId="LiveId" clId="{5DF3A1D0-B607-424E-AF03-902D4CC2F15E}" dt="2024-06-10T15:48:55.357" v="8265" actId="33524"/>
          <ac:spMkLst>
            <pc:docMk/>
            <pc:sldMk cId="4063822875" sldId="271"/>
            <ac:spMk id="9" creationId="{E962BC85-24FB-FEB3-A75F-C80CBDAAA2A7}"/>
          </ac:spMkLst>
        </pc:spChg>
        <pc:spChg chg="add del">
          <ac:chgData name="Willson Santtos" userId="a5f589665b4ca95b" providerId="LiveId" clId="{5DF3A1D0-B607-424E-AF03-902D4CC2F15E}" dt="2024-05-26T23:54:25.320" v="2016" actId="26606"/>
          <ac:spMkLst>
            <pc:docMk/>
            <pc:sldMk cId="4063822875" sldId="271"/>
            <ac:spMk id="10" creationId="{0B9EE3F3-89B7-43C3-8651-C4C96830993D}"/>
          </ac:spMkLst>
        </pc:spChg>
        <pc:spChg chg="add del">
          <ac:chgData name="Willson Santtos" userId="a5f589665b4ca95b" providerId="LiveId" clId="{5DF3A1D0-B607-424E-AF03-902D4CC2F15E}" dt="2024-05-26T23:54:25.320" v="2016" actId="26606"/>
          <ac:spMkLst>
            <pc:docMk/>
            <pc:sldMk cId="4063822875" sldId="271"/>
            <ac:spMk id="12" creationId="{33AE4636-AEEC-45D6-84D4-7AC2DA48ECF8}"/>
          </ac:spMkLst>
        </pc:spChg>
        <pc:spChg chg="add del">
          <ac:chgData name="Willson Santtos" userId="a5f589665b4ca95b" providerId="LiveId" clId="{5DF3A1D0-B607-424E-AF03-902D4CC2F15E}" dt="2024-05-26T23:54:25.320" v="2016" actId="26606"/>
          <ac:spMkLst>
            <pc:docMk/>
            <pc:sldMk cId="4063822875" sldId="271"/>
            <ac:spMk id="14" creationId="{8D9CE0F4-2EB2-4F1F-8AAC-DB3571D9FE10}"/>
          </ac:spMkLst>
        </pc:spChg>
        <pc:spChg chg="add del">
          <ac:chgData name="Willson Santtos" userId="a5f589665b4ca95b" providerId="LiveId" clId="{5DF3A1D0-B607-424E-AF03-902D4CC2F15E}" dt="2024-05-26T23:54:26.773" v="2018" actId="26606"/>
          <ac:spMkLst>
            <pc:docMk/>
            <pc:sldMk cId="4063822875" sldId="271"/>
            <ac:spMk id="16" creationId="{98E79BE4-34FE-485A-98A5-92CE8F7C4743}"/>
          </ac:spMkLst>
        </pc:spChg>
        <pc:spChg chg="add del">
          <ac:chgData name="Willson Santtos" userId="a5f589665b4ca95b" providerId="LiveId" clId="{5DF3A1D0-B607-424E-AF03-902D4CC2F15E}" dt="2024-05-26T23:54:26.773" v="2018" actId="26606"/>
          <ac:spMkLst>
            <pc:docMk/>
            <pc:sldMk cId="4063822875" sldId="271"/>
            <ac:spMk id="17" creationId="{0288C6B4-AFC3-407F-A595-EFFD38D4CCAF}"/>
          </ac:spMkLst>
        </pc:spChg>
        <pc:spChg chg="add del">
          <ac:chgData name="Willson Santtos" userId="a5f589665b4ca95b" providerId="LiveId" clId="{5DF3A1D0-B607-424E-AF03-902D4CC2F15E}" dt="2024-05-26T23:54:26.773" v="2018" actId="26606"/>
          <ac:spMkLst>
            <pc:docMk/>
            <pc:sldMk cId="4063822875" sldId="271"/>
            <ac:spMk id="18" creationId="{7A5F0580-5EE9-419F-96EE-B6529EF6E7D0}"/>
          </ac:spMkLst>
        </pc:spChg>
        <pc:spChg chg="add del">
          <ac:chgData name="Willson Santtos" userId="a5f589665b4ca95b" providerId="LiveId" clId="{5DF3A1D0-B607-424E-AF03-902D4CC2F15E}" dt="2024-05-26T23:54:26.773" v="2018" actId="26606"/>
          <ac:spMkLst>
            <pc:docMk/>
            <pc:sldMk cId="4063822875" sldId="271"/>
            <ac:spMk id="19" creationId="{CF236821-17FE-429B-8D2C-08E13A64EA40}"/>
          </ac:spMkLst>
        </pc:spChg>
        <pc:spChg chg="add del">
          <ac:chgData name="Willson Santtos" userId="a5f589665b4ca95b" providerId="LiveId" clId="{5DF3A1D0-B607-424E-AF03-902D4CC2F15E}" dt="2024-05-26T23:54:26.773" v="2018" actId="26606"/>
          <ac:spMkLst>
            <pc:docMk/>
            <pc:sldMk cId="4063822875" sldId="271"/>
            <ac:spMk id="20" creationId="{C0BDBCD2-E081-43AB-9119-C55465E59757}"/>
          </ac:spMkLst>
        </pc:spChg>
        <pc:spChg chg="add del">
          <ac:chgData name="Willson Santtos" userId="a5f589665b4ca95b" providerId="LiveId" clId="{5DF3A1D0-B607-424E-AF03-902D4CC2F15E}" dt="2024-05-26T23:54:37.185" v="2020" actId="26606"/>
          <ac:spMkLst>
            <pc:docMk/>
            <pc:sldMk cId="4063822875" sldId="271"/>
            <ac:spMk id="22" creationId="{0B9EE3F3-89B7-43C3-8651-C4C96830993D}"/>
          </ac:spMkLst>
        </pc:spChg>
        <pc:spChg chg="add del">
          <ac:chgData name="Willson Santtos" userId="a5f589665b4ca95b" providerId="LiveId" clId="{5DF3A1D0-B607-424E-AF03-902D4CC2F15E}" dt="2024-05-26T23:54:37.185" v="2020" actId="26606"/>
          <ac:spMkLst>
            <pc:docMk/>
            <pc:sldMk cId="4063822875" sldId="271"/>
            <ac:spMk id="23" creationId="{33AE4636-AEEC-45D6-84D4-7AC2DA48ECF8}"/>
          </ac:spMkLst>
        </pc:spChg>
        <pc:spChg chg="add del">
          <ac:chgData name="Willson Santtos" userId="a5f589665b4ca95b" providerId="LiveId" clId="{5DF3A1D0-B607-424E-AF03-902D4CC2F15E}" dt="2024-05-26T23:54:37.185" v="2020" actId="26606"/>
          <ac:spMkLst>
            <pc:docMk/>
            <pc:sldMk cId="4063822875" sldId="271"/>
            <ac:spMk id="24" creationId="{8D9CE0F4-2EB2-4F1F-8AAC-DB3571D9FE10}"/>
          </ac:spMkLst>
        </pc:spChg>
        <pc:grpChg chg="add del mod">
          <ac:chgData name="Willson Santtos" userId="a5f589665b4ca95b" providerId="LiveId" clId="{5DF3A1D0-B607-424E-AF03-902D4CC2F15E}" dt="2024-05-26T23:54:44.767" v="2022" actId="478"/>
          <ac:grpSpMkLst>
            <pc:docMk/>
            <pc:sldMk cId="4063822875" sldId="271"/>
            <ac:grpSpMk id="6" creationId="{B2243EF0-EFD8-E435-BE2C-44ACA29DC41A}"/>
          </ac:grpSpMkLst>
        </pc:grpChg>
        <pc:picChg chg="add mod">
          <ac:chgData name="Willson Santtos" userId="a5f589665b4ca95b" providerId="LiveId" clId="{5DF3A1D0-B607-424E-AF03-902D4CC2F15E}" dt="2024-05-26T23:54:37.185" v="2020" actId="26606"/>
          <ac:picMkLst>
            <pc:docMk/>
            <pc:sldMk cId="4063822875" sldId="271"/>
            <ac:picMk id="5" creationId="{300199C6-EF02-DA5C-5F7D-A52D07D5C553}"/>
          </ac:picMkLst>
        </pc:picChg>
        <pc:picChg chg="add mod">
          <ac:chgData name="Willson Santtos" userId="a5f589665b4ca95b" providerId="LiveId" clId="{5DF3A1D0-B607-424E-AF03-902D4CC2F15E}" dt="2024-06-19T17:19:11.060" v="8504" actId="1076"/>
          <ac:picMkLst>
            <pc:docMk/>
            <pc:sldMk cId="4063822875" sldId="271"/>
            <ac:picMk id="6" creationId="{19C4AD8E-3B53-2076-1FE8-6DA904C3CF84}"/>
          </ac:picMkLst>
        </pc:picChg>
      </pc:sldChg>
      <pc:sldChg chg="add del">
        <pc:chgData name="Willson Santtos" userId="a5f589665b4ca95b" providerId="LiveId" clId="{5DF3A1D0-B607-424E-AF03-902D4CC2F15E}" dt="2024-05-27T12:10:44.339" v="2445" actId="47"/>
        <pc:sldMkLst>
          <pc:docMk/>
          <pc:sldMk cId="238155299" sldId="272"/>
        </pc:sldMkLst>
      </pc:sldChg>
      <pc:sldChg chg="new del">
        <pc:chgData name="Willson Santtos" userId="a5f589665b4ca95b" providerId="LiveId" clId="{5DF3A1D0-B607-424E-AF03-902D4CC2F15E}" dt="2024-05-27T12:06:28.242" v="2262" actId="47"/>
        <pc:sldMkLst>
          <pc:docMk/>
          <pc:sldMk cId="135901167" sldId="273"/>
        </pc:sldMkLst>
      </pc:sldChg>
      <pc:sldChg chg="addSp delSp modSp add mod">
        <pc:chgData name="Willson Santtos" userId="a5f589665b4ca95b" providerId="LiveId" clId="{5DF3A1D0-B607-424E-AF03-902D4CC2F15E}" dt="2024-05-27T12:47:33.300" v="3118" actId="255"/>
        <pc:sldMkLst>
          <pc:docMk/>
          <pc:sldMk cId="1359301278" sldId="273"/>
        </pc:sldMkLst>
        <pc:spChg chg="mod">
          <ac:chgData name="Willson Santtos" userId="a5f589665b4ca95b" providerId="LiveId" clId="{5DF3A1D0-B607-424E-AF03-902D4CC2F15E}" dt="2024-05-27T12:08:08.242" v="2401" actId="14100"/>
          <ac:spMkLst>
            <pc:docMk/>
            <pc:sldMk cId="1359301278" sldId="273"/>
            <ac:spMk id="3" creationId="{D3B2A440-648E-1332-948E-209B329A7C9B}"/>
          </ac:spMkLst>
        </pc:spChg>
        <pc:spChg chg="add mod">
          <ac:chgData name="Willson Santtos" userId="a5f589665b4ca95b" providerId="LiveId" clId="{5DF3A1D0-B607-424E-AF03-902D4CC2F15E}" dt="2024-05-27T12:09:14.618" v="2440" actId="1076"/>
          <ac:spMkLst>
            <pc:docMk/>
            <pc:sldMk cId="1359301278" sldId="273"/>
            <ac:spMk id="7" creationId="{92AC0B90-13DC-69C7-920B-B390E2CB74A8}"/>
          </ac:spMkLst>
        </pc:spChg>
        <pc:spChg chg="add mod">
          <ac:chgData name="Willson Santtos" userId="a5f589665b4ca95b" providerId="LiveId" clId="{5DF3A1D0-B607-424E-AF03-902D4CC2F15E}" dt="2024-05-27T12:47:33.300" v="3118" actId="255"/>
          <ac:spMkLst>
            <pc:docMk/>
            <pc:sldMk cId="1359301278" sldId="273"/>
            <ac:spMk id="8" creationId="{4D68E6A7-0B3B-A6B4-51BB-4F3FEA5F4ED9}"/>
          </ac:spMkLst>
        </pc:spChg>
        <pc:spChg chg="del">
          <ac:chgData name="Willson Santtos" userId="a5f589665b4ca95b" providerId="LiveId" clId="{5DF3A1D0-B607-424E-AF03-902D4CC2F15E}" dt="2024-05-27T12:08:12.932" v="2403" actId="478"/>
          <ac:spMkLst>
            <pc:docMk/>
            <pc:sldMk cId="1359301278" sldId="273"/>
            <ac:spMk id="9" creationId="{E962BC85-24FB-FEB3-A75F-C80CBDAAA2A7}"/>
          </ac:spMkLst>
        </pc:spChg>
        <pc:picChg chg="add mod">
          <ac:chgData name="Willson Santtos" userId="a5f589665b4ca95b" providerId="LiveId" clId="{5DF3A1D0-B607-424E-AF03-902D4CC2F15E}" dt="2024-05-27T12:08:48.303" v="2411" actId="1076"/>
          <ac:picMkLst>
            <pc:docMk/>
            <pc:sldMk cId="1359301278" sldId="273"/>
            <ac:picMk id="4" creationId="{28AF07A3-CA8B-0BBB-4004-D430541B52F4}"/>
          </ac:picMkLst>
        </pc:picChg>
        <pc:picChg chg="del">
          <ac:chgData name="Willson Santtos" userId="a5f589665b4ca95b" providerId="LiveId" clId="{5DF3A1D0-B607-424E-AF03-902D4CC2F15E}" dt="2024-05-27T12:08:10.327" v="2402" actId="478"/>
          <ac:picMkLst>
            <pc:docMk/>
            <pc:sldMk cId="1359301278" sldId="273"/>
            <ac:picMk id="5" creationId="{300199C6-EF02-DA5C-5F7D-A52D07D5C553}"/>
          </ac:picMkLst>
        </pc:picChg>
        <pc:picChg chg="add del mod">
          <ac:chgData name="Willson Santtos" userId="a5f589665b4ca95b" providerId="LiveId" clId="{5DF3A1D0-B607-424E-AF03-902D4CC2F15E}" dt="2024-05-27T12:46:26.731" v="3109" actId="478"/>
          <ac:picMkLst>
            <pc:docMk/>
            <pc:sldMk cId="1359301278" sldId="273"/>
            <ac:picMk id="6" creationId="{BBBAEC78-6EC5-C1D6-E1E8-F7649F4B3017}"/>
          </ac:picMkLst>
        </pc:picChg>
      </pc:sldChg>
      <pc:sldChg chg="addSp delSp modSp add mod setBg delDesignElem">
        <pc:chgData name="Willson Santtos" userId="a5f589665b4ca95b" providerId="LiveId" clId="{5DF3A1D0-B607-424E-AF03-902D4CC2F15E}" dt="2024-05-30T18:16:30.519" v="6761" actId="1035"/>
        <pc:sldMkLst>
          <pc:docMk/>
          <pc:sldMk cId="3582277481" sldId="274"/>
        </pc:sldMkLst>
        <pc:spChg chg="mod">
          <ac:chgData name="Willson Santtos" userId="a5f589665b4ca95b" providerId="LiveId" clId="{5DF3A1D0-B607-424E-AF03-902D4CC2F15E}" dt="2024-05-27T12:26:03.898" v="2601" actId="26606"/>
          <ac:spMkLst>
            <pc:docMk/>
            <pc:sldMk cId="3582277481" sldId="274"/>
            <ac:spMk id="2" creationId="{D3A4DC03-F534-0672-8417-836D19DBA2F2}"/>
          </ac:spMkLst>
        </pc:spChg>
        <pc:spChg chg="mod ord">
          <ac:chgData name="Willson Santtos" userId="a5f589665b4ca95b" providerId="LiveId" clId="{5DF3A1D0-B607-424E-AF03-902D4CC2F15E}" dt="2024-05-27T12:26:03.898" v="2601" actId="26606"/>
          <ac:spMkLst>
            <pc:docMk/>
            <pc:sldMk cId="3582277481" sldId="274"/>
            <ac:spMk id="3" creationId="{D3B2A440-648E-1332-948E-209B329A7C9B}"/>
          </ac:spMkLst>
        </pc:spChg>
        <pc:spChg chg="del">
          <ac:chgData name="Willson Santtos" userId="a5f589665b4ca95b" providerId="LiveId" clId="{5DF3A1D0-B607-424E-AF03-902D4CC2F15E}" dt="2024-05-27T12:11:40.765" v="2452" actId="478"/>
          <ac:spMkLst>
            <pc:docMk/>
            <pc:sldMk cId="3582277481" sldId="274"/>
            <ac:spMk id="7" creationId="{92AC0B90-13DC-69C7-920B-B390E2CB74A8}"/>
          </ac:spMkLst>
        </pc:spChg>
        <pc:spChg chg="add del">
          <ac:chgData name="Willson Santtos" userId="a5f589665b4ca95b" providerId="LiveId" clId="{5DF3A1D0-B607-424E-AF03-902D4CC2F15E}" dt="2024-05-27T12:11:50.935" v="2456" actId="26606"/>
          <ac:spMkLst>
            <pc:docMk/>
            <pc:sldMk cId="3582277481" sldId="274"/>
            <ac:spMk id="13" creationId="{9D25F302-27C5-414F-97F8-6EA0A6C028BA}"/>
          </ac:spMkLst>
        </pc:spChg>
        <pc:spChg chg="add del">
          <ac:chgData name="Willson Santtos" userId="a5f589665b4ca95b" providerId="LiveId" clId="{5DF3A1D0-B607-424E-AF03-902D4CC2F15E}" dt="2024-05-27T12:11:50.935" v="2456" actId="26606"/>
          <ac:spMkLst>
            <pc:docMk/>
            <pc:sldMk cId="3582277481" sldId="274"/>
            <ac:spMk id="15" creationId="{830A36F8-48C2-4842-A87B-8CE8DF4E7FD2}"/>
          </ac:spMkLst>
        </pc:spChg>
        <pc:spChg chg="add del">
          <ac:chgData name="Willson Santtos" userId="a5f589665b4ca95b" providerId="LiveId" clId="{5DF3A1D0-B607-424E-AF03-902D4CC2F15E}" dt="2024-05-27T12:11:50.935" v="2456" actId="26606"/>
          <ac:spMkLst>
            <pc:docMk/>
            <pc:sldMk cId="3582277481" sldId="274"/>
            <ac:spMk id="17" creationId="{7F488E8B-4E1E-4402-8935-D4E6C02615C7}"/>
          </ac:spMkLst>
        </pc:spChg>
        <pc:spChg chg="add del">
          <ac:chgData name="Willson Santtos" userId="a5f589665b4ca95b" providerId="LiveId" clId="{5DF3A1D0-B607-424E-AF03-902D4CC2F15E}" dt="2024-05-27T12:11:56.300" v="2458" actId="26606"/>
          <ac:spMkLst>
            <pc:docMk/>
            <pc:sldMk cId="3582277481" sldId="274"/>
            <ac:spMk id="19" creationId="{69D47016-023F-44BD-981C-50E7A10A6609}"/>
          </ac:spMkLst>
        </pc:spChg>
        <pc:spChg chg="add del">
          <ac:chgData name="Willson Santtos" userId="a5f589665b4ca95b" providerId="LiveId" clId="{5DF3A1D0-B607-424E-AF03-902D4CC2F15E}" dt="2024-05-27T12:11:56.300" v="2458" actId="26606"/>
          <ac:spMkLst>
            <pc:docMk/>
            <pc:sldMk cId="3582277481" sldId="274"/>
            <ac:spMk id="20" creationId="{6D8B37B0-0682-433E-BC8D-498C04ABD9A7}"/>
          </ac:spMkLst>
        </pc:spChg>
        <pc:spChg chg="add del">
          <ac:chgData name="Willson Santtos" userId="a5f589665b4ca95b" providerId="LiveId" clId="{5DF3A1D0-B607-424E-AF03-902D4CC2F15E}" dt="2024-05-27T12:11:57.635" v="2460" actId="26606"/>
          <ac:spMkLst>
            <pc:docMk/>
            <pc:sldMk cId="3582277481" sldId="274"/>
            <ac:spMk id="22" creationId="{49B9E8A9-352D-4DCB-9485-C777000D4979}"/>
          </ac:spMkLst>
        </pc:spChg>
        <pc:spChg chg="add del">
          <ac:chgData name="Willson Santtos" userId="a5f589665b4ca95b" providerId="LiveId" clId="{5DF3A1D0-B607-424E-AF03-902D4CC2F15E}" dt="2024-05-27T12:11:57.635" v="2460" actId="26606"/>
          <ac:spMkLst>
            <pc:docMk/>
            <pc:sldMk cId="3582277481" sldId="274"/>
            <ac:spMk id="23" creationId="{C2A9B0E5-C2C1-4B85-99A9-117A659D5FE0}"/>
          </ac:spMkLst>
        </pc:spChg>
        <pc:spChg chg="add del">
          <ac:chgData name="Willson Santtos" userId="a5f589665b4ca95b" providerId="LiveId" clId="{5DF3A1D0-B607-424E-AF03-902D4CC2F15E}" dt="2024-05-27T12:11:57.635" v="2460" actId="26606"/>
          <ac:spMkLst>
            <pc:docMk/>
            <pc:sldMk cId="3582277481" sldId="274"/>
            <ac:spMk id="24" creationId="{3A8AEACA-9535-4BE8-A91B-8BE82BA54751}"/>
          </ac:spMkLst>
        </pc:spChg>
        <pc:spChg chg="add del">
          <ac:chgData name="Willson Santtos" userId="a5f589665b4ca95b" providerId="LiveId" clId="{5DF3A1D0-B607-424E-AF03-902D4CC2F15E}" dt="2024-05-27T12:12:01.890" v="2462" actId="26606"/>
          <ac:spMkLst>
            <pc:docMk/>
            <pc:sldMk cId="3582277481" sldId="274"/>
            <ac:spMk id="26" creationId="{69D47016-023F-44BD-981C-50E7A10A6609}"/>
          </ac:spMkLst>
        </pc:spChg>
        <pc:spChg chg="add del">
          <ac:chgData name="Willson Santtos" userId="a5f589665b4ca95b" providerId="LiveId" clId="{5DF3A1D0-B607-424E-AF03-902D4CC2F15E}" dt="2024-05-27T12:12:01.890" v="2462" actId="26606"/>
          <ac:spMkLst>
            <pc:docMk/>
            <pc:sldMk cId="3582277481" sldId="274"/>
            <ac:spMk id="27" creationId="{6D8B37B0-0682-433E-BC8D-498C04ABD9A7}"/>
          </ac:spMkLst>
        </pc:spChg>
        <pc:spChg chg="add del">
          <ac:chgData name="Willson Santtos" userId="a5f589665b4ca95b" providerId="LiveId" clId="{5DF3A1D0-B607-424E-AF03-902D4CC2F15E}" dt="2024-05-27T12:12:03.205" v="2464" actId="26606"/>
          <ac:spMkLst>
            <pc:docMk/>
            <pc:sldMk cId="3582277481" sldId="274"/>
            <ac:spMk id="29" creationId="{385E1BDC-A9B0-4A87-82E3-F3187F69A802}"/>
          </ac:spMkLst>
        </pc:spChg>
        <pc:spChg chg="add del">
          <ac:chgData name="Willson Santtos" userId="a5f589665b4ca95b" providerId="LiveId" clId="{5DF3A1D0-B607-424E-AF03-902D4CC2F15E}" dt="2024-05-27T12:12:03.205" v="2464" actId="26606"/>
          <ac:spMkLst>
            <pc:docMk/>
            <pc:sldMk cId="3582277481" sldId="274"/>
            <ac:spMk id="30" creationId="{0990C621-3B8B-4820-8328-D47EF7CE823C}"/>
          </ac:spMkLst>
        </pc:spChg>
        <pc:spChg chg="add del">
          <ac:chgData name="Willson Santtos" userId="a5f589665b4ca95b" providerId="LiveId" clId="{5DF3A1D0-B607-424E-AF03-902D4CC2F15E}" dt="2024-05-27T12:12:03.205" v="2464" actId="26606"/>
          <ac:spMkLst>
            <pc:docMk/>
            <pc:sldMk cId="3582277481" sldId="274"/>
            <ac:spMk id="31" creationId="{C1A2385B-1D2A-4E17-84FA-6CB7F0AAE473}"/>
          </ac:spMkLst>
        </pc:spChg>
        <pc:spChg chg="add del">
          <ac:chgData name="Willson Santtos" userId="a5f589665b4ca95b" providerId="LiveId" clId="{5DF3A1D0-B607-424E-AF03-902D4CC2F15E}" dt="2024-05-27T12:12:03.205" v="2464" actId="26606"/>
          <ac:spMkLst>
            <pc:docMk/>
            <pc:sldMk cId="3582277481" sldId="274"/>
            <ac:spMk id="32" creationId="{5E791F2F-79DB-4CC0-9FA1-001E3E91E8B7}"/>
          </ac:spMkLst>
        </pc:spChg>
        <pc:spChg chg="add del">
          <ac:chgData name="Willson Santtos" userId="a5f589665b4ca95b" providerId="LiveId" clId="{5DF3A1D0-B607-424E-AF03-902D4CC2F15E}" dt="2024-05-27T12:12:06.345" v="2466" actId="26606"/>
          <ac:spMkLst>
            <pc:docMk/>
            <pc:sldMk cId="3582277481" sldId="274"/>
            <ac:spMk id="34" creationId="{A51A0227-072A-4F5F-928C-E2C3E5CCD10C}"/>
          </ac:spMkLst>
        </pc:spChg>
        <pc:spChg chg="add del">
          <ac:chgData name="Willson Santtos" userId="a5f589665b4ca95b" providerId="LiveId" clId="{5DF3A1D0-B607-424E-AF03-902D4CC2F15E}" dt="2024-05-27T12:12:06.345" v="2466" actId="26606"/>
          <ac:spMkLst>
            <pc:docMk/>
            <pc:sldMk cId="3582277481" sldId="274"/>
            <ac:spMk id="35" creationId="{35D99776-4B38-47DF-A302-11AD9AF87ACA}"/>
          </ac:spMkLst>
        </pc:spChg>
        <pc:spChg chg="add del">
          <ac:chgData name="Willson Santtos" userId="a5f589665b4ca95b" providerId="LiveId" clId="{5DF3A1D0-B607-424E-AF03-902D4CC2F15E}" dt="2024-05-27T12:12:07.017" v="2468" actId="26606"/>
          <ac:spMkLst>
            <pc:docMk/>
            <pc:sldMk cId="3582277481" sldId="274"/>
            <ac:spMk id="37" creationId="{352BEC0E-22F8-46D0-9632-375DB541B06C}"/>
          </ac:spMkLst>
        </pc:spChg>
        <pc:spChg chg="add del">
          <ac:chgData name="Willson Santtos" userId="a5f589665b4ca95b" providerId="LiveId" clId="{5DF3A1D0-B607-424E-AF03-902D4CC2F15E}" dt="2024-05-27T12:12:07.017" v="2468" actId="26606"/>
          <ac:spMkLst>
            <pc:docMk/>
            <pc:sldMk cId="3582277481" sldId="274"/>
            <ac:spMk id="38" creationId="{3FCFB1DE-0B7E-48CC-BA90-B2AB0889F9D6}"/>
          </ac:spMkLst>
        </pc:spChg>
        <pc:spChg chg="add del">
          <ac:chgData name="Willson Santtos" userId="a5f589665b4ca95b" providerId="LiveId" clId="{5DF3A1D0-B607-424E-AF03-902D4CC2F15E}" dt="2024-05-27T12:12:07.896" v="2470" actId="26606"/>
          <ac:spMkLst>
            <pc:docMk/>
            <pc:sldMk cId="3582277481" sldId="274"/>
            <ac:spMk id="40" creationId="{9D25F302-27C5-414F-97F8-6EA0A6C028BA}"/>
          </ac:spMkLst>
        </pc:spChg>
        <pc:spChg chg="add del">
          <ac:chgData name="Willson Santtos" userId="a5f589665b4ca95b" providerId="LiveId" clId="{5DF3A1D0-B607-424E-AF03-902D4CC2F15E}" dt="2024-05-27T12:12:07.896" v="2470" actId="26606"/>
          <ac:spMkLst>
            <pc:docMk/>
            <pc:sldMk cId="3582277481" sldId="274"/>
            <ac:spMk id="41" creationId="{830A36F8-48C2-4842-A87B-8CE8DF4E7FD2}"/>
          </ac:spMkLst>
        </pc:spChg>
        <pc:spChg chg="add del">
          <ac:chgData name="Willson Santtos" userId="a5f589665b4ca95b" providerId="LiveId" clId="{5DF3A1D0-B607-424E-AF03-902D4CC2F15E}" dt="2024-05-27T12:12:07.896" v="2470" actId="26606"/>
          <ac:spMkLst>
            <pc:docMk/>
            <pc:sldMk cId="3582277481" sldId="274"/>
            <ac:spMk id="42" creationId="{7F488E8B-4E1E-4402-8935-D4E6C02615C7}"/>
          </ac:spMkLst>
        </pc:spChg>
        <pc:spChg chg="add del">
          <ac:chgData name="Willson Santtos" userId="a5f589665b4ca95b" providerId="LiveId" clId="{5DF3A1D0-B607-424E-AF03-902D4CC2F15E}" dt="2024-05-27T12:26:03.898" v="2601" actId="26606"/>
          <ac:spMkLst>
            <pc:docMk/>
            <pc:sldMk cId="3582277481" sldId="274"/>
            <ac:spMk id="44" creationId="{69D47016-023F-44BD-981C-50E7A10A6609}"/>
          </ac:spMkLst>
        </pc:spChg>
        <pc:spChg chg="add del">
          <ac:chgData name="Willson Santtos" userId="a5f589665b4ca95b" providerId="LiveId" clId="{5DF3A1D0-B607-424E-AF03-902D4CC2F15E}" dt="2024-05-27T12:26:03.898" v="2601" actId="26606"/>
          <ac:spMkLst>
            <pc:docMk/>
            <pc:sldMk cId="3582277481" sldId="274"/>
            <ac:spMk id="45" creationId="{6D8B37B0-0682-433E-BC8D-498C04ABD9A7}"/>
          </ac:spMkLst>
        </pc:spChg>
        <pc:spChg chg="add del">
          <ac:chgData name="Willson Santtos" userId="a5f589665b4ca95b" providerId="LiveId" clId="{5DF3A1D0-B607-424E-AF03-902D4CC2F15E}" dt="2024-05-28T11:57:39.046" v="3680"/>
          <ac:spMkLst>
            <pc:docMk/>
            <pc:sldMk cId="3582277481" sldId="274"/>
            <ac:spMk id="50" creationId="{99ED5833-B85B-4103-8A3B-CAB0308E6C15}"/>
          </ac:spMkLst>
        </pc:spChg>
        <pc:picChg chg="del">
          <ac:chgData name="Willson Santtos" userId="a5f589665b4ca95b" providerId="LiveId" clId="{5DF3A1D0-B607-424E-AF03-902D4CC2F15E}" dt="2024-05-27T12:11:36.815" v="2450" actId="478"/>
          <ac:picMkLst>
            <pc:docMk/>
            <pc:sldMk cId="3582277481" sldId="274"/>
            <ac:picMk id="4" creationId="{28AF07A3-CA8B-0BBB-4004-D430541B52F4}"/>
          </ac:picMkLst>
        </pc:picChg>
        <pc:picChg chg="add mod ord">
          <ac:chgData name="Willson Santtos" userId="a5f589665b4ca95b" providerId="LiveId" clId="{5DF3A1D0-B607-424E-AF03-902D4CC2F15E}" dt="2024-05-30T18:16:30.519" v="6761" actId="1035"/>
          <ac:picMkLst>
            <pc:docMk/>
            <pc:sldMk cId="3582277481" sldId="274"/>
            <ac:picMk id="5" creationId="{30A3DFB2-1102-4A92-5C16-92BF2D0094B0}"/>
          </ac:picMkLst>
        </pc:picChg>
        <pc:picChg chg="del">
          <ac:chgData name="Willson Santtos" userId="a5f589665b4ca95b" providerId="LiveId" clId="{5DF3A1D0-B607-424E-AF03-902D4CC2F15E}" dt="2024-05-27T12:11:38.064" v="2451" actId="478"/>
          <ac:picMkLst>
            <pc:docMk/>
            <pc:sldMk cId="3582277481" sldId="274"/>
            <ac:picMk id="6" creationId="{BBBAEC78-6EC5-C1D6-E1E8-F7649F4B3017}"/>
          </ac:picMkLst>
        </pc:picChg>
        <pc:picChg chg="add mod ord">
          <ac:chgData name="Willson Santtos" userId="a5f589665b4ca95b" providerId="LiveId" clId="{5DF3A1D0-B607-424E-AF03-902D4CC2F15E}" dt="2024-05-27T12:26:12.522" v="2602" actId="14100"/>
          <ac:picMkLst>
            <pc:docMk/>
            <pc:sldMk cId="3582277481" sldId="274"/>
            <ac:picMk id="8" creationId="{56A6A501-53FB-DD13-8C9F-835E02FC506E}"/>
          </ac:picMkLst>
        </pc:picChg>
      </pc:sldChg>
      <pc:sldChg chg="addSp delSp modSp add mod setBg delDesignElem">
        <pc:chgData name="Willson Santtos" userId="a5f589665b4ca95b" providerId="LiveId" clId="{5DF3A1D0-B607-424E-AF03-902D4CC2F15E}" dt="2024-06-19T16:21:41.859" v="8419" actId="1036"/>
        <pc:sldMkLst>
          <pc:docMk/>
          <pc:sldMk cId="2823948506" sldId="275"/>
        </pc:sldMkLst>
        <pc:spChg chg="mod">
          <ac:chgData name="Willson Santtos" userId="a5f589665b4ca95b" providerId="LiveId" clId="{5DF3A1D0-B607-424E-AF03-902D4CC2F15E}" dt="2024-05-27T12:24:47.397" v="2594" actId="1076"/>
          <ac:spMkLst>
            <pc:docMk/>
            <pc:sldMk cId="2823948506" sldId="275"/>
            <ac:spMk id="2" creationId="{D3A4DC03-F534-0672-8417-836D19DBA2F2}"/>
          </ac:spMkLst>
        </pc:spChg>
        <pc:spChg chg="mod">
          <ac:chgData name="Willson Santtos" userId="a5f589665b4ca95b" providerId="LiveId" clId="{5DF3A1D0-B607-424E-AF03-902D4CC2F15E}" dt="2024-05-27T12:24:28.914" v="2589" actId="114"/>
          <ac:spMkLst>
            <pc:docMk/>
            <pc:sldMk cId="2823948506" sldId="275"/>
            <ac:spMk id="3" creationId="{D3B2A440-648E-1332-948E-209B329A7C9B}"/>
          </ac:spMkLst>
        </pc:spChg>
        <pc:spChg chg="add del">
          <ac:chgData name="Willson Santtos" userId="a5f589665b4ca95b" providerId="LiveId" clId="{5DF3A1D0-B607-424E-AF03-902D4CC2F15E}" dt="2024-05-27T12:19:24.294" v="2547" actId="26606"/>
          <ac:spMkLst>
            <pc:docMk/>
            <pc:sldMk cId="2823948506" sldId="275"/>
            <ac:spMk id="9" creationId="{99ED5833-B85B-4103-8A3B-CAB0308E6C15}"/>
          </ac:spMkLst>
        </pc:spChg>
        <pc:spChg chg="add del">
          <ac:chgData name="Willson Santtos" userId="a5f589665b4ca95b" providerId="LiveId" clId="{5DF3A1D0-B607-424E-AF03-902D4CC2F15E}" dt="2024-05-27T12:23:00.782" v="2566" actId="22"/>
          <ac:spMkLst>
            <pc:docMk/>
            <pc:sldMk cId="2823948506" sldId="275"/>
            <ac:spMk id="10" creationId="{98B7C693-E1E7-6D70-DB43-F65755F1156F}"/>
          </ac:spMkLst>
        </pc:spChg>
        <pc:spChg chg="add del">
          <ac:chgData name="Willson Santtos" userId="a5f589665b4ca95b" providerId="LiveId" clId="{5DF3A1D0-B607-424E-AF03-902D4CC2F15E}" dt="2024-05-27T12:17:32.376" v="2503" actId="26606"/>
          <ac:spMkLst>
            <pc:docMk/>
            <pc:sldMk cId="2823948506" sldId="275"/>
            <ac:spMk id="11" creationId="{C4879EFC-8E62-4E00-973C-C45EE9EC676D}"/>
          </ac:spMkLst>
        </pc:spChg>
        <pc:spChg chg="add del">
          <ac:chgData name="Willson Santtos" userId="a5f589665b4ca95b" providerId="LiveId" clId="{5DF3A1D0-B607-424E-AF03-902D4CC2F15E}" dt="2024-05-27T12:19:26.270" v="2549" actId="26606"/>
          <ac:spMkLst>
            <pc:docMk/>
            <pc:sldMk cId="2823948506" sldId="275"/>
            <ac:spMk id="12" creationId="{FB33DC6A-1F1C-4A06-834E-CFF88F1C0BB9}"/>
          </ac:spMkLst>
        </pc:spChg>
        <pc:spChg chg="add del">
          <ac:chgData name="Willson Santtos" userId="a5f589665b4ca95b" providerId="LiveId" clId="{5DF3A1D0-B607-424E-AF03-902D4CC2F15E}" dt="2024-05-27T12:17:32.376" v="2503" actId="26606"/>
          <ac:spMkLst>
            <pc:docMk/>
            <pc:sldMk cId="2823948506" sldId="275"/>
            <ac:spMk id="13" creationId="{D6A9C53F-5F90-40A5-8C85-5412D39C8C68}"/>
          </ac:spMkLst>
        </pc:spChg>
        <pc:spChg chg="add del">
          <ac:chgData name="Willson Santtos" userId="a5f589665b4ca95b" providerId="LiveId" clId="{5DF3A1D0-B607-424E-AF03-902D4CC2F15E}" dt="2024-05-27T12:19:26.270" v="2549" actId="26606"/>
          <ac:spMkLst>
            <pc:docMk/>
            <pc:sldMk cId="2823948506" sldId="275"/>
            <ac:spMk id="14" creationId="{0FE1D5CF-87B8-4A8A-AD3C-01D06A60769B}"/>
          </ac:spMkLst>
        </pc:spChg>
        <pc:spChg chg="add del">
          <ac:chgData name="Willson Santtos" userId="a5f589665b4ca95b" providerId="LiveId" clId="{5DF3A1D0-B607-424E-AF03-902D4CC2F15E}" dt="2024-05-27T12:17:35.671" v="2505" actId="26606"/>
          <ac:spMkLst>
            <pc:docMk/>
            <pc:sldMk cId="2823948506" sldId="275"/>
            <ac:spMk id="15" creationId="{15F33878-D502-4FFA-8ACE-F2AECDB2A23F}"/>
          </ac:spMkLst>
        </pc:spChg>
        <pc:spChg chg="add del">
          <ac:chgData name="Willson Santtos" userId="a5f589665b4ca95b" providerId="LiveId" clId="{5DF3A1D0-B607-424E-AF03-902D4CC2F15E}" dt="2024-05-27T12:17:35.671" v="2505" actId="26606"/>
          <ac:spMkLst>
            <pc:docMk/>
            <pc:sldMk cId="2823948506" sldId="275"/>
            <ac:spMk id="16" creationId="{2151139A-886F-4B97-8815-729AD3831BBD}"/>
          </ac:spMkLst>
        </pc:spChg>
        <pc:spChg chg="add del">
          <ac:chgData name="Willson Santtos" userId="a5f589665b4ca95b" providerId="LiveId" clId="{5DF3A1D0-B607-424E-AF03-902D4CC2F15E}" dt="2024-05-27T12:17:35.671" v="2505" actId="26606"/>
          <ac:spMkLst>
            <pc:docMk/>
            <pc:sldMk cId="2823948506" sldId="275"/>
            <ac:spMk id="17" creationId="{D3539FEE-81D3-4406-802E-60B20B16F4F6}"/>
          </ac:spMkLst>
        </pc:spChg>
        <pc:spChg chg="add del">
          <ac:chgData name="Willson Santtos" userId="a5f589665b4ca95b" providerId="LiveId" clId="{5DF3A1D0-B607-424E-AF03-902D4CC2F15E}" dt="2024-05-27T12:17:35.671" v="2505" actId="26606"/>
          <ac:spMkLst>
            <pc:docMk/>
            <pc:sldMk cId="2823948506" sldId="275"/>
            <ac:spMk id="18" creationId="{AB5E08C4-8CDD-4623-A5B8-E998C6DEE3B7}"/>
          </ac:spMkLst>
        </pc:spChg>
        <pc:spChg chg="add del">
          <ac:chgData name="Willson Santtos" userId="a5f589665b4ca95b" providerId="LiveId" clId="{5DF3A1D0-B607-424E-AF03-902D4CC2F15E}" dt="2024-05-27T12:17:35.671" v="2505" actId="26606"/>
          <ac:spMkLst>
            <pc:docMk/>
            <pc:sldMk cId="2823948506" sldId="275"/>
            <ac:spMk id="19" creationId="{DC701763-729E-462F-A5A8-E0DEFEB1E2E4}"/>
          </ac:spMkLst>
        </pc:spChg>
        <pc:spChg chg="add del">
          <ac:chgData name="Willson Santtos" userId="a5f589665b4ca95b" providerId="LiveId" clId="{5DF3A1D0-B607-424E-AF03-902D4CC2F15E}" dt="2024-05-27T12:19:26.270" v="2549" actId="26606"/>
          <ac:spMkLst>
            <pc:docMk/>
            <pc:sldMk cId="2823948506" sldId="275"/>
            <ac:spMk id="20" creationId="{60926200-45C2-41E9-839F-31CD5FE4CD59}"/>
          </ac:spMkLst>
        </pc:spChg>
        <pc:spChg chg="add del">
          <ac:chgData name="Willson Santtos" userId="a5f589665b4ca95b" providerId="LiveId" clId="{5DF3A1D0-B607-424E-AF03-902D4CC2F15E}" dt="2024-05-27T12:17:37.961" v="2507" actId="26606"/>
          <ac:spMkLst>
            <pc:docMk/>
            <pc:sldMk cId="2823948506" sldId="275"/>
            <ac:spMk id="21" creationId="{88263A24-0C1F-4677-B43C-4AE14E276B27}"/>
          </ac:spMkLst>
        </pc:spChg>
        <pc:spChg chg="add del">
          <ac:chgData name="Willson Santtos" userId="a5f589665b4ca95b" providerId="LiveId" clId="{5DF3A1D0-B607-424E-AF03-902D4CC2F15E}" dt="2024-05-27T12:17:37.961" v="2507" actId="26606"/>
          <ac:spMkLst>
            <pc:docMk/>
            <pc:sldMk cId="2823948506" sldId="275"/>
            <ac:spMk id="22" creationId="{0ADDB668-2CA4-4D2B-9C34-3487CA330BA8}"/>
          </ac:spMkLst>
        </pc:spChg>
        <pc:spChg chg="add del">
          <ac:chgData name="Willson Santtos" userId="a5f589665b4ca95b" providerId="LiveId" clId="{5DF3A1D0-B607-424E-AF03-902D4CC2F15E}" dt="2024-05-27T12:17:37.961" v="2507" actId="26606"/>
          <ac:spMkLst>
            <pc:docMk/>
            <pc:sldMk cId="2823948506" sldId="275"/>
            <ac:spMk id="23" creationId="{2568BC19-F052-4108-93E1-6A3D1DEC072F}"/>
          </ac:spMkLst>
        </pc:spChg>
        <pc:spChg chg="add del">
          <ac:chgData name="Willson Santtos" userId="a5f589665b4ca95b" providerId="LiveId" clId="{5DF3A1D0-B607-424E-AF03-902D4CC2F15E}" dt="2024-05-27T12:17:37.961" v="2507" actId="26606"/>
          <ac:spMkLst>
            <pc:docMk/>
            <pc:sldMk cId="2823948506" sldId="275"/>
            <ac:spMk id="24" creationId="{D5FD337D-4D6B-4C8B-B6F5-121097E09881}"/>
          </ac:spMkLst>
        </pc:spChg>
        <pc:spChg chg="add del">
          <ac:chgData name="Willson Santtos" userId="a5f589665b4ca95b" providerId="LiveId" clId="{5DF3A1D0-B607-424E-AF03-902D4CC2F15E}" dt="2024-05-27T12:19:26.270" v="2549" actId="26606"/>
          <ac:spMkLst>
            <pc:docMk/>
            <pc:sldMk cId="2823948506" sldId="275"/>
            <ac:spMk id="25" creationId="{AF2F604E-43BE-4DC3-B983-E071523364F8}"/>
          </ac:spMkLst>
        </pc:spChg>
        <pc:spChg chg="add del">
          <ac:chgData name="Willson Santtos" userId="a5f589665b4ca95b" providerId="LiveId" clId="{5DF3A1D0-B607-424E-AF03-902D4CC2F15E}" dt="2024-05-27T12:17:41.853" v="2509" actId="26606"/>
          <ac:spMkLst>
            <pc:docMk/>
            <pc:sldMk cId="2823948506" sldId="275"/>
            <ac:spMk id="26" creationId="{F0087D53-9295-4463-AAE4-D5C626046E9F}"/>
          </ac:spMkLst>
        </pc:spChg>
        <pc:spChg chg="add del">
          <ac:chgData name="Willson Santtos" userId="a5f589665b4ca95b" providerId="LiveId" clId="{5DF3A1D0-B607-424E-AF03-902D4CC2F15E}" dt="2024-05-27T12:17:41.853" v="2509" actId="26606"/>
          <ac:spMkLst>
            <pc:docMk/>
            <pc:sldMk cId="2823948506" sldId="275"/>
            <ac:spMk id="27" creationId="{D6A9C53F-5F90-40A5-8C85-5412D39C8C68}"/>
          </ac:spMkLst>
        </pc:spChg>
        <pc:spChg chg="add del">
          <ac:chgData name="Willson Santtos" userId="a5f589665b4ca95b" providerId="LiveId" clId="{5DF3A1D0-B607-424E-AF03-902D4CC2F15E}" dt="2024-05-27T12:19:26.270" v="2549" actId="26606"/>
          <ac:spMkLst>
            <pc:docMk/>
            <pc:sldMk cId="2823948506" sldId="275"/>
            <ac:spMk id="28" creationId="{08C9B587-E65E-4B52-B37C-ABEBB6E87928}"/>
          </ac:spMkLst>
        </pc:spChg>
        <pc:spChg chg="add del">
          <ac:chgData name="Willson Santtos" userId="a5f589665b4ca95b" providerId="LiveId" clId="{5DF3A1D0-B607-424E-AF03-902D4CC2F15E}" dt="2024-05-27T12:18:48.678" v="2539" actId="26606"/>
          <ac:spMkLst>
            <pc:docMk/>
            <pc:sldMk cId="2823948506" sldId="275"/>
            <ac:spMk id="29" creationId="{C4879EFC-8E62-4E00-973C-C45EE9EC676D}"/>
          </ac:spMkLst>
        </pc:spChg>
        <pc:spChg chg="add del">
          <ac:chgData name="Willson Santtos" userId="a5f589665b4ca95b" providerId="LiveId" clId="{5DF3A1D0-B607-424E-AF03-902D4CC2F15E}" dt="2024-05-27T12:18:48.678" v="2539" actId="26606"/>
          <ac:spMkLst>
            <pc:docMk/>
            <pc:sldMk cId="2823948506" sldId="275"/>
            <ac:spMk id="30" creationId="{D6A9C53F-5F90-40A5-8C85-5412D39C8C68}"/>
          </ac:spMkLst>
        </pc:spChg>
        <pc:spChg chg="add del">
          <ac:chgData name="Willson Santtos" userId="a5f589665b4ca95b" providerId="LiveId" clId="{5DF3A1D0-B607-424E-AF03-902D4CC2F15E}" dt="2024-05-27T12:19:31.113" v="2551" actId="26606"/>
          <ac:spMkLst>
            <pc:docMk/>
            <pc:sldMk cId="2823948506" sldId="275"/>
            <ac:spMk id="31" creationId="{88263A24-0C1F-4677-B43C-4AE14E276B27}"/>
          </ac:spMkLst>
        </pc:spChg>
        <pc:spChg chg="add del">
          <ac:chgData name="Willson Santtos" userId="a5f589665b4ca95b" providerId="LiveId" clId="{5DF3A1D0-B607-424E-AF03-902D4CC2F15E}" dt="2024-05-27T12:19:31.113" v="2551" actId="26606"/>
          <ac:spMkLst>
            <pc:docMk/>
            <pc:sldMk cId="2823948506" sldId="275"/>
            <ac:spMk id="32" creationId="{0ADDB668-2CA4-4D2B-9C34-3487CA330BA8}"/>
          </ac:spMkLst>
        </pc:spChg>
        <pc:spChg chg="add del">
          <ac:chgData name="Willson Santtos" userId="a5f589665b4ca95b" providerId="LiveId" clId="{5DF3A1D0-B607-424E-AF03-902D4CC2F15E}" dt="2024-05-27T12:19:31.113" v="2551" actId="26606"/>
          <ac:spMkLst>
            <pc:docMk/>
            <pc:sldMk cId="2823948506" sldId="275"/>
            <ac:spMk id="33" creationId="{2568BC19-F052-4108-93E1-6A3D1DEC072F}"/>
          </ac:spMkLst>
        </pc:spChg>
        <pc:spChg chg="add del">
          <ac:chgData name="Willson Santtos" userId="a5f589665b4ca95b" providerId="LiveId" clId="{5DF3A1D0-B607-424E-AF03-902D4CC2F15E}" dt="2024-05-27T12:19:31.113" v="2551" actId="26606"/>
          <ac:spMkLst>
            <pc:docMk/>
            <pc:sldMk cId="2823948506" sldId="275"/>
            <ac:spMk id="34" creationId="{D5FD337D-4D6B-4C8B-B6F5-121097E09881}"/>
          </ac:spMkLst>
        </pc:spChg>
        <pc:spChg chg="add del">
          <ac:chgData name="Willson Santtos" userId="a5f589665b4ca95b" providerId="LiveId" clId="{5DF3A1D0-B607-424E-AF03-902D4CC2F15E}" dt="2024-05-27T12:19:33.025" v="2553" actId="26606"/>
          <ac:spMkLst>
            <pc:docMk/>
            <pc:sldMk cId="2823948506" sldId="275"/>
            <ac:spMk id="36" creationId="{99ED5833-B85B-4103-8A3B-CAB0308E6C15}"/>
          </ac:spMkLst>
        </pc:spChg>
        <pc:spChg chg="add mod">
          <ac:chgData name="Willson Santtos" userId="a5f589665b4ca95b" providerId="LiveId" clId="{5DF3A1D0-B607-424E-AF03-902D4CC2F15E}" dt="2024-06-18T20:48:50.218" v="8398" actId="20577"/>
          <ac:spMkLst>
            <pc:docMk/>
            <pc:sldMk cId="2823948506" sldId="275"/>
            <ac:spMk id="37" creationId="{DA4C2520-D082-0491-D697-8AF89A7CA6EC}"/>
          </ac:spMkLst>
        </pc:spChg>
        <pc:spChg chg="add del">
          <ac:chgData name="Willson Santtos" userId="a5f589665b4ca95b" providerId="LiveId" clId="{5DF3A1D0-B607-424E-AF03-902D4CC2F15E}" dt="2024-05-27T12:19:34.770" v="2555" actId="26606"/>
          <ac:spMkLst>
            <pc:docMk/>
            <pc:sldMk cId="2823948506" sldId="275"/>
            <ac:spMk id="38" creationId="{F0087D53-9295-4463-AAE4-D5C626046E9F}"/>
          </ac:spMkLst>
        </pc:spChg>
        <pc:spChg chg="add del">
          <ac:chgData name="Willson Santtos" userId="a5f589665b4ca95b" providerId="LiveId" clId="{5DF3A1D0-B607-424E-AF03-902D4CC2F15E}" dt="2024-05-27T12:19:34.770" v="2555" actId="26606"/>
          <ac:spMkLst>
            <pc:docMk/>
            <pc:sldMk cId="2823948506" sldId="275"/>
            <ac:spMk id="39" creationId="{D6A9C53F-5F90-40A5-8C85-5412D39C8C68}"/>
          </ac:spMkLst>
        </pc:spChg>
        <pc:spChg chg="add del">
          <ac:chgData name="Willson Santtos" userId="a5f589665b4ca95b" providerId="LiveId" clId="{5DF3A1D0-B607-424E-AF03-902D4CC2F15E}" dt="2024-05-28T11:57:39.046" v="3680"/>
          <ac:spMkLst>
            <pc:docMk/>
            <pc:sldMk cId="2823948506" sldId="275"/>
            <ac:spMk id="41" creationId="{99ED5833-B85B-4103-8A3B-CAB0308E6C15}"/>
          </ac:spMkLst>
        </pc:spChg>
        <pc:spChg chg="mod">
          <ac:chgData name="Willson Santtos" userId="a5f589665b4ca95b" providerId="LiveId" clId="{5DF3A1D0-B607-424E-AF03-902D4CC2F15E}" dt="2024-05-27T12:24:54.642" v="2595"/>
          <ac:spMkLst>
            <pc:docMk/>
            <pc:sldMk cId="2823948506" sldId="275"/>
            <ac:spMk id="42" creationId="{90283C00-7770-E626-EB93-41575AB2C88E}"/>
          </ac:spMkLst>
        </pc:spChg>
        <pc:spChg chg="mod">
          <ac:chgData name="Willson Santtos" userId="a5f589665b4ca95b" providerId="LiveId" clId="{5DF3A1D0-B607-424E-AF03-902D4CC2F15E}" dt="2024-05-27T12:24:54.642" v="2595"/>
          <ac:spMkLst>
            <pc:docMk/>
            <pc:sldMk cId="2823948506" sldId="275"/>
            <ac:spMk id="43" creationId="{98E95D4D-EA44-5438-50D1-251630F01155}"/>
          </ac:spMkLst>
        </pc:spChg>
        <pc:spChg chg="del">
          <ac:chgData name="Willson Santtos" userId="a5f589665b4ca95b" providerId="LiveId" clId="{5DF3A1D0-B607-424E-AF03-902D4CC2F15E}" dt="2024-05-27T12:16:59.975" v="2495"/>
          <ac:spMkLst>
            <pc:docMk/>
            <pc:sldMk cId="2823948506" sldId="275"/>
            <ac:spMk id="44" creationId="{69D47016-023F-44BD-981C-50E7A10A6609}"/>
          </ac:spMkLst>
        </pc:spChg>
        <pc:spChg chg="del">
          <ac:chgData name="Willson Santtos" userId="a5f589665b4ca95b" providerId="LiveId" clId="{5DF3A1D0-B607-424E-AF03-902D4CC2F15E}" dt="2024-05-27T12:16:59.975" v="2495"/>
          <ac:spMkLst>
            <pc:docMk/>
            <pc:sldMk cId="2823948506" sldId="275"/>
            <ac:spMk id="45" creationId="{6D8B37B0-0682-433E-BC8D-498C04ABD9A7}"/>
          </ac:spMkLst>
        </pc:spChg>
        <pc:spChg chg="mod">
          <ac:chgData name="Willson Santtos" userId="a5f589665b4ca95b" providerId="LiveId" clId="{5DF3A1D0-B607-424E-AF03-902D4CC2F15E}" dt="2024-05-27T12:25:02.242" v="2597"/>
          <ac:spMkLst>
            <pc:docMk/>
            <pc:sldMk cId="2823948506" sldId="275"/>
            <ac:spMk id="47" creationId="{D78E2B86-3B4A-352F-7AF1-2DE770AE0286}"/>
          </ac:spMkLst>
        </pc:spChg>
        <pc:spChg chg="mod">
          <ac:chgData name="Willson Santtos" userId="a5f589665b4ca95b" providerId="LiveId" clId="{5DF3A1D0-B607-424E-AF03-902D4CC2F15E}" dt="2024-05-27T12:25:02.242" v="2597"/>
          <ac:spMkLst>
            <pc:docMk/>
            <pc:sldMk cId="2823948506" sldId="275"/>
            <ac:spMk id="48" creationId="{B88A9B13-36CB-9D9A-A45F-220C3BD5003D}"/>
          </ac:spMkLst>
        </pc:spChg>
        <pc:grpChg chg="add mod">
          <ac:chgData name="Willson Santtos" userId="a5f589665b4ca95b" providerId="LiveId" clId="{5DF3A1D0-B607-424E-AF03-902D4CC2F15E}" dt="2024-05-27T12:25:00.892" v="2596" actId="1076"/>
          <ac:grpSpMkLst>
            <pc:docMk/>
            <pc:sldMk cId="2823948506" sldId="275"/>
            <ac:grpSpMk id="40" creationId="{A2DB9968-6F9B-D922-7618-E77D5D540703}"/>
          </ac:grpSpMkLst>
        </pc:grpChg>
        <pc:grpChg chg="add mod">
          <ac:chgData name="Willson Santtos" userId="a5f589665b4ca95b" providerId="LiveId" clId="{5DF3A1D0-B607-424E-AF03-902D4CC2F15E}" dt="2024-05-27T12:25:08.154" v="2598" actId="1076"/>
          <ac:grpSpMkLst>
            <pc:docMk/>
            <pc:sldMk cId="2823948506" sldId="275"/>
            <ac:grpSpMk id="46" creationId="{EC2F834D-1008-C57F-FCC9-4194A79BFC9C}"/>
          </ac:grpSpMkLst>
        </pc:grpChg>
        <pc:picChg chg="add mod ord">
          <ac:chgData name="Willson Santtos" userId="a5f589665b4ca95b" providerId="LiveId" clId="{5DF3A1D0-B607-424E-AF03-902D4CC2F15E}" dt="2024-05-27T12:23:51.297" v="2577" actId="1076"/>
          <ac:picMkLst>
            <pc:docMk/>
            <pc:sldMk cId="2823948506" sldId="275"/>
            <ac:picMk id="4" creationId="{E05A8643-C811-084A-6E88-04A04C52FDF5}"/>
          </ac:picMkLst>
        </pc:picChg>
        <pc:picChg chg="del">
          <ac:chgData name="Willson Santtos" userId="a5f589665b4ca95b" providerId="LiveId" clId="{5DF3A1D0-B607-424E-AF03-902D4CC2F15E}" dt="2024-05-27T12:17:01.605" v="2496" actId="478"/>
          <ac:picMkLst>
            <pc:docMk/>
            <pc:sldMk cId="2823948506" sldId="275"/>
            <ac:picMk id="5" creationId="{30A3DFB2-1102-4A92-5C16-92BF2D0094B0}"/>
          </ac:picMkLst>
        </pc:picChg>
        <pc:picChg chg="add mod">
          <ac:chgData name="Willson Santtos" userId="a5f589665b4ca95b" providerId="LiveId" clId="{5DF3A1D0-B607-424E-AF03-902D4CC2F15E}" dt="2024-06-19T16:21:41.859" v="8419" actId="1036"/>
          <ac:picMkLst>
            <pc:docMk/>
            <pc:sldMk cId="2823948506" sldId="275"/>
            <ac:picMk id="6" creationId="{2F2FC7FE-B48E-3D87-EB45-5898CEBBB7AD}"/>
          </ac:picMkLst>
        </pc:picChg>
        <pc:picChg chg="del">
          <ac:chgData name="Willson Santtos" userId="a5f589665b4ca95b" providerId="LiveId" clId="{5DF3A1D0-B607-424E-AF03-902D4CC2F15E}" dt="2024-05-27T12:17:02.804" v="2497" actId="478"/>
          <ac:picMkLst>
            <pc:docMk/>
            <pc:sldMk cId="2823948506" sldId="275"/>
            <ac:picMk id="8" creationId="{56A6A501-53FB-DD13-8C9F-835E02FC506E}"/>
          </ac:picMkLst>
        </pc:picChg>
      </pc:sldChg>
      <pc:sldChg chg="addSp modSp new mod">
        <pc:chgData name="Willson Santtos" userId="a5f589665b4ca95b" providerId="LiveId" clId="{5DF3A1D0-B607-424E-AF03-902D4CC2F15E}" dt="2024-05-27T12:52:32.150" v="3148" actId="1076"/>
        <pc:sldMkLst>
          <pc:docMk/>
          <pc:sldMk cId="547138864" sldId="276"/>
        </pc:sldMkLst>
        <pc:spChg chg="add mod">
          <ac:chgData name="Willson Santtos" userId="a5f589665b4ca95b" providerId="LiveId" clId="{5DF3A1D0-B607-424E-AF03-902D4CC2F15E}" dt="2024-05-27T12:52:32.150" v="3148" actId="1076"/>
          <ac:spMkLst>
            <pc:docMk/>
            <pc:sldMk cId="547138864" sldId="276"/>
            <ac:spMk id="2" creationId="{7EF0B28E-5D7C-E583-4A06-01D2F557EE95}"/>
          </ac:spMkLst>
        </pc:spChg>
        <pc:spChg chg="add mod">
          <ac:chgData name="Willson Santtos" userId="a5f589665b4ca95b" providerId="LiveId" clId="{5DF3A1D0-B607-424E-AF03-902D4CC2F15E}" dt="2024-05-27T12:52:27.708" v="3147" actId="20577"/>
          <ac:spMkLst>
            <pc:docMk/>
            <pc:sldMk cId="547138864" sldId="276"/>
            <ac:spMk id="3" creationId="{E1418C23-6B78-32CF-49C0-6EDA2199103D}"/>
          </ac:spMkLst>
        </pc:spChg>
      </pc:sldChg>
      <pc:sldChg chg="addSp delSp modSp add mod setBg delDesignElem">
        <pc:chgData name="Willson Santtos" userId="a5f589665b4ca95b" providerId="LiveId" clId="{5DF3A1D0-B607-424E-AF03-902D4CC2F15E}" dt="2024-06-20T00:52:39.362" v="8715" actId="1076"/>
        <pc:sldMkLst>
          <pc:docMk/>
          <pc:sldMk cId="3696446541" sldId="277"/>
        </pc:sldMkLst>
        <pc:spChg chg="mod">
          <ac:chgData name="Willson Santtos" userId="a5f589665b4ca95b" providerId="LiveId" clId="{5DF3A1D0-B607-424E-AF03-902D4CC2F15E}" dt="2024-05-27T12:34:29.683" v="2971" actId="1076"/>
          <ac:spMkLst>
            <pc:docMk/>
            <pc:sldMk cId="3696446541" sldId="277"/>
            <ac:spMk id="2" creationId="{D3A4DC03-F534-0672-8417-836D19DBA2F2}"/>
          </ac:spMkLst>
        </pc:spChg>
        <pc:spChg chg="mod">
          <ac:chgData name="Willson Santtos" userId="a5f589665b4ca95b" providerId="LiveId" clId="{5DF3A1D0-B607-424E-AF03-902D4CC2F15E}" dt="2024-06-20T00:52:14.339" v="8708" actId="14100"/>
          <ac:spMkLst>
            <pc:docMk/>
            <pc:sldMk cId="3696446541" sldId="277"/>
            <ac:spMk id="3" creationId="{D3B2A440-648E-1332-948E-209B329A7C9B}"/>
          </ac:spMkLst>
        </pc:spChg>
        <pc:spChg chg="add mod">
          <ac:chgData name="Willson Santtos" userId="a5f589665b4ca95b" providerId="LiveId" clId="{5DF3A1D0-B607-424E-AF03-902D4CC2F15E}" dt="2024-05-27T12:35:17.433" v="3008" actId="1076"/>
          <ac:spMkLst>
            <pc:docMk/>
            <pc:sldMk cId="3696446541" sldId="277"/>
            <ac:spMk id="15" creationId="{43DE656E-065D-B508-20E2-50F707061A5A}"/>
          </ac:spMkLst>
        </pc:spChg>
        <pc:spChg chg="add mod">
          <ac:chgData name="Willson Santtos" userId="a5f589665b4ca95b" providerId="LiveId" clId="{5DF3A1D0-B607-424E-AF03-902D4CC2F15E}" dt="2024-05-27T12:35:48.943" v="3012" actId="20577"/>
          <ac:spMkLst>
            <pc:docMk/>
            <pc:sldMk cId="3696446541" sldId="277"/>
            <ac:spMk id="16" creationId="{4BB6C5B6-867E-1621-92EC-0A4135E73837}"/>
          </ac:spMkLst>
        </pc:spChg>
        <pc:spChg chg="add del mod">
          <ac:chgData name="Willson Santtos" userId="a5f589665b4ca95b" providerId="LiveId" clId="{5DF3A1D0-B607-424E-AF03-902D4CC2F15E}" dt="2024-05-27T12:47:57.410" v="3119" actId="478"/>
          <ac:spMkLst>
            <pc:docMk/>
            <pc:sldMk cId="3696446541" sldId="277"/>
            <ac:spMk id="17" creationId="{55F5A9B0-8CB6-5B99-1EA9-00930CEAB687}"/>
          </ac:spMkLst>
        </pc:spChg>
        <pc:spChg chg="add mod">
          <ac:chgData name="Willson Santtos" userId="a5f589665b4ca95b" providerId="LiveId" clId="{5DF3A1D0-B607-424E-AF03-902D4CC2F15E}" dt="2024-05-27T12:48:00.250" v="3121" actId="1076"/>
          <ac:spMkLst>
            <pc:docMk/>
            <pc:sldMk cId="3696446541" sldId="277"/>
            <ac:spMk id="18" creationId="{AF744C0B-4239-1EF5-3BB5-69C69D4B05EC}"/>
          </ac:spMkLst>
        </pc:spChg>
        <pc:spChg chg="del">
          <ac:chgData name="Willson Santtos" userId="a5f589665b4ca95b" providerId="LiveId" clId="{5DF3A1D0-B607-424E-AF03-902D4CC2F15E}" dt="2024-05-27T12:29:43.886" v="2627" actId="478"/>
          <ac:spMkLst>
            <pc:docMk/>
            <pc:sldMk cId="3696446541" sldId="277"/>
            <ac:spMk id="37" creationId="{DA4C2520-D082-0491-D697-8AF89A7CA6EC}"/>
          </ac:spMkLst>
        </pc:spChg>
        <pc:spChg chg="del">
          <ac:chgData name="Willson Santtos" userId="a5f589665b4ca95b" providerId="LiveId" clId="{5DF3A1D0-B607-424E-AF03-902D4CC2F15E}" dt="2024-05-27T12:27:25.692" v="2608"/>
          <ac:spMkLst>
            <pc:docMk/>
            <pc:sldMk cId="3696446541" sldId="277"/>
            <ac:spMk id="41" creationId="{99ED5833-B85B-4103-8A3B-CAB0308E6C15}"/>
          </ac:spMkLst>
        </pc:spChg>
        <pc:picChg chg="del">
          <ac:chgData name="Willson Santtos" userId="a5f589665b4ca95b" providerId="LiveId" clId="{5DF3A1D0-B607-424E-AF03-902D4CC2F15E}" dt="2024-05-27T12:30:31.296" v="2724" actId="478"/>
          <ac:picMkLst>
            <pc:docMk/>
            <pc:sldMk cId="3696446541" sldId="277"/>
            <ac:picMk id="4" creationId="{E05A8643-C811-084A-6E88-04A04C52FDF5}"/>
          </ac:picMkLst>
        </pc:picChg>
        <pc:picChg chg="add mod">
          <ac:chgData name="Willson Santtos" userId="a5f589665b4ca95b" providerId="LiveId" clId="{5DF3A1D0-B607-424E-AF03-902D4CC2F15E}" dt="2024-06-20T00:52:39.362" v="8715" actId="1076"/>
          <ac:picMkLst>
            <pc:docMk/>
            <pc:sldMk cId="3696446541" sldId="277"/>
            <ac:picMk id="4" creationId="{E15DC1F2-8972-4F6B-EF8B-4F18E86DBC98}"/>
          </ac:picMkLst>
        </pc:picChg>
        <pc:picChg chg="add mod">
          <ac:chgData name="Willson Santtos" userId="a5f589665b4ca95b" providerId="LiveId" clId="{5DF3A1D0-B607-424E-AF03-902D4CC2F15E}" dt="2024-05-27T12:27:42.132" v="2610"/>
          <ac:picMkLst>
            <pc:docMk/>
            <pc:sldMk cId="3696446541" sldId="277"/>
            <ac:picMk id="5" creationId="{C04D4E1A-463A-26F3-D680-8483584B6269}"/>
          </ac:picMkLst>
        </pc:picChg>
        <pc:picChg chg="add del">
          <ac:chgData name="Willson Santtos" userId="a5f589665b4ca95b" providerId="LiveId" clId="{5DF3A1D0-B607-424E-AF03-902D4CC2F15E}" dt="2024-05-27T12:28:10.049" v="2618" actId="478"/>
          <ac:picMkLst>
            <pc:docMk/>
            <pc:sldMk cId="3696446541" sldId="277"/>
            <ac:picMk id="6" creationId="{2F2FC7FE-B48E-3D87-EB45-5898CEBBB7AD}"/>
          </ac:picMkLst>
        </pc:picChg>
        <pc:picChg chg="add mod">
          <ac:chgData name="Willson Santtos" userId="a5f589665b4ca95b" providerId="LiveId" clId="{5DF3A1D0-B607-424E-AF03-902D4CC2F15E}" dt="2024-05-27T12:27:42.132" v="2610"/>
          <ac:picMkLst>
            <pc:docMk/>
            <pc:sldMk cId="3696446541" sldId="277"/>
            <ac:picMk id="7" creationId="{B729CEE3-5EE6-574C-A3F2-7DA9266ECD5D}"/>
          </ac:picMkLst>
        </pc:picChg>
        <pc:picChg chg="add mod">
          <ac:chgData name="Willson Santtos" userId="a5f589665b4ca95b" providerId="LiveId" clId="{5DF3A1D0-B607-424E-AF03-902D4CC2F15E}" dt="2024-05-27T12:27:44.960" v="2611"/>
          <ac:picMkLst>
            <pc:docMk/>
            <pc:sldMk cId="3696446541" sldId="277"/>
            <ac:picMk id="8" creationId="{4BAD0AF8-C08B-9F28-35DD-A83BA39E4CFA}"/>
          </ac:picMkLst>
        </pc:picChg>
        <pc:picChg chg="add mod">
          <ac:chgData name="Willson Santtos" userId="a5f589665b4ca95b" providerId="LiveId" clId="{5DF3A1D0-B607-424E-AF03-902D4CC2F15E}" dt="2024-05-27T12:27:44.960" v="2611"/>
          <ac:picMkLst>
            <pc:docMk/>
            <pc:sldMk cId="3696446541" sldId="277"/>
            <ac:picMk id="9" creationId="{EA28FDF4-7B43-0F72-2BCF-83C5269A9F3F}"/>
          </ac:picMkLst>
        </pc:picChg>
        <pc:picChg chg="add mod">
          <ac:chgData name="Willson Santtos" userId="a5f589665b4ca95b" providerId="LiveId" clId="{5DF3A1D0-B607-424E-AF03-902D4CC2F15E}" dt="2024-05-27T12:28:07.674" v="2616" actId="14100"/>
          <ac:picMkLst>
            <pc:docMk/>
            <pc:sldMk cId="3696446541" sldId="277"/>
            <ac:picMk id="10" creationId="{2A5BD05D-B885-6E60-A6FE-41100E8926BE}"/>
          </ac:picMkLst>
        </pc:picChg>
        <pc:picChg chg="add mod">
          <ac:chgData name="Willson Santtos" userId="a5f589665b4ca95b" providerId="LiveId" clId="{5DF3A1D0-B607-424E-AF03-902D4CC2F15E}" dt="2024-05-27T12:34:53.458" v="2997" actId="1076"/>
          <ac:picMkLst>
            <pc:docMk/>
            <pc:sldMk cId="3696446541" sldId="277"/>
            <ac:picMk id="11" creationId="{254FDCCB-629F-B726-5875-97B38C35B764}"/>
          </ac:picMkLst>
        </pc:picChg>
        <pc:picChg chg="add del mod">
          <ac:chgData name="Willson Santtos" userId="a5f589665b4ca95b" providerId="LiveId" clId="{5DF3A1D0-B607-424E-AF03-902D4CC2F15E}" dt="2024-05-27T12:46:51.291" v="3115" actId="478"/>
          <ac:picMkLst>
            <pc:docMk/>
            <pc:sldMk cId="3696446541" sldId="277"/>
            <ac:picMk id="12" creationId="{D86586F4-2E38-07FA-4058-59A33EDB1F6B}"/>
          </ac:picMkLst>
        </pc:picChg>
        <pc:picChg chg="add del mod">
          <ac:chgData name="Willson Santtos" userId="a5f589665b4ca95b" providerId="LiveId" clId="{5DF3A1D0-B607-424E-AF03-902D4CC2F15E}" dt="2024-06-20T00:52:33.820" v="8712" actId="478"/>
          <ac:picMkLst>
            <pc:docMk/>
            <pc:sldMk cId="3696446541" sldId="277"/>
            <ac:picMk id="14" creationId="{E521983D-38B7-91CE-00F6-3EFA150BA457}"/>
          </ac:picMkLst>
        </pc:picChg>
      </pc:sldChg>
      <pc:sldChg chg="modSp add mod">
        <pc:chgData name="Willson Santtos" userId="a5f589665b4ca95b" providerId="LiveId" clId="{5DF3A1D0-B607-424E-AF03-902D4CC2F15E}" dt="2024-06-18T19:29:53.787" v="8377" actId="113"/>
        <pc:sldMkLst>
          <pc:docMk/>
          <pc:sldMk cId="2408224400" sldId="278"/>
        </pc:sldMkLst>
        <pc:spChg chg="mod">
          <ac:chgData name="Willson Santtos" userId="a5f589665b4ca95b" providerId="LiveId" clId="{5DF3A1D0-B607-424E-AF03-902D4CC2F15E}" dt="2024-06-18T19:29:53.787" v="8377" actId="113"/>
          <ac:spMkLst>
            <pc:docMk/>
            <pc:sldMk cId="2408224400" sldId="278"/>
            <ac:spMk id="25" creationId="{00000000-0000-0000-0000-000000000000}"/>
          </ac:spMkLst>
        </pc:spChg>
      </pc:sldChg>
      <pc:sldChg chg="modSp add mod modTransition">
        <pc:chgData name="Willson Santtos" userId="a5f589665b4ca95b" providerId="LiveId" clId="{5DF3A1D0-B607-424E-AF03-902D4CC2F15E}" dt="2024-06-20T00:55:20.768" v="8722" actId="255"/>
        <pc:sldMkLst>
          <pc:docMk/>
          <pc:sldMk cId="0" sldId="279"/>
        </pc:sldMkLst>
        <pc:spChg chg="mod">
          <ac:chgData name="Willson Santtos" userId="a5f589665b4ca95b" providerId="LiveId" clId="{5DF3A1D0-B607-424E-AF03-902D4CC2F15E}" dt="2024-06-20T00:55:20.768" v="8722" actId="255"/>
          <ac:spMkLst>
            <pc:docMk/>
            <pc:sldMk cId="0" sldId="279"/>
            <ac:spMk id="1907" creationId="{00000000-0000-0000-0000-000000000000}"/>
          </ac:spMkLst>
        </pc:spChg>
      </pc:sldChg>
      <pc:sldChg chg="delSp modSp add mod">
        <pc:chgData name="Willson Santtos" userId="a5f589665b4ca95b" providerId="LiveId" clId="{5DF3A1D0-B607-424E-AF03-902D4CC2F15E}" dt="2024-05-28T12:05:54.316" v="4198" actId="478"/>
        <pc:sldMkLst>
          <pc:docMk/>
          <pc:sldMk cId="1464662743" sldId="279"/>
        </pc:sldMkLst>
        <pc:spChg chg="mod">
          <ac:chgData name="Willson Santtos" userId="a5f589665b4ca95b" providerId="LiveId" clId="{5DF3A1D0-B607-424E-AF03-902D4CC2F15E}" dt="2024-05-27T12:53:55.531" v="3159" actId="20577"/>
          <ac:spMkLst>
            <pc:docMk/>
            <pc:sldMk cId="1464662743" sldId="279"/>
            <ac:spMk id="2" creationId="{D3A4DC03-F534-0672-8417-836D19DBA2F2}"/>
          </ac:spMkLst>
        </pc:spChg>
        <pc:spChg chg="del mod">
          <ac:chgData name="Willson Santtos" userId="a5f589665b4ca95b" providerId="LiveId" clId="{5DF3A1D0-B607-424E-AF03-902D4CC2F15E}" dt="2024-05-28T12:05:52.614" v="4197" actId="478"/>
          <ac:spMkLst>
            <pc:docMk/>
            <pc:sldMk cId="1464662743" sldId="279"/>
            <ac:spMk id="3" creationId="{D3B2A440-648E-1332-948E-209B329A7C9B}"/>
          </ac:spMkLst>
        </pc:spChg>
        <pc:spChg chg="del">
          <ac:chgData name="Willson Santtos" userId="a5f589665b4ca95b" providerId="LiveId" clId="{5DF3A1D0-B607-424E-AF03-902D4CC2F15E}" dt="2024-05-28T12:05:52.614" v="4197" actId="478"/>
          <ac:spMkLst>
            <pc:docMk/>
            <pc:sldMk cId="1464662743" sldId="279"/>
            <ac:spMk id="15" creationId="{43DE656E-065D-B508-20E2-50F707061A5A}"/>
          </ac:spMkLst>
        </pc:spChg>
        <pc:spChg chg="del">
          <ac:chgData name="Willson Santtos" userId="a5f589665b4ca95b" providerId="LiveId" clId="{5DF3A1D0-B607-424E-AF03-902D4CC2F15E}" dt="2024-05-28T12:05:54.316" v="4198" actId="478"/>
          <ac:spMkLst>
            <pc:docMk/>
            <pc:sldMk cId="1464662743" sldId="279"/>
            <ac:spMk id="16" creationId="{4BB6C5B6-867E-1621-92EC-0A4135E73837}"/>
          </ac:spMkLst>
        </pc:spChg>
        <pc:spChg chg="del">
          <ac:chgData name="Willson Santtos" userId="a5f589665b4ca95b" providerId="LiveId" clId="{5DF3A1D0-B607-424E-AF03-902D4CC2F15E}" dt="2024-05-28T12:05:52.614" v="4197" actId="478"/>
          <ac:spMkLst>
            <pc:docMk/>
            <pc:sldMk cId="1464662743" sldId="279"/>
            <ac:spMk id="18" creationId="{AF744C0B-4239-1EF5-3BB5-69C69D4B05EC}"/>
          </ac:spMkLst>
        </pc:spChg>
        <pc:picChg chg="del">
          <ac:chgData name="Willson Santtos" userId="a5f589665b4ca95b" providerId="LiveId" clId="{5DF3A1D0-B607-424E-AF03-902D4CC2F15E}" dt="2024-05-28T12:05:52.614" v="4197" actId="478"/>
          <ac:picMkLst>
            <pc:docMk/>
            <pc:sldMk cId="1464662743" sldId="279"/>
            <ac:picMk id="11" creationId="{254FDCCB-629F-B726-5875-97B38C35B764}"/>
          </ac:picMkLst>
        </pc:picChg>
        <pc:picChg chg="del">
          <ac:chgData name="Willson Santtos" userId="a5f589665b4ca95b" providerId="LiveId" clId="{5DF3A1D0-B607-424E-AF03-902D4CC2F15E}" dt="2024-05-28T12:05:52.614" v="4197" actId="478"/>
          <ac:picMkLst>
            <pc:docMk/>
            <pc:sldMk cId="1464662743" sldId="279"/>
            <ac:picMk id="14" creationId="{E521983D-38B7-91CE-00F6-3EFA150BA457}"/>
          </ac:picMkLst>
        </pc:picChg>
      </pc:sldChg>
      <pc:sldChg chg="modSp add del mod ord modTransition">
        <pc:chgData name="Willson Santtos" userId="a5f589665b4ca95b" providerId="LiveId" clId="{5DF3A1D0-B607-424E-AF03-902D4CC2F15E}" dt="2024-05-30T23:45:21.547" v="8239" actId="47"/>
        <pc:sldMkLst>
          <pc:docMk/>
          <pc:sldMk cId="0" sldId="280"/>
        </pc:sldMkLst>
        <pc:spChg chg="mod">
          <ac:chgData name="Willson Santtos" userId="a5f589665b4ca95b" providerId="LiveId" clId="{5DF3A1D0-B607-424E-AF03-902D4CC2F15E}" dt="2024-05-27T23:02:00.104" v="3171" actId="255"/>
          <ac:spMkLst>
            <pc:docMk/>
            <pc:sldMk cId="0" sldId="280"/>
            <ac:spMk id="1777" creationId="{00000000-0000-0000-0000-000000000000}"/>
          </ac:spMkLst>
        </pc:spChg>
        <pc:spChg chg="mod">
          <ac:chgData name="Willson Santtos" userId="a5f589665b4ca95b" providerId="LiveId" clId="{5DF3A1D0-B607-424E-AF03-902D4CC2F15E}" dt="2024-05-27T23:01:39.104" v="3168" actId="20577"/>
          <ac:spMkLst>
            <pc:docMk/>
            <pc:sldMk cId="0" sldId="280"/>
            <ac:spMk id="1778" creationId="{00000000-0000-0000-0000-000000000000}"/>
          </ac:spMkLst>
        </pc:spChg>
      </pc:sldChg>
      <pc:sldChg chg="new del">
        <pc:chgData name="Willson Santtos" userId="a5f589665b4ca95b" providerId="LiveId" clId="{5DF3A1D0-B607-424E-AF03-902D4CC2F15E}" dt="2024-05-28T11:44:51.370" v="3175" actId="47"/>
        <pc:sldMkLst>
          <pc:docMk/>
          <pc:sldMk cId="3304645960" sldId="281"/>
        </pc:sldMkLst>
      </pc:sldChg>
      <pc:sldChg chg="addSp delSp modSp add mod">
        <pc:chgData name="Willson Santtos" userId="a5f589665b4ca95b" providerId="LiveId" clId="{5DF3A1D0-B607-424E-AF03-902D4CC2F15E}" dt="2024-05-28T13:38:31.135" v="5257" actId="1076"/>
        <pc:sldMkLst>
          <pc:docMk/>
          <pc:sldMk cId="3319588990" sldId="281"/>
        </pc:sldMkLst>
        <pc:spChg chg="mod">
          <ac:chgData name="Willson Santtos" userId="a5f589665b4ca95b" providerId="LiveId" clId="{5DF3A1D0-B607-424E-AF03-902D4CC2F15E}" dt="2024-05-28T11:45:07.459" v="3194" actId="1076"/>
          <ac:spMkLst>
            <pc:docMk/>
            <pc:sldMk cId="3319588990" sldId="281"/>
            <ac:spMk id="2" creationId="{D3A4DC03-F534-0672-8417-836D19DBA2F2}"/>
          </ac:spMkLst>
        </pc:spChg>
        <pc:spChg chg="mod">
          <ac:chgData name="Willson Santtos" userId="a5f589665b4ca95b" providerId="LiveId" clId="{5DF3A1D0-B607-424E-AF03-902D4CC2F15E}" dt="2024-05-28T12:04:09.382" v="4183" actId="255"/>
          <ac:spMkLst>
            <pc:docMk/>
            <pc:sldMk cId="3319588990" sldId="281"/>
            <ac:spMk id="3" creationId="{D3B2A440-648E-1332-948E-209B329A7C9B}"/>
          </ac:spMkLst>
        </pc:spChg>
        <pc:spChg chg="add mod">
          <ac:chgData name="Willson Santtos" userId="a5f589665b4ca95b" providerId="LiveId" clId="{5DF3A1D0-B607-424E-AF03-902D4CC2F15E}" dt="2024-05-28T12:05:12.696" v="4191" actId="255"/>
          <ac:spMkLst>
            <pc:docMk/>
            <pc:sldMk cId="3319588990" sldId="281"/>
            <ac:spMk id="6" creationId="{848B8996-843E-5E72-E657-0EE98439BAC7}"/>
          </ac:spMkLst>
        </pc:spChg>
        <pc:spChg chg="mod">
          <ac:chgData name="Willson Santtos" userId="a5f589665b4ca95b" providerId="LiveId" clId="{5DF3A1D0-B607-424E-AF03-902D4CC2F15E}" dt="2024-05-28T13:38:20.530" v="5255"/>
          <ac:spMkLst>
            <pc:docMk/>
            <pc:sldMk cId="3319588990" sldId="281"/>
            <ac:spMk id="8" creationId="{8C45F99C-DE42-1504-ED70-DD0AD5628674}"/>
          </ac:spMkLst>
        </pc:spChg>
        <pc:spChg chg="mod">
          <ac:chgData name="Willson Santtos" userId="a5f589665b4ca95b" providerId="LiveId" clId="{5DF3A1D0-B607-424E-AF03-902D4CC2F15E}" dt="2024-05-28T13:38:20.530" v="5255"/>
          <ac:spMkLst>
            <pc:docMk/>
            <pc:sldMk cId="3319588990" sldId="281"/>
            <ac:spMk id="9" creationId="{25D42D2D-4BB3-68C1-3CB9-12191D890D36}"/>
          </ac:spMkLst>
        </pc:spChg>
        <pc:spChg chg="del">
          <ac:chgData name="Willson Santtos" userId="a5f589665b4ca95b" providerId="LiveId" clId="{5DF3A1D0-B607-424E-AF03-902D4CC2F15E}" dt="2024-05-28T11:45:56.428" v="3305" actId="478"/>
          <ac:spMkLst>
            <pc:docMk/>
            <pc:sldMk cId="3319588990" sldId="281"/>
            <ac:spMk id="9" creationId="{E962BC85-24FB-FEB3-A75F-C80CBDAAA2A7}"/>
          </ac:spMkLst>
        </pc:spChg>
        <pc:spChg chg="mod">
          <ac:chgData name="Willson Santtos" userId="a5f589665b4ca95b" providerId="LiveId" clId="{5DF3A1D0-B607-424E-AF03-902D4CC2F15E}" dt="2024-05-28T13:38:20.530" v="5255"/>
          <ac:spMkLst>
            <pc:docMk/>
            <pc:sldMk cId="3319588990" sldId="281"/>
            <ac:spMk id="11" creationId="{59D49A4E-9322-578B-A35A-D568B899B33C}"/>
          </ac:spMkLst>
        </pc:spChg>
        <pc:spChg chg="mod">
          <ac:chgData name="Willson Santtos" userId="a5f589665b4ca95b" providerId="LiveId" clId="{5DF3A1D0-B607-424E-AF03-902D4CC2F15E}" dt="2024-05-28T13:38:20.530" v="5255"/>
          <ac:spMkLst>
            <pc:docMk/>
            <pc:sldMk cId="3319588990" sldId="281"/>
            <ac:spMk id="12" creationId="{7068CA85-A9B3-22EC-87C4-E6CBD5905E64}"/>
          </ac:spMkLst>
        </pc:spChg>
        <pc:grpChg chg="add mod">
          <ac:chgData name="Willson Santtos" userId="a5f589665b4ca95b" providerId="LiveId" clId="{5DF3A1D0-B607-424E-AF03-902D4CC2F15E}" dt="2024-05-28T13:38:28.364" v="5256" actId="14100"/>
          <ac:grpSpMkLst>
            <pc:docMk/>
            <pc:sldMk cId="3319588990" sldId="281"/>
            <ac:grpSpMk id="5" creationId="{7F271D42-AEE2-A5D2-038B-294D92C7E244}"/>
          </ac:grpSpMkLst>
        </pc:grpChg>
        <pc:grpChg chg="add mod">
          <ac:chgData name="Willson Santtos" userId="a5f589665b4ca95b" providerId="LiveId" clId="{5DF3A1D0-B607-424E-AF03-902D4CC2F15E}" dt="2024-05-28T13:38:31.135" v="5257" actId="1076"/>
          <ac:grpSpMkLst>
            <pc:docMk/>
            <pc:sldMk cId="3319588990" sldId="281"/>
            <ac:grpSpMk id="10" creationId="{B6F01E8B-53D1-E0DF-78C5-4733704C3F79}"/>
          </ac:grpSpMkLst>
        </pc:grpChg>
        <pc:picChg chg="add mod">
          <ac:chgData name="Willson Santtos" userId="a5f589665b4ca95b" providerId="LiveId" clId="{5DF3A1D0-B607-424E-AF03-902D4CC2F15E}" dt="2024-05-28T12:05:23.486" v="4194" actId="1076"/>
          <ac:picMkLst>
            <pc:docMk/>
            <pc:sldMk cId="3319588990" sldId="281"/>
            <ac:picMk id="4" creationId="{42467250-4BD4-76A2-C9E0-08BE759E79ED}"/>
          </ac:picMkLst>
        </pc:picChg>
        <pc:picChg chg="del">
          <ac:chgData name="Willson Santtos" userId="a5f589665b4ca95b" providerId="LiveId" clId="{5DF3A1D0-B607-424E-AF03-902D4CC2F15E}" dt="2024-05-28T11:46:12.323" v="3306" actId="478"/>
          <ac:picMkLst>
            <pc:docMk/>
            <pc:sldMk cId="3319588990" sldId="281"/>
            <ac:picMk id="5" creationId="{300199C6-EF02-DA5C-5F7D-A52D07D5C553}"/>
          </ac:picMkLst>
        </pc:picChg>
        <pc:picChg chg="add mod">
          <ac:chgData name="Willson Santtos" userId="a5f589665b4ca95b" providerId="LiveId" clId="{5DF3A1D0-B607-424E-AF03-902D4CC2F15E}" dt="2024-05-28T12:05:16.641" v="4192" actId="1076"/>
          <ac:picMkLst>
            <pc:docMk/>
            <pc:sldMk cId="3319588990" sldId="281"/>
            <ac:picMk id="7" creationId="{DED2EC0F-1997-52AF-4D05-DCD094EE8C32}"/>
          </ac:picMkLst>
        </pc:picChg>
      </pc:sldChg>
      <pc:sldChg chg="addSp delSp modSp add mod setBg delDesignElem">
        <pc:chgData name="Willson Santtos" userId="a5f589665b4ca95b" providerId="LiveId" clId="{5DF3A1D0-B607-424E-AF03-902D4CC2F15E}" dt="2024-05-28T13:38:39.725" v="5258"/>
        <pc:sldMkLst>
          <pc:docMk/>
          <pc:sldMk cId="3495989220" sldId="282"/>
        </pc:sldMkLst>
        <pc:spChg chg="mod">
          <ac:chgData name="Willson Santtos" userId="a5f589665b4ca95b" providerId="LiveId" clId="{5DF3A1D0-B607-424E-AF03-902D4CC2F15E}" dt="2024-05-28T11:56:15.715" v="3672" actId="790"/>
          <ac:spMkLst>
            <pc:docMk/>
            <pc:sldMk cId="3495989220" sldId="282"/>
            <ac:spMk id="2" creationId="{D3A4DC03-F534-0672-8417-836D19DBA2F2}"/>
          </ac:spMkLst>
        </pc:spChg>
        <pc:spChg chg="del">
          <ac:chgData name="Willson Santtos" userId="a5f589665b4ca95b" providerId="LiveId" clId="{5DF3A1D0-B607-424E-AF03-902D4CC2F15E}" dt="2024-05-28T11:54:56.888" v="3656" actId="478"/>
          <ac:spMkLst>
            <pc:docMk/>
            <pc:sldMk cId="3495989220" sldId="282"/>
            <ac:spMk id="3" creationId="{D3B2A440-648E-1332-948E-209B329A7C9B}"/>
          </ac:spMkLst>
        </pc:spChg>
        <pc:spChg chg="mod">
          <ac:chgData name="Willson Santtos" userId="a5f589665b4ca95b" providerId="LiveId" clId="{5DF3A1D0-B607-424E-AF03-902D4CC2F15E}" dt="2024-05-28T13:38:39.725" v="5258"/>
          <ac:spMkLst>
            <pc:docMk/>
            <pc:sldMk cId="3495989220" sldId="282"/>
            <ac:spMk id="4" creationId="{10AA5DAD-0AF4-DA05-2124-9D5BFACBD19F}"/>
          </ac:spMkLst>
        </pc:spChg>
        <pc:spChg chg="mod">
          <ac:chgData name="Willson Santtos" userId="a5f589665b4ca95b" providerId="LiveId" clId="{5DF3A1D0-B607-424E-AF03-902D4CC2F15E}" dt="2024-05-28T11:55:28.975" v="3668"/>
          <ac:spMkLst>
            <pc:docMk/>
            <pc:sldMk cId="3495989220" sldId="282"/>
            <ac:spMk id="6" creationId="{848B8996-843E-5E72-E657-0EE98439BAC7}"/>
          </ac:spMkLst>
        </pc:spChg>
        <pc:spChg chg="mod">
          <ac:chgData name="Willson Santtos" userId="a5f589665b4ca95b" providerId="LiveId" clId="{5DF3A1D0-B607-424E-AF03-902D4CC2F15E}" dt="2024-05-28T13:38:39.725" v="5258"/>
          <ac:spMkLst>
            <pc:docMk/>
            <pc:sldMk cId="3495989220" sldId="282"/>
            <ac:spMk id="7" creationId="{DA105204-3F7F-8608-B636-253DEAED93F7}"/>
          </ac:spMkLst>
        </pc:spChg>
        <pc:spChg chg="mod">
          <ac:chgData name="Willson Santtos" userId="a5f589665b4ca95b" providerId="LiveId" clId="{5DF3A1D0-B607-424E-AF03-902D4CC2F15E}" dt="2024-05-28T13:38:39.725" v="5258"/>
          <ac:spMkLst>
            <pc:docMk/>
            <pc:sldMk cId="3495989220" sldId="282"/>
            <ac:spMk id="9" creationId="{CCA81FC1-7FC0-8E30-9836-A085126B6FC3}"/>
          </ac:spMkLst>
        </pc:spChg>
        <pc:spChg chg="mod">
          <ac:chgData name="Willson Santtos" userId="a5f589665b4ca95b" providerId="LiveId" clId="{5DF3A1D0-B607-424E-AF03-902D4CC2F15E}" dt="2024-05-28T13:38:39.725" v="5258"/>
          <ac:spMkLst>
            <pc:docMk/>
            <pc:sldMk cId="3495989220" sldId="282"/>
            <ac:spMk id="10" creationId="{46312815-14FC-016D-EDBF-4614ECCE16C3}"/>
          </ac:spMkLst>
        </pc:spChg>
        <pc:spChg chg="add del">
          <ac:chgData name="Willson Santtos" userId="a5f589665b4ca95b" providerId="LiveId" clId="{5DF3A1D0-B607-424E-AF03-902D4CC2F15E}" dt="2024-05-28T11:57:39.046" v="3680"/>
          <ac:spMkLst>
            <pc:docMk/>
            <pc:sldMk cId="3495989220" sldId="282"/>
            <ac:spMk id="11" creationId="{1A95671B-3CC6-4792-9114-B74FAEA224E6}"/>
          </ac:spMkLst>
        </pc:spChg>
        <pc:grpChg chg="add mod">
          <ac:chgData name="Willson Santtos" userId="a5f589665b4ca95b" providerId="LiveId" clId="{5DF3A1D0-B607-424E-AF03-902D4CC2F15E}" dt="2024-05-28T13:38:39.725" v="5258"/>
          <ac:grpSpMkLst>
            <pc:docMk/>
            <pc:sldMk cId="3495989220" sldId="282"/>
            <ac:grpSpMk id="3" creationId="{AA8AA71B-B740-1283-12E4-1FC58F708F2C}"/>
          </ac:grpSpMkLst>
        </pc:grpChg>
        <pc:grpChg chg="add mod">
          <ac:chgData name="Willson Santtos" userId="a5f589665b4ca95b" providerId="LiveId" clId="{5DF3A1D0-B607-424E-AF03-902D4CC2F15E}" dt="2024-05-28T13:38:39.725" v="5258"/>
          <ac:grpSpMkLst>
            <pc:docMk/>
            <pc:sldMk cId="3495989220" sldId="282"/>
            <ac:grpSpMk id="8" creationId="{1F84B6C1-B31A-EE81-5C1A-83ABC130118A}"/>
          </ac:grpSpMkLst>
        </pc:grpChg>
        <pc:picChg chg="del">
          <ac:chgData name="Willson Santtos" userId="a5f589665b4ca95b" providerId="LiveId" clId="{5DF3A1D0-B607-424E-AF03-902D4CC2F15E}" dt="2024-05-28T11:54:51.517" v="3655" actId="478"/>
          <ac:picMkLst>
            <pc:docMk/>
            <pc:sldMk cId="3495989220" sldId="282"/>
            <ac:picMk id="4" creationId="{42467250-4BD4-76A2-C9E0-08BE759E79ED}"/>
          </ac:picMkLst>
        </pc:picChg>
        <pc:picChg chg="add mod">
          <ac:chgData name="Willson Santtos" userId="a5f589665b4ca95b" providerId="LiveId" clId="{5DF3A1D0-B607-424E-AF03-902D4CC2F15E}" dt="2024-05-28T11:55:43.088" v="3669" actId="1076"/>
          <ac:picMkLst>
            <pc:docMk/>
            <pc:sldMk cId="3495989220" sldId="282"/>
            <ac:picMk id="5" creationId="{4B37E06F-27EC-26B9-1367-49BAA36D52D0}"/>
          </ac:picMkLst>
        </pc:picChg>
        <pc:picChg chg="del">
          <ac:chgData name="Willson Santtos" userId="a5f589665b4ca95b" providerId="LiveId" clId="{5DF3A1D0-B607-424E-AF03-902D4CC2F15E}" dt="2024-05-28T11:54:58.465" v="3657" actId="478"/>
          <ac:picMkLst>
            <pc:docMk/>
            <pc:sldMk cId="3495989220" sldId="282"/>
            <ac:picMk id="7" creationId="{DED2EC0F-1997-52AF-4D05-DCD094EE8C32}"/>
          </ac:picMkLst>
        </pc:picChg>
      </pc:sldChg>
      <pc:sldChg chg="new del">
        <pc:chgData name="Willson Santtos" userId="a5f589665b4ca95b" providerId="LiveId" clId="{5DF3A1D0-B607-424E-AF03-902D4CC2F15E}" dt="2024-05-28T11:57:34.582" v="3675" actId="47"/>
        <pc:sldMkLst>
          <pc:docMk/>
          <pc:sldMk cId="4158775810" sldId="283"/>
        </pc:sldMkLst>
      </pc:sldChg>
      <pc:sldChg chg="addSp delSp modSp add mod modTransition">
        <pc:chgData name="Willson Santtos" userId="a5f589665b4ca95b" providerId="LiveId" clId="{5DF3A1D0-B607-424E-AF03-902D4CC2F15E}" dt="2024-05-29T11:40:16.712" v="5470" actId="20577"/>
        <pc:sldMkLst>
          <pc:docMk/>
          <pc:sldMk cId="4223587046" sldId="284"/>
        </pc:sldMkLst>
        <pc:spChg chg="mod">
          <ac:chgData name="Willson Santtos" userId="a5f589665b4ca95b" providerId="LiveId" clId="{5DF3A1D0-B607-424E-AF03-902D4CC2F15E}" dt="2024-05-28T13:38:41.904" v="5259"/>
          <ac:spMkLst>
            <pc:docMk/>
            <pc:sldMk cId="4223587046" sldId="284"/>
            <ac:spMk id="3" creationId="{A1F42B48-309E-E72E-E5FE-5E5F13A3A4C3}"/>
          </ac:spMkLst>
        </pc:spChg>
        <pc:spChg chg="mod">
          <ac:chgData name="Willson Santtos" userId="a5f589665b4ca95b" providerId="LiveId" clId="{5DF3A1D0-B607-424E-AF03-902D4CC2F15E}" dt="2024-05-29T11:40:01.939" v="5465" actId="20577"/>
          <ac:spMkLst>
            <pc:docMk/>
            <pc:sldMk cId="4223587046" sldId="284"/>
            <ac:spMk id="4" creationId="{00000000-0000-0000-0000-000000000000}"/>
          </ac:spMkLst>
        </pc:spChg>
        <pc:spChg chg="mod">
          <ac:chgData name="Willson Santtos" userId="a5f589665b4ca95b" providerId="LiveId" clId="{5DF3A1D0-B607-424E-AF03-902D4CC2F15E}" dt="2024-05-28T11:58:48.004" v="3694" actId="1076"/>
          <ac:spMkLst>
            <pc:docMk/>
            <pc:sldMk cId="4223587046" sldId="284"/>
            <ac:spMk id="5" creationId="{00000000-0000-0000-0000-000000000000}"/>
          </ac:spMkLst>
        </pc:spChg>
        <pc:spChg chg="mod">
          <ac:chgData name="Willson Santtos" userId="a5f589665b4ca95b" providerId="LiveId" clId="{5DF3A1D0-B607-424E-AF03-902D4CC2F15E}" dt="2024-05-29T11:40:16.712" v="5470" actId="20577"/>
          <ac:spMkLst>
            <pc:docMk/>
            <pc:sldMk cId="4223587046" sldId="284"/>
            <ac:spMk id="7" creationId="{00000000-0000-0000-0000-000000000000}"/>
          </ac:spMkLst>
        </pc:spChg>
        <pc:spChg chg="mod">
          <ac:chgData name="Willson Santtos" userId="a5f589665b4ca95b" providerId="LiveId" clId="{5DF3A1D0-B607-424E-AF03-902D4CC2F15E}" dt="2024-05-28T13:38:41.904" v="5259"/>
          <ac:spMkLst>
            <pc:docMk/>
            <pc:sldMk cId="4223587046" sldId="284"/>
            <ac:spMk id="8" creationId="{86EA6644-52C3-3FBB-DE9D-76C480B87B5E}"/>
          </ac:spMkLst>
        </pc:spChg>
        <pc:spChg chg="mod">
          <ac:chgData name="Willson Santtos" userId="a5f589665b4ca95b" providerId="LiveId" clId="{5DF3A1D0-B607-424E-AF03-902D4CC2F15E}" dt="2024-05-28T13:38:41.904" v="5259"/>
          <ac:spMkLst>
            <pc:docMk/>
            <pc:sldMk cId="4223587046" sldId="284"/>
            <ac:spMk id="10" creationId="{B81DE0E8-AAC4-24CB-1375-83CBD647FF56}"/>
          </ac:spMkLst>
        </pc:spChg>
        <pc:spChg chg="mod">
          <ac:chgData name="Willson Santtos" userId="a5f589665b4ca95b" providerId="LiveId" clId="{5DF3A1D0-B607-424E-AF03-902D4CC2F15E}" dt="2024-05-28T13:38:41.904" v="5259"/>
          <ac:spMkLst>
            <pc:docMk/>
            <pc:sldMk cId="4223587046" sldId="284"/>
            <ac:spMk id="11" creationId="{1F15BFEC-6CC8-46E2-D785-834490521B31}"/>
          </ac:spMkLst>
        </pc:spChg>
        <pc:grpChg chg="add del mod">
          <ac:chgData name="Willson Santtos" userId="a5f589665b4ca95b" providerId="LiveId" clId="{5DF3A1D0-B607-424E-AF03-902D4CC2F15E}" dt="2024-05-28T13:38:47.380" v="5262" actId="478"/>
          <ac:grpSpMkLst>
            <pc:docMk/>
            <pc:sldMk cId="4223587046" sldId="284"/>
            <ac:grpSpMk id="2" creationId="{A4BEBA0C-9888-E390-05CC-01CB9560756D}"/>
          </ac:grpSpMkLst>
        </pc:grpChg>
        <pc:grpChg chg="add del mod">
          <ac:chgData name="Willson Santtos" userId="a5f589665b4ca95b" providerId="LiveId" clId="{5DF3A1D0-B607-424E-AF03-902D4CC2F15E}" dt="2024-05-28T13:38:46.305" v="5261" actId="478"/>
          <ac:grpSpMkLst>
            <pc:docMk/>
            <pc:sldMk cId="4223587046" sldId="284"/>
            <ac:grpSpMk id="9" creationId="{F691664A-6A37-C27E-EF69-514DC8EACFB8}"/>
          </ac:grpSpMkLst>
        </pc:grpChg>
        <pc:picChg chg="add del mod">
          <ac:chgData name="Willson Santtos" userId="a5f589665b4ca95b" providerId="LiveId" clId="{5DF3A1D0-B607-424E-AF03-902D4CC2F15E}" dt="2024-05-28T11:58:13.472" v="3689" actId="478"/>
          <ac:picMkLst>
            <pc:docMk/>
            <pc:sldMk cId="4223587046" sldId="284"/>
            <ac:picMk id="2" creationId="{00000000-0000-0000-0000-000000000000}"/>
          </ac:picMkLst>
        </pc:picChg>
        <pc:picChg chg="mod">
          <ac:chgData name="Willson Santtos" userId="a5f589665b4ca95b" providerId="LiveId" clId="{5DF3A1D0-B607-424E-AF03-902D4CC2F15E}" dt="2024-05-29T11:39:52.194" v="5462" actId="1076"/>
          <ac:picMkLst>
            <pc:docMk/>
            <pc:sldMk cId="4223587046" sldId="284"/>
            <ac:picMk id="6" creationId="{00000000-0000-0000-0000-000000000000}"/>
          </ac:picMkLst>
        </pc:picChg>
      </pc:sldChg>
      <pc:sldChg chg="new del">
        <pc:chgData name="Willson Santtos" userId="a5f589665b4ca95b" providerId="LiveId" clId="{5DF3A1D0-B607-424E-AF03-902D4CC2F15E}" dt="2024-05-28T12:00:20.252" v="3696" actId="47"/>
        <pc:sldMkLst>
          <pc:docMk/>
          <pc:sldMk cId="3538540080" sldId="285"/>
        </pc:sldMkLst>
      </pc:sldChg>
      <pc:sldChg chg="addSp delSp modSp add mod setBg addAnim delAnim modAnim">
        <pc:chgData name="Willson Santtos" userId="a5f589665b4ca95b" providerId="LiveId" clId="{5DF3A1D0-B607-424E-AF03-902D4CC2F15E}" dt="2024-06-19T21:22:35.010" v="8629" actId="14100"/>
        <pc:sldMkLst>
          <pc:docMk/>
          <pc:sldMk cId="3993845179" sldId="285"/>
        </pc:sldMkLst>
        <pc:spChg chg="mod ord">
          <ac:chgData name="Willson Santtos" userId="a5f589665b4ca95b" providerId="LiveId" clId="{5DF3A1D0-B607-424E-AF03-902D4CC2F15E}" dt="2024-06-19T21:22:35.010" v="8629" actId="14100"/>
          <ac:spMkLst>
            <pc:docMk/>
            <pc:sldMk cId="3993845179" sldId="285"/>
            <ac:spMk id="4" creationId="{00000000-0000-0000-0000-000000000000}"/>
          </ac:spMkLst>
        </pc:spChg>
        <pc:spChg chg="mod">
          <ac:chgData name="Willson Santtos" userId="a5f589665b4ca95b" providerId="LiveId" clId="{5DF3A1D0-B607-424E-AF03-902D4CC2F15E}" dt="2024-05-28T12:25:29.806" v="4352" actId="2711"/>
          <ac:spMkLst>
            <pc:docMk/>
            <pc:sldMk cId="3993845179" sldId="285"/>
            <ac:spMk id="5" creationId="{00000000-0000-0000-0000-000000000000}"/>
          </ac:spMkLst>
        </pc:spChg>
        <pc:spChg chg="del">
          <ac:chgData name="Willson Santtos" userId="a5f589665b4ca95b" providerId="LiveId" clId="{5DF3A1D0-B607-424E-AF03-902D4CC2F15E}" dt="2024-05-28T12:00:29.867" v="3699" actId="478"/>
          <ac:spMkLst>
            <pc:docMk/>
            <pc:sldMk cId="3993845179" sldId="285"/>
            <ac:spMk id="7" creationId="{00000000-0000-0000-0000-000000000000}"/>
          </ac:spMkLst>
        </pc:spChg>
        <pc:spChg chg="add del">
          <ac:chgData name="Willson Santtos" userId="a5f589665b4ca95b" providerId="LiveId" clId="{5DF3A1D0-B607-424E-AF03-902D4CC2F15E}" dt="2024-05-28T12:08:13.669" v="4300" actId="26606"/>
          <ac:spMkLst>
            <pc:docMk/>
            <pc:sldMk cId="3993845179" sldId="285"/>
            <ac:spMk id="10" creationId="{743AA782-23D1-4521-8CAD-47662984AA08}"/>
          </ac:spMkLst>
        </pc:spChg>
        <pc:spChg chg="add del">
          <ac:chgData name="Willson Santtos" userId="a5f589665b4ca95b" providerId="LiveId" clId="{5DF3A1D0-B607-424E-AF03-902D4CC2F15E}" dt="2024-05-28T12:08:13.669" v="4300" actId="26606"/>
          <ac:spMkLst>
            <pc:docMk/>
            <pc:sldMk cId="3993845179" sldId="285"/>
            <ac:spMk id="12" creationId="{71877DBC-BB60-40F0-AC93-2ACDBAAE60CE}"/>
          </ac:spMkLst>
        </pc:spChg>
        <pc:spChg chg="add del">
          <ac:chgData name="Willson Santtos" userId="a5f589665b4ca95b" providerId="LiveId" clId="{5DF3A1D0-B607-424E-AF03-902D4CC2F15E}" dt="2024-05-28T12:08:13.653" v="4299" actId="26606"/>
          <ac:spMkLst>
            <pc:docMk/>
            <pc:sldMk cId="3993845179" sldId="285"/>
            <ac:spMk id="17" creationId="{69D47016-023F-44BD-981C-50E7A10A6609}"/>
          </ac:spMkLst>
        </pc:spChg>
        <pc:spChg chg="add del">
          <ac:chgData name="Willson Santtos" userId="a5f589665b4ca95b" providerId="LiveId" clId="{5DF3A1D0-B607-424E-AF03-902D4CC2F15E}" dt="2024-05-28T12:08:13.653" v="4299" actId="26606"/>
          <ac:spMkLst>
            <pc:docMk/>
            <pc:sldMk cId="3993845179" sldId="285"/>
            <ac:spMk id="19" creationId="{6D8B37B0-0682-433E-BC8D-498C04ABD9A7}"/>
          </ac:spMkLst>
        </pc:spChg>
        <pc:spChg chg="add del">
          <ac:chgData name="Willson Santtos" userId="a5f589665b4ca95b" providerId="LiveId" clId="{5DF3A1D0-B607-424E-AF03-902D4CC2F15E}" dt="2024-05-28T12:09:36.320" v="4321" actId="26606"/>
          <ac:spMkLst>
            <pc:docMk/>
            <pc:sldMk cId="3993845179" sldId="285"/>
            <ac:spMk id="21" creationId="{23CBEF12-C9B8-466E-A7FE-B00B9ADF4303}"/>
          </ac:spMkLst>
        </pc:spChg>
        <pc:spChg chg="add del">
          <ac:chgData name="Willson Santtos" userId="a5f589665b4ca95b" providerId="LiveId" clId="{5DF3A1D0-B607-424E-AF03-902D4CC2F15E}" dt="2024-05-28T12:09:19.852" v="4313" actId="26606"/>
          <ac:spMkLst>
            <pc:docMk/>
            <pc:sldMk cId="3993845179" sldId="285"/>
            <ac:spMk id="26" creationId="{E36BB3C5-822B-45E1-A81E-5CC3176C61A1}"/>
          </ac:spMkLst>
        </pc:spChg>
        <pc:spChg chg="add del">
          <ac:chgData name="Willson Santtos" userId="a5f589665b4ca95b" providerId="LiveId" clId="{5DF3A1D0-B607-424E-AF03-902D4CC2F15E}" dt="2024-05-28T12:09:19.852" v="4313" actId="26606"/>
          <ac:spMkLst>
            <pc:docMk/>
            <pc:sldMk cId="3993845179" sldId="285"/>
            <ac:spMk id="28" creationId="{FB39ECA9-4CDE-4883-98E8-287E905E9F07}"/>
          </ac:spMkLst>
        </pc:spChg>
        <pc:spChg chg="add del">
          <ac:chgData name="Willson Santtos" userId="a5f589665b4ca95b" providerId="LiveId" clId="{5DF3A1D0-B607-424E-AF03-902D4CC2F15E}" dt="2024-05-28T12:09:19.852" v="4313" actId="26606"/>
          <ac:spMkLst>
            <pc:docMk/>
            <pc:sldMk cId="3993845179" sldId="285"/>
            <ac:spMk id="30" creationId="{A67483D0-BAEB-4927-88AD-76F5DA8468DE}"/>
          </ac:spMkLst>
        </pc:spChg>
        <pc:spChg chg="add del">
          <ac:chgData name="Willson Santtos" userId="a5f589665b4ca95b" providerId="LiveId" clId="{5DF3A1D0-B607-424E-AF03-902D4CC2F15E}" dt="2024-05-28T12:09:19.852" v="4313" actId="26606"/>
          <ac:spMkLst>
            <pc:docMk/>
            <pc:sldMk cId="3993845179" sldId="285"/>
            <ac:spMk id="32" creationId="{0DBB7B12-4298-4CFB-B539-44A91C930328}"/>
          </ac:spMkLst>
        </pc:spChg>
        <pc:spChg chg="add del">
          <ac:chgData name="Willson Santtos" userId="a5f589665b4ca95b" providerId="LiveId" clId="{5DF3A1D0-B607-424E-AF03-902D4CC2F15E}" dt="2024-05-28T12:09:24.588" v="4315" actId="26606"/>
          <ac:spMkLst>
            <pc:docMk/>
            <pc:sldMk cId="3993845179" sldId="285"/>
            <ac:spMk id="34" creationId="{2172A0AC-3DCE-4672-BCAF-28FEF91F6020}"/>
          </ac:spMkLst>
        </pc:spChg>
        <pc:spChg chg="add del">
          <ac:chgData name="Willson Santtos" userId="a5f589665b4ca95b" providerId="LiveId" clId="{5DF3A1D0-B607-424E-AF03-902D4CC2F15E}" dt="2024-05-28T12:09:24.588" v="4315" actId="26606"/>
          <ac:spMkLst>
            <pc:docMk/>
            <pc:sldMk cId="3993845179" sldId="285"/>
            <ac:spMk id="35" creationId="{AE6F1C77-EDC9-4C5F-8C1C-62DD46BDA3C3}"/>
          </ac:spMkLst>
        </pc:spChg>
        <pc:spChg chg="add del">
          <ac:chgData name="Willson Santtos" userId="a5f589665b4ca95b" providerId="LiveId" clId="{5DF3A1D0-B607-424E-AF03-902D4CC2F15E}" dt="2024-05-28T12:09:25.961" v="4317" actId="26606"/>
          <ac:spMkLst>
            <pc:docMk/>
            <pc:sldMk cId="3993845179" sldId="285"/>
            <ac:spMk id="37" creationId="{A51A0227-072A-4F5F-928C-E2C3E5CCD10C}"/>
          </ac:spMkLst>
        </pc:spChg>
        <pc:spChg chg="add del">
          <ac:chgData name="Willson Santtos" userId="a5f589665b4ca95b" providerId="LiveId" clId="{5DF3A1D0-B607-424E-AF03-902D4CC2F15E}" dt="2024-05-28T12:09:25.961" v="4317" actId="26606"/>
          <ac:spMkLst>
            <pc:docMk/>
            <pc:sldMk cId="3993845179" sldId="285"/>
            <ac:spMk id="38" creationId="{35D99776-4B38-47DF-A302-11AD9AF87ACA}"/>
          </ac:spMkLst>
        </pc:spChg>
        <pc:spChg chg="add del">
          <ac:chgData name="Willson Santtos" userId="a5f589665b4ca95b" providerId="LiveId" clId="{5DF3A1D0-B607-424E-AF03-902D4CC2F15E}" dt="2024-05-28T12:09:36.320" v="4321" actId="26606"/>
          <ac:spMkLst>
            <pc:docMk/>
            <pc:sldMk cId="3993845179" sldId="285"/>
            <ac:spMk id="40" creationId="{E36BB3C5-822B-45E1-A81E-5CC3176C61A1}"/>
          </ac:spMkLst>
        </pc:spChg>
        <pc:spChg chg="add del">
          <ac:chgData name="Willson Santtos" userId="a5f589665b4ca95b" providerId="LiveId" clId="{5DF3A1D0-B607-424E-AF03-902D4CC2F15E}" dt="2024-05-28T12:09:36.320" v="4321" actId="26606"/>
          <ac:spMkLst>
            <pc:docMk/>
            <pc:sldMk cId="3993845179" sldId="285"/>
            <ac:spMk id="41" creationId="{FB39ECA9-4CDE-4883-98E8-287E905E9F07}"/>
          </ac:spMkLst>
        </pc:spChg>
        <pc:spChg chg="add del">
          <ac:chgData name="Willson Santtos" userId="a5f589665b4ca95b" providerId="LiveId" clId="{5DF3A1D0-B607-424E-AF03-902D4CC2F15E}" dt="2024-05-28T12:09:36.320" v="4321" actId="26606"/>
          <ac:spMkLst>
            <pc:docMk/>
            <pc:sldMk cId="3993845179" sldId="285"/>
            <ac:spMk id="42" creationId="{A67483D0-BAEB-4927-88AD-76F5DA8468DE}"/>
          </ac:spMkLst>
        </pc:spChg>
        <pc:spChg chg="add del">
          <ac:chgData name="Willson Santtos" userId="a5f589665b4ca95b" providerId="LiveId" clId="{5DF3A1D0-B607-424E-AF03-902D4CC2F15E}" dt="2024-05-28T12:09:36.320" v="4321" actId="26606"/>
          <ac:spMkLst>
            <pc:docMk/>
            <pc:sldMk cId="3993845179" sldId="285"/>
            <ac:spMk id="43" creationId="{0DBB7B12-4298-4CFB-B539-44A91C930328}"/>
          </ac:spMkLst>
        </pc:spChg>
        <pc:picChg chg="add mod ord">
          <ac:chgData name="Willson Santtos" userId="a5f589665b4ca95b" providerId="LiveId" clId="{5DF3A1D0-B607-424E-AF03-902D4CC2F15E}" dt="2024-06-19T21:22:28.369" v="8627" actId="14100"/>
          <ac:picMkLst>
            <pc:docMk/>
            <pc:sldMk cId="3993845179" sldId="285"/>
            <ac:picMk id="3" creationId="{7513CC39-600E-74BA-8367-B5FCB2C71344}"/>
          </ac:picMkLst>
        </pc:picChg>
        <pc:picChg chg="del">
          <ac:chgData name="Willson Santtos" userId="a5f589665b4ca95b" providerId="LiveId" clId="{5DF3A1D0-B607-424E-AF03-902D4CC2F15E}" dt="2024-05-28T12:00:26.390" v="3698" actId="478"/>
          <ac:picMkLst>
            <pc:docMk/>
            <pc:sldMk cId="3993845179" sldId="285"/>
            <ac:picMk id="6" creationId="{00000000-0000-0000-0000-000000000000}"/>
          </ac:picMkLst>
        </pc:picChg>
        <pc:picChg chg="add del mod ord">
          <ac:chgData name="Willson Santtos" userId="a5f589665b4ca95b" providerId="LiveId" clId="{5DF3A1D0-B607-424E-AF03-902D4CC2F15E}" dt="2024-06-10T21:16:05.130" v="8279" actId="478"/>
          <ac:picMkLst>
            <pc:docMk/>
            <pc:sldMk cId="3993845179" sldId="285"/>
            <ac:picMk id="8" creationId="{A12DE9B4-A96A-CBBC-A2F7-3D1C8CF538AB}"/>
          </ac:picMkLst>
        </pc:picChg>
      </pc:sldChg>
      <pc:sldChg chg="new del">
        <pc:chgData name="Willson Santtos" userId="a5f589665b4ca95b" providerId="LiveId" clId="{5DF3A1D0-B607-424E-AF03-902D4CC2F15E}" dt="2024-05-28T12:11:53.736" v="4323" actId="47"/>
        <pc:sldMkLst>
          <pc:docMk/>
          <pc:sldMk cId="570082994" sldId="286"/>
        </pc:sldMkLst>
      </pc:sldChg>
      <pc:sldChg chg="new del">
        <pc:chgData name="Willson Santtos" userId="a5f589665b4ca95b" providerId="LiveId" clId="{5DF3A1D0-B607-424E-AF03-902D4CC2F15E}" dt="2024-05-28T12:25:16.234" v="4349" actId="47"/>
        <pc:sldMkLst>
          <pc:docMk/>
          <pc:sldMk cId="1579141607" sldId="286"/>
        </pc:sldMkLst>
      </pc:sldChg>
      <pc:sldChg chg="addSp modSp add mod modTransition">
        <pc:chgData name="Willson Santtos" userId="a5f589665b4ca95b" providerId="LiveId" clId="{5DF3A1D0-B607-424E-AF03-902D4CC2F15E}" dt="2024-06-20T00:58:42.018" v="8738" actId="122"/>
        <pc:sldMkLst>
          <pc:docMk/>
          <pc:sldMk cId="0" sldId="289"/>
        </pc:sldMkLst>
        <pc:spChg chg="mod">
          <ac:chgData name="Willson Santtos" userId="a5f589665b4ca95b" providerId="LiveId" clId="{5DF3A1D0-B607-424E-AF03-902D4CC2F15E}" dt="2024-06-20T00:58:18.842" v="8734"/>
          <ac:spMkLst>
            <pc:docMk/>
            <pc:sldMk cId="0" sldId="289"/>
            <ac:spMk id="3" creationId="{3C241AC7-E4C7-BA65-A269-7D3DF6A770B8}"/>
          </ac:spMkLst>
        </pc:spChg>
        <pc:spChg chg="mod">
          <ac:chgData name="Willson Santtos" userId="a5f589665b4ca95b" providerId="LiveId" clId="{5DF3A1D0-B607-424E-AF03-902D4CC2F15E}" dt="2024-06-20T00:58:18.842" v="8734"/>
          <ac:spMkLst>
            <pc:docMk/>
            <pc:sldMk cId="0" sldId="289"/>
            <ac:spMk id="4" creationId="{FBC328B8-4274-1DDF-C2AC-E4D259D42C68}"/>
          </ac:spMkLst>
        </pc:spChg>
        <pc:spChg chg="mod">
          <ac:chgData name="Willson Santtos" userId="a5f589665b4ca95b" providerId="LiveId" clId="{5DF3A1D0-B607-424E-AF03-902D4CC2F15E}" dt="2024-06-20T00:58:18.842" v="8734"/>
          <ac:spMkLst>
            <pc:docMk/>
            <pc:sldMk cId="0" sldId="289"/>
            <ac:spMk id="6" creationId="{F64D4236-A2E2-1A65-4CCF-46229083B37E}"/>
          </ac:spMkLst>
        </pc:spChg>
        <pc:spChg chg="mod">
          <ac:chgData name="Willson Santtos" userId="a5f589665b4ca95b" providerId="LiveId" clId="{5DF3A1D0-B607-424E-AF03-902D4CC2F15E}" dt="2024-06-20T00:58:18.842" v="8734"/>
          <ac:spMkLst>
            <pc:docMk/>
            <pc:sldMk cId="0" sldId="289"/>
            <ac:spMk id="7" creationId="{76F504C3-E00C-5551-6FA9-7033927F4EE5}"/>
          </ac:spMkLst>
        </pc:spChg>
        <pc:spChg chg="mod">
          <ac:chgData name="Willson Santtos" userId="a5f589665b4ca95b" providerId="LiveId" clId="{5DF3A1D0-B607-424E-AF03-902D4CC2F15E}" dt="2024-06-20T00:58:42.018" v="8738" actId="122"/>
          <ac:spMkLst>
            <pc:docMk/>
            <pc:sldMk cId="0" sldId="289"/>
            <ac:spMk id="1988" creationId="{00000000-0000-0000-0000-000000000000}"/>
          </ac:spMkLst>
        </pc:spChg>
        <pc:grpChg chg="add mod">
          <ac:chgData name="Willson Santtos" userId="a5f589665b4ca95b" providerId="LiveId" clId="{5DF3A1D0-B607-424E-AF03-902D4CC2F15E}" dt="2024-06-20T00:58:18.842" v="8734"/>
          <ac:grpSpMkLst>
            <pc:docMk/>
            <pc:sldMk cId="0" sldId="289"/>
            <ac:grpSpMk id="2" creationId="{C07B34F5-ECFF-1532-73EF-4B7783D820F8}"/>
          </ac:grpSpMkLst>
        </pc:grpChg>
        <pc:grpChg chg="add mod">
          <ac:chgData name="Willson Santtos" userId="a5f589665b4ca95b" providerId="LiveId" clId="{5DF3A1D0-B607-424E-AF03-902D4CC2F15E}" dt="2024-06-20T00:58:18.842" v="8734"/>
          <ac:grpSpMkLst>
            <pc:docMk/>
            <pc:sldMk cId="0" sldId="289"/>
            <ac:grpSpMk id="5" creationId="{70A646D6-DF2B-69A4-0377-325851083956}"/>
          </ac:grpSpMkLst>
        </pc:grpChg>
      </pc:sldChg>
      <pc:sldChg chg="addSp delSp modSp add mod modTransition">
        <pc:chgData name="Willson Santtos" userId="a5f589665b4ca95b" providerId="LiveId" clId="{5DF3A1D0-B607-424E-AF03-902D4CC2F15E}" dt="2024-06-20T00:58:48.684" v="8742" actId="478"/>
        <pc:sldMkLst>
          <pc:docMk/>
          <pc:sldMk cId="0" sldId="290"/>
        </pc:sldMkLst>
        <pc:spChg chg="mod">
          <ac:chgData name="Willson Santtos" userId="a5f589665b4ca95b" providerId="LiveId" clId="{5DF3A1D0-B607-424E-AF03-902D4CC2F15E}" dt="2024-06-20T00:58:19.951" v="8735"/>
          <ac:spMkLst>
            <pc:docMk/>
            <pc:sldMk cId="0" sldId="290"/>
            <ac:spMk id="3" creationId="{3D38C24B-DC34-A660-6625-BBC0CD3F344F}"/>
          </ac:spMkLst>
        </pc:spChg>
        <pc:spChg chg="mod">
          <ac:chgData name="Willson Santtos" userId="a5f589665b4ca95b" providerId="LiveId" clId="{5DF3A1D0-B607-424E-AF03-902D4CC2F15E}" dt="2024-06-20T00:58:19.951" v="8735"/>
          <ac:spMkLst>
            <pc:docMk/>
            <pc:sldMk cId="0" sldId="290"/>
            <ac:spMk id="4" creationId="{7E2CAACF-1A83-B04E-2B19-0B2F646F91ED}"/>
          </ac:spMkLst>
        </pc:spChg>
        <pc:spChg chg="mod">
          <ac:chgData name="Willson Santtos" userId="a5f589665b4ca95b" providerId="LiveId" clId="{5DF3A1D0-B607-424E-AF03-902D4CC2F15E}" dt="2024-06-20T00:58:19.951" v="8735"/>
          <ac:spMkLst>
            <pc:docMk/>
            <pc:sldMk cId="0" sldId="290"/>
            <ac:spMk id="6" creationId="{8C98960A-1C8B-28E8-2FCA-18CB4F4B0F32}"/>
          </ac:spMkLst>
        </pc:spChg>
        <pc:spChg chg="mod">
          <ac:chgData name="Willson Santtos" userId="a5f589665b4ca95b" providerId="LiveId" clId="{5DF3A1D0-B607-424E-AF03-902D4CC2F15E}" dt="2024-06-20T00:58:19.951" v="8735"/>
          <ac:spMkLst>
            <pc:docMk/>
            <pc:sldMk cId="0" sldId="290"/>
            <ac:spMk id="7" creationId="{4A48F98B-DC72-201D-44CE-D6657C7EE129}"/>
          </ac:spMkLst>
        </pc:spChg>
        <pc:spChg chg="mod">
          <ac:chgData name="Willson Santtos" userId="a5f589665b4ca95b" providerId="LiveId" clId="{5DF3A1D0-B607-424E-AF03-902D4CC2F15E}" dt="2024-06-20T00:58:46.982" v="8741" actId="20577"/>
          <ac:spMkLst>
            <pc:docMk/>
            <pc:sldMk cId="0" sldId="290"/>
            <ac:spMk id="1995" creationId="{00000000-0000-0000-0000-000000000000}"/>
          </ac:spMkLst>
        </pc:spChg>
        <pc:spChg chg="mod">
          <ac:chgData name="Willson Santtos" userId="a5f589665b4ca95b" providerId="LiveId" clId="{5DF3A1D0-B607-424E-AF03-902D4CC2F15E}" dt="2024-06-20T00:57:58.817" v="8730" actId="1076"/>
          <ac:spMkLst>
            <pc:docMk/>
            <pc:sldMk cId="0" sldId="290"/>
            <ac:spMk id="1996" creationId="{00000000-0000-0000-0000-000000000000}"/>
          </ac:spMkLst>
        </pc:spChg>
        <pc:grpChg chg="add del mod">
          <ac:chgData name="Willson Santtos" userId="a5f589665b4ca95b" providerId="LiveId" clId="{5DF3A1D0-B607-424E-AF03-902D4CC2F15E}" dt="2024-06-20T00:58:48.684" v="8742" actId="478"/>
          <ac:grpSpMkLst>
            <pc:docMk/>
            <pc:sldMk cId="0" sldId="290"/>
            <ac:grpSpMk id="2" creationId="{5D157533-B45A-8945-E546-48A8ADEDD177}"/>
          </ac:grpSpMkLst>
        </pc:grpChg>
        <pc:grpChg chg="add mod">
          <ac:chgData name="Willson Santtos" userId="a5f589665b4ca95b" providerId="LiveId" clId="{5DF3A1D0-B607-424E-AF03-902D4CC2F15E}" dt="2024-06-20T00:58:19.951" v="8735"/>
          <ac:grpSpMkLst>
            <pc:docMk/>
            <pc:sldMk cId="0" sldId="290"/>
            <ac:grpSpMk id="5" creationId="{CA1F440F-A2C9-4EBC-4AC5-5499BF69609C}"/>
          </ac:grpSpMkLst>
        </pc:grpChg>
      </pc:sldChg>
      <pc:sldChg chg="addSp delSp modSp add mod modTransition">
        <pc:chgData name="Willson Santtos" userId="a5f589665b4ca95b" providerId="LiveId" clId="{5DF3A1D0-B607-424E-AF03-902D4CC2F15E}" dt="2024-06-14T15:37:47.726" v="8301" actId="20577"/>
        <pc:sldMkLst>
          <pc:docMk/>
          <pc:sldMk cId="285837131" sldId="295"/>
        </pc:sldMkLst>
        <pc:spChg chg="mod">
          <ac:chgData name="Willson Santtos" userId="a5f589665b4ca95b" providerId="LiveId" clId="{5DF3A1D0-B607-424E-AF03-902D4CC2F15E}" dt="2024-05-29T12:24:26.217" v="6514" actId="1076"/>
          <ac:spMkLst>
            <pc:docMk/>
            <pc:sldMk cId="285837131" sldId="295"/>
            <ac:spMk id="3" creationId="{00000000-0000-0000-0000-000000000000}"/>
          </ac:spMkLst>
        </pc:spChg>
        <pc:spChg chg="mod">
          <ac:chgData name="Willson Santtos" userId="a5f589665b4ca95b" providerId="LiveId" clId="{5DF3A1D0-B607-424E-AF03-902D4CC2F15E}" dt="2024-05-29T12:22:23.770" v="6458" actId="108"/>
          <ac:spMkLst>
            <pc:docMk/>
            <pc:sldMk cId="285837131" sldId="295"/>
            <ac:spMk id="4" creationId="{00000000-0000-0000-0000-000000000000}"/>
          </ac:spMkLst>
        </pc:spChg>
        <pc:spChg chg="mod">
          <ac:chgData name="Willson Santtos" userId="a5f589665b4ca95b" providerId="LiveId" clId="{5DF3A1D0-B607-424E-AF03-902D4CC2F15E}" dt="2024-05-29T12:26:03.639" v="6569" actId="20577"/>
          <ac:spMkLst>
            <pc:docMk/>
            <pc:sldMk cId="285837131" sldId="295"/>
            <ac:spMk id="6" creationId="{00000000-0000-0000-0000-000000000000}"/>
          </ac:spMkLst>
        </pc:spChg>
        <pc:spChg chg="mod">
          <ac:chgData name="Willson Santtos" userId="a5f589665b4ca95b" providerId="LiveId" clId="{5DF3A1D0-B607-424E-AF03-902D4CC2F15E}" dt="2024-06-14T15:37:47.726" v="8301" actId="20577"/>
          <ac:spMkLst>
            <pc:docMk/>
            <pc:sldMk cId="285837131" sldId="295"/>
            <ac:spMk id="7" creationId="{00000000-0000-0000-0000-000000000000}"/>
          </ac:spMkLst>
        </pc:spChg>
        <pc:spChg chg="mod">
          <ac:chgData name="Willson Santtos" userId="a5f589665b4ca95b" providerId="LiveId" clId="{5DF3A1D0-B607-424E-AF03-902D4CC2F15E}" dt="2024-05-29T12:24:43.220" v="6515"/>
          <ac:spMkLst>
            <pc:docMk/>
            <pc:sldMk cId="285837131" sldId="295"/>
            <ac:spMk id="9" creationId="{5359681E-B78B-9FB0-6A64-35C85C933CDA}"/>
          </ac:spMkLst>
        </pc:spChg>
        <pc:spChg chg="mod">
          <ac:chgData name="Willson Santtos" userId="a5f589665b4ca95b" providerId="LiveId" clId="{5DF3A1D0-B607-424E-AF03-902D4CC2F15E}" dt="2024-05-29T12:24:43.220" v="6515"/>
          <ac:spMkLst>
            <pc:docMk/>
            <pc:sldMk cId="285837131" sldId="295"/>
            <ac:spMk id="10" creationId="{705BD6EA-DF10-604B-9B45-5877C33B7963}"/>
          </ac:spMkLst>
        </pc:spChg>
        <pc:grpChg chg="add mod">
          <ac:chgData name="Willson Santtos" userId="a5f589665b4ca95b" providerId="LiveId" clId="{5DF3A1D0-B607-424E-AF03-902D4CC2F15E}" dt="2024-05-29T12:24:52.981" v="6518" actId="14100"/>
          <ac:grpSpMkLst>
            <pc:docMk/>
            <pc:sldMk cId="285837131" sldId="295"/>
            <ac:grpSpMk id="8" creationId="{820030D4-EDBD-E4A8-F460-07B91351E722}"/>
          </ac:grpSpMkLst>
        </pc:grpChg>
        <pc:picChg chg="del">
          <ac:chgData name="Willson Santtos" userId="a5f589665b4ca95b" providerId="LiveId" clId="{5DF3A1D0-B607-424E-AF03-902D4CC2F15E}" dt="2024-05-29T12:22:41.051" v="6460" actId="478"/>
          <ac:picMkLst>
            <pc:docMk/>
            <pc:sldMk cId="285837131" sldId="295"/>
            <ac:picMk id="2" creationId="{00000000-0000-0000-0000-000000000000}"/>
          </ac:picMkLst>
        </pc:picChg>
        <pc:picChg chg="mod">
          <ac:chgData name="Willson Santtos" userId="a5f589665b4ca95b" providerId="LiveId" clId="{5DF3A1D0-B607-424E-AF03-902D4CC2F15E}" dt="2024-05-29T12:23:37.663" v="6495" actId="1076"/>
          <ac:picMkLst>
            <pc:docMk/>
            <pc:sldMk cId="285837131" sldId="295"/>
            <ac:picMk id="5" creationId="{00000000-0000-0000-0000-000000000000}"/>
          </ac:picMkLst>
        </pc:picChg>
      </pc:sldChg>
      <pc:sldChg chg="addSp delSp modSp add mod modTransition">
        <pc:chgData name="Willson Santtos" userId="a5f589665b4ca95b" providerId="LiveId" clId="{5DF3A1D0-B607-424E-AF03-902D4CC2F15E}" dt="2024-05-29T12:37:18.679" v="6648" actId="1076"/>
        <pc:sldMkLst>
          <pc:docMk/>
          <pc:sldMk cId="412697038" sldId="296"/>
        </pc:sldMkLst>
        <pc:spChg chg="mod">
          <ac:chgData name="Willson Santtos" userId="a5f589665b4ca95b" providerId="LiveId" clId="{5DF3A1D0-B607-424E-AF03-902D4CC2F15E}" dt="2024-05-29T12:34:31.138" v="6634" actId="1076"/>
          <ac:spMkLst>
            <pc:docMk/>
            <pc:sldMk cId="412697038" sldId="296"/>
            <ac:spMk id="3" creationId="{00000000-0000-0000-0000-000000000000}"/>
          </ac:spMkLst>
        </pc:spChg>
        <pc:spChg chg="mod">
          <ac:chgData name="Willson Santtos" userId="a5f589665b4ca95b" providerId="LiveId" clId="{5DF3A1D0-B607-424E-AF03-902D4CC2F15E}" dt="2024-05-29T12:33:42.025" v="6624" actId="108"/>
          <ac:spMkLst>
            <pc:docMk/>
            <pc:sldMk cId="412697038" sldId="296"/>
            <ac:spMk id="4" creationId="{00000000-0000-0000-0000-000000000000}"/>
          </ac:spMkLst>
        </pc:spChg>
        <pc:spChg chg="mod">
          <ac:chgData name="Willson Santtos" userId="a5f589665b4ca95b" providerId="LiveId" clId="{5DF3A1D0-B607-424E-AF03-902D4CC2F15E}" dt="2024-05-29T12:37:08.810" v="6644"/>
          <ac:spMkLst>
            <pc:docMk/>
            <pc:sldMk cId="412697038" sldId="296"/>
            <ac:spMk id="7" creationId="{99700F4E-AFC9-F565-5F40-9E624971902B}"/>
          </ac:spMkLst>
        </pc:spChg>
        <pc:spChg chg="mod">
          <ac:chgData name="Willson Santtos" userId="a5f589665b4ca95b" providerId="LiveId" clId="{5DF3A1D0-B607-424E-AF03-902D4CC2F15E}" dt="2024-05-29T12:34:10.866" v="6633" actId="1076"/>
          <ac:spMkLst>
            <pc:docMk/>
            <pc:sldMk cId="412697038" sldId="296"/>
            <ac:spMk id="9" creationId="{00000000-0000-0000-0000-000000000000}"/>
          </ac:spMkLst>
        </pc:spChg>
        <pc:spChg chg="mod">
          <ac:chgData name="Willson Santtos" userId="a5f589665b4ca95b" providerId="LiveId" clId="{5DF3A1D0-B607-424E-AF03-902D4CC2F15E}" dt="2024-05-29T12:37:08.810" v="6644"/>
          <ac:spMkLst>
            <pc:docMk/>
            <pc:sldMk cId="412697038" sldId="296"/>
            <ac:spMk id="10" creationId="{4DE3EEA9-CCAF-EB01-AAEB-C7471ADE26AF}"/>
          </ac:spMkLst>
        </pc:spChg>
        <pc:grpChg chg="add mod">
          <ac:chgData name="Willson Santtos" userId="a5f589665b4ca95b" providerId="LiveId" clId="{5DF3A1D0-B607-424E-AF03-902D4CC2F15E}" dt="2024-05-29T12:37:18.679" v="6648" actId="1076"/>
          <ac:grpSpMkLst>
            <pc:docMk/>
            <pc:sldMk cId="412697038" sldId="296"/>
            <ac:grpSpMk id="6" creationId="{C95EC528-78F9-A45C-393A-8F655126414F}"/>
          </ac:grpSpMkLst>
        </pc:grpChg>
        <pc:picChg chg="add del">
          <ac:chgData name="Willson Santtos" userId="a5f589665b4ca95b" providerId="LiveId" clId="{5DF3A1D0-B607-424E-AF03-902D4CC2F15E}" dt="2024-05-29T12:33:54.046" v="6628" actId="478"/>
          <ac:picMkLst>
            <pc:docMk/>
            <pc:sldMk cId="412697038" sldId="296"/>
            <ac:picMk id="2" creationId="{00000000-0000-0000-0000-000000000000}"/>
          </ac:picMkLst>
        </pc:picChg>
        <pc:picChg chg="mod">
          <ac:chgData name="Willson Santtos" userId="a5f589665b4ca95b" providerId="LiveId" clId="{5DF3A1D0-B607-424E-AF03-902D4CC2F15E}" dt="2024-05-29T12:34:02.443" v="6631" actId="1076"/>
          <ac:picMkLst>
            <pc:docMk/>
            <pc:sldMk cId="412697038" sldId="296"/>
            <ac:picMk id="5" creationId="{00000000-0000-0000-0000-000000000000}"/>
          </ac:picMkLst>
        </pc:picChg>
        <pc:cxnChg chg="mod">
          <ac:chgData name="Willson Santtos" userId="a5f589665b4ca95b" providerId="LiveId" clId="{5DF3A1D0-B607-424E-AF03-902D4CC2F15E}" dt="2024-05-29T12:34:05.257" v="6632" actId="1076"/>
          <ac:cxnSpMkLst>
            <pc:docMk/>
            <pc:sldMk cId="412697038" sldId="296"/>
            <ac:cxnSpMk id="8" creationId="{00000000-0000-0000-0000-000000000000}"/>
          </ac:cxnSpMkLst>
        </pc:cxnChg>
      </pc:sldChg>
      <pc:sldChg chg="addSp modSp add del modTransition">
        <pc:chgData name="Willson Santtos" userId="a5f589665b4ca95b" providerId="LiveId" clId="{5DF3A1D0-B607-424E-AF03-902D4CC2F15E}" dt="2024-06-20T01:19:15.074" v="8873" actId="47"/>
        <pc:sldMkLst>
          <pc:docMk/>
          <pc:sldMk cId="0" sldId="297"/>
        </pc:sldMkLst>
        <pc:picChg chg="add mod">
          <ac:chgData name="Willson Santtos" userId="a5f589665b4ca95b" providerId="LiveId" clId="{5DF3A1D0-B607-424E-AF03-902D4CC2F15E}" dt="2024-06-20T01:17:49.647" v="8852" actId="571"/>
          <ac:picMkLst>
            <pc:docMk/>
            <pc:sldMk cId="0" sldId="297"/>
            <ac:picMk id="2" creationId="{F8F0B6DE-253D-530E-F63D-0E5DD8DC7F77}"/>
          </ac:picMkLst>
        </pc:picChg>
        <pc:picChg chg="add mod">
          <ac:chgData name="Willson Santtos" userId="a5f589665b4ca95b" providerId="LiveId" clId="{5DF3A1D0-B607-424E-AF03-902D4CC2F15E}" dt="2024-06-20T01:17:49.647" v="8852" actId="571"/>
          <ac:picMkLst>
            <pc:docMk/>
            <pc:sldMk cId="0" sldId="297"/>
            <ac:picMk id="3" creationId="{6F086014-1895-4EA8-C7C5-2ED051911584}"/>
          </ac:picMkLst>
        </pc:picChg>
      </pc:sldChg>
      <pc:sldChg chg="addSp delSp modSp add mod modTransition">
        <pc:chgData name="Willson Santtos" userId="a5f589665b4ca95b" providerId="LiveId" clId="{5DF3A1D0-B607-424E-AF03-902D4CC2F15E}" dt="2024-05-29T12:41:27.324" v="6694" actId="14100"/>
        <pc:sldMkLst>
          <pc:docMk/>
          <pc:sldMk cId="2492134629" sldId="298"/>
        </pc:sldMkLst>
        <pc:spChg chg="mod">
          <ac:chgData name="Willson Santtos" userId="a5f589665b4ca95b" providerId="LiveId" clId="{5DF3A1D0-B607-424E-AF03-902D4CC2F15E}" dt="2024-05-29T12:40:12.260" v="6672" actId="1076"/>
          <ac:spMkLst>
            <pc:docMk/>
            <pc:sldMk cId="2492134629" sldId="298"/>
            <ac:spMk id="3" creationId="{00000000-0000-0000-0000-000000000000}"/>
          </ac:spMkLst>
        </pc:spChg>
        <pc:spChg chg="mod">
          <ac:chgData name="Willson Santtos" userId="a5f589665b4ca95b" providerId="LiveId" clId="{5DF3A1D0-B607-424E-AF03-902D4CC2F15E}" dt="2024-05-29T12:39:13.987" v="6661" actId="108"/>
          <ac:spMkLst>
            <pc:docMk/>
            <pc:sldMk cId="2492134629" sldId="298"/>
            <ac:spMk id="4" creationId="{00000000-0000-0000-0000-000000000000}"/>
          </ac:spMkLst>
        </pc:spChg>
        <pc:spChg chg="mod">
          <ac:chgData name="Willson Santtos" userId="a5f589665b4ca95b" providerId="LiveId" clId="{5DF3A1D0-B607-424E-AF03-902D4CC2F15E}" dt="2024-05-29T12:40:46.538" v="6677" actId="1076"/>
          <ac:spMkLst>
            <pc:docMk/>
            <pc:sldMk cId="2492134629" sldId="298"/>
            <ac:spMk id="5" creationId="{00000000-0000-0000-0000-000000000000}"/>
          </ac:spMkLst>
        </pc:spChg>
        <pc:spChg chg="mod">
          <ac:chgData name="Willson Santtos" userId="a5f589665b4ca95b" providerId="LiveId" clId="{5DF3A1D0-B607-424E-AF03-902D4CC2F15E}" dt="2024-05-29T12:41:24.298" v="6693" actId="1076"/>
          <ac:spMkLst>
            <pc:docMk/>
            <pc:sldMk cId="2492134629" sldId="298"/>
            <ac:spMk id="8" creationId="{00000000-0000-0000-0000-000000000000}"/>
          </ac:spMkLst>
        </pc:spChg>
        <pc:spChg chg="mod">
          <ac:chgData name="Willson Santtos" userId="a5f589665b4ca95b" providerId="LiveId" clId="{5DF3A1D0-B607-424E-AF03-902D4CC2F15E}" dt="2024-05-29T12:40:46.538" v="6677" actId="1076"/>
          <ac:spMkLst>
            <pc:docMk/>
            <pc:sldMk cId="2492134629" sldId="298"/>
            <ac:spMk id="10" creationId="{00000000-0000-0000-0000-000000000000}"/>
          </ac:spMkLst>
        </pc:spChg>
        <pc:spChg chg="mod">
          <ac:chgData name="Willson Santtos" userId="a5f589665b4ca95b" providerId="LiveId" clId="{5DF3A1D0-B607-424E-AF03-902D4CC2F15E}" dt="2024-05-29T12:39:55.148" v="6668" actId="108"/>
          <ac:spMkLst>
            <pc:docMk/>
            <pc:sldMk cId="2492134629" sldId="298"/>
            <ac:spMk id="11" creationId="{00000000-0000-0000-0000-000000000000}"/>
          </ac:spMkLst>
        </pc:spChg>
        <pc:spChg chg="mod">
          <ac:chgData name="Willson Santtos" userId="a5f589665b4ca95b" providerId="LiveId" clId="{5DF3A1D0-B607-424E-AF03-902D4CC2F15E}" dt="2024-05-29T12:39:57.811" v="6669" actId="108"/>
          <ac:spMkLst>
            <pc:docMk/>
            <pc:sldMk cId="2492134629" sldId="298"/>
            <ac:spMk id="13" creationId="{00000000-0000-0000-0000-000000000000}"/>
          </ac:spMkLst>
        </pc:spChg>
        <pc:spChg chg="mod">
          <ac:chgData name="Willson Santtos" userId="a5f589665b4ca95b" providerId="LiveId" clId="{5DF3A1D0-B607-424E-AF03-902D4CC2F15E}" dt="2024-05-29T12:40:05.198" v="6670" actId="108"/>
          <ac:spMkLst>
            <pc:docMk/>
            <pc:sldMk cId="2492134629" sldId="298"/>
            <ac:spMk id="15" creationId="{00000000-0000-0000-0000-000000000000}"/>
          </ac:spMkLst>
        </pc:spChg>
        <pc:spChg chg="mod">
          <ac:chgData name="Willson Santtos" userId="a5f589665b4ca95b" providerId="LiveId" clId="{5DF3A1D0-B607-424E-AF03-902D4CC2F15E}" dt="2024-05-29T12:41:14.685" v="6692" actId="20577"/>
          <ac:spMkLst>
            <pc:docMk/>
            <pc:sldMk cId="2492134629" sldId="298"/>
            <ac:spMk id="18" creationId="{00000000-0000-0000-0000-000000000000}"/>
          </ac:spMkLst>
        </pc:spChg>
        <pc:spChg chg="mod">
          <ac:chgData name="Willson Santtos" userId="a5f589665b4ca95b" providerId="LiveId" clId="{5DF3A1D0-B607-424E-AF03-902D4CC2F15E}" dt="2024-05-29T12:40:22.462" v="6673"/>
          <ac:spMkLst>
            <pc:docMk/>
            <pc:sldMk cId="2492134629" sldId="298"/>
            <ac:spMk id="20" creationId="{8F3C2647-B2B8-02DF-473A-FD23E3450CFE}"/>
          </ac:spMkLst>
        </pc:spChg>
        <pc:spChg chg="mod">
          <ac:chgData name="Willson Santtos" userId="a5f589665b4ca95b" providerId="LiveId" clId="{5DF3A1D0-B607-424E-AF03-902D4CC2F15E}" dt="2024-05-29T12:40:22.462" v="6673"/>
          <ac:spMkLst>
            <pc:docMk/>
            <pc:sldMk cId="2492134629" sldId="298"/>
            <ac:spMk id="21" creationId="{6CA1A93A-0047-D6D4-2121-E685FBF395FF}"/>
          </ac:spMkLst>
        </pc:spChg>
        <pc:grpChg chg="add mod">
          <ac:chgData name="Willson Santtos" userId="a5f589665b4ca95b" providerId="LiveId" clId="{5DF3A1D0-B607-424E-AF03-902D4CC2F15E}" dt="2024-05-29T12:40:33.319" v="6676" actId="14100"/>
          <ac:grpSpMkLst>
            <pc:docMk/>
            <pc:sldMk cId="2492134629" sldId="298"/>
            <ac:grpSpMk id="19" creationId="{3791CA8E-95B5-D6A3-B565-84D6F84F42AF}"/>
          </ac:grpSpMkLst>
        </pc:grpChg>
        <pc:picChg chg="del">
          <ac:chgData name="Willson Santtos" userId="a5f589665b4ca95b" providerId="LiveId" clId="{5DF3A1D0-B607-424E-AF03-902D4CC2F15E}" dt="2024-05-29T12:40:08.103" v="6671" actId="478"/>
          <ac:picMkLst>
            <pc:docMk/>
            <pc:sldMk cId="2492134629" sldId="298"/>
            <ac:picMk id="2" creationId="{00000000-0000-0000-0000-000000000000}"/>
          </ac:picMkLst>
        </pc:picChg>
        <pc:picChg chg="mod">
          <ac:chgData name="Willson Santtos" userId="a5f589665b4ca95b" providerId="LiveId" clId="{5DF3A1D0-B607-424E-AF03-902D4CC2F15E}" dt="2024-05-29T12:40:46.538" v="6677" actId="1076"/>
          <ac:picMkLst>
            <pc:docMk/>
            <pc:sldMk cId="2492134629" sldId="298"/>
            <ac:picMk id="6" creationId="{00000000-0000-0000-0000-000000000000}"/>
          </ac:picMkLst>
        </pc:picChg>
        <pc:cxnChg chg="mod">
          <ac:chgData name="Willson Santtos" userId="a5f589665b4ca95b" providerId="LiveId" clId="{5DF3A1D0-B607-424E-AF03-902D4CC2F15E}" dt="2024-05-29T12:41:27.324" v="6694" actId="14100"/>
          <ac:cxnSpMkLst>
            <pc:docMk/>
            <pc:sldMk cId="2492134629" sldId="298"/>
            <ac:cxnSpMk id="7" creationId="{00000000-0000-0000-0000-000000000000}"/>
          </ac:cxnSpMkLst>
        </pc:cxnChg>
        <pc:cxnChg chg="mod">
          <ac:chgData name="Willson Santtos" userId="a5f589665b4ca95b" providerId="LiveId" clId="{5DF3A1D0-B607-424E-AF03-902D4CC2F15E}" dt="2024-05-29T12:40:46.538" v="6677" actId="1076"/>
          <ac:cxnSpMkLst>
            <pc:docMk/>
            <pc:sldMk cId="2492134629" sldId="298"/>
            <ac:cxnSpMk id="9" creationId="{00000000-0000-0000-0000-000000000000}"/>
          </ac:cxnSpMkLst>
        </pc:cxnChg>
      </pc:sldChg>
      <pc:sldChg chg="addSp delSp modSp add mod modTransition">
        <pc:chgData name="Willson Santtos" userId="a5f589665b4ca95b" providerId="LiveId" clId="{5DF3A1D0-B607-424E-AF03-902D4CC2F15E}" dt="2024-05-30T19:15:52.822" v="6780"/>
        <pc:sldMkLst>
          <pc:docMk/>
          <pc:sldMk cId="3125856742" sldId="299"/>
        </pc:sldMkLst>
        <pc:spChg chg="mod">
          <ac:chgData name="Willson Santtos" userId="a5f589665b4ca95b" providerId="LiveId" clId="{5DF3A1D0-B607-424E-AF03-902D4CC2F15E}" dt="2024-05-29T12:46:08.076" v="6729" actId="1076"/>
          <ac:spMkLst>
            <pc:docMk/>
            <pc:sldMk cId="3125856742" sldId="299"/>
            <ac:spMk id="3" creationId="{00000000-0000-0000-0000-000000000000}"/>
          </ac:spMkLst>
        </pc:spChg>
        <pc:spChg chg="mod">
          <ac:chgData name="Willson Santtos" userId="a5f589665b4ca95b" providerId="LiveId" clId="{5DF3A1D0-B607-424E-AF03-902D4CC2F15E}" dt="2024-05-29T12:49:09.629" v="6741" actId="20577"/>
          <ac:spMkLst>
            <pc:docMk/>
            <pc:sldMk cId="3125856742" sldId="299"/>
            <ac:spMk id="4" creationId="{00000000-0000-0000-0000-000000000000}"/>
          </ac:spMkLst>
        </pc:spChg>
        <pc:spChg chg="mod">
          <ac:chgData name="Willson Santtos" userId="a5f589665b4ca95b" providerId="LiveId" clId="{5DF3A1D0-B607-424E-AF03-902D4CC2F15E}" dt="2024-05-29T12:43:04.424" v="6702" actId="1076"/>
          <ac:spMkLst>
            <pc:docMk/>
            <pc:sldMk cId="3125856742" sldId="299"/>
            <ac:spMk id="6" creationId="{00000000-0000-0000-0000-000000000000}"/>
          </ac:spMkLst>
        </pc:spChg>
        <pc:spChg chg="mod">
          <ac:chgData name="Willson Santtos" userId="a5f589665b4ca95b" providerId="LiveId" clId="{5DF3A1D0-B607-424E-AF03-902D4CC2F15E}" dt="2024-05-29T12:42:39.470" v="6699" actId="108"/>
          <ac:spMkLst>
            <pc:docMk/>
            <pc:sldMk cId="3125856742" sldId="299"/>
            <ac:spMk id="7" creationId="{00000000-0000-0000-0000-000000000000}"/>
          </ac:spMkLst>
        </pc:spChg>
        <pc:spChg chg="mod">
          <ac:chgData name="Willson Santtos" userId="a5f589665b4ca95b" providerId="LiveId" clId="{5DF3A1D0-B607-424E-AF03-902D4CC2F15E}" dt="2024-05-29T12:43:18.208" v="6704" actId="108"/>
          <ac:spMkLst>
            <pc:docMk/>
            <pc:sldMk cId="3125856742" sldId="299"/>
            <ac:spMk id="8" creationId="{00000000-0000-0000-0000-000000000000}"/>
          </ac:spMkLst>
        </pc:spChg>
        <pc:spChg chg="mod">
          <ac:chgData name="Willson Santtos" userId="a5f589665b4ca95b" providerId="LiveId" clId="{5DF3A1D0-B607-424E-AF03-902D4CC2F15E}" dt="2024-05-29T12:43:22.275" v="6705" actId="108"/>
          <ac:spMkLst>
            <pc:docMk/>
            <pc:sldMk cId="3125856742" sldId="299"/>
            <ac:spMk id="9" creationId="{00000000-0000-0000-0000-000000000000}"/>
          </ac:spMkLst>
        </pc:spChg>
        <pc:spChg chg="mod">
          <ac:chgData name="Willson Santtos" userId="a5f589665b4ca95b" providerId="LiveId" clId="{5DF3A1D0-B607-424E-AF03-902D4CC2F15E}" dt="2024-05-30T18:21:41.637" v="6762" actId="14100"/>
          <ac:spMkLst>
            <pc:docMk/>
            <pc:sldMk cId="3125856742" sldId="299"/>
            <ac:spMk id="10" creationId="{00000000-0000-0000-0000-000000000000}"/>
          </ac:spMkLst>
        </pc:spChg>
        <pc:spChg chg="mod">
          <ac:chgData name="Willson Santtos" userId="a5f589665b4ca95b" providerId="LiveId" clId="{5DF3A1D0-B607-424E-AF03-902D4CC2F15E}" dt="2024-05-29T12:48:53.999" v="6738" actId="1076"/>
          <ac:spMkLst>
            <pc:docMk/>
            <pc:sldMk cId="3125856742" sldId="299"/>
            <ac:spMk id="14" creationId="{00000000-0000-0000-0000-000000000000}"/>
          </ac:spMkLst>
        </pc:spChg>
        <pc:spChg chg="mod">
          <ac:chgData name="Willson Santtos" userId="a5f589665b4ca95b" providerId="LiveId" clId="{5DF3A1D0-B607-424E-AF03-902D4CC2F15E}" dt="2024-05-29T12:48:53.999" v="6738" actId="1076"/>
          <ac:spMkLst>
            <pc:docMk/>
            <pc:sldMk cId="3125856742" sldId="299"/>
            <ac:spMk id="17" creationId="{00000000-0000-0000-0000-000000000000}"/>
          </ac:spMkLst>
        </pc:spChg>
        <pc:spChg chg="mod">
          <ac:chgData name="Willson Santtos" userId="a5f589665b4ca95b" providerId="LiveId" clId="{5DF3A1D0-B607-424E-AF03-902D4CC2F15E}" dt="2024-05-29T12:48:57.928" v="6739" actId="1076"/>
          <ac:spMkLst>
            <pc:docMk/>
            <pc:sldMk cId="3125856742" sldId="299"/>
            <ac:spMk id="18" creationId="{00000000-0000-0000-0000-000000000000}"/>
          </ac:spMkLst>
        </pc:spChg>
        <pc:spChg chg="mod">
          <ac:chgData name="Willson Santtos" userId="a5f589665b4ca95b" providerId="LiveId" clId="{5DF3A1D0-B607-424E-AF03-902D4CC2F15E}" dt="2024-05-29T12:43:31.638" v="6707" actId="108"/>
          <ac:spMkLst>
            <pc:docMk/>
            <pc:sldMk cId="3125856742" sldId="299"/>
            <ac:spMk id="19" creationId="{00000000-0000-0000-0000-000000000000}"/>
          </ac:spMkLst>
        </pc:spChg>
        <pc:spChg chg="mod">
          <ac:chgData name="Willson Santtos" userId="a5f589665b4ca95b" providerId="LiveId" clId="{5DF3A1D0-B607-424E-AF03-902D4CC2F15E}" dt="2024-05-30T18:21:47.794" v="6763" actId="14100"/>
          <ac:spMkLst>
            <pc:docMk/>
            <pc:sldMk cId="3125856742" sldId="299"/>
            <ac:spMk id="20" creationId="{00000000-0000-0000-0000-000000000000}"/>
          </ac:spMkLst>
        </pc:spChg>
        <pc:spChg chg="mod">
          <ac:chgData name="Willson Santtos" userId="a5f589665b4ca95b" providerId="LiveId" clId="{5DF3A1D0-B607-424E-AF03-902D4CC2F15E}" dt="2024-05-29T12:44:46.529" v="6719" actId="207"/>
          <ac:spMkLst>
            <pc:docMk/>
            <pc:sldMk cId="3125856742" sldId="299"/>
            <ac:spMk id="21" creationId="{00000000-0000-0000-0000-000000000000}"/>
          </ac:spMkLst>
        </pc:spChg>
        <pc:spChg chg="mod">
          <ac:chgData name="Willson Santtos" userId="a5f589665b4ca95b" providerId="LiveId" clId="{5DF3A1D0-B607-424E-AF03-902D4CC2F15E}" dt="2024-05-29T12:44:51.908" v="6720" actId="108"/>
          <ac:spMkLst>
            <pc:docMk/>
            <pc:sldMk cId="3125856742" sldId="299"/>
            <ac:spMk id="22" creationId="{00000000-0000-0000-0000-000000000000}"/>
          </ac:spMkLst>
        </pc:spChg>
        <pc:spChg chg="mod">
          <ac:chgData name="Willson Santtos" userId="a5f589665b4ca95b" providerId="LiveId" clId="{5DF3A1D0-B607-424E-AF03-902D4CC2F15E}" dt="2024-05-29T12:45:29.635" v="6721" actId="207"/>
          <ac:spMkLst>
            <pc:docMk/>
            <pc:sldMk cId="3125856742" sldId="299"/>
            <ac:spMk id="23" creationId="{00000000-0000-0000-0000-000000000000}"/>
          </ac:spMkLst>
        </pc:spChg>
        <pc:spChg chg="mod">
          <ac:chgData name="Willson Santtos" userId="a5f589665b4ca95b" providerId="LiveId" clId="{5DF3A1D0-B607-424E-AF03-902D4CC2F15E}" dt="2024-05-29T12:45:33.513" v="6722" actId="207"/>
          <ac:spMkLst>
            <pc:docMk/>
            <pc:sldMk cId="3125856742" sldId="299"/>
            <ac:spMk id="25" creationId="{00000000-0000-0000-0000-000000000000}"/>
          </ac:spMkLst>
        </pc:spChg>
        <pc:spChg chg="mod">
          <ac:chgData name="Willson Santtos" userId="a5f589665b4ca95b" providerId="LiveId" clId="{5DF3A1D0-B607-424E-AF03-902D4CC2F15E}" dt="2024-05-29T12:45:35.919" v="6723" actId="207"/>
          <ac:spMkLst>
            <pc:docMk/>
            <pc:sldMk cId="3125856742" sldId="299"/>
            <ac:spMk id="27" creationId="{00000000-0000-0000-0000-000000000000}"/>
          </ac:spMkLst>
        </pc:spChg>
        <pc:spChg chg="mod">
          <ac:chgData name="Willson Santtos" userId="a5f589665b4ca95b" providerId="LiveId" clId="{5DF3A1D0-B607-424E-AF03-902D4CC2F15E}" dt="2024-05-29T12:45:59.433" v="6727" actId="115"/>
          <ac:spMkLst>
            <pc:docMk/>
            <pc:sldMk cId="3125856742" sldId="299"/>
            <ac:spMk id="28" creationId="{00000000-0000-0000-0000-000000000000}"/>
          </ac:spMkLst>
        </pc:spChg>
        <pc:spChg chg="mod">
          <ac:chgData name="Willson Santtos" userId="a5f589665b4ca95b" providerId="LiveId" clId="{5DF3A1D0-B607-424E-AF03-902D4CC2F15E}" dt="2024-05-29T12:43:13.223" v="6703" actId="207"/>
          <ac:spMkLst>
            <pc:docMk/>
            <pc:sldMk cId="3125856742" sldId="299"/>
            <ac:spMk id="29" creationId="{00000000-0000-0000-0000-000000000000}"/>
          </ac:spMkLst>
        </pc:spChg>
        <pc:spChg chg="mod">
          <ac:chgData name="Willson Santtos" userId="a5f589665b4ca95b" providerId="LiveId" clId="{5DF3A1D0-B607-424E-AF03-902D4CC2F15E}" dt="2024-05-29T12:46:15.946" v="6730"/>
          <ac:spMkLst>
            <pc:docMk/>
            <pc:sldMk cId="3125856742" sldId="299"/>
            <ac:spMk id="32" creationId="{548E6430-747B-9911-7EA0-0170CEE0837F}"/>
          </ac:spMkLst>
        </pc:spChg>
        <pc:spChg chg="mod">
          <ac:chgData name="Willson Santtos" userId="a5f589665b4ca95b" providerId="LiveId" clId="{5DF3A1D0-B607-424E-AF03-902D4CC2F15E}" dt="2024-05-29T12:46:15.946" v="6730"/>
          <ac:spMkLst>
            <pc:docMk/>
            <pc:sldMk cId="3125856742" sldId="299"/>
            <ac:spMk id="33" creationId="{2EA0E2DB-5052-DE4B-4672-2EF72A75E206}"/>
          </ac:spMkLst>
        </pc:spChg>
        <pc:grpChg chg="add mod">
          <ac:chgData name="Willson Santtos" userId="a5f589665b4ca95b" providerId="LiveId" clId="{5DF3A1D0-B607-424E-AF03-902D4CC2F15E}" dt="2024-05-29T12:46:42.605" v="6737" actId="1076"/>
          <ac:grpSpMkLst>
            <pc:docMk/>
            <pc:sldMk cId="3125856742" sldId="299"/>
            <ac:grpSpMk id="31" creationId="{E46C37AD-6663-FF9E-90B6-5F3B31D77D06}"/>
          </ac:grpSpMkLst>
        </pc:grpChg>
        <pc:grpChg chg="del mod">
          <ac:chgData name="Willson Santtos" userId="a5f589665b4ca95b" providerId="LiveId" clId="{5DF3A1D0-B607-424E-AF03-902D4CC2F15E}" dt="2024-05-30T19:15:52.822" v="6779"/>
          <ac:grpSpMkLst>
            <pc:docMk/>
            <pc:sldMk cId="3125856742" sldId="299"/>
            <ac:grpSpMk id="39" creationId="{D04E5B97-6B65-BF53-4006-B1A6C2973CFD}"/>
          </ac:grpSpMkLst>
        </pc:grpChg>
        <pc:picChg chg="del">
          <ac:chgData name="Willson Santtos" userId="a5f589665b4ca95b" providerId="LiveId" clId="{5DF3A1D0-B607-424E-AF03-902D4CC2F15E}" dt="2024-05-29T12:46:02.941" v="6728" actId="478"/>
          <ac:picMkLst>
            <pc:docMk/>
            <pc:sldMk cId="3125856742" sldId="299"/>
            <ac:picMk id="2" creationId="{00000000-0000-0000-0000-000000000000}"/>
          </ac:picMkLst>
        </pc:picChg>
        <pc:picChg chg="mod">
          <ac:chgData name="Willson Santtos" userId="a5f589665b4ca95b" providerId="LiveId" clId="{5DF3A1D0-B607-424E-AF03-902D4CC2F15E}" dt="2024-05-29T12:48:53.999" v="6738" actId="1076"/>
          <ac:picMkLst>
            <pc:docMk/>
            <pc:sldMk cId="3125856742" sldId="299"/>
            <ac:picMk id="12" creationId="{00000000-0000-0000-0000-000000000000}"/>
          </ac:picMkLst>
        </pc:picChg>
        <pc:inkChg chg="add del">
          <ac:chgData name="Willson Santtos" userId="a5f589665b4ca95b" providerId="LiveId" clId="{5DF3A1D0-B607-424E-AF03-902D4CC2F15E}" dt="2024-05-30T19:15:40.470" v="6765"/>
          <ac:inkMkLst>
            <pc:docMk/>
            <pc:sldMk cId="3125856742" sldId="299"/>
            <ac:inkMk id="2" creationId="{09DB0E57-5A7E-51EB-F4D7-C007CA502502}"/>
          </ac:inkMkLst>
        </pc:inkChg>
        <pc:inkChg chg="add del mod">
          <ac:chgData name="Willson Santtos" userId="a5f589665b4ca95b" providerId="LiveId" clId="{5DF3A1D0-B607-424E-AF03-902D4CC2F15E}" dt="2024-05-30T19:15:52.822" v="6775"/>
          <ac:inkMkLst>
            <pc:docMk/>
            <pc:sldMk cId="3125856742" sldId="299"/>
            <ac:inkMk id="11" creationId="{C8F25B5F-A77F-829A-A367-3B5AC0204141}"/>
          </ac:inkMkLst>
        </pc:inkChg>
        <pc:inkChg chg="add del mod">
          <ac:chgData name="Willson Santtos" userId="a5f589665b4ca95b" providerId="LiveId" clId="{5DF3A1D0-B607-424E-AF03-902D4CC2F15E}" dt="2024-05-30T19:15:52.822" v="6779"/>
          <ac:inkMkLst>
            <pc:docMk/>
            <pc:sldMk cId="3125856742" sldId="299"/>
            <ac:inkMk id="30" creationId="{64FA9258-62AD-00FC-E820-F5F0B94F5B89}"/>
          </ac:inkMkLst>
        </pc:inkChg>
        <pc:inkChg chg="add del mod">
          <ac:chgData name="Willson Santtos" userId="a5f589665b4ca95b" providerId="LiveId" clId="{5DF3A1D0-B607-424E-AF03-902D4CC2F15E}" dt="2024-05-30T19:15:52.822" v="6780"/>
          <ac:inkMkLst>
            <pc:docMk/>
            <pc:sldMk cId="3125856742" sldId="299"/>
            <ac:inkMk id="34" creationId="{B35B7483-7780-D304-2938-330AB29C92AB}"/>
          </ac:inkMkLst>
        </pc:inkChg>
        <pc:inkChg chg="add del mod">
          <ac:chgData name="Willson Santtos" userId="a5f589665b4ca95b" providerId="LiveId" clId="{5DF3A1D0-B607-424E-AF03-902D4CC2F15E}" dt="2024-05-30T19:15:52.822" v="6778"/>
          <ac:inkMkLst>
            <pc:docMk/>
            <pc:sldMk cId="3125856742" sldId="299"/>
            <ac:inkMk id="35" creationId="{377D2C3B-27ED-0DD6-8039-BC6105F32DD9}"/>
          </ac:inkMkLst>
        </pc:inkChg>
        <pc:inkChg chg="add del mod">
          <ac:chgData name="Willson Santtos" userId="a5f589665b4ca95b" providerId="LiveId" clId="{5DF3A1D0-B607-424E-AF03-902D4CC2F15E}" dt="2024-05-30T19:15:52.822" v="6774"/>
          <ac:inkMkLst>
            <pc:docMk/>
            <pc:sldMk cId="3125856742" sldId="299"/>
            <ac:inkMk id="36" creationId="{83FAA678-BEE2-ABB1-64F2-5B38F32F3163}"/>
          </ac:inkMkLst>
        </pc:inkChg>
        <pc:inkChg chg="add del mod">
          <ac:chgData name="Willson Santtos" userId="a5f589665b4ca95b" providerId="LiveId" clId="{5DF3A1D0-B607-424E-AF03-902D4CC2F15E}" dt="2024-05-30T19:15:52.822" v="6776"/>
          <ac:inkMkLst>
            <pc:docMk/>
            <pc:sldMk cId="3125856742" sldId="299"/>
            <ac:inkMk id="37" creationId="{1CA801DB-DCC4-1DB0-19EC-FAFC9D849E94}"/>
          </ac:inkMkLst>
        </pc:inkChg>
        <pc:inkChg chg="add del mod">
          <ac:chgData name="Willson Santtos" userId="a5f589665b4ca95b" providerId="LiveId" clId="{5DF3A1D0-B607-424E-AF03-902D4CC2F15E}" dt="2024-05-30T19:15:52.822" v="6777"/>
          <ac:inkMkLst>
            <pc:docMk/>
            <pc:sldMk cId="3125856742" sldId="299"/>
            <ac:inkMk id="38" creationId="{944C91E4-8664-954E-2E3E-5F8F029FE773}"/>
          </ac:inkMkLst>
        </pc:inkChg>
        <pc:cxnChg chg="del">
          <ac:chgData name="Willson Santtos" userId="a5f589665b4ca95b" providerId="LiveId" clId="{5DF3A1D0-B607-424E-AF03-902D4CC2F15E}" dt="2024-05-29T12:46:26.934" v="6734" actId="478"/>
          <ac:cxnSpMkLst>
            <pc:docMk/>
            <pc:sldMk cId="3125856742" sldId="299"/>
            <ac:cxnSpMk id="11" creationId="{00000000-0000-0000-0000-000000000000}"/>
          </ac:cxnSpMkLst>
        </pc:cxnChg>
        <pc:cxnChg chg="mod">
          <ac:chgData name="Willson Santtos" userId="a5f589665b4ca95b" providerId="LiveId" clId="{5DF3A1D0-B607-424E-AF03-902D4CC2F15E}" dt="2024-05-29T12:48:53.999" v="6738" actId="1076"/>
          <ac:cxnSpMkLst>
            <pc:docMk/>
            <pc:sldMk cId="3125856742" sldId="299"/>
            <ac:cxnSpMk id="13" creationId="{00000000-0000-0000-0000-000000000000}"/>
          </ac:cxnSpMkLst>
        </pc:cxnChg>
        <pc:cxnChg chg="mod">
          <ac:chgData name="Willson Santtos" userId="a5f589665b4ca95b" providerId="LiveId" clId="{5DF3A1D0-B607-424E-AF03-902D4CC2F15E}" dt="2024-05-29T12:48:53.999" v="6738" actId="1076"/>
          <ac:cxnSpMkLst>
            <pc:docMk/>
            <pc:sldMk cId="3125856742" sldId="299"/>
            <ac:cxnSpMk id="15" creationId="{00000000-0000-0000-0000-000000000000}"/>
          </ac:cxnSpMkLst>
        </pc:cxnChg>
        <pc:cxnChg chg="mod">
          <ac:chgData name="Willson Santtos" userId="a5f589665b4ca95b" providerId="LiveId" clId="{5DF3A1D0-B607-424E-AF03-902D4CC2F15E}" dt="2024-05-29T12:48:53.999" v="6738" actId="1076"/>
          <ac:cxnSpMkLst>
            <pc:docMk/>
            <pc:sldMk cId="3125856742" sldId="299"/>
            <ac:cxnSpMk id="16" creationId="{00000000-0000-0000-0000-000000000000}"/>
          </ac:cxnSpMkLst>
        </pc:cxnChg>
      </pc:sldChg>
      <pc:sldChg chg="addSp delSp modSp add mod modTransition">
        <pc:chgData name="Willson Santtos" userId="a5f589665b4ca95b" providerId="LiveId" clId="{5DF3A1D0-B607-424E-AF03-902D4CC2F15E}" dt="2024-06-20T01:22:54.279" v="8875" actId="478"/>
        <pc:sldMkLst>
          <pc:docMk/>
          <pc:sldMk cId="807475579" sldId="300"/>
        </pc:sldMkLst>
        <pc:spChg chg="mod">
          <ac:chgData name="Willson Santtos" userId="a5f589665b4ca95b" providerId="LiveId" clId="{5DF3A1D0-B607-424E-AF03-902D4CC2F15E}" dt="2024-05-30T19:38:02.807" v="6926" actId="20577"/>
          <ac:spMkLst>
            <pc:docMk/>
            <pc:sldMk cId="807475579" sldId="300"/>
            <ac:spMk id="3" creationId="{00000000-0000-0000-0000-000000000000}"/>
          </ac:spMkLst>
        </pc:spChg>
        <pc:spChg chg="mod">
          <ac:chgData name="Willson Santtos" userId="a5f589665b4ca95b" providerId="LiveId" clId="{5DF3A1D0-B607-424E-AF03-902D4CC2F15E}" dt="2024-05-30T19:36:56.343" v="6905" actId="108"/>
          <ac:spMkLst>
            <pc:docMk/>
            <pc:sldMk cId="807475579" sldId="300"/>
            <ac:spMk id="4" creationId="{00000000-0000-0000-0000-000000000000}"/>
          </ac:spMkLst>
        </pc:spChg>
        <pc:spChg chg="mod">
          <ac:chgData name="Willson Santtos" userId="a5f589665b4ca95b" providerId="LiveId" clId="{5DF3A1D0-B607-424E-AF03-902D4CC2F15E}" dt="2024-06-20T01:03:39.904" v="8762" actId="14100"/>
          <ac:spMkLst>
            <pc:docMk/>
            <pc:sldMk cId="807475579" sldId="300"/>
            <ac:spMk id="5" creationId="{00000000-0000-0000-0000-000000000000}"/>
          </ac:spMkLst>
        </pc:spChg>
        <pc:spChg chg="mod">
          <ac:chgData name="Willson Santtos" userId="a5f589665b4ca95b" providerId="LiveId" clId="{5DF3A1D0-B607-424E-AF03-902D4CC2F15E}" dt="2024-06-20T01:05:20.100" v="8813" actId="1076"/>
          <ac:spMkLst>
            <pc:docMk/>
            <pc:sldMk cId="807475579" sldId="300"/>
            <ac:spMk id="9" creationId="{00000000-0000-0000-0000-000000000000}"/>
          </ac:spMkLst>
        </pc:spChg>
        <pc:spChg chg="mod">
          <ac:chgData name="Willson Santtos" userId="a5f589665b4ca95b" providerId="LiveId" clId="{5DF3A1D0-B607-424E-AF03-902D4CC2F15E}" dt="2024-05-30T19:37:40.471" v="6911" actId="108"/>
          <ac:spMkLst>
            <pc:docMk/>
            <pc:sldMk cId="807475579" sldId="300"/>
            <ac:spMk id="14" creationId="{00000000-0000-0000-0000-000000000000}"/>
          </ac:spMkLst>
        </pc:spChg>
        <pc:spChg chg="mod">
          <ac:chgData name="Willson Santtos" userId="a5f589665b4ca95b" providerId="LiveId" clId="{5DF3A1D0-B607-424E-AF03-902D4CC2F15E}" dt="2024-05-30T19:37:44.064" v="6912" actId="108"/>
          <ac:spMkLst>
            <pc:docMk/>
            <pc:sldMk cId="807475579" sldId="300"/>
            <ac:spMk id="15" creationId="{00000000-0000-0000-0000-000000000000}"/>
          </ac:spMkLst>
        </pc:spChg>
        <pc:spChg chg="mod">
          <ac:chgData name="Willson Santtos" userId="a5f589665b4ca95b" providerId="LiveId" clId="{5DF3A1D0-B607-424E-AF03-902D4CC2F15E}" dt="2024-05-30T19:37:03.021" v="6906" actId="108"/>
          <ac:spMkLst>
            <pc:docMk/>
            <pc:sldMk cId="807475579" sldId="300"/>
            <ac:spMk id="16" creationId="{00000000-0000-0000-0000-000000000000}"/>
          </ac:spMkLst>
        </pc:spChg>
        <pc:spChg chg="mod">
          <ac:chgData name="Willson Santtos" userId="a5f589665b4ca95b" providerId="LiveId" clId="{5DF3A1D0-B607-424E-AF03-902D4CC2F15E}" dt="2024-06-20T01:02:54.925" v="8755" actId="14100"/>
          <ac:spMkLst>
            <pc:docMk/>
            <pc:sldMk cId="807475579" sldId="300"/>
            <ac:spMk id="20" creationId="{00000000-0000-0000-0000-000000000000}"/>
          </ac:spMkLst>
        </pc:spChg>
        <pc:spChg chg="mod">
          <ac:chgData name="Willson Santtos" userId="a5f589665b4ca95b" providerId="LiveId" clId="{5DF3A1D0-B607-424E-AF03-902D4CC2F15E}" dt="2024-05-30T19:45:18.595" v="7066"/>
          <ac:spMkLst>
            <pc:docMk/>
            <pc:sldMk cId="807475579" sldId="300"/>
            <ac:spMk id="22" creationId="{24CD244E-397C-9E62-3C2C-31CE3A7B29CD}"/>
          </ac:spMkLst>
        </pc:spChg>
        <pc:spChg chg="mod">
          <ac:chgData name="Willson Santtos" userId="a5f589665b4ca95b" providerId="LiveId" clId="{5DF3A1D0-B607-424E-AF03-902D4CC2F15E}" dt="2024-05-30T19:45:18.595" v="7066"/>
          <ac:spMkLst>
            <pc:docMk/>
            <pc:sldMk cId="807475579" sldId="300"/>
            <ac:spMk id="23" creationId="{A677D735-35DE-39DD-F07E-6930052730D6}"/>
          </ac:spMkLst>
        </pc:spChg>
        <pc:spChg chg="add mod">
          <ac:chgData name="Willson Santtos" userId="a5f589665b4ca95b" providerId="LiveId" clId="{5DF3A1D0-B607-424E-AF03-902D4CC2F15E}" dt="2024-06-20T01:03:58.571" v="8768" actId="1076"/>
          <ac:spMkLst>
            <pc:docMk/>
            <pc:sldMk cId="807475579" sldId="300"/>
            <ac:spMk id="28" creationId="{6EAE0027-240B-3626-63D0-F2FDFD2096D0}"/>
          </ac:spMkLst>
        </pc:spChg>
        <pc:spChg chg="add del mod">
          <ac:chgData name="Willson Santtos" userId="a5f589665b4ca95b" providerId="LiveId" clId="{5DF3A1D0-B607-424E-AF03-902D4CC2F15E}" dt="2024-06-20T01:22:54.279" v="8875" actId="478"/>
          <ac:spMkLst>
            <pc:docMk/>
            <pc:sldMk cId="807475579" sldId="300"/>
            <ac:spMk id="29" creationId="{7E57598D-8164-7B6B-2909-909FCD0FFD28}"/>
          </ac:spMkLst>
        </pc:spChg>
        <pc:spChg chg="add mod">
          <ac:chgData name="Willson Santtos" userId="a5f589665b4ca95b" providerId="LiveId" clId="{5DF3A1D0-B607-424E-AF03-902D4CC2F15E}" dt="2024-06-20T01:10:38.801" v="8831" actId="1076"/>
          <ac:spMkLst>
            <pc:docMk/>
            <pc:sldMk cId="807475579" sldId="300"/>
            <ac:spMk id="35" creationId="{1D059F0C-6534-4531-D990-9BAE0E08B1FD}"/>
          </ac:spMkLst>
        </pc:spChg>
        <pc:spChg chg="add del mod">
          <ac:chgData name="Willson Santtos" userId="a5f589665b4ca95b" providerId="LiveId" clId="{5DF3A1D0-B607-424E-AF03-902D4CC2F15E}" dt="2024-06-20T01:22:50.476" v="8874" actId="478"/>
          <ac:spMkLst>
            <pc:docMk/>
            <pc:sldMk cId="807475579" sldId="300"/>
            <ac:spMk id="36" creationId="{3D56DD42-8138-155A-F8DB-3EFCC92BD19D}"/>
          </ac:spMkLst>
        </pc:spChg>
        <pc:grpChg chg="add mod">
          <ac:chgData name="Willson Santtos" userId="a5f589665b4ca95b" providerId="LiveId" clId="{5DF3A1D0-B607-424E-AF03-902D4CC2F15E}" dt="2024-05-30T19:45:22.481" v="7067" actId="1076"/>
          <ac:grpSpMkLst>
            <pc:docMk/>
            <pc:sldMk cId="807475579" sldId="300"/>
            <ac:grpSpMk id="21" creationId="{ED539957-C2B3-5532-E253-5C06DBC58ACC}"/>
          </ac:grpSpMkLst>
        </pc:grpChg>
        <pc:picChg chg="del">
          <ac:chgData name="Willson Santtos" userId="a5f589665b4ca95b" providerId="LiveId" clId="{5DF3A1D0-B607-424E-AF03-902D4CC2F15E}" dt="2024-05-30T19:37:51.750" v="6914" actId="478"/>
          <ac:picMkLst>
            <pc:docMk/>
            <pc:sldMk cId="807475579" sldId="300"/>
            <ac:picMk id="2" creationId="{00000000-0000-0000-0000-000000000000}"/>
          </ac:picMkLst>
        </pc:picChg>
        <pc:picChg chg="mod">
          <ac:chgData name="Willson Santtos" userId="a5f589665b4ca95b" providerId="LiveId" clId="{5DF3A1D0-B607-424E-AF03-902D4CC2F15E}" dt="2024-06-20T01:02:13.650" v="8746" actId="14100"/>
          <ac:picMkLst>
            <pc:docMk/>
            <pc:sldMk cId="807475579" sldId="300"/>
            <ac:picMk id="6" creationId="{00000000-0000-0000-0000-000000000000}"/>
          </ac:picMkLst>
        </pc:picChg>
        <pc:picChg chg="mod">
          <ac:chgData name="Willson Santtos" userId="a5f589665b4ca95b" providerId="LiveId" clId="{5DF3A1D0-B607-424E-AF03-902D4CC2F15E}" dt="2024-06-20T01:02:16.493" v="8747" actId="1076"/>
          <ac:picMkLst>
            <pc:docMk/>
            <pc:sldMk cId="807475579" sldId="300"/>
            <ac:picMk id="7" creationId="{00000000-0000-0000-0000-000000000000}"/>
          </ac:picMkLst>
        </pc:picChg>
        <pc:picChg chg="mod">
          <ac:chgData name="Willson Santtos" userId="a5f589665b4ca95b" providerId="LiveId" clId="{5DF3A1D0-B607-424E-AF03-902D4CC2F15E}" dt="2024-06-20T01:05:27.117" v="8816" actId="1076"/>
          <ac:picMkLst>
            <pc:docMk/>
            <pc:sldMk cId="807475579" sldId="300"/>
            <ac:picMk id="11" creationId="{00000000-0000-0000-0000-000000000000}"/>
          </ac:picMkLst>
        </pc:picChg>
        <pc:picChg chg="mod">
          <ac:chgData name="Willson Santtos" userId="a5f589665b4ca95b" providerId="LiveId" clId="{5DF3A1D0-B607-424E-AF03-902D4CC2F15E}" dt="2024-06-20T01:03:23.134" v="8761" actId="14100"/>
          <ac:picMkLst>
            <pc:docMk/>
            <pc:sldMk cId="807475579" sldId="300"/>
            <ac:picMk id="17" creationId="{00000000-0000-0000-0000-000000000000}"/>
          </ac:picMkLst>
        </pc:picChg>
        <pc:picChg chg="add mod">
          <ac:chgData name="Willson Santtos" userId="a5f589665b4ca95b" providerId="LiveId" clId="{5DF3A1D0-B607-424E-AF03-902D4CC2F15E}" dt="2024-06-20T01:04:48.724" v="8775" actId="1076"/>
          <ac:picMkLst>
            <pc:docMk/>
            <pc:sldMk cId="807475579" sldId="300"/>
            <ac:picMk id="27" creationId="{BB4C647F-23A5-7341-817E-56FED3769180}"/>
          </ac:picMkLst>
        </pc:picChg>
        <pc:picChg chg="add mod">
          <ac:chgData name="Willson Santtos" userId="a5f589665b4ca95b" providerId="LiveId" clId="{5DF3A1D0-B607-424E-AF03-902D4CC2F15E}" dt="2024-06-20T01:10:34.914" v="8830" actId="1076"/>
          <ac:picMkLst>
            <pc:docMk/>
            <pc:sldMk cId="807475579" sldId="300"/>
            <ac:picMk id="32" creationId="{976990F0-5EA8-C2B5-07AD-457BE564C2F3}"/>
          </ac:picMkLst>
        </pc:picChg>
        <pc:picChg chg="add mod">
          <ac:chgData name="Willson Santtos" userId="a5f589665b4ca95b" providerId="LiveId" clId="{5DF3A1D0-B607-424E-AF03-902D4CC2F15E}" dt="2024-06-20T01:10:34.914" v="8830" actId="1076"/>
          <ac:picMkLst>
            <pc:docMk/>
            <pc:sldMk cId="807475579" sldId="300"/>
            <ac:picMk id="33" creationId="{370180AA-468D-4330-0154-34CAA4A78B2B}"/>
          </ac:picMkLst>
        </pc:picChg>
        <pc:picChg chg="add mod">
          <ac:chgData name="Willson Santtos" userId="a5f589665b4ca95b" providerId="LiveId" clId="{5DF3A1D0-B607-424E-AF03-902D4CC2F15E}" dt="2024-06-20T01:10:34.914" v="8830" actId="1076"/>
          <ac:picMkLst>
            <pc:docMk/>
            <pc:sldMk cId="807475579" sldId="300"/>
            <ac:picMk id="34" creationId="{945898EA-A5AC-D6AC-1CC8-1FCCBF80C0D9}"/>
          </ac:picMkLst>
        </pc:picChg>
        <pc:cxnChg chg="mod">
          <ac:chgData name="Willson Santtos" userId="a5f589665b4ca95b" providerId="LiveId" clId="{5DF3A1D0-B607-424E-AF03-902D4CC2F15E}" dt="2024-06-20T01:05:24.417" v="8815" actId="14100"/>
          <ac:cxnSpMkLst>
            <pc:docMk/>
            <pc:sldMk cId="807475579" sldId="300"/>
            <ac:cxnSpMk id="8" creationId="{00000000-0000-0000-0000-000000000000}"/>
          </ac:cxnSpMkLst>
        </pc:cxnChg>
        <pc:cxnChg chg="mod">
          <ac:chgData name="Willson Santtos" userId="a5f589665b4ca95b" providerId="LiveId" clId="{5DF3A1D0-B607-424E-AF03-902D4CC2F15E}" dt="2024-06-20T01:05:20.100" v="8813" actId="1076"/>
          <ac:cxnSpMkLst>
            <pc:docMk/>
            <pc:sldMk cId="807475579" sldId="300"/>
            <ac:cxnSpMk id="10" creationId="{00000000-0000-0000-0000-000000000000}"/>
          </ac:cxnSpMkLst>
        </pc:cxnChg>
        <pc:cxnChg chg="mod">
          <ac:chgData name="Willson Santtos" userId="a5f589665b4ca95b" providerId="LiveId" clId="{5DF3A1D0-B607-424E-AF03-902D4CC2F15E}" dt="2024-05-30T19:37:44.064" v="6912" actId="108"/>
          <ac:cxnSpMkLst>
            <pc:docMk/>
            <pc:sldMk cId="807475579" sldId="300"/>
            <ac:cxnSpMk id="12" creationId="{00000000-0000-0000-0000-000000000000}"/>
          </ac:cxnSpMkLst>
        </pc:cxnChg>
      </pc:sldChg>
      <pc:sldChg chg="addSp modSp add mod modTransition">
        <pc:chgData name="Willson Santtos" userId="a5f589665b4ca95b" providerId="LiveId" clId="{5DF3A1D0-B607-424E-AF03-902D4CC2F15E}" dt="2024-06-14T15:47:05.189" v="8365"/>
        <pc:sldMkLst>
          <pc:docMk/>
          <pc:sldMk cId="0" sldId="302"/>
        </pc:sldMkLst>
        <pc:spChg chg="mod">
          <ac:chgData name="Willson Santtos" userId="a5f589665b4ca95b" providerId="LiveId" clId="{5DF3A1D0-B607-424E-AF03-902D4CC2F15E}" dt="2024-06-14T15:47:05.189" v="8365"/>
          <ac:spMkLst>
            <pc:docMk/>
            <pc:sldMk cId="0" sldId="302"/>
            <ac:spMk id="3" creationId="{8BE4F131-5430-F870-51EE-A5A033B49F04}"/>
          </ac:spMkLst>
        </pc:spChg>
        <pc:spChg chg="mod">
          <ac:chgData name="Willson Santtos" userId="a5f589665b4ca95b" providerId="LiveId" clId="{5DF3A1D0-B607-424E-AF03-902D4CC2F15E}" dt="2024-06-14T15:47:05.189" v="8365"/>
          <ac:spMkLst>
            <pc:docMk/>
            <pc:sldMk cId="0" sldId="302"/>
            <ac:spMk id="4" creationId="{89321807-119C-04D9-3A69-2E6D8620E42F}"/>
          </ac:spMkLst>
        </pc:spChg>
        <pc:spChg chg="mod">
          <ac:chgData name="Willson Santtos" userId="a5f589665b4ca95b" providerId="LiveId" clId="{5DF3A1D0-B607-424E-AF03-902D4CC2F15E}" dt="2024-06-14T15:45:39.860" v="8348" actId="108"/>
          <ac:spMkLst>
            <pc:docMk/>
            <pc:sldMk cId="0" sldId="302"/>
            <ac:spMk id="2080" creationId="{00000000-0000-0000-0000-000000000000}"/>
          </ac:spMkLst>
        </pc:spChg>
        <pc:spChg chg="mod">
          <ac:chgData name="Willson Santtos" userId="a5f589665b4ca95b" providerId="LiveId" clId="{5DF3A1D0-B607-424E-AF03-902D4CC2F15E}" dt="2024-06-14T15:45:58.264" v="8355" actId="1076"/>
          <ac:spMkLst>
            <pc:docMk/>
            <pc:sldMk cId="0" sldId="302"/>
            <ac:spMk id="2081" creationId="{00000000-0000-0000-0000-000000000000}"/>
          </ac:spMkLst>
        </pc:spChg>
        <pc:grpChg chg="add mod">
          <ac:chgData name="Willson Santtos" userId="a5f589665b4ca95b" providerId="LiveId" clId="{5DF3A1D0-B607-424E-AF03-902D4CC2F15E}" dt="2024-06-14T15:47:05.189" v="8365"/>
          <ac:grpSpMkLst>
            <pc:docMk/>
            <pc:sldMk cId="0" sldId="302"/>
            <ac:grpSpMk id="2" creationId="{6152177C-44EE-1B5F-BB0C-2B6C0699D91C}"/>
          </ac:grpSpMkLst>
        </pc:grpChg>
      </pc:sldChg>
      <pc:sldChg chg="delSp modSp add del mod modTransition">
        <pc:chgData name="Willson Santtos" userId="a5f589665b4ca95b" providerId="LiveId" clId="{5DF3A1D0-B607-424E-AF03-902D4CC2F15E}" dt="2024-05-30T19:49:40.337" v="7083" actId="47"/>
        <pc:sldMkLst>
          <pc:docMk/>
          <pc:sldMk cId="4176673355" sldId="302"/>
        </pc:sldMkLst>
        <pc:spChg chg="mod">
          <ac:chgData name="Willson Santtos" userId="a5f589665b4ca95b" providerId="LiveId" clId="{5DF3A1D0-B607-424E-AF03-902D4CC2F15E}" dt="2024-05-30T19:48:49.696" v="7074" actId="108"/>
          <ac:spMkLst>
            <pc:docMk/>
            <pc:sldMk cId="4176673355" sldId="302"/>
            <ac:spMk id="3" creationId="{00000000-0000-0000-0000-000000000000}"/>
          </ac:spMkLst>
        </pc:spChg>
        <pc:spChg chg="mod">
          <ac:chgData name="Willson Santtos" userId="a5f589665b4ca95b" providerId="LiveId" clId="{5DF3A1D0-B607-424E-AF03-902D4CC2F15E}" dt="2024-05-30T19:49:14.471" v="7080" actId="1076"/>
          <ac:spMkLst>
            <pc:docMk/>
            <pc:sldMk cId="4176673355" sldId="302"/>
            <ac:spMk id="4" creationId="{00000000-0000-0000-0000-000000000000}"/>
          </ac:spMkLst>
        </pc:spChg>
        <pc:spChg chg="mod">
          <ac:chgData name="Willson Santtos" userId="a5f589665b4ca95b" providerId="LiveId" clId="{5DF3A1D0-B607-424E-AF03-902D4CC2F15E}" dt="2024-05-30T19:49:18.391" v="7081" actId="255"/>
          <ac:spMkLst>
            <pc:docMk/>
            <pc:sldMk cId="4176673355" sldId="302"/>
            <ac:spMk id="6" creationId="{00000000-0000-0000-0000-000000000000}"/>
          </ac:spMkLst>
        </pc:spChg>
        <pc:spChg chg="mod">
          <ac:chgData name="Willson Santtos" userId="a5f589665b4ca95b" providerId="LiveId" clId="{5DF3A1D0-B607-424E-AF03-902D4CC2F15E}" dt="2024-05-30T19:49:22.416" v="7082" actId="255"/>
          <ac:spMkLst>
            <pc:docMk/>
            <pc:sldMk cId="4176673355" sldId="302"/>
            <ac:spMk id="7" creationId="{00000000-0000-0000-0000-000000000000}"/>
          </ac:spMkLst>
        </pc:spChg>
        <pc:picChg chg="del mod">
          <ac:chgData name="Willson Santtos" userId="a5f589665b4ca95b" providerId="LiveId" clId="{5DF3A1D0-B607-424E-AF03-902D4CC2F15E}" dt="2024-05-30T19:49:09.800" v="7079" actId="478"/>
          <ac:picMkLst>
            <pc:docMk/>
            <pc:sldMk cId="4176673355" sldId="302"/>
            <ac:picMk id="2" creationId="{00000000-0000-0000-0000-000000000000}"/>
          </ac:picMkLst>
        </pc:picChg>
      </pc:sldChg>
      <pc:sldChg chg="addSp modSp add mod modTransition">
        <pc:chgData name="Willson Santtos" userId="a5f589665b4ca95b" providerId="LiveId" clId="{5DF3A1D0-B607-424E-AF03-902D4CC2F15E}" dt="2024-06-19T17:02:29.918" v="8502" actId="20577"/>
        <pc:sldMkLst>
          <pc:docMk/>
          <pc:sldMk cId="0" sldId="303"/>
        </pc:sldMkLst>
        <pc:spChg chg="mod">
          <ac:chgData name="Willson Santtos" userId="a5f589665b4ca95b" providerId="LiveId" clId="{5DF3A1D0-B607-424E-AF03-902D4CC2F15E}" dt="2024-06-14T15:47:06.390" v="8366"/>
          <ac:spMkLst>
            <pc:docMk/>
            <pc:sldMk cId="0" sldId="303"/>
            <ac:spMk id="3" creationId="{8BC89BB5-B04A-FA5A-2736-950854E8821A}"/>
          </ac:spMkLst>
        </pc:spChg>
        <pc:spChg chg="mod">
          <ac:chgData name="Willson Santtos" userId="a5f589665b4ca95b" providerId="LiveId" clId="{5DF3A1D0-B607-424E-AF03-902D4CC2F15E}" dt="2024-06-14T15:47:06.390" v="8366"/>
          <ac:spMkLst>
            <pc:docMk/>
            <pc:sldMk cId="0" sldId="303"/>
            <ac:spMk id="4" creationId="{DBDD91F4-CBC2-45C6-40BC-17C75E2A38A8}"/>
          </ac:spMkLst>
        </pc:spChg>
        <pc:spChg chg="mod">
          <ac:chgData name="Willson Santtos" userId="a5f589665b4ca95b" providerId="LiveId" clId="{5DF3A1D0-B607-424E-AF03-902D4CC2F15E}" dt="2024-06-14T15:46:06.395" v="8356" actId="108"/>
          <ac:spMkLst>
            <pc:docMk/>
            <pc:sldMk cId="0" sldId="303"/>
            <ac:spMk id="2086" creationId="{00000000-0000-0000-0000-000000000000}"/>
          </ac:spMkLst>
        </pc:spChg>
        <pc:spChg chg="mod">
          <ac:chgData name="Willson Santtos" userId="a5f589665b4ca95b" providerId="LiveId" clId="{5DF3A1D0-B607-424E-AF03-902D4CC2F15E}" dt="2024-06-19T17:02:29.918" v="8502" actId="20577"/>
          <ac:spMkLst>
            <pc:docMk/>
            <pc:sldMk cId="0" sldId="303"/>
            <ac:spMk id="2087" creationId="{00000000-0000-0000-0000-000000000000}"/>
          </ac:spMkLst>
        </pc:spChg>
        <pc:grpChg chg="add mod">
          <ac:chgData name="Willson Santtos" userId="a5f589665b4ca95b" providerId="LiveId" clId="{5DF3A1D0-B607-424E-AF03-902D4CC2F15E}" dt="2024-06-14T15:47:06.390" v="8366"/>
          <ac:grpSpMkLst>
            <pc:docMk/>
            <pc:sldMk cId="0" sldId="303"/>
            <ac:grpSpMk id="2" creationId="{94F0A1CC-75BD-C859-B5A7-6C4E5E638F99}"/>
          </ac:grpSpMkLst>
        </pc:grpChg>
      </pc:sldChg>
      <pc:sldChg chg="delSp modSp add mod modTransition">
        <pc:chgData name="Willson Santtos" userId="a5f589665b4ca95b" providerId="LiveId" clId="{5DF3A1D0-B607-424E-AF03-902D4CC2F15E}" dt="2024-05-30T19:50:32.247" v="7104" actId="478"/>
        <pc:sldMkLst>
          <pc:docMk/>
          <pc:sldMk cId="2316675423" sldId="304"/>
        </pc:sldMkLst>
        <pc:spChg chg="mod">
          <ac:chgData name="Willson Santtos" userId="a5f589665b4ca95b" providerId="LiveId" clId="{5DF3A1D0-B607-424E-AF03-902D4CC2F15E}" dt="2024-05-30T19:50:30.985" v="7103" actId="20577"/>
          <ac:spMkLst>
            <pc:docMk/>
            <pc:sldMk cId="2316675423" sldId="304"/>
            <ac:spMk id="3" creationId="{00000000-0000-0000-0000-000000000000}"/>
          </ac:spMkLst>
        </pc:spChg>
        <pc:spChg chg="mod">
          <ac:chgData name="Willson Santtos" userId="a5f589665b4ca95b" providerId="LiveId" clId="{5DF3A1D0-B607-424E-AF03-902D4CC2F15E}" dt="2024-05-30T19:50:14.671" v="7088" actId="108"/>
          <ac:spMkLst>
            <pc:docMk/>
            <pc:sldMk cId="2316675423" sldId="304"/>
            <ac:spMk id="6" creationId="{00000000-0000-0000-0000-000000000000}"/>
          </ac:spMkLst>
        </pc:spChg>
        <pc:spChg chg="mod">
          <ac:chgData name="Willson Santtos" userId="a5f589665b4ca95b" providerId="LiveId" clId="{5DF3A1D0-B607-424E-AF03-902D4CC2F15E}" dt="2024-05-30T19:50:09.070" v="7087" actId="108"/>
          <ac:spMkLst>
            <pc:docMk/>
            <pc:sldMk cId="2316675423" sldId="304"/>
            <ac:spMk id="8" creationId="{00000000-0000-0000-0000-000000000000}"/>
          </ac:spMkLst>
        </pc:spChg>
        <pc:picChg chg="del">
          <ac:chgData name="Willson Santtos" userId="a5f589665b4ca95b" providerId="LiveId" clId="{5DF3A1D0-B607-424E-AF03-902D4CC2F15E}" dt="2024-05-30T19:50:32.247" v="7104" actId="478"/>
          <ac:picMkLst>
            <pc:docMk/>
            <pc:sldMk cId="2316675423" sldId="304"/>
            <ac:picMk id="2" creationId="{00000000-0000-0000-0000-000000000000}"/>
          </ac:picMkLst>
        </pc:picChg>
      </pc:sldChg>
      <pc:sldChg chg="addSp modSp add mod modTransition">
        <pc:chgData name="Willson Santtos" userId="a5f589665b4ca95b" providerId="LiveId" clId="{5DF3A1D0-B607-424E-AF03-902D4CC2F15E}" dt="2024-06-14T15:47:10.039" v="8368"/>
        <pc:sldMkLst>
          <pc:docMk/>
          <pc:sldMk cId="0" sldId="305"/>
        </pc:sldMkLst>
        <pc:spChg chg="mod">
          <ac:chgData name="Willson Santtos" userId="a5f589665b4ca95b" providerId="LiveId" clId="{5DF3A1D0-B607-424E-AF03-902D4CC2F15E}" dt="2024-06-14T15:47:10.039" v="8368"/>
          <ac:spMkLst>
            <pc:docMk/>
            <pc:sldMk cId="0" sldId="305"/>
            <ac:spMk id="3" creationId="{E13D6D76-52AB-D6F2-192C-243A2A4EAB1B}"/>
          </ac:spMkLst>
        </pc:spChg>
        <pc:spChg chg="mod">
          <ac:chgData name="Willson Santtos" userId="a5f589665b4ca95b" providerId="LiveId" clId="{5DF3A1D0-B607-424E-AF03-902D4CC2F15E}" dt="2024-06-14T15:47:10.039" v="8368"/>
          <ac:spMkLst>
            <pc:docMk/>
            <pc:sldMk cId="0" sldId="305"/>
            <ac:spMk id="4" creationId="{4DB90A66-8D85-F4CC-F97F-DBAFE75344D4}"/>
          </ac:spMkLst>
        </pc:spChg>
        <pc:spChg chg="mod">
          <ac:chgData name="Willson Santtos" userId="a5f589665b4ca95b" providerId="LiveId" clId="{5DF3A1D0-B607-424E-AF03-902D4CC2F15E}" dt="2024-06-14T15:46:49.767" v="8363" actId="108"/>
          <ac:spMkLst>
            <pc:docMk/>
            <pc:sldMk cId="0" sldId="305"/>
            <ac:spMk id="2098" creationId="{00000000-0000-0000-0000-000000000000}"/>
          </ac:spMkLst>
        </pc:spChg>
        <pc:spChg chg="mod">
          <ac:chgData name="Willson Santtos" userId="a5f589665b4ca95b" providerId="LiveId" clId="{5DF3A1D0-B607-424E-AF03-902D4CC2F15E}" dt="2024-06-14T15:46:55.545" v="8364" actId="1076"/>
          <ac:spMkLst>
            <pc:docMk/>
            <pc:sldMk cId="0" sldId="305"/>
            <ac:spMk id="2099" creationId="{00000000-0000-0000-0000-000000000000}"/>
          </ac:spMkLst>
        </pc:spChg>
        <pc:grpChg chg="add mod">
          <ac:chgData name="Willson Santtos" userId="a5f589665b4ca95b" providerId="LiveId" clId="{5DF3A1D0-B607-424E-AF03-902D4CC2F15E}" dt="2024-06-14T15:47:10.039" v="8368"/>
          <ac:grpSpMkLst>
            <pc:docMk/>
            <pc:sldMk cId="0" sldId="305"/>
            <ac:grpSpMk id="2" creationId="{8010B8DB-4C5C-ABAB-F7FB-F08C9B3BA747}"/>
          </ac:grpSpMkLst>
        </pc:grpChg>
      </pc:sldChg>
      <pc:sldChg chg="addSp delSp modSp add mod modTransition delAnim">
        <pc:chgData name="Willson Santtos" userId="a5f589665b4ca95b" providerId="LiveId" clId="{5DF3A1D0-B607-424E-AF03-902D4CC2F15E}" dt="2024-05-30T20:06:13.248" v="7529" actId="14100"/>
        <pc:sldMkLst>
          <pc:docMk/>
          <pc:sldMk cId="3674862085" sldId="309"/>
        </pc:sldMkLst>
        <pc:spChg chg="mod">
          <ac:chgData name="Willson Santtos" userId="a5f589665b4ca95b" providerId="LiveId" clId="{5DF3A1D0-B607-424E-AF03-902D4CC2F15E}" dt="2024-05-30T20:01:49.857" v="7469" actId="108"/>
          <ac:spMkLst>
            <pc:docMk/>
            <pc:sldMk cId="3674862085" sldId="309"/>
            <ac:spMk id="3" creationId="{00000000-0000-0000-0000-000000000000}"/>
          </ac:spMkLst>
        </pc:spChg>
        <pc:spChg chg="add mod">
          <ac:chgData name="Willson Santtos" userId="a5f589665b4ca95b" providerId="LiveId" clId="{5DF3A1D0-B607-424E-AF03-902D4CC2F15E}" dt="2024-05-30T20:05:50.481" v="7526" actId="20577"/>
          <ac:spMkLst>
            <pc:docMk/>
            <pc:sldMk cId="3674862085" sldId="309"/>
            <ac:spMk id="8" creationId="{6C531996-FCC2-E693-F658-E3FA696EC0F4}"/>
          </ac:spMkLst>
        </pc:spChg>
        <pc:spChg chg="mod">
          <ac:chgData name="Willson Santtos" userId="a5f589665b4ca95b" providerId="LiveId" clId="{5DF3A1D0-B607-424E-AF03-902D4CC2F15E}" dt="2024-05-30T20:02:00.060" v="7471" actId="108"/>
          <ac:spMkLst>
            <pc:docMk/>
            <pc:sldMk cId="3674862085" sldId="309"/>
            <ac:spMk id="19" creationId="{00000000-0000-0000-0000-000000000000}"/>
          </ac:spMkLst>
        </pc:spChg>
        <pc:spChg chg="del">
          <ac:chgData name="Willson Santtos" userId="a5f589665b4ca95b" providerId="LiveId" clId="{5DF3A1D0-B607-424E-AF03-902D4CC2F15E}" dt="2024-05-30T20:02:52.445" v="7475" actId="478"/>
          <ac:spMkLst>
            <pc:docMk/>
            <pc:sldMk cId="3674862085" sldId="309"/>
            <ac:spMk id="21" creationId="{00000000-0000-0000-0000-000000000000}"/>
          </ac:spMkLst>
        </pc:spChg>
        <pc:spChg chg="del">
          <ac:chgData name="Willson Santtos" userId="a5f589665b4ca95b" providerId="LiveId" clId="{5DF3A1D0-B607-424E-AF03-902D4CC2F15E}" dt="2024-05-30T20:02:54.645" v="7476" actId="478"/>
          <ac:spMkLst>
            <pc:docMk/>
            <pc:sldMk cId="3674862085" sldId="309"/>
            <ac:spMk id="22" creationId="{00000000-0000-0000-0000-000000000000}"/>
          </ac:spMkLst>
        </pc:spChg>
        <pc:spChg chg="del">
          <ac:chgData name="Willson Santtos" userId="a5f589665b4ca95b" providerId="LiveId" clId="{5DF3A1D0-B607-424E-AF03-902D4CC2F15E}" dt="2024-05-30T20:02:57.770" v="7477" actId="478"/>
          <ac:spMkLst>
            <pc:docMk/>
            <pc:sldMk cId="3674862085" sldId="309"/>
            <ac:spMk id="23" creationId="{00000000-0000-0000-0000-000000000000}"/>
          </ac:spMkLst>
        </pc:spChg>
        <pc:spChg chg="mod">
          <ac:chgData name="Willson Santtos" userId="a5f589665b4ca95b" providerId="LiveId" clId="{5DF3A1D0-B607-424E-AF03-902D4CC2F15E}" dt="2024-05-30T20:03:21.162" v="7481" actId="1076"/>
          <ac:spMkLst>
            <pc:docMk/>
            <pc:sldMk cId="3674862085" sldId="309"/>
            <ac:spMk id="25" creationId="{00000000-0000-0000-0000-000000000000}"/>
          </ac:spMkLst>
        </pc:spChg>
        <pc:spChg chg="mod">
          <ac:chgData name="Willson Santtos" userId="a5f589665b4ca95b" providerId="LiveId" clId="{5DF3A1D0-B607-424E-AF03-902D4CC2F15E}" dt="2024-05-30T20:03:21.162" v="7481" actId="1076"/>
          <ac:spMkLst>
            <pc:docMk/>
            <pc:sldMk cId="3674862085" sldId="309"/>
            <ac:spMk id="27" creationId="{00000000-0000-0000-0000-000000000000}"/>
          </ac:spMkLst>
        </pc:spChg>
        <pc:spChg chg="del">
          <ac:chgData name="Willson Santtos" userId="a5f589665b4ca95b" providerId="LiveId" clId="{5DF3A1D0-B607-424E-AF03-902D4CC2F15E}" dt="2024-05-30T20:01:22.345" v="7461" actId="478"/>
          <ac:spMkLst>
            <pc:docMk/>
            <pc:sldMk cId="3674862085" sldId="309"/>
            <ac:spMk id="31" creationId="{00000000-0000-0000-0000-000000000000}"/>
          </ac:spMkLst>
        </pc:spChg>
        <pc:spChg chg="del">
          <ac:chgData name="Willson Santtos" userId="a5f589665b4ca95b" providerId="LiveId" clId="{5DF3A1D0-B607-424E-AF03-902D4CC2F15E}" dt="2024-05-30T20:01:24.943" v="7462" actId="478"/>
          <ac:spMkLst>
            <pc:docMk/>
            <pc:sldMk cId="3674862085" sldId="309"/>
            <ac:spMk id="32" creationId="{00000000-0000-0000-0000-000000000000}"/>
          </ac:spMkLst>
        </pc:spChg>
        <pc:spChg chg="del">
          <ac:chgData name="Willson Santtos" userId="a5f589665b4ca95b" providerId="LiveId" clId="{5DF3A1D0-B607-424E-AF03-902D4CC2F15E}" dt="2024-05-30T20:01:36.748" v="7466" actId="478"/>
          <ac:spMkLst>
            <pc:docMk/>
            <pc:sldMk cId="3674862085" sldId="309"/>
            <ac:spMk id="33" creationId="{00000000-0000-0000-0000-000000000000}"/>
          </ac:spMkLst>
        </pc:spChg>
        <pc:spChg chg="del">
          <ac:chgData name="Willson Santtos" userId="a5f589665b4ca95b" providerId="LiveId" clId="{5DF3A1D0-B607-424E-AF03-902D4CC2F15E}" dt="2024-05-30T20:01:41.422" v="7468" actId="478"/>
          <ac:spMkLst>
            <pc:docMk/>
            <pc:sldMk cId="3674862085" sldId="309"/>
            <ac:spMk id="34" creationId="{00000000-0000-0000-0000-000000000000}"/>
          </ac:spMkLst>
        </pc:spChg>
        <pc:spChg chg="del">
          <ac:chgData name="Willson Santtos" userId="a5f589665b4ca95b" providerId="LiveId" clId="{5DF3A1D0-B607-424E-AF03-902D4CC2F15E}" dt="2024-05-30T20:01:32.924" v="7464" actId="478"/>
          <ac:spMkLst>
            <pc:docMk/>
            <pc:sldMk cId="3674862085" sldId="309"/>
            <ac:spMk id="35" creationId="{00000000-0000-0000-0000-000000000000}"/>
          </ac:spMkLst>
        </pc:spChg>
        <pc:spChg chg="del">
          <ac:chgData name="Willson Santtos" userId="a5f589665b4ca95b" providerId="LiveId" clId="{5DF3A1D0-B607-424E-AF03-902D4CC2F15E}" dt="2024-05-30T20:01:39.912" v="7467" actId="478"/>
          <ac:spMkLst>
            <pc:docMk/>
            <pc:sldMk cId="3674862085" sldId="309"/>
            <ac:spMk id="36" creationId="{00000000-0000-0000-0000-000000000000}"/>
          </ac:spMkLst>
        </pc:spChg>
        <pc:spChg chg="del">
          <ac:chgData name="Willson Santtos" userId="a5f589665b4ca95b" providerId="LiveId" clId="{5DF3A1D0-B607-424E-AF03-902D4CC2F15E}" dt="2024-05-30T20:01:34.520" v="7465" actId="478"/>
          <ac:spMkLst>
            <pc:docMk/>
            <pc:sldMk cId="3674862085" sldId="309"/>
            <ac:spMk id="37" creationId="{00000000-0000-0000-0000-000000000000}"/>
          </ac:spMkLst>
        </pc:spChg>
        <pc:spChg chg="del">
          <ac:chgData name="Willson Santtos" userId="a5f589665b4ca95b" providerId="LiveId" clId="{5DF3A1D0-B607-424E-AF03-902D4CC2F15E}" dt="2024-05-30T20:01:31.154" v="7463" actId="478"/>
          <ac:spMkLst>
            <pc:docMk/>
            <pc:sldMk cId="3674862085" sldId="309"/>
            <ac:spMk id="38" creationId="{00000000-0000-0000-0000-000000000000}"/>
          </ac:spMkLst>
        </pc:spChg>
        <pc:spChg chg="del">
          <ac:chgData name="Willson Santtos" userId="a5f589665b4ca95b" providerId="LiveId" clId="{5DF3A1D0-B607-424E-AF03-902D4CC2F15E}" dt="2024-05-30T20:03:01.136" v="7478" actId="478"/>
          <ac:spMkLst>
            <pc:docMk/>
            <pc:sldMk cId="3674862085" sldId="309"/>
            <ac:spMk id="39" creationId="{00000000-0000-0000-0000-000000000000}"/>
          </ac:spMkLst>
        </pc:spChg>
        <pc:picChg chg="del mod">
          <ac:chgData name="Willson Santtos" userId="a5f589665b4ca95b" providerId="LiveId" clId="{5DF3A1D0-B607-424E-AF03-902D4CC2F15E}" dt="2024-05-30T20:03:03.018" v="7479" actId="478"/>
          <ac:picMkLst>
            <pc:docMk/>
            <pc:sldMk cId="3674862085" sldId="309"/>
            <ac:picMk id="2" creationId="{00000000-0000-0000-0000-000000000000}"/>
          </ac:picMkLst>
        </pc:picChg>
        <pc:picChg chg="add mod">
          <ac:chgData name="Willson Santtos" userId="a5f589665b4ca95b" providerId="LiveId" clId="{5DF3A1D0-B607-424E-AF03-902D4CC2F15E}" dt="2024-05-30T20:03:21.162" v="7481" actId="1076"/>
          <ac:picMkLst>
            <pc:docMk/>
            <pc:sldMk cId="3674862085" sldId="309"/>
            <ac:picMk id="5" creationId="{AE6A1F28-7F7A-5AE2-493B-BEBDC802E884}"/>
          </ac:picMkLst>
        </pc:picChg>
        <pc:picChg chg="add del mod">
          <ac:chgData name="Willson Santtos" userId="a5f589665b4ca95b" providerId="LiveId" clId="{5DF3A1D0-B607-424E-AF03-902D4CC2F15E}" dt="2024-05-30T20:04:24.627" v="7503" actId="478"/>
          <ac:picMkLst>
            <pc:docMk/>
            <pc:sldMk cId="3674862085" sldId="309"/>
            <ac:picMk id="10" creationId="{35DC2BD4-5909-24A8-F23A-AF261F1D3BF6}"/>
          </ac:picMkLst>
        </pc:picChg>
        <pc:picChg chg="add mod">
          <ac:chgData name="Willson Santtos" userId="a5f589665b4ca95b" providerId="LiveId" clId="{5DF3A1D0-B607-424E-AF03-902D4CC2F15E}" dt="2024-05-30T20:05:42.743" v="7523" actId="1076"/>
          <ac:picMkLst>
            <pc:docMk/>
            <pc:sldMk cId="3674862085" sldId="309"/>
            <ac:picMk id="12" creationId="{32591095-E01F-6CD3-7F4B-2BCDA85A1FD9}"/>
          </ac:picMkLst>
        </pc:picChg>
        <pc:picChg chg="add mod">
          <ac:chgData name="Willson Santtos" userId="a5f589665b4ca95b" providerId="LiveId" clId="{5DF3A1D0-B607-424E-AF03-902D4CC2F15E}" dt="2024-05-30T20:06:13.248" v="7529" actId="14100"/>
          <ac:picMkLst>
            <pc:docMk/>
            <pc:sldMk cId="3674862085" sldId="309"/>
            <ac:picMk id="14" creationId="{14350CA3-79F1-F310-BA94-AA1D7F3CB371}"/>
          </ac:picMkLst>
        </pc:picChg>
        <pc:picChg chg="del">
          <ac:chgData name="Willson Santtos" userId="a5f589665b4ca95b" providerId="LiveId" clId="{5DF3A1D0-B607-424E-AF03-902D4CC2F15E}" dt="2024-05-30T20:03:13.123" v="7480" actId="478"/>
          <ac:picMkLst>
            <pc:docMk/>
            <pc:sldMk cId="3674862085" sldId="309"/>
            <ac:picMk id="17" creationId="{00000000-0000-0000-0000-000000000000}"/>
          </ac:picMkLst>
        </pc:picChg>
        <pc:picChg chg="del">
          <ac:chgData name="Willson Santtos" userId="a5f589665b4ca95b" providerId="LiveId" clId="{5DF3A1D0-B607-424E-AF03-902D4CC2F15E}" dt="2024-05-30T20:03:13.123" v="7480" actId="478"/>
          <ac:picMkLst>
            <pc:docMk/>
            <pc:sldMk cId="3674862085" sldId="309"/>
            <ac:picMk id="18" creationId="{00000000-0000-0000-0000-000000000000}"/>
          </ac:picMkLst>
        </pc:picChg>
        <pc:picChg chg="del">
          <ac:chgData name="Willson Santtos" userId="a5f589665b4ca95b" providerId="LiveId" clId="{5DF3A1D0-B607-424E-AF03-902D4CC2F15E}" dt="2024-05-30T20:01:20.437" v="7460" actId="478"/>
          <ac:picMkLst>
            <pc:docMk/>
            <pc:sldMk cId="3674862085" sldId="309"/>
            <ac:picMk id="20" creationId="{00000000-0000-0000-0000-000000000000}"/>
          </ac:picMkLst>
        </pc:picChg>
        <pc:cxnChg chg="mod">
          <ac:chgData name="Willson Santtos" userId="a5f589665b4ca95b" providerId="LiveId" clId="{5DF3A1D0-B607-424E-AF03-902D4CC2F15E}" dt="2024-05-30T20:03:21.162" v="7481" actId="1076"/>
          <ac:cxnSpMkLst>
            <pc:docMk/>
            <pc:sldMk cId="3674862085" sldId="309"/>
            <ac:cxnSpMk id="24" creationId="{00000000-0000-0000-0000-000000000000}"/>
          </ac:cxnSpMkLst>
        </pc:cxnChg>
        <pc:cxnChg chg="mod">
          <ac:chgData name="Willson Santtos" userId="a5f589665b4ca95b" providerId="LiveId" clId="{5DF3A1D0-B607-424E-AF03-902D4CC2F15E}" dt="2024-05-30T20:03:21.162" v="7481" actId="1076"/>
          <ac:cxnSpMkLst>
            <pc:docMk/>
            <pc:sldMk cId="3674862085" sldId="309"/>
            <ac:cxnSpMk id="26" creationId="{00000000-0000-0000-0000-000000000000}"/>
          </ac:cxnSpMkLst>
        </pc:cxnChg>
      </pc:sldChg>
      <pc:sldChg chg="addSp delSp modSp add mod modTransition delAnim">
        <pc:chgData name="Willson Santtos" userId="a5f589665b4ca95b" providerId="LiveId" clId="{5DF3A1D0-B607-424E-AF03-902D4CC2F15E}" dt="2024-06-19T17:49:18.576" v="8569" actId="14100"/>
        <pc:sldMkLst>
          <pc:docMk/>
          <pc:sldMk cId="2448004029" sldId="310"/>
        </pc:sldMkLst>
        <pc:spChg chg="mod">
          <ac:chgData name="Willson Santtos" userId="a5f589665b4ca95b" providerId="LiveId" clId="{5DF3A1D0-B607-424E-AF03-902D4CC2F15E}" dt="2024-05-30T20:07:56.677" v="7537" actId="108"/>
          <ac:spMkLst>
            <pc:docMk/>
            <pc:sldMk cId="2448004029" sldId="310"/>
            <ac:spMk id="3" creationId="{00000000-0000-0000-0000-000000000000}"/>
          </ac:spMkLst>
        </pc:spChg>
        <pc:spChg chg="mod">
          <ac:chgData name="Willson Santtos" userId="a5f589665b4ca95b" providerId="LiveId" clId="{5DF3A1D0-B607-424E-AF03-902D4CC2F15E}" dt="2024-05-30T20:14:37.969" v="7615" actId="1076"/>
          <ac:spMkLst>
            <pc:docMk/>
            <pc:sldMk cId="2448004029" sldId="310"/>
            <ac:spMk id="5" creationId="{00000000-0000-0000-0000-000000000000}"/>
          </ac:spMkLst>
        </pc:spChg>
        <pc:spChg chg="mod">
          <ac:chgData name="Willson Santtos" userId="a5f589665b4ca95b" providerId="LiveId" clId="{5DF3A1D0-B607-424E-AF03-902D4CC2F15E}" dt="2024-05-30T20:12:20.714" v="7594" actId="1076"/>
          <ac:spMkLst>
            <pc:docMk/>
            <pc:sldMk cId="2448004029" sldId="310"/>
            <ac:spMk id="6" creationId="{00000000-0000-0000-0000-000000000000}"/>
          </ac:spMkLst>
        </pc:spChg>
        <pc:spChg chg="mod">
          <ac:chgData name="Willson Santtos" userId="a5f589665b4ca95b" providerId="LiveId" clId="{5DF3A1D0-B607-424E-AF03-902D4CC2F15E}" dt="2024-05-30T20:12:23.505" v="7595" actId="1076"/>
          <ac:spMkLst>
            <pc:docMk/>
            <pc:sldMk cId="2448004029" sldId="310"/>
            <ac:spMk id="7" creationId="{00000000-0000-0000-0000-000000000000}"/>
          </ac:spMkLst>
        </pc:spChg>
        <pc:spChg chg="mod">
          <ac:chgData name="Willson Santtos" userId="a5f589665b4ca95b" providerId="LiveId" clId="{5DF3A1D0-B607-424E-AF03-902D4CC2F15E}" dt="2024-05-30T20:07:52.128" v="7536" actId="108"/>
          <ac:spMkLst>
            <pc:docMk/>
            <pc:sldMk cId="2448004029" sldId="310"/>
            <ac:spMk id="12" creationId="{00000000-0000-0000-0000-000000000000}"/>
          </ac:spMkLst>
        </pc:spChg>
        <pc:spChg chg="del">
          <ac:chgData name="Willson Santtos" userId="a5f589665b4ca95b" providerId="LiveId" clId="{5DF3A1D0-B607-424E-AF03-902D4CC2F15E}" dt="2024-05-30T20:07:30.976" v="7532" actId="478"/>
          <ac:spMkLst>
            <pc:docMk/>
            <pc:sldMk cId="2448004029" sldId="310"/>
            <ac:spMk id="15" creationId="{00000000-0000-0000-0000-000000000000}"/>
          </ac:spMkLst>
        </pc:spChg>
        <pc:spChg chg="del">
          <ac:chgData name="Willson Santtos" userId="a5f589665b4ca95b" providerId="LiveId" clId="{5DF3A1D0-B607-424E-AF03-902D4CC2F15E}" dt="2024-05-30T20:07:30.976" v="7532" actId="478"/>
          <ac:spMkLst>
            <pc:docMk/>
            <pc:sldMk cId="2448004029" sldId="310"/>
            <ac:spMk id="16" creationId="{00000000-0000-0000-0000-000000000000}"/>
          </ac:spMkLst>
        </pc:spChg>
        <pc:spChg chg="del">
          <ac:chgData name="Willson Santtos" userId="a5f589665b4ca95b" providerId="LiveId" clId="{5DF3A1D0-B607-424E-AF03-902D4CC2F15E}" dt="2024-05-30T20:07:30.976" v="7532" actId="478"/>
          <ac:spMkLst>
            <pc:docMk/>
            <pc:sldMk cId="2448004029" sldId="310"/>
            <ac:spMk id="17" creationId="{00000000-0000-0000-0000-000000000000}"/>
          </ac:spMkLst>
        </pc:spChg>
        <pc:spChg chg="del">
          <ac:chgData name="Willson Santtos" userId="a5f589665b4ca95b" providerId="LiveId" clId="{5DF3A1D0-B607-424E-AF03-902D4CC2F15E}" dt="2024-05-30T20:07:30.976" v="7532" actId="478"/>
          <ac:spMkLst>
            <pc:docMk/>
            <pc:sldMk cId="2448004029" sldId="310"/>
            <ac:spMk id="18" creationId="{00000000-0000-0000-0000-000000000000}"/>
          </ac:spMkLst>
        </pc:spChg>
        <pc:spChg chg="del">
          <ac:chgData name="Willson Santtos" userId="a5f589665b4ca95b" providerId="LiveId" clId="{5DF3A1D0-B607-424E-AF03-902D4CC2F15E}" dt="2024-05-30T20:07:25.284" v="7531" actId="478"/>
          <ac:spMkLst>
            <pc:docMk/>
            <pc:sldMk cId="2448004029" sldId="310"/>
            <ac:spMk id="19" creationId="{00000000-0000-0000-0000-000000000000}"/>
          </ac:spMkLst>
        </pc:spChg>
        <pc:spChg chg="del">
          <ac:chgData name="Willson Santtos" userId="a5f589665b4ca95b" providerId="LiveId" clId="{5DF3A1D0-B607-424E-AF03-902D4CC2F15E}" dt="2024-05-30T20:07:25.284" v="7531" actId="478"/>
          <ac:spMkLst>
            <pc:docMk/>
            <pc:sldMk cId="2448004029" sldId="310"/>
            <ac:spMk id="20" creationId="{00000000-0000-0000-0000-000000000000}"/>
          </ac:spMkLst>
        </pc:spChg>
        <pc:spChg chg="del">
          <ac:chgData name="Willson Santtos" userId="a5f589665b4ca95b" providerId="LiveId" clId="{5DF3A1D0-B607-424E-AF03-902D4CC2F15E}" dt="2024-05-30T20:07:25.284" v="7531" actId="478"/>
          <ac:spMkLst>
            <pc:docMk/>
            <pc:sldMk cId="2448004029" sldId="310"/>
            <ac:spMk id="21" creationId="{00000000-0000-0000-0000-000000000000}"/>
          </ac:spMkLst>
        </pc:spChg>
        <pc:spChg chg="del">
          <ac:chgData name="Willson Santtos" userId="a5f589665b4ca95b" providerId="LiveId" clId="{5DF3A1D0-B607-424E-AF03-902D4CC2F15E}" dt="2024-05-30T20:07:25.284" v="7531" actId="478"/>
          <ac:spMkLst>
            <pc:docMk/>
            <pc:sldMk cId="2448004029" sldId="310"/>
            <ac:spMk id="22" creationId="{00000000-0000-0000-0000-000000000000}"/>
          </ac:spMkLst>
        </pc:spChg>
        <pc:picChg chg="del">
          <ac:chgData name="Willson Santtos" userId="a5f589665b4ca95b" providerId="LiveId" clId="{5DF3A1D0-B607-424E-AF03-902D4CC2F15E}" dt="2024-05-30T20:07:58.086" v="7538" actId="478"/>
          <ac:picMkLst>
            <pc:docMk/>
            <pc:sldMk cId="2448004029" sldId="310"/>
            <ac:picMk id="2" creationId="{00000000-0000-0000-0000-000000000000}"/>
          </ac:picMkLst>
        </pc:picChg>
        <pc:picChg chg="add mod">
          <ac:chgData name="Willson Santtos" userId="a5f589665b4ca95b" providerId="LiveId" clId="{5DF3A1D0-B607-424E-AF03-902D4CC2F15E}" dt="2024-06-19T17:49:18.576" v="8569" actId="14100"/>
          <ac:picMkLst>
            <pc:docMk/>
            <pc:sldMk cId="2448004029" sldId="310"/>
            <ac:picMk id="4" creationId="{BD463E8B-C893-E0AF-E478-1326AD74EC4F}"/>
          </ac:picMkLst>
        </pc:picChg>
        <pc:picChg chg="add del mod">
          <ac:chgData name="Willson Santtos" userId="a5f589665b4ca95b" providerId="LiveId" clId="{5DF3A1D0-B607-424E-AF03-902D4CC2F15E}" dt="2024-05-30T20:12:53.300" v="7602" actId="478"/>
          <ac:picMkLst>
            <pc:docMk/>
            <pc:sldMk cId="2448004029" sldId="310"/>
            <ac:picMk id="8" creationId="{7F6CA656-828B-EF06-32EA-5E664CF480BA}"/>
          </ac:picMkLst>
        </pc:picChg>
        <pc:picChg chg="mod">
          <ac:chgData name="Willson Santtos" userId="a5f589665b4ca95b" providerId="LiveId" clId="{5DF3A1D0-B607-424E-AF03-902D4CC2F15E}" dt="2024-05-30T20:12:28.837" v="7597" actId="1076"/>
          <ac:picMkLst>
            <pc:docMk/>
            <pc:sldMk cId="2448004029" sldId="310"/>
            <ac:picMk id="10" creationId="{00000000-0000-0000-0000-000000000000}"/>
          </ac:picMkLst>
        </pc:picChg>
        <pc:picChg chg="mod">
          <ac:chgData name="Willson Santtos" userId="a5f589665b4ca95b" providerId="LiveId" clId="{5DF3A1D0-B607-424E-AF03-902D4CC2F15E}" dt="2024-06-10T16:00:24.105" v="8278" actId="14100"/>
          <ac:picMkLst>
            <pc:docMk/>
            <pc:sldMk cId="2448004029" sldId="310"/>
            <ac:picMk id="11" creationId="{00000000-0000-0000-0000-000000000000}"/>
          </ac:picMkLst>
        </pc:picChg>
        <pc:picChg chg="mod">
          <ac:chgData name="Willson Santtos" userId="a5f589665b4ca95b" providerId="LiveId" clId="{5DF3A1D0-B607-424E-AF03-902D4CC2F15E}" dt="2024-05-30T20:12:56.735" v="7603" actId="1076"/>
          <ac:picMkLst>
            <pc:docMk/>
            <pc:sldMk cId="2448004029" sldId="310"/>
            <ac:picMk id="13" creationId="{00000000-0000-0000-0000-000000000000}"/>
          </ac:picMkLst>
        </pc:picChg>
        <pc:picChg chg="del">
          <ac:chgData name="Willson Santtos" userId="a5f589665b4ca95b" providerId="LiveId" clId="{5DF3A1D0-B607-424E-AF03-902D4CC2F15E}" dt="2024-05-30T20:07:20.117" v="7530" actId="478"/>
          <ac:picMkLst>
            <pc:docMk/>
            <pc:sldMk cId="2448004029" sldId="310"/>
            <ac:picMk id="14" creationId="{00000000-0000-0000-0000-000000000000}"/>
          </ac:picMkLst>
        </pc:picChg>
        <pc:picChg chg="add mod">
          <ac:chgData name="Willson Santtos" userId="a5f589665b4ca95b" providerId="LiveId" clId="{5DF3A1D0-B607-424E-AF03-902D4CC2F15E}" dt="2024-05-30T20:13:29.544" v="7608" actId="1076"/>
          <ac:picMkLst>
            <pc:docMk/>
            <pc:sldMk cId="2448004029" sldId="310"/>
            <ac:picMk id="23" creationId="{587D58F1-976A-FF27-DB45-2E50F0377D87}"/>
          </ac:picMkLst>
        </pc:picChg>
        <pc:picChg chg="add mod">
          <ac:chgData name="Willson Santtos" userId="a5f589665b4ca95b" providerId="LiveId" clId="{5DF3A1D0-B607-424E-AF03-902D4CC2F15E}" dt="2024-05-30T20:14:29.845" v="7612" actId="14100"/>
          <ac:picMkLst>
            <pc:docMk/>
            <pc:sldMk cId="2448004029" sldId="310"/>
            <ac:picMk id="25" creationId="{2477849C-ADDB-C5CD-DF4E-0F58F5A91803}"/>
          </ac:picMkLst>
        </pc:picChg>
        <pc:picChg chg="add mod">
          <ac:chgData name="Willson Santtos" userId="a5f589665b4ca95b" providerId="LiveId" clId="{5DF3A1D0-B607-424E-AF03-902D4CC2F15E}" dt="2024-05-30T20:14:34.519" v="7614" actId="1076"/>
          <ac:picMkLst>
            <pc:docMk/>
            <pc:sldMk cId="2448004029" sldId="310"/>
            <ac:picMk id="27" creationId="{46DFB5FF-F262-46BE-C6FA-3A25C586C9BE}"/>
          </ac:picMkLst>
        </pc:picChg>
        <pc:cxnChg chg="add">
          <ac:chgData name="Willson Santtos" userId="a5f589665b4ca95b" providerId="LiveId" clId="{5DF3A1D0-B607-424E-AF03-902D4CC2F15E}" dt="2024-05-30T20:14:43.781" v="7616" actId="11529"/>
          <ac:cxnSpMkLst>
            <pc:docMk/>
            <pc:sldMk cId="2448004029" sldId="310"/>
            <ac:cxnSpMk id="29" creationId="{D411C388-68E5-DC96-643E-9B1D34E6BD5B}"/>
          </ac:cxnSpMkLst>
        </pc:cxnChg>
      </pc:sldChg>
      <pc:sldChg chg="addSp delSp modSp add mod modTransition delAnim">
        <pc:chgData name="Willson Santtos" userId="a5f589665b4ca95b" providerId="LiveId" clId="{5DF3A1D0-B607-424E-AF03-902D4CC2F15E}" dt="2024-05-30T20:20:31.434" v="7703" actId="1076"/>
        <pc:sldMkLst>
          <pc:docMk/>
          <pc:sldMk cId="2623409657" sldId="312"/>
        </pc:sldMkLst>
        <pc:spChg chg="mod">
          <ac:chgData name="Willson Santtos" userId="a5f589665b4ca95b" providerId="LiveId" clId="{5DF3A1D0-B607-424E-AF03-902D4CC2F15E}" dt="2024-05-30T20:16:49.313" v="7633" actId="108"/>
          <ac:spMkLst>
            <pc:docMk/>
            <pc:sldMk cId="2623409657" sldId="312"/>
            <ac:spMk id="3" creationId="{00000000-0000-0000-0000-000000000000}"/>
          </ac:spMkLst>
        </pc:spChg>
        <pc:spChg chg="del mod">
          <ac:chgData name="Willson Santtos" userId="a5f589665b4ca95b" providerId="LiveId" clId="{5DF3A1D0-B607-424E-AF03-902D4CC2F15E}" dt="2024-05-30T20:18:23.631" v="7657" actId="478"/>
          <ac:spMkLst>
            <pc:docMk/>
            <pc:sldMk cId="2623409657" sldId="312"/>
            <ac:spMk id="5" creationId="{00000000-0000-0000-0000-000000000000}"/>
          </ac:spMkLst>
        </pc:spChg>
        <pc:spChg chg="del mod">
          <ac:chgData name="Willson Santtos" userId="a5f589665b4ca95b" providerId="LiveId" clId="{5DF3A1D0-B607-424E-AF03-902D4CC2F15E}" dt="2024-05-30T20:18:23.631" v="7657" actId="478"/>
          <ac:spMkLst>
            <pc:docMk/>
            <pc:sldMk cId="2623409657" sldId="312"/>
            <ac:spMk id="6" creationId="{00000000-0000-0000-0000-000000000000}"/>
          </ac:spMkLst>
        </pc:spChg>
        <pc:spChg chg="del mod">
          <ac:chgData name="Willson Santtos" userId="a5f589665b4ca95b" providerId="LiveId" clId="{5DF3A1D0-B607-424E-AF03-902D4CC2F15E}" dt="2024-05-30T20:18:23.631" v="7657" actId="478"/>
          <ac:spMkLst>
            <pc:docMk/>
            <pc:sldMk cId="2623409657" sldId="312"/>
            <ac:spMk id="7" creationId="{00000000-0000-0000-0000-000000000000}"/>
          </ac:spMkLst>
        </pc:spChg>
        <pc:spChg chg="add del">
          <ac:chgData name="Willson Santtos" userId="a5f589665b4ca95b" providerId="LiveId" clId="{5DF3A1D0-B607-424E-AF03-902D4CC2F15E}" dt="2024-05-30T20:17:44.706" v="7640" actId="22"/>
          <ac:spMkLst>
            <pc:docMk/>
            <pc:sldMk cId="2623409657" sldId="312"/>
            <ac:spMk id="8" creationId="{AC54C262-2CD1-CB28-9027-DCDF8F9089A2}"/>
          </ac:spMkLst>
        </pc:spChg>
        <pc:spChg chg="mod">
          <ac:chgData name="Willson Santtos" userId="a5f589665b4ca95b" providerId="LiveId" clId="{5DF3A1D0-B607-424E-AF03-902D4CC2F15E}" dt="2024-05-30T20:16:43.950" v="7632" actId="20577"/>
          <ac:spMkLst>
            <pc:docMk/>
            <pc:sldMk cId="2623409657" sldId="312"/>
            <ac:spMk id="12" creationId="{00000000-0000-0000-0000-000000000000}"/>
          </ac:spMkLst>
        </pc:spChg>
        <pc:spChg chg="add del mod">
          <ac:chgData name="Willson Santtos" userId="a5f589665b4ca95b" providerId="LiveId" clId="{5DF3A1D0-B607-424E-AF03-902D4CC2F15E}" dt="2024-05-30T20:20:03.126" v="7695" actId="26606"/>
          <ac:spMkLst>
            <pc:docMk/>
            <pc:sldMk cId="2623409657" sldId="312"/>
            <ac:spMk id="13" creationId="{DCCE2C5B-C505-9596-13DC-00C3F08BCD93}"/>
          </ac:spMkLst>
        </pc:spChg>
        <pc:spChg chg="mod">
          <ac:chgData name="Willson Santtos" userId="a5f589665b4ca95b" providerId="LiveId" clId="{5DF3A1D0-B607-424E-AF03-902D4CC2F15E}" dt="2024-05-30T20:19:29.843" v="7686" actId="1076"/>
          <ac:spMkLst>
            <pc:docMk/>
            <pc:sldMk cId="2623409657" sldId="312"/>
            <ac:spMk id="17" creationId="{00000000-0000-0000-0000-000000000000}"/>
          </ac:spMkLst>
        </pc:spChg>
        <pc:spChg chg="del">
          <ac:chgData name="Willson Santtos" userId="a5f589665b4ca95b" providerId="LiveId" clId="{5DF3A1D0-B607-424E-AF03-902D4CC2F15E}" dt="2024-05-30T20:16:56.815" v="7636" actId="478"/>
          <ac:spMkLst>
            <pc:docMk/>
            <pc:sldMk cId="2623409657" sldId="312"/>
            <ac:spMk id="21" creationId="{00000000-0000-0000-0000-000000000000}"/>
          </ac:spMkLst>
        </pc:spChg>
        <pc:spChg chg="del">
          <ac:chgData name="Willson Santtos" userId="a5f589665b4ca95b" providerId="LiveId" clId="{5DF3A1D0-B607-424E-AF03-902D4CC2F15E}" dt="2024-05-30T20:16:56.815" v="7636" actId="478"/>
          <ac:spMkLst>
            <pc:docMk/>
            <pc:sldMk cId="2623409657" sldId="312"/>
            <ac:spMk id="22" creationId="{00000000-0000-0000-0000-000000000000}"/>
          </ac:spMkLst>
        </pc:spChg>
        <pc:spChg chg="del">
          <ac:chgData name="Willson Santtos" userId="a5f589665b4ca95b" providerId="LiveId" clId="{5DF3A1D0-B607-424E-AF03-902D4CC2F15E}" dt="2024-05-30T20:16:56.815" v="7636" actId="478"/>
          <ac:spMkLst>
            <pc:docMk/>
            <pc:sldMk cId="2623409657" sldId="312"/>
            <ac:spMk id="23" creationId="{00000000-0000-0000-0000-000000000000}"/>
          </ac:spMkLst>
        </pc:spChg>
        <pc:spChg chg="del">
          <ac:chgData name="Willson Santtos" userId="a5f589665b4ca95b" providerId="LiveId" clId="{5DF3A1D0-B607-424E-AF03-902D4CC2F15E}" dt="2024-05-30T20:16:56.815" v="7636" actId="478"/>
          <ac:spMkLst>
            <pc:docMk/>
            <pc:sldMk cId="2623409657" sldId="312"/>
            <ac:spMk id="24" creationId="{00000000-0000-0000-0000-000000000000}"/>
          </ac:spMkLst>
        </pc:spChg>
        <pc:spChg chg="del">
          <ac:chgData name="Willson Santtos" userId="a5f589665b4ca95b" providerId="LiveId" clId="{5DF3A1D0-B607-424E-AF03-902D4CC2F15E}" dt="2024-05-30T20:16:56.815" v="7636" actId="478"/>
          <ac:spMkLst>
            <pc:docMk/>
            <pc:sldMk cId="2623409657" sldId="312"/>
            <ac:spMk id="25" creationId="{00000000-0000-0000-0000-000000000000}"/>
          </ac:spMkLst>
        </pc:spChg>
        <pc:spChg chg="del">
          <ac:chgData name="Willson Santtos" userId="a5f589665b4ca95b" providerId="LiveId" clId="{5DF3A1D0-B607-424E-AF03-902D4CC2F15E}" dt="2024-05-30T20:16:56.815" v="7636" actId="478"/>
          <ac:spMkLst>
            <pc:docMk/>
            <pc:sldMk cId="2623409657" sldId="312"/>
            <ac:spMk id="26" creationId="{00000000-0000-0000-0000-000000000000}"/>
          </ac:spMkLst>
        </pc:spChg>
        <pc:spChg chg="del">
          <ac:chgData name="Willson Santtos" userId="a5f589665b4ca95b" providerId="LiveId" clId="{5DF3A1D0-B607-424E-AF03-902D4CC2F15E}" dt="2024-05-30T20:16:56.815" v="7636" actId="478"/>
          <ac:spMkLst>
            <pc:docMk/>
            <pc:sldMk cId="2623409657" sldId="312"/>
            <ac:spMk id="27" creationId="{00000000-0000-0000-0000-000000000000}"/>
          </ac:spMkLst>
        </pc:spChg>
        <pc:spChg chg="del">
          <ac:chgData name="Willson Santtos" userId="a5f589665b4ca95b" providerId="LiveId" clId="{5DF3A1D0-B607-424E-AF03-902D4CC2F15E}" dt="2024-05-30T20:16:56.815" v="7636" actId="478"/>
          <ac:spMkLst>
            <pc:docMk/>
            <pc:sldMk cId="2623409657" sldId="312"/>
            <ac:spMk id="28" creationId="{00000000-0000-0000-0000-000000000000}"/>
          </ac:spMkLst>
        </pc:spChg>
        <pc:graphicFrameChg chg="add del">
          <ac:chgData name="Willson Santtos" userId="a5f589665b4ca95b" providerId="LiveId" clId="{5DF3A1D0-B607-424E-AF03-902D4CC2F15E}" dt="2024-05-30T20:19:55.923" v="7691" actId="26606"/>
          <ac:graphicFrameMkLst>
            <pc:docMk/>
            <pc:sldMk cId="2623409657" sldId="312"/>
            <ac:graphicFrameMk id="29" creationId="{9826387E-2B82-73D5-B2AE-072EC3C90E9F}"/>
          </ac:graphicFrameMkLst>
        </pc:graphicFrameChg>
        <pc:graphicFrameChg chg="add del">
          <ac:chgData name="Willson Santtos" userId="a5f589665b4ca95b" providerId="LiveId" clId="{5DF3A1D0-B607-424E-AF03-902D4CC2F15E}" dt="2024-05-30T20:19:58.230" v="7693" actId="26606"/>
          <ac:graphicFrameMkLst>
            <pc:docMk/>
            <pc:sldMk cId="2623409657" sldId="312"/>
            <ac:graphicFrameMk id="31" creationId="{62A600E2-BF00-D662-EC95-0261F71199CA}"/>
          </ac:graphicFrameMkLst>
        </pc:graphicFrameChg>
        <pc:graphicFrameChg chg="add del">
          <ac:chgData name="Willson Santtos" userId="a5f589665b4ca95b" providerId="LiveId" clId="{5DF3A1D0-B607-424E-AF03-902D4CC2F15E}" dt="2024-05-30T20:20:03.126" v="7695" actId="26606"/>
          <ac:graphicFrameMkLst>
            <pc:docMk/>
            <pc:sldMk cId="2623409657" sldId="312"/>
            <ac:graphicFrameMk id="33" creationId="{A79977B4-37D1-BD4C-08FD-F691851CEF09}"/>
          </ac:graphicFrameMkLst>
        </pc:graphicFrameChg>
        <pc:picChg chg="del">
          <ac:chgData name="Willson Santtos" userId="a5f589665b4ca95b" providerId="LiveId" clId="{5DF3A1D0-B607-424E-AF03-902D4CC2F15E}" dt="2024-05-30T20:16:53.851" v="7635" actId="478"/>
          <ac:picMkLst>
            <pc:docMk/>
            <pc:sldMk cId="2623409657" sldId="312"/>
            <ac:picMk id="2" creationId="{00000000-0000-0000-0000-000000000000}"/>
          </ac:picMkLst>
        </pc:picChg>
        <pc:picChg chg="del">
          <ac:chgData name="Willson Santtos" userId="a5f589665b4ca95b" providerId="LiveId" clId="{5DF3A1D0-B607-424E-AF03-902D4CC2F15E}" dt="2024-05-30T20:16:51.362" v="7634" actId="478"/>
          <ac:picMkLst>
            <pc:docMk/>
            <pc:sldMk cId="2623409657" sldId="312"/>
            <ac:picMk id="10" creationId="{00000000-0000-0000-0000-000000000000}"/>
          </ac:picMkLst>
        </pc:picChg>
        <pc:picChg chg="del">
          <ac:chgData name="Willson Santtos" userId="a5f589665b4ca95b" providerId="LiveId" clId="{5DF3A1D0-B607-424E-AF03-902D4CC2F15E}" dt="2024-05-30T20:16:33.787" v="7621" actId="478"/>
          <ac:picMkLst>
            <pc:docMk/>
            <pc:sldMk cId="2623409657" sldId="312"/>
            <ac:picMk id="11" creationId="{00000000-0000-0000-0000-000000000000}"/>
          </ac:picMkLst>
        </pc:picChg>
        <pc:picChg chg="mod">
          <ac:chgData name="Willson Santtos" userId="a5f589665b4ca95b" providerId="LiveId" clId="{5DF3A1D0-B607-424E-AF03-902D4CC2F15E}" dt="2024-05-30T20:19:29.843" v="7686" actId="1076"/>
          <ac:picMkLst>
            <pc:docMk/>
            <pc:sldMk cId="2623409657" sldId="312"/>
            <ac:picMk id="15" creationId="{00000000-0000-0000-0000-000000000000}"/>
          </ac:picMkLst>
        </pc:picChg>
        <pc:picChg chg="add mod">
          <ac:chgData name="Willson Santtos" userId="a5f589665b4ca95b" providerId="LiveId" clId="{5DF3A1D0-B607-424E-AF03-902D4CC2F15E}" dt="2024-05-30T20:20:31.434" v="7703" actId="1076"/>
          <ac:picMkLst>
            <pc:docMk/>
            <pc:sldMk cId="2623409657" sldId="312"/>
            <ac:picMk id="18" creationId="{EDFFB67E-1193-3B8B-E1C0-92A3E70F3011}"/>
          </ac:picMkLst>
        </pc:picChg>
        <pc:picChg chg="del">
          <ac:chgData name="Willson Santtos" userId="a5f589665b4ca95b" providerId="LiveId" clId="{5DF3A1D0-B607-424E-AF03-902D4CC2F15E}" dt="2024-05-30T20:16:56.815" v="7636" actId="478"/>
          <ac:picMkLst>
            <pc:docMk/>
            <pc:sldMk cId="2623409657" sldId="312"/>
            <ac:picMk id="20" creationId="{00000000-0000-0000-0000-000000000000}"/>
          </ac:picMkLst>
        </pc:picChg>
        <pc:cxnChg chg="mod">
          <ac:chgData name="Willson Santtos" userId="a5f589665b4ca95b" providerId="LiveId" clId="{5DF3A1D0-B607-424E-AF03-902D4CC2F15E}" dt="2024-05-30T20:19:29.843" v="7686" actId="1076"/>
          <ac:cxnSpMkLst>
            <pc:docMk/>
            <pc:sldMk cId="2623409657" sldId="312"/>
            <ac:cxnSpMk id="16" creationId="{00000000-0000-0000-0000-000000000000}"/>
          </ac:cxnSpMkLst>
        </pc:cxnChg>
        <pc:cxnChg chg="add mod">
          <ac:chgData name="Willson Santtos" userId="a5f589665b4ca95b" providerId="LiveId" clId="{5DF3A1D0-B607-424E-AF03-902D4CC2F15E}" dt="2024-05-30T20:20:31.434" v="7703" actId="1076"/>
          <ac:cxnSpMkLst>
            <pc:docMk/>
            <pc:sldMk cId="2623409657" sldId="312"/>
            <ac:cxnSpMk id="19" creationId="{F2644A9A-5CDC-A16A-CCB0-8EA911EDB962}"/>
          </ac:cxnSpMkLst>
        </pc:cxnChg>
      </pc:sldChg>
      <pc:sldChg chg="addSp delSp modSp add del mod modTransition">
        <pc:chgData name="Willson Santtos" userId="a5f589665b4ca95b" providerId="LiveId" clId="{5DF3A1D0-B607-424E-AF03-902D4CC2F15E}" dt="2024-05-28T13:37:12.906" v="5251"/>
        <pc:sldMkLst>
          <pc:docMk/>
          <pc:sldMk cId="1056673627" sldId="313"/>
        </pc:sldMkLst>
        <pc:spChg chg="mod">
          <ac:chgData name="Willson Santtos" userId="a5f589665b4ca95b" providerId="LiveId" clId="{5DF3A1D0-B607-424E-AF03-902D4CC2F15E}" dt="2024-05-28T13:36:08.463" v="5233" actId="27636"/>
          <ac:spMkLst>
            <pc:docMk/>
            <pc:sldMk cId="1056673627" sldId="313"/>
            <ac:spMk id="3" creationId="{00000000-0000-0000-0000-000000000000}"/>
          </ac:spMkLst>
        </pc:spChg>
        <pc:spChg chg="mod">
          <ac:chgData name="Willson Santtos" userId="a5f589665b4ca95b" providerId="LiveId" clId="{5DF3A1D0-B607-424E-AF03-902D4CC2F15E}" dt="2024-05-28T13:37:12.906" v="5251"/>
          <ac:spMkLst>
            <pc:docMk/>
            <pc:sldMk cId="1056673627" sldId="313"/>
            <ac:spMk id="4" creationId="{6B5A6FD0-4A2D-266A-BE57-3496A55BFEB1}"/>
          </ac:spMkLst>
        </pc:spChg>
        <pc:spChg chg="mod">
          <ac:chgData name="Willson Santtos" userId="a5f589665b4ca95b" providerId="LiveId" clId="{5DF3A1D0-B607-424E-AF03-902D4CC2F15E}" dt="2024-05-28T13:37:12.906" v="5251"/>
          <ac:spMkLst>
            <pc:docMk/>
            <pc:sldMk cId="1056673627" sldId="313"/>
            <ac:spMk id="5" creationId="{3E663864-FFD7-1D08-7638-CB538753A65B}"/>
          </ac:spMkLst>
        </pc:spChg>
        <pc:spChg chg="mod">
          <ac:chgData name="Willson Santtos" userId="a5f589665b4ca95b" providerId="LiveId" clId="{5DF3A1D0-B607-424E-AF03-902D4CC2F15E}" dt="2024-05-28T13:37:12.906" v="5251"/>
          <ac:spMkLst>
            <pc:docMk/>
            <pc:sldMk cId="1056673627" sldId="313"/>
            <ac:spMk id="7" creationId="{11196E21-2F17-46D3-5E49-1F40065EE139}"/>
          </ac:spMkLst>
        </pc:spChg>
        <pc:spChg chg="mod">
          <ac:chgData name="Willson Santtos" userId="a5f589665b4ca95b" providerId="LiveId" clId="{5DF3A1D0-B607-424E-AF03-902D4CC2F15E}" dt="2024-05-28T13:37:12.906" v="5251"/>
          <ac:spMkLst>
            <pc:docMk/>
            <pc:sldMk cId="1056673627" sldId="313"/>
            <ac:spMk id="8" creationId="{C05CBCBC-FB60-8FBD-77D8-8F3BF665043E}"/>
          </ac:spMkLst>
        </pc:spChg>
        <pc:spChg chg="mod">
          <ac:chgData name="Willson Santtos" userId="a5f589665b4ca95b" providerId="LiveId" clId="{5DF3A1D0-B607-424E-AF03-902D4CC2F15E}" dt="2024-05-28T12:38:37.998" v="4672" actId="14100"/>
          <ac:spMkLst>
            <pc:docMk/>
            <pc:sldMk cId="1056673627" sldId="313"/>
            <ac:spMk id="9" creationId="{00000000-0000-0000-0000-000000000000}"/>
          </ac:spMkLst>
        </pc:spChg>
        <pc:grpChg chg="add mod">
          <ac:chgData name="Willson Santtos" userId="a5f589665b4ca95b" providerId="LiveId" clId="{5DF3A1D0-B607-424E-AF03-902D4CC2F15E}" dt="2024-05-28T13:37:12.906" v="5251"/>
          <ac:grpSpMkLst>
            <pc:docMk/>
            <pc:sldMk cId="1056673627" sldId="313"/>
            <ac:grpSpMk id="2" creationId="{023718DF-322A-6A5B-F23E-3FE15F31BCB1}"/>
          </ac:grpSpMkLst>
        </pc:grpChg>
        <pc:grpChg chg="add mod">
          <ac:chgData name="Willson Santtos" userId="a5f589665b4ca95b" providerId="LiveId" clId="{5DF3A1D0-B607-424E-AF03-902D4CC2F15E}" dt="2024-05-28T13:37:12.906" v="5251"/>
          <ac:grpSpMkLst>
            <pc:docMk/>
            <pc:sldMk cId="1056673627" sldId="313"/>
            <ac:grpSpMk id="6" creationId="{096745E3-B999-66E7-CF0A-F46B453A98A4}"/>
          </ac:grpSpMkLst>
        </pc:grpChg>
        <pc:picChg chg="del">
          <ac:chgData name="Willson Santtos" userId="a5f589665b4ca95b" providerId="LiveId" clId="{5DF3A1D0-B607-424E-AF03-902D4CC2F15E}" dt="2024-05-28T12:25:48.327" v="4356" actId="478"/>
          <ac:picMkLst>
            <pc:docMk/>
            <pc:sldMk cId="1056673627" sldId="313"/>
            <ac:picMk id="2" creationId="{00000000-0000-0000-0000-000000000000}"/>
          </ac:picMkLst>
        </pc:picChg>
        <pc:picChg chg="add mod">
          <ac:chgData name="Willson Santtos" userId="a5f589665b4ca95b" providerId="LiveId" clId="{5DF3A1D0-B607-424E-AF03-902D4CC2F15E}" dt="2024-05-28T12:36:20.012" v="4649"/>
          <ac:picMkLst>
            <pc:docMk/>
            <pc:sldMk cId="1056673627" sldId="313"/>
            <ac:picMk id="4" creationId="{1B4A93D9-5DF9-5C6D-16D1-381F4F023BD7}"/>
          </ac:picMkLst>
        </pc:picChg>
      </pc:sldChg>
      <pc:sldChg chg="addSp delSp modSp add del mod modTransition setBg">
        <pc:chgData name="Willson Santtos" userId="a5f589665b4ca95b" providerId="LiveId" clId="{5DF3A1D0-B607-424E-AF03-902D4CC2F15E}" dt="2024-06-19T21:28:37.701" v="8691" actId="313"/>
        <pc:sldMkLst>
          <pc:docMk/>
          <pc:sldMk cId="3684398485" sldId="314"/>
        </pc:sldMkLst>
        <pc:spChg chg="mod">
          <ac:chgData name="Willson Santtos" userId="a5f589665b4ca95b" providerId="LiveId" clId="{5DF3A1D0-B607-424E-AF03-902D4CC2F15E}" dt="2024-05-28T13:36:12.332" v="5237" actId="27636"/>
          <ac:spMkLst>
            <pc:docMk/>
            <pc:sldMk cId="3684398485" sldId="314"/>
            <ac:spMk id="3" creationId="{00000000-0000-0000-0000-000000000000}"/>
          </ac:spMkLst>
        </pc:spChg>
        <pc:spChg chg="add mod">
          <ac:chgData name="Willson Santtos" userId="a5f589665b4ca95b" providerId="LiveId" clId="{5DF3A1D0-B607-424E-AF03-902D4CC2F15E}" dt="2024-06-10T21:17:18.591" v="8295" actId="120"/>
          <ac:spMkLst>
            <pc:docMk/>
            <pc:sldMk cId="3684398485" sldId="314"/>
            <ac:spMk id="4" creationId="{DD2CD8F5-4CFF-0CF1-9116-89977AD0CF68}"/>
          </ac:spMkLst>
        </pc:spChg>
        <pc:spChg chg="mod">
          <ac:chgData name="Willson Santtos" userId="a5f589665b4ca95b" providerId="LiveId" clId="{5DF3A1D0-B607-424E-AF03-902D4CC2F15E}" dt="2024-06-19T21:28:37.701" v="8691" actId="313"/>
          <ac:spMkLst>
            <pc:docMk/>
            <pc:sldMk cId="3684398485" sldId="314"/>
            <ac:spMk id="5" creationId="{00000000-0000-0000-0000-000000000000}"/>
          </ac:spMkLst>
        </pc:spChg>
        <pc:spChg chg="mod">
          <ac:chgData name="Willson Santtos" userId="a5f589665b4ca95b" providerId="LiveId" clId="{5DF3A1D0-B607-424E-AF03-902D4CC2F15E}" dt="2024-05-28T12:27:55.007" v="4419"/>
          <ac:spMkLst>
            <pc:docMk/>
            <pc:sldMk cId="3684398485" sldId="314"/>
            <ac:spMk id="8" creationId="{C032DA90-55C9-C682-B0DB-B01751522113}"/>
          </ac:spMkLst>
        </pc:spChg>
        <pc:spChg chg="mod">
          <ac:chgData name="Willson Santtos" userId="a5f589665b4ca95b" providerId="LiveId" clId="{5DF3A1D0-B607-424E-AF03-902D4CC2F15E}" dt="2024-05-28T12:27:55.007" v="4419"/>
          <ac:spMkLst>
            <pc:docMk/>
            <pc:sldMk cId="3684398485" sldId="314"/>
            <ac:spMk id="9" creationId="{C8AB0215-445F-E605-3CF8-C7A1E3F456E9}"/>
          </ac:spMkLst>
        </pc:spChg>
        <pc:spChg chg="add del">
          <ac:chgData name="Willson Santtos" userId="a5f589665b4ca95b" providerId="LiveId" clId="{5DF3A1D0-B607-424E-AF03-902D4CC2F15E}" dt="2024-05-28T12:14:16.536" v="4334" actId="26606"/>
          <ac:spMkLst>
            <pc:docMk/>
            <pc:sldMk cId="3684398485" sldId="314"/>
            <ac:spMk id="10" creationId="{8761DDFE-071F-4200-B0AA-394476C2D2D6}"/>
          </ac:spMkLst>
        </pc:spChg>
        <pc:spChg chg="mod">
          <ac:chgData name="Willson Santtos" userId="a5f589665b4ca95b" providerId="LiveId" clId="{5DF3A1D0-B607-424E-AF03-902D4CC2F15E}" dt="2024-05-28T12:27:55.007" v="4419"/>
          <ac:spMkLst>
            <pc:docMk/>
            <pc:sldMk cId="3684398485" sldId="314"/>
            <ac:spMk id="11" creationId="{142F2257-AD48-95E1-BF9E-392EC4F39888}"/>
          </ac:spMkLst>
        </pc:spChg>
        <pc:spChg chg="mod">
          <ac:chgData name="Willson Santtos" userId="a5f589665b4ca95b" providerId="LiveId" clId="{5DF3A1D0-B607-424E-AF03-902D4CC2F15E}" dt="2024-05-28T12:27:55.007" v="4419"/>
          <ac:spMkLst>
            <pc:docMk/>
            <pc:sldMk cId="3684398485" sldId="314"/>
            <ac:spMk id="12" creationId="{CAFA23E1-BE7C-1287-7322-616D9D941384}"/>
          </ac:spMkLst>
        </pc:spChg>
        <pc:spChg chg="add mod">
          <ac:chgData name="Willson Santtos" userId="a5f589665b4ca95b" providerId="LiveId" clId="{5DF3A1D0-B607-424E-AF03-902D4CC2F15E}" dt="2024-06-10T21:16:46.230" v="8281" actId="1076"/>
          <ac:spMkLst>
            <pc:docMk/>
            <pc:sldMk cId="3684398485" sldId="314"/>
            <ac:spMk id="13" creationId="{9B1C8587-79E7-CD13-FDB9-50662C5D08D2}"/>
          </ac:spMkLst>
        </pc:spChg>
        <pc:spChg chg="add">
          <ac:chgData name="Willson Santtos" userId="a5f589665b4ca95b" providerId="LiveId" clId="{5DF3A1D0-B607-424E-AF03-902D4CC2F15E}" dt="2024-05-28T12:14:16.536" v="4334" actId="26606"/>
          <ac:spMkLst>
            <pc:docMk/>
            <pc:sldMk cId="3684398485" sldId="314"/>
            <ac:spMk id="15" creationId="{1A95671B-3CC6-4792-9114-B74FAEA224E6}"/>
          </ac:spMkLst>
        </pc:spChg>
        <pc:grpChg chg="add mod">
          <ac:chgData name="Willson Santtos" userId="a5f589665b4ca95b" providerId="LiveId" clId="{5DF3A1D0-B607-424E-AF03-902D4CC2F15E}" dt="2024-05-28T12:27:55.007" v="4419"/>
          <ac:grpSpMkLst>
            <pc:docMk/>
            <pc:sldMk cId="3684398485" sldId="314"/>
            <ac:grpSpMk id="7" creationId="{85B5FDE0-8217-8664-59C7-19F0CEF852D2}"/>
          </ac:grpSpMkLst>
        </pc:grpChg>
        <pc:grpChg chg="add mod">
          <ac:chgData name="Willson Santtos" userId="a5f589665b4ca95b" providerId="LiveId" clId="{5DF3A1D0-B607-424E-AF03-902D4CC2F15E}" dt="2024-05-28T12:27:55.007" v="4419"/>
          <ac:grpSpMkLst>
            <pc:docMk/>
            <pc:sldMk cId="3684398485" sldId="314"/>
            <ac:grpSpMk id="10" creationId="{C90A9737-752F-2972-CD0C-A796D681BBFC}"/>
          </ac:grpSpMkLst>
        </pc:grpChg>
        <pc:graphicFrameChg chg="add mod modGraphic">
          <ac:chgData name="Willson Santtos" userId="a5f589665b4ca95b" providerId="LiveId" clId="{5DF3A1D0-B607-424E-AF03-902D4CC2F15E}" dt="2024-06-10T21:16:46.230" v="8281" actId="1076"/>
          <ac:graphicFrameMkLst>
            <pc:docMk/>
            <pc:sldMk cId="3684398485" sldId="314"/>
            <ac:graphicFrameMk id="6" creationId="{F257C7A2-41F3-687A-64CF-53AA5CD53464}"/>
          </ac:graphicFrameMkLst>
        </pc:graphicFrameChg>
        <pc:picChg chg="del mod ord">
          <ac:chgData name="Willson Santtos" userId="a5f589665b4ca95b" providerId="LiveId" clId="{5DF3A1D0-B607-424E-AF03-902D4CC2F15E}" dt="2024-05-28T12:26:15.435" v="4360" actId="478"/>
          <ac:picMkLst>
            <pc:docMk/>
            <pc:sldMk cId="3684398485" sldId="314"/>
            <ac:picMk id="2" creationId="{00000000-0000-0000-0000-000000000000}"/>
          </ac:picMkLst>
        </pc:picChg>
        <pc:picChg chg="del mod ord">
          <ac:chgData name="Willson Santtos" userId="a5f589665b4ca95b" providerId="LiveId" clId="{5DF3A1D0-B607-424E-AF03-902D4CC2F15E}" dt="2024-05-28T12:27:21.280" v="4413" actId="478"/>
          <ac:picMkLst>
            <pc:docMk/>
            <pc:sldMk cId="3684398485" sldId="314"/>
            <ac:picMk id="4" creationId="{00000000-0000-0000-0000-000000000000}"/>
          </ac:picMkLst>
        </pc:picChg>
      </pc:sldChg>
      <pc:sldChg chg="addSp delSp modSp add del mod modTransition setBg">
        <pc:chgData name="Willson Santtos" userId="a5f589665b4ca95b" providerId="LiveId" clId="{5DF3A1D0-B607-424E-AF03-902D4CC2F15E}" dt="2024-06-18T20:44:34.491" v="8383" actId="1076"/>
        <pc:sldMkLst>
          <pc:docMk/>
          <pc:sldMk cId="2601596050" sldId="315"/>
        </pc:sldMkLst>
        <pc:spChg chg="mod">
          <ac:chgData name="Willson Santtos" userId="a5f589665b4ca95b" providerId="LiveId" clId="{5DF3A1D0-B607-424E-AF03-902D4CC2F15E}" dt="2024-05-28T13:36:15.193" v="5241" actId="27636"/>
          <ac:spMkLst>
            <pc:docMk/>
            <pc:sldMk cId="2601596050" sldId="315"/>
            <ac:spMk id="3" creationId="{00000000-0000-0000-0000-000000000000}"/>
          </ac:spMkLst>
        </pc:spChg>
        <pc:spChg chg="mod">
          <ac:chgData name="Willson Santtos" userId="a5f589665b4ca95b" providerId="LiveId" clId="{5DF3A1D0-B607-424E-AF03-902D4CC2F15E}" dt="2024-06-18T20:44:30.870" v="8382" actId="1076"/>
          <ac:spMkLst>
            <pc:docMk/>
            <pc:sldMk cId="2601596050" sldId="315"/>
            <ac:spMk id="4" creationId="{00000000-0000-0000-0000-000000000000}"/>
          </ac:spMkLst>
        </pc:spChg>
        <pc:spChg chg="add mod">
          <ac:chgData name="Willson Santtos" userId="a5f589665b4ca95b" providerId="LiveId" clId="{5DF3A1D0-B607-424E-AF03-902D4CC2F15E}" dt="2024-06-18T20:44:34.491" v="8383" actId="1076"/>
          <ac:spMkLst>
            <pc:docMk/>
            <pc:sldMk cId="2601596050" sldId="315"/>
            <ac:spMk id="7" creationId="{DE24CEE6-09BE-661B-36F9-5C514A510345}"/>
          </ac:spMkLst>
        </pc:spChg>
        <pc:spChg chg="mod">
          <ac:chgData name="Willson Santtos" userId="a5f589665b4ca95b" providerId="LiveId" clId="{5DF3A1D0-B607-424E-AF03-902D4CC2F15E}" dt="2024-05-28T12:34:40.997" v="4638"/>
          <ac:spMkLst>
            <pc:docMk/>
            <pc:sldMk cId="2601596050" sldId="315"/>
            <ac:spMk id="9" creationId="{2EDFD1FD-3E37-191D-69A3-88BCAB9DD831}"/>
          </ac:spMkLst>
        </pc:spChg>
        <pc:spChg chg="add del">
          <ac:chgData name="Willson Santtos" userId="a5f589665b4ca95b" providerId="LiveId" clId="{5DF3A1D0-B607-424E-AF03-902D4CC2F15E}" dt="2024-05-28T12:12:49.163" v="4327" actId="26606"/>
          <ac:spMkLst>
            <pc:docMk/>
            <pc:sldMk cId="2601596050" sldId="315"/>
            <ac:spMk id="10" creationId="{2B97F24A-32CE-4C1C-A50D-3016B394DCFB}"/>
          </ac:spMkLst>
        </pc:spChg>
        <pc:spChg chg="mod">
          <ac:chgData name="Willson Santtos" userId="a5f589665b4ca95b" providerId="LiveId" clId="{5DF3A1D0-B607-424E-AF03-902D4CC2F15E}" dt="2024-05-28T12:34:40.997" v="4638"/>
          <ac:spMkLst>
            <pc:docMk/>
            <pc:sldMk cId="2601596050" sldId="315"/>
            <ac:spMk id="10" creationId="{43898F4C-1F46-421B-689E-CE4A07CD427B}"/>
          </ac:spMkLst>
        </pc:spChg>
        <pc:spChg chg="mod">
          <ac:chgData name="Willson Santtos" userId="a5f589665b4ca95b" providerId="LiveId" clId="{5DF3A1D0-B607-424E-AF03-902D4CC2F15E}" dt="2024-05-28T12:34:40.997" v="4638"/>
          <ac:spMkLst>
            <pc:docMk/>
            <pc:sldMk cId="2601596050" sldId="315"/>
            <ac:spMk id="12" creationId="{64391C66-95FC-762F-8277-0212B055AC09}"/>
          </ac:spMkLst>
        </pc:spChg>
        <pc:spChg chg="add del">
          <ac:chgData name="Willson Santtos" userId="a5f589665b4ca95b" providerId="LiveId" clId="{5DF3A1D0-B607-424E-AF03-902D4CC2F15E}" dt="2024-05-28T12:12:49.163" v="4327" actId="26606"/>
          <ac:spMkLst>
            <pc:docMk/>
            <pc:sldMk cId="2601596050" sldId="315"/>
            <ac:spMk id="12" creationId="{CD8B4F24-440B-49E9-B85D-733523DC064B}"/>
          </ac:spMkLst>
        </pc:spChg>
        <pc:spChg chg="mod">
          <ac:chgData name="Willson Santtos" userId="a5f589665b4ca95b" providerId="LiveId" clId="{5DF3A1D0-B607-424E-AF03-902D4CC2F15E}" dt="2024-05-28T12:34:40.997" v="4638"/>
          <ac:spMkLst>
            <pc:docMk/>
            <pc:sldMk cId="2601596050" sldId="315"/>
            <ac:spMk id="13" creationId="{BF059EC6-F1D3-7585-7501-148F31B97F63}"/>
          </ac:spMkLst>
        </pc:spChg>
        <pc:spChg chg="add del">
          <ac:chgData name="Willson Santtos" userId="a5f589665b4ca95b" providerId="LiveId" clId="{5DF3A1D0-B607-424E-AF03-902D4CC2F15E}" dt="2024-05-28T12:13:03.231" v="4329" actId="26606"/>
          <ac:spMkLst>
            <pc:docMk/>
            <pc:sldMk cId="2601596050" sldId="315"/>
            <ac:spMk id="14" creationId="{441CF7D6-A660-431A-B0BB-140A0D5556B6}"/>
          </ac:spMkLst>
        </pc:spChg>
        <pc:spChg chg="add del">
          <ac:chgData name="Willson Santtos" userId="a5f589665b4ca95b" providerId="LiveId" clId="{5DF3A1D0-B607-424E-AF03-902D4CC2F15E}" dt="2024-05-28T12:13:03.231" v="4329" actId="26606"/>
          <ac:spMkLst>
            <pc:docMk/>
            <pc:sldMk cId="2601596050" sldId="315"/>
            <ac:spMk id="15" creationId="{2550BE34-C2B8-49B8-8519-67A8CAD51AE9}"/>
          </ac:spMkLst>
        </pc:spChg>
        <pc:spChg chg="add del">
          <ac:chgData name="Willson Santtos" userId="a5f589665b4ca95b" providerId="LiveId" clId="{5DF3A1D0-B607-424E-AF03-902D4CC2F15E}" dt="2024-05-28T12:13:03.231" v="4329" actId="26606"/>
          <ac:spMkLst>
            <pc:docMk/>
            <pc:sldMk cId="2601596050" sldId="315"/>
            <ac:spMk id="16" creationId="{0570A85B-3810-4F95-97B0-CBF4CCDB381C}"/>
          </ac:spMkLst>
        </pc:spChg>
        <pc:spChg chg="add del">
          <ac:chgData name="Willson Santtos" userId="a5f589665b4ca95b" providerId="LiveId" clId="{5DF3A1D0-B607-424E-AF03-902D4CC2F15E}" dt="2024-05-28T12:13:03.231" v="4329" actId="26606"/>
          <ac:spMkLst>
            <pc:docMk/>
            <pc:sldMk cId="2601596050" sldId="315"/>
            <ac:spMk id="17" creationId="{A7457DD9-5A45-400A-AB4B-4B4EDECA25F1}"/>
          </ac:spMkLst>
        </pc:spChg>
        <pc:spChg chg="add">
          <ac:chgData name="Willson Santtos" userId="a5f589665b4ca95b" providerId="LiveId" clId="{5DF3A1D0-B607-424E-AF03-902D4CC2F15E}" dt="2024-05-28T12:13:03.245" v="4330" actId="26606"/>
          <ac:spMkLst>
            <pc:docMk/>
            <pc:sldMk cId="2601596050" sldId="315"/>
            <ac:spMk id="19" creationId="{1A95671B-3CC6-4792-9114-B74FAEA224E6}"/>
          </ac:spMkLst>
        </pc:spChg>
        <pc:grpChg chg="add mod">
          <ac:chgData name="Willson Santtos" userId="a5f589665b4ca95b" providerId="LiveId" clId="{5DF3A1D0-B607-424E-AF03-902D4CC2F15E}" dt="2024-05-28T12:34:40.997" v="4638"/>
          <ac:grpSpMkLst>
            <pc:docMk/>
            <pc:sldMk cId="2601596050" sldId="315"/>
            <ac:grpSpMk id="8" creationId="{47039BED-6B0B-D534-8DCB-D20D61B3EC5A}"/>
          </ac:grpSpMkLst>
        </pc:grpChg>
        <pc:grpChg chg="add mod">
          <ac:chgData name="Willson Santtos" userId="a5f589665b4ca95b" providerId="LiveId" clId="{5DF3A1D0-B607-424E-AF03-902D4CC2F15E}" dt="2024-05-28T12:34:40.997" v="4638"/>
          <ac:grpSpMkLst>
            <pc:docMk/>
            <pc:sldMk cId="2601596050" sldId="315"/>
            <ac:grpSpMk id="11" creationId="{652CB2AA-E250-1892-D696-96521FA9C13B}"/>
          </ac:grpSpMkLst>
        </pc:grpChg>
        <pc:graphicFrameChg chg="add mod modGraphic">
          <ac:chgData name="Willson Santtos" userId="a5f589665b4ca95b" providerId="LiveId" clId="{5DF3A1D0-B607-424E-AF03-902D4CC2F15E}" dt="2024-06-18T20:44:34.491" v="8383" actId="1076"/>
          <ac:graphicFrameMkLst>
            <pc:docMk/>
            <pc:sldMk cId="2601596050" sldId="315"/>
            <ac:graphicFrameMk id="6" creationId="{474F5356-F510-38A8-4DEF-B40EA67580D6}"/>
          </ac:graphicFrameMkLst>
        </pc:graphicFrameChg>
        <pc:picChg chg="del">
          <ac:chgData name="Willson Santtos" userId="a5f589665b4ca95b" providerId="LiveId" clId="{5DF3A1D0-B607-424E-AF03-902D4CC2F15E}" dt="2024-05-28T12:28:36.819" v="4423" actId="478"/>
          <ac:picMkLst>
            <pc:docMk/>
            <pc:sldMk cId="2601596050" sldId="315"/>
            <ac:picMk id="2" creationId="{00000000-0000-0000-0000-000000000000}"/>
          </ac:picMkLst>
        </pc:picChg>
        <pc:picChg chg="del mod">
          <ac:chgData name="Willson Santtos" userId="a5f589665b4ca95b" providerId="LiveId" clId="{5DF3A1D0-B607-424E-AF03-902D4CC2F15E}" dt="2024-05-28T12:34:16.165" v="4633" actId="478"/>
          <ac:picMkLst>
            <pc:docMk/>
            <pc:sldMk cId="2601596050" sldId="315"/>
            <ac:picMk id="5" creationId="{00000000-0000-0000-0000-000000000000}"/>
          </ac:picMkLst>
        </pc:picChg>
      </pc:sldChg>
      <pc:sldChg chg="addSp delSp modSp add del mod modTransition">
        <pc:chgData name="Willson Santtos" userId="a5f589665b4ca95b" providerId="LiveId" clId="{5DF3A1D0-B607-424E-AF03-902D4CC2F15E}" dt="2024-06-10T15:58:47.452" v="8277" actId="20577"/>
        <pc:sldMkLst>
          <pc:docMk/>
          <pc:sldMk cId="1562727345" sldId="316"/>
        </pc:sldMkLst>
        <pc:spChg chg="mod">
          <ac:chgData name="Willson Santtos" userId="a5f589665b4ca95b" providerId="LiveId" clId="{5DF3A1D0-B607-424E-AF03-902D4CC2F15E}" dt="2024-05-28T13:36:18.973" v="5245" actId="27636"/>
          <ac:spMkLst>
            <pc:docMk/>
            <pc:sldMk cId="1562727345" sldId="316"/>
            <ac:spMk id="3" creationId="{00000000-0000-0000-0000-000000000000}"/>
          </ac:spMkLst>
        </pc:spChg>
        <pc:spChg chg="mod">
          <ac:chgData name="Willson Santtos" userId="a5f589665b4ca95b" providerId="LiveId" clId="{5DF3A1D0-B607-424E-AF03-902D4CC2F15E}" dt="2024-05-28T13:44:55.974" v="5332" actId="1076"/>
          <ac:spMkLst>
            <pc:docMk/>
            <pc:sldMk cId="1562727345" sldId="316"/>
            <ac:spMk id="4" creationId="{00000000-0000-0000-0000-000000000000}"/>
          </ac:spMkLst>
        </pc:spChg>
        <pc:spChg chg="mod">
          <ac:chgData name="Willson Santtos" userId="a5f589665b4ca95b" providerId="LiveId" clId="{5DF3A1D0-B607-424E-AF03-902D4CC2F15E}" dt="2024-06-10T15:58:47.452" v="8277" actId="20577"/>
          <ac:spMkLst>
            <pc:docMk/>
            <pc:sldMk cId="1562727345" sldId="316"/>
            <ac:spMk id="5" creationId="{00000000-0000-0000-0000-000000000000}"/>
          </ac:spMkLst>
        </pc:spChg>
        <pc:spChg chg="mod">
          <ac:chgData name="Willson Santtos" userId="a5f589665b4ca95b" providerId="LiveId" clId="{5DF3A1D0-B607-424E-AF03-902D4CC2F15E}" dt="2024-05-28T12:39:42.598" v="4682"/>
          <ac:spMkLst>
            <pc:docMk/>
            <pc:sldMk cId="1562727345" sldId="316"/>
            <ac:spMk id="10" creationId="{C04B3090-062A-4DC3-FBE3-763675A5CAB4}"/>
          </ac:spMkLst>
        </pc:spChg>
        <pc:spChg chg="mod">
          <ac:chgData name="Willson Santtos" userId="a5f589665b4ca95b" providerId="LiveId" clId="{5DF3A1D0-B607-424E-AF03-902D4CC2F15E}" dt="2024-05-28T12:39:42.598" v="4682"/>
          <ac:spMkLst>
            <pc:docMk/>
            <pc:sldMk cId="1562727345" sldId="316"/>
            <ac:spMk id="11" creationId="{4988F09B-37B7-C961-6658-3ECA472728B0}"/>
          </ac:spMkLst>
        </pc:spChg>
        <pc:spChg chg="mod">
          <ac:chgData name="Willson Santtos" userId="a5f589665b4ca95b" providerId="LiveId" clId="{5DF3A1D0-B607-424E-AF03-902D4CC2F15E}" dt="2024-05-28T12:39:51.613" v="4684"/>
          <ac:spMkLst>
            <pc:docMk/>
            <pc:sldMk cId="1562727345" sldId="316"/>
            <ac:spMk id="13" creationId="{05E166B5-F55F-E95D-04B1-3D51AC30F740}"/>
          </ac:spMkLst>
        </pc:spChg>
        <pc:spChg chg="mod">
          <ac:chgData name="Willson Santtos" userId="a5f589665b4ca95b" providerId="LiveId" clId="{5DF3A1D0-B607-424E-AF03-902D4CC2F15E}" dt="2024-05-28T12:39:51.613" v="4684"/>
          <ac:spMkLst>
            <pc:docMk/>
            <pc:sldMk cId="1562727345" sldId="316"/>
            <ac:spMk id="14" creationId="{47D5623D-A659-B763-DCA2-D53442E8940F}"/>
          </ac:spMkLst>
        </pc:spChg>
        <pc:spChg chg="mod">
          <ac:chgData name="Willson Santtos" userId="a5f589665b4ca95b" providerId="LiveId" clId="{5DF3A1D0-B607-424E-AF03-902D4CC2F15E}" dt="2024-05-28T12:39:51.613" v="4684"/>
          <ac:spMkLst>
            <pc:docMk/>
            <pc:sldMk cId="1562727345" sldId="316"/>
            <ac:spMk id="16" creationId="{EF6CED79-BB70-A498-3D56-E4C506F9E125}"/>
          </ac:spMkLst>
        </pc:spChg>
        <pc:spChg chg="mod">
          <ac:chgData name="Willson Santtos" userId="a5f589665b4ca95b" providerId="LiveId" clId="{5DF3A1D0-B607-424E-AF03-902D4CC2F15E}" dt="2024-05-28T12:39:51.613" v="4684"/>
          <ac:spMkLst>
            <pc:docMk/>
            <pc:sldMk cId="1562727345" sldId="316"/>
            <ac:spMk id="17" creationId="{1D72C3CE-159E-38DA-682F-9A9542920691}"/>
          </ac:spMkLst>
        </pc:spChg>
        <pc:grpChg chg="add del mod">
          <ac:chgData name="Willson Santtos" userId="a5f589665b4ca95b" providerId="LiveId" clId="{5DF3A1D0-B607-424E-AF03-902D4CC2F15E}" dt="2024-05-28T12:39:51.077" v="4683" actId="478"/>
          <ac:grpSpMkLst>
            <pc:docMk/>
            <pc:sldMk cId="1562727345" sldId="316"/>
            <ac:grpSpMk id="9" creationId="{5779203E-C57E-10AC-540B-5D92838EB7EF}"/>
          </ac:grpSpMkLst>
        </pc:grpChg>
        <pc:grpChg chg="add mod">
          <ac:chgData name="Willson Santtos" userId="a5f589665b4ca95b" providerId="LiveId" clId="{5DF3A1D0-B607-424E-AF03-902D4CC2F15E}" dt="2024-05-28T12:39:51.613" v="4684"/>
          <ac:grpSpMkLst>
            <pc:docMk/>
            <pc:sldMk cId="1562727345" sldId="316"/>
            <ac:grpSpMk id="12" creationId="{47D570CC-FA2B-BE6E-D277-24112DF2150F}"/>
          </ac:grpSpMkLst>
        </pc:grpChg>
        <pc:grpChg chg="add mod">
          <ac:chgData name="Willson Santtos" userId="a5f589665b4ca95b" providerId="LiveId" clId="{5DF3A1D0-B607-424E-AF03-902D4CC2F15E}" dt="2024-05-28T12:39:51.613" v="4684"/>
          <ac:grpSpMkLst>
            <pc:docMk/>
            <pc:sldMk cId="1562727345" sldId="316"/>
            <ac:grpSpMk id="15" creationId="{58AF92F5-AFFB-446D-461A-7E223677258F}"/>
          </ac:grpSpMkLst>
        </pc:grpChg>
        <pc:picChg chg="add del">
          <ac:chgData name="Willson Santtos" userId="a5f589665b4ca95b" providerId="LiveId" clId="{5DF3A1D0-B607-424E-AF03-902D4CC2F15E}" dt="2024-05-28T12:36:50.742" v="4657" actId="478"/>
          <ac:picMkLst>
            <pc:docMk/>
            <pc:sldMk cId="1562727345" sldId="316"/>
            <ac:picMk id="2" creationId="{00000000-0000-0000-0000-000000000000}"/>
          </ac:picMkLst>
        </pc:picChg>
        <pc:picChg chg="add del mod">
          <ac:chgData name="Willson Santtos" userId="a5f589665b4ca95b" providerId="LiveId" clId="{5DF3A1D0-B607-424E-AF03-902D4CC2F15E}" dt="2024-05-28T12:35:50.873" v="4648" actId="478"/>
          <ac:picMkLst>
            <pc:docMk/>
            <pc:sldMk cId="1562727345" sldId="316"/>
            <ac:picMk id="6" creationId="{00000000-0000-0000-0000-000000000000}"/>
          </ac:picMkLst>
        </pc:picChg>
        <pc:picChg chg="add mod">
          <ac:chgData name="Willson Santtos" userId="a5f589665b4ca95b" providerId="LiveId" clId="{5DF3A1D0-B607-424E-AF03-902D4CC2F15E}" dt="2024-05-28T12:35:08.322" v="4642" actId="14100"/>
          <ac:picMkLst>
            <pc:docMk/>
            <pc:sldMk cId="1562727345" sldId="316"/>
            <ac:picMk id="7" creationId="{7AB3509B-A60C-CC9E-38B7-3D67FDB1E376}"/>
          </ac:picMkLst>
        </pc:picChg>
        <pc:picChg chg="add mod">
          <ac:chgData name="Willson Santtos" userId="a5f589665b4ca95b" providerId="LiveId" clId="{5DF3A1D0-B607-424E-AF03-902D4CC2F15E}" dt="2024-05-28T13:44:42.043" v="5331" actId="14100"/>
          <ac:picMkLst>
            <pc:docMk/>
            <pc:sldMk cId="1562727345" sldId="316"/>
            <ac:picMk id="8" creationId="{CC061ACF-CF64-E099-C75A-AED1AAD95D05}"/>
          </ac:picMkLst>
        </pc:picChg>
      </pc:sldChg>
      <pc:sldChg chg="addSp delSp modSp add del mod modTransition setBg">
        <pc:chgData name="Willson Santtos" userId="a5f589665b4ca95b" providerId="LiveId" clId="{5DF3A1D0-B607-424E-AF03-902D4CC2F15E}" dt="2024-05-28T13:45:25.223" v="5338" actId="20577"/>
        <pc:sldMkLst>
          <pc:docMk/>
          <pc:sldMk cId="2829720309" sldId="317"/>
        </pc:sldMkLst>
        <pc:spChg chg="mod">
          <ac:chgData name="Willson Santtos" userId="a5f589665b4ca95b" providerId="LiveId" clId="{5DF3A1D0-B607-424E-AF03-902D4CC2F15E}" dt="2024-05-28T12:37:49.458" v="4668" actId="20577"/>
          <ac:spMkLst>
            <pc:docMk/>
            <pc:sldMk cId="2829720309" sldId="317"/>
            <ac:spMk id="3" creationId="{00000000-0000-0000-0000-000000000000}"/>
          </ac:spMkLst>
        </pc:spChg>
        <pc:spChg chg="mod">
          <ac:chgData name="Willson Santtos" userId="a5f589665b4ca95b" providerId="LiveId" clId="{5DF3A1D0-B607-424E-AF03-902D4CC2F15E}" dt="2024-05-28T13:45:25.223" v="5338" actId="20577"/>
          <ac:spMkLst>
            <pc:docMk/>
            <pc:sldMk cId="2829720309" sldId="317"/>
            <ac:spMk id="4" creationId="{00000000-0000-0000-0000-000000000000}"/>
          </ac:spMkLst>
        </pc:spChg>
        <pc:spChg chg="add del">
          <ac:chgData name="Willson Santtos" userId="a5f589665b4ca95b" providerId="LiveId" clId="{5DF3A1D0-B607-424E-AF03-902D4CC2F15E}" dt="2024-05-28T12:37:43.594" v="4662" actId="26606"/>
          <ac:spMkLst>
            <pc:docMk/>
            <pc:sldMk cId="2829720309" sldId="317"/>
            <ac:spMk id="7" creationId="{1A95671B-3CC6-4792-9114-B74FAEA224E6}"/>
          </ac:spMkLst>
        </pc:spChg>
        <pc:spChg chg="mod">
          <ac:chgData name="Willson Santtos" userId="a5f589665b4ca95b" providerId="LiveId" clId="{5DF3A1D0-B607-424E-AF03-902D4CC2F15E}" dt="2024-05-28T12:39:53.028" v="4685"/>
          <ac:spMkLst>
            <pc:docMk/>
            <pc:sldMk cId="2829720309" sldId="317"/>
            <ac:spMk id="8" creationId="{B869C68D-33F4-22BC-55A1-A01EF421BD0A}"/>
          </ac:spMkLst>
        </pc:spChg>
        <pc:spChg chg="add del">
          <ac:chgData name="Willson Santtos" userId="a5f589665b4ca95b" providerId="LiveId" clId="{5DF3A1D0-B607-424E-AF03-902D4CC2F15E}" dt="2024-05-28T12:37:44.317" v="4664" actId="26606"/>
          <ac:spMkLst>
            <pc:docMk/>
            <pc:sldMk cId="2829720309" sldId="317"/>
            <ac:spMk id="9" creationId="{1A95671B-3CC6-4792-9114-B74FAEA224E6}"/>
          </ac:spMkLst>
        </pc:spChg>
        <pc:spChg chg="add">
          <ac:chgData name="Willson Santtos" userId="a5f589665b4ca95b" providerId="LiveId" clId="{5DF3A1D0-B607-424E-AF03-902D4CC2F15E}" dt="2024-05-28T12:14:35.299" v="4338" actId="26606"/>
          <ac:spMkLst>
            <pc:docMk/>
            <pc:sldMk cId="2829720309" sldId="317"/>
            <ac:spMk id="10" creationId="{1A95671B-3CC6-4792-9114-B74FAEA224E6}"/>
          </ac:spMkLst>
        </pc:spChg>
        <pc:spChg chg="mod">
          <ac:chgData name="Willson Santtos" userId="a5f589665b4ca95b" providerId="LiveId" clId="{5DF3A1D0-B607-424E-AF03-902D4CC2F15E}" dt="2024-05-28T12:39:53.028" v="4685"/>
          <ac:spMkLst>
            <pc:docMk/>
            <pc:sldMk cId="2829720309" sldId="317"/>
            <ac:spMk id="10" creationId="{DEE82C81-99FC-CACB-DA8D-5BF9D5738271}"/>
          </ac:spMkLst>
        </pc:spChg>
        <pc:spChg chg="add">
          <ac:chgData name="Willson Santtos" userId="a5f589665b4ca95b" providerId="LiveId" clId="{5DF3A1D0-B607-424E-AF03-902D4CC2F15E}" dt="2024-05-28T12:37:44.317" v="4665" actId="26606"/>
          <ac:spMkLst>
            <pc:docMk/>
            <pc:sldMk cId="2829720309" sldId="317"/>
            <ac:spMk id="11" creationId="{1A95671B-3CC6-4792-9114-B74FAEA224E6}"/>
          </ac:spMkLst>
        </pc:spChg>
        <pc:spChg chg="mod">
          <ac:chgData name="Willson Santtos" userId="a5f589665b4ca95b" providerId="LiveId" clId="{5DF3A1D0-B607-424E-AF03-902D4CC2F15E}" dt="2024-05-28T12:39:53.028" v="4685"/>
          <ac:spMkLst>
            <pc:docMk/>
            <pc:sldMk cId="2829720309" sldId="317"/>
            <ac:spMk id="13" creationId="{99E33318-2EAF-0749-022A-DD54632B54D5}"/>
          </ac:spMkLst>
        </pc:spChg>
        <pc:spChg chg="mod">
          <ac:chgData name="Willson Santtos" userId="a5f589665b4ca95b" providerId="LiveId" clId="{5DF3A1D0-B607-424E-AF03-902D4CC2F15E}" dt="2024-05-28T12:39:53.028" v="4685"/>
          <ac:spMkLst>
            <pc:docMk/>
            <pc:sldMk cId="2829720309" sldId="317"/>
            <ac:spMk id="14" creationId="{57AAF18F-471D-C747-8F29-34F661929D9B}"/>
          </ac:spMkLst>
        </pc:spChg>
        <pc:grpChg chg="add mod">
          <ac:chgData name="Willson Santtos" userId="a5f589665b4ca95b" providerId="LiveId" clId="{5DF3A1D0-B607-424E-AF03-902D4CC2F15E}" dt="2024-05-28T12:39:53.028" v="4685"/>
          <ac:grpSpMkLst>
            <pc:docMk/>
            <pc:sldMk cId="2829720309" sldId="317"/>
            <ac:grpSpMk id="6" creationId="{A33CF4E6-0410-19B8-E273-E73E224B55B3}"/>
          </ac:grpSpMkLst>
        </pc:grpChg>
        <pc:grpChg chg="add mod">
          <ac:chgData name="Willson Santtos" userId="a5f589665b4ca95b" providerId="LiveId" clId="{5DF3A1D0-B607-424E-AF03-902D4CC2F15E}" dt="2024-05-28T12:39:53.028" v="4685"/>
          <ac:grpSpMkLst>
            <pc:docMk/>
            <pc:sldMk cId="2829720309" sldId="317"/>
            <ac:grpSpMk id="12" creationId="{A366F669-5300-AC61-CD93-AA9C0EC6CF69}"/>
          </ac:grpSpMkLst>
        </pc:grpChg>
        <pc:picChg chg="del">
          <ac:chgData name="Willson Santtos" userId="a5f589665b4ca95b" providerId="LiveId" clId="{5DF3A1D0-B607-424E-AF03-902D4CC2F15E}" dt="2024-05-28T12:37:36.576" v="4660" actId="478"/>
          <ac:picMkLst>
            <pc:docMk/>
            <pc:sldMk cId="2829720309" sldId="317"/>
            <ac:picMk id="2" creationId="{00000000-0000-0000-0000-000000000000}"/>
          </ac:picMkLst>
        </pc:picChg>
        <pc:picChg chg="mod">
          <ac:chgData name="Willson Santtos" userId="a5f589665b4ca95b" providerId="LiveId" clId="{5DF3A1D0-B607-424E-AF03-902D4CC2F15E}" dt="2024-05-28T12:37:46.173" v="4666" actId="27614"/>
          <ac:picMkLst>
            <pc:docMk/>
            <pc:sldMk cId="2829720309" sldId="317"/>
            <ac:picMk id="5" creationId="{00000000-0000-0000-0000-000000000000}"/>
          </ac:picMkLst>
        </pc:picChg>
      </pc:sldChg>
      <pc:sldChg chg="addSp delSp modSp add del mod modTransition">
        <pc:chgData name="Willson Santtos" userId="a5f589665b4ca95b" providerId="LiveId" clId="{5DF3A1D0-B607-424E-AF03-902D4CC2F15E}" dt="2024-06-20T00:50:42.539" v="8697" actId="47"/>
        <pc:sldMkLst>
          <pc:docMk/>
          <pc:sldMk cId="3462656904" sldId="318"/>
        </pc:sldMkLst>
        <pc:spChg chg="mod">
          <ac:chgData name="Willson Santtos" userId="a5f589665b4ca95b" providerId="LiveId" clId="{5DF3A1D0-B607-424E-AF03-902D4CC2F15E}" dt="2024-05-28T12:44:45.216" v="4997" actId="20577"/>
          <ac:spMkLst>
            <pc:docMk/>
            <pc:sldMk cId="3462656904" sldId="318"/>
            <ac:spMk id="3" creationId="{00000000-0000-0000-0000-000000000000}"/>
          </ac:spMkLst>
        </pc:spChg>
        <pc:spChg chg="mod">
          <ac:chgData name="Willson Santtos" userId="a5f589665b4ca95b" providerId="LiveId" clId="{5DF3A1D0-B607-424E-AF03-902D4CC2F15E}" dt="2024-05-28T12:44:35.909" v="4995" actId="207"/>
          <ac:spMkLst>
            <pc:docMk/>
            <pc:sldMk cId="3462656904" sldId="318"/>
            <ac:spMk id="4" creationId="{00000000-0000-0000-0000-000000000000}"/>
          </ac:spMkLst>
        </pc:spChg>
        <pc:spChg chg="add mod">
          <ac:chgData name="Willson Santtos" userId="a5f589665b4ca95b" providerId="LiveId" clId="{5DF3A1D0-B607-424E-AF03-902D4CC2F15E}" dt="2024-06-10T21:30:46.189" v="8297" actId="1076"/>
          <ac:spMkLst>
            <pc:docMk/>
            <pc:sldMk cId="3462656904" sldId="318"/>
            <ac:spMk id="7" creationId="{4FC839E9-15B3-A668-0AD2-E9CA2EB8B3ED}"/>
          </ac:spMkLst>
        </pc:spChg>
        <pc:spChg chg="add mod">
          <ac:chgData name="Willson Santtos" userId="a5f589665b4ca95b" providerId="LiveId" clId="{5DF3A1D0-B607-424E-AF03-902D4CC2F15E}" dt="2024-06-10T21:30:50.995" v="8300" actId="115"/>
          <ac:spMkLst>
            <pc:docMk/>
            <pc:sldMk cId="3462656904" sldId="318"/>
            <ac:spMk id="8" creationId="{E5022295-C62C-66EB-D628-819456678D74}"/>
          </ac:spMkLst>
        </pc:spChg>
        <pc:spChg chg="mod">
          <ac:chgData name="Willson Santtos" userId="a5f589665b4ca95b" providerId="LiveId" clId="{5DF3A1D0-B607-424E-AF03-902D4CC2F15E}" dt="2024-05-28T12:44:22.808" v="4992"/>
          <ac:spMkLst>
            <pc:docMk/>
            <pc:sldMk cId="3462656904" sldId="318"/>
            <ac:spMk id="10" creationId="{65EFB042-2F8E-825E-9A3E-6CF3BF5D6076}"/>
          </ac:spMkLst>
        </pc:spChg>
        <pc:spChg chg="mod">
          <ac:chgData name="Willson Santtos" userId="a5f589665b4ca95b" providerId="LiveId" clId="{5DF3A1D0-B607-424E-AF03-902D4CC2F15E}" dt="2024-05-28T12:44:22.808" v="4992"/>
          <ac:spMkLst>
            <pc:docMk/>
            <pc:sldMk cId="3462656904" sldId="318"/>
            <ac:spMk id="11" creationId="{1FE55099-205B-4666-6F70-499B652B8A13}"/>
          </ac:spMkLst>
        </pc:spChg>
        <pc:spChg chg="mod">
          <ac:chgData name="Willson Santtos" userId="a5f589665b4ca95b" providerId="LiveId" clId="{5DF3A1D0-B607-424E-AF03-902D4CC2F15E}" dt="2024-05-28T12:44:22.808" v="4992"/>
          <ac:spMkLst>
            <pc:docMk/>
            <pc:sldMk cId="3462656904" sldId="318"/>
            <ac:spMk id="13" creationId="{2FEFB38F-BDBB-47FC-BEA6-DD9FE45C9A27}"/>
          </ac:spMkLst>
        </pc:spChg>
        <pc:spChg chg="mod">
          <ac:chgData name="Willson Santtos" userId="a5f589665b4ca95b" providerId="LiveId" clId="{5DF3A1D0-B607-424E-AF03-902D4CC2F15E}" dt="2024-05-28T12:44:22.808" v="4992"/>
          <ac:spMkLst>
            <pc:docMk/>
            <pc:sldMk cId="3462656904" sldId="318"/>
            <ac:spMk id="14" creationId="{25127A7B-BFAA-A21C-8DCD-52C4BD53D39A}"/>
          </ac:spMkLst>
        </pc:spChg>
        <pc:grpChg chg="add mod">
          <ac:chgData name="Willson Santtos" userId="a5f589665b4ca95b" providerId="LiveId" clId="{5DF3A1D0-B607-424E-AF03-902D4CC2F15E}" dt="2024-05-28T12:44:22.808" v="4992"/>
          <ac:grpSpMkLst>
            <pc:docMk/>
            <pc:sldMk cId="3462656904" sldId="318"/>
            <ac:grpSpMk id="9" creationId="{9B0F439D-7CC3-EC2E-FEB1-A6C5AA4B0007}"/>
          </ac:grpSpMkLst>
        </pc:grpChg>
        <pc:grpChg chg="add mod">
          <ac:chgData name="Willson Santtos" userId="a5f589665b4ca95b" providerId="LiveId" clId="{5DF3A1D0-B607-424E-AF03-902D4CC2F15E}" dt="2024-05-28T12:44:22.808" v="4992"/>
          <ac:grpSpMkLst>
            <pc:docMk/>
            <pc:sldMk cId="3462656904" sldId="318"/>
            <ac:grpSpMk id="12" creationId="{9222B5F6-C5FE-E6FB-DACF-B1585A5D9CE8}"/>
          </ac:grpSpMkLst>
        </pc:grpChg>
        <pc:graphicFrameChg chg="add mod modGraphic">
          <ac:chgData name="Willson Santtos" userId="a5f589665b4ca95b" providerId="LiveId" clId="{5DF3A1D0-B607-424E-AF03-902D4CC2F15E}" dt="2024-06-10T21:30:46.189" v="8297" actId="1076"/>
          <ac:graphicFrameMkLst>
            <pc:docMk/>
            <pc:sldMk cId="3462656904" sldId="318"/>
            <ac:graphicFrameMk id="6" creationId="{B440465E-0C3F-4CFC-E630-63A3605B7920}"/>
          </ac:graphicFrameMkLst>
        </pc:graphicFrameChg>
        <pc:picChg chg="del">
          <ac:chgData name="Willson Santtos" userId="a5f589665b4ca95b" providerId="LiveId" clId="{5DF3A1D0-B607-424E-AF03-902D4CC2F15E}" dt="2024-05-28T12:41:13.741" v="4691" actId="478"/>
          <ac:picMkLst>
            <pc:docMk/>
            <pc:sldMk cId="3462656904" sldId="318"/>
            <ac:picMk id="2" creationId="{00000000-0000-0000-0000-000000000000}"/>
          </ac:picMkLst>
        </pc:picChg>
        <pc:picChg chg="del mod">
          <ac:chgData name="Willson Santtos" userId="a5f589665b4ca95b" providerId="LiveId" clId="{5DF3A1D0-B607-424E-AF03-902D4CC2F15E}" dt="2024-05-28T12:44:14.904" v="4991" actId="478"/>
          <ac:picMkLst>
            <pc:docMk/>
            <pc:sldMk cId="3462656904" sldId="318"/>
            <ac:picMk id="5" creationId="{00000000-0000-0000-0000-000000000000}"/>
          </ac:picMkLst>
        </pc:picChg>
      </pc:sldChg>
      <pc:sldChg chg="addSp delSp modSp add del mod modTransition">
        <pc:chgData name="Willson Santtos" userId="a5f589665b4ca95b" providerId="LiveId" clId="{5DF3A1D0-B607-424E-AF03-902D4CC2F15E}" dt="2024-06-20T00:50:41.009" v="8696" actId="47"/>
        <pc:sldMkLst>
          <pc:docMk/>
          <pc:sldMk cId="757453079" sldId="319"/>
        </pc:sldMkLst>
        <pc:spChg chg="mod">
          <ac:chgData name="Willson Santtos" userId="a5f589665b4ca95b" providerId="LiveId" clId="{5DF3A1D0-B607-424E-AF03-902D4CC2F15E}" dt="2024-05-28T13:36:25.038" v="5247" actId="20577"/>
          <ac:spMkLst>
            <pc:docMk/>
            <pc:sldMk cId="757453079" sldId="319"/>
            <ac:spMk id="3" creationId="{00000000-0000-0000-0000-000000000000}"/>
          </ac:spMkLst>
        </pc:spChg>
        <pc:spChg chg="mod">
          <ac:chgData name="Willson Santtos" userId="a5f589665b4ca95b" providerId="LiveId" clId="{5DF3A1D0-B607-424E-AF03-902D4CC2F15E}" dt="2024-06-19T16:27:11.596" v="8470" actId="20577"/>
          <ac:spMkLst>
            <pc:docMk/>
            <pc:sldMk cId="757453079" sldId="319"/>
            <ac:spMk id="4" creationId="{00000000-0000-0000-0000-000000000000}"/>
          </ac:spMkLst>
        </pc:spChg>
        <pc:spChg chg="add mod">
          <ac:chgData name="Willson Santtos" userId="a5f589665b4ca95b" providerId="LiveId" clId="{5DF3A1D0-B607-424E-AF03-902D4CC2F15E}" dt="2024-05-28T13:32:46.999" v="5086" actId="1076"/>
          <ac:spMkLst>
            <pc:docMk/>
            <pc:sldMk cId="757453079" sldId="319"/>
            <ac:spMk id="8" creationId="{2544EF1A-EBA5-3363-B351-D904D74CD77D}"/>
          </ac:spMkLst>
        </pc:spChg>
        <pc:spChg chg="mod">
          <ac:chgData name="Willson Santtos" userId="a5f589665b4ca95b" providerId="LiveId" clId="{5DF3A1D0-B607-424E-AF03-902D4CC2F15E}" dt="2024-05-28T13:37:17.559" v="5252"/>
          <ac:spMkLst>
            <pc:docMk/>
            <pc:sldMk cId="757453079" sldId="319"/>
            <ac:spMk id="10" creationId="{1003A635-A73A-1A94-CB71-C2E12D38F599}"/>
          </ac:spMkLst>
        </pc:spChg>
        <pc:spChg chg="mod">
          <ac:chgData name="Willson Santtos" userId="a5f589665b4ca95b" providerId="LiveId" clId="{5DF3A1D0-B607-424E-AF03-902D4CC2F15E}" dt="2024-05-28T13:37:17.559" v="5252"/>
          <ac:spMkLst>
            <pc:docMk/>
            <pc:sldMk cId="757453079" sldId="319"/>
            <ac:spMk id="11" creationId="{43038AB4-9770-231D-1819-7400E29606AA}"/>
          </ac:spMkLst>
        </pc:spChg>
        <pc:spChg chg="mod">
          <ac:chgData name="Willson Santtos" userId="a5f589665b4ca95b" providerId="LiveId" clId="{5DF3A1D0-B607-424E-AF03-902D4CC2F15E}" dt="2024-05-28T13:37:17.559" v="5252"/>
          <ac:spMkLst>
            <pc:docMk/>
            <pc:sldMk cId="757453079" sldId="319"/>
            <ac:spMk id="13" creationId="{A505BED5-C3D0-6E21-BDD7-9799049350F4}"/>
          </ac:spMkLst>
        </pc:spChg>
        <pc:spChg chg="mod">
          <ac:chgData name="Willson Santtos" userId="a5f589665b4ca95b" providerId="LiveId" clId="{5DF3A1D0-B607-424E-AF03-902D4CC2F15E}" dt="2024-05-28T13:37:17.559" v="5252"/>
          <ac:spMkLst>
            <pc:docMk/>
            <pc:sldMk cId="757453079" sldId="319"/>
            <ac:spMk id="14" creationId="{DA079E7F-8C10-D94D-1153-824C00F63545}"/>
          </ac:spMkLst>
        </pc:spChg>
        <pc:grpChg chg="add mod">
          <ac:chgData name="Willson Santtos" userId="a5f589665b4ca95b" providerId="LiveId" clId="{5DF3A1D0-B607-424E-AF03-902D4CC2F15E}" dt="2024-05-28T13:37:17.559" v="5252"/>
          <ac:grpSpMkLst>
            <pc:docMk/>
            <pc:sldMk cId="757453079" sldId="319"/>
            <ac:grpSpMk id="9" creationId="{B39F23CF-92D3-D5B3-FA0E-5FFFE1138946}"/>
          </ac:grpSpMkLst>
        </pc:grpChg>
        <pc:grpChg chg="add mod">
          <ac:chgData name="Willson Santtos" userId="a5f589665b4ca95b" providerId="LiveId" clId="{5DF3A1D0-B607-424E-AF03-902D4CC2F15E}" dt="2024-05-28T13:37:17.559" v="5252"/>
          <ac:grpSpMkLst>
            <pc:docMk/>
            <pc:sldMk cId="757453079" sldId="319"/>
            <ac:grpSpMk id="12" creationId="{1D406165-7CC9-BD5B-BC86-CFCCD9CA1ED4}"/>
          </ac:grpSpMkLst>
        </pc:grpChg>
        <pc:graphicFrameChg chg="add mod modGraphic">
          <ac:chgData name="Willson Santtos" userId="a5f589665b4ca95b" providerId="LiveId" clId="{5DF3A1D0-B607-424E-AF03-902D4CC2F15E}" dt="2024-05-28T13:32:32.294" v="5082" actId="1076"/>
          <ac:graphicFrameMkLst>
            <pc:docMk/>
            <pc:sldMk cId="757453079" sldId="319"/>
            <ac:graphicFrameMk id="6" creationId="{4973D3FB-C3B8-2BAE-F559-CC39939405DB}"/>
          </ac:graphicFrameMkLst>
        </pc:graphicFrameChg>
        <pc:graphicFrameChg chg="add mod modGraphic">
          <ac:chgData name="Willson Santtos" userId="a5f589665b4ca95b" providerId="LiveId" clId="{5DF3A1D0-B607-424E-AF03-902D4CC2F15E}" dt="2024-05-28T13:32:29.059" v="5081" actId="1076"/>
          <ac:graphicFrameMkLst>
            <pc:docMk/>
            <pc:sldMk cId="757453079" sldId="319"/>
            <ac:graphicFrameMk id="7" creationId="{2268B14F-D017-D21E-82CA-D1AC27ED7061}"/>
          </ac:graphicFrameMkLst>
        </pc:graphicFrameChg>
        <pc:picChg chg="del">
          <ac:chgData name="Willson Santtos" userId="a5f589665b4ca95b" providerId="LiveId" clId="{5DF3A1D0-B607-424E-AF03-902D4CC2F15E}" dt="2024-05-28T13:31:57.898" v="5075" actId="478"/>
          <ac:picMkLst>
            <pc:docMk/>
            <pc:sldMk cId="757453079" sldId="319"/>
            <ac:picMk id="2" creationId="{00000000-0000-0000-0000-000000000000}"/>
          </ac:picMkLst>
        </pc:picChg>
        <pc:picChg chg="del mod">
          <ac:chgData name="Willson Santtos" userId="a5f589665b4ca95b" providerId="LiveId" clId="{5DF3A1D0-B607-424E-AF03-902D4CC2F15E}" dt="2024-05-28T13:31:57.044" v="5074" actId="478"/>
          <ac:picMkLst>
            <pc:docMk/>
            <pc:sldMk cId="757453079" sldId="319"/>
            <ac:picMk id="5" creationId="{00000000-0000-0000-0000-000000000000}"/>
          </ac:picMkLst>
        </pc:picChg>
      </pc:sldChg>
      <pc:sldChg chg="addSp delSp modSp add del mod modTransition setBg">
        <pc:chgData name="Willson Santtos" userId="a5f589665b4ca95b" providerId="LiveId" clId="{5DF3A1D0-B607-424E-AF03-902D4CC2F15E}" dt="2024-06-20T00:50:39.359" v="8695" actId="47"/>
        <pc:sldMkLst>
          <pc:docMk/>
          <pc:sldMk cId="1307551128" sldId="320"/>
        </pc:sldMkLst>
        <pc:spChg chg="mod">
          <ac:chgData name="Willson Santtos" userId="a5f589665b4ca95b" providerId="LiveId" clId="{5DF3A1D0-B607-424E-AF03-902D4CC2F15E}" dt="2024-05-28T13:36:28.287" v="5249" actId="20577"/>
          <ac:spMkLst>
            <pc:docMk/>
            <pc:sldMk cId="1307551128" sldId="320"/>
            <ac:spMk id="3" creationId="{00000000-0000-0000-0000-000000000000}"/>
          </ac:spMkLst>
        </pc:spChg>
        <pc:spChg chg="mod">
          <ac:chgData name="Willson Santtos" userId="a5f589665b4ca95b" providerId="LiveId" clId="{5DF3A1D0-B607-424E-AF03-902D4CC2F15E}" dt="2024-05-28T13:46:31.859" v="5387" actId="14100"/>
          <ac:spMkLst>
            <pc:docMk/>
            <pc:sldMk cId="1307551128" sldId="320"/>
            <ac:spMk id="5" creationId="{00000000-0000-0000-0000-000000000000}"/>
          </ac:spMkLst>
        </pc:spChg>
        <pc:spChg chg="mod">
          <ac:chgData name="Willson Santtos" userId="a5f589665b4ca95b" providerId="LiveId" clId="{5DF3A1D0-B607-424E-AF03-902D4CC2F15E}" dt="2024-05-28T13:37:19.629" v="5253"/>
          <ac:spMkLst>
            <pc:docMk/>
            <pc:sldMk cId="1307551128" sldId="320"/>
            <ac:spMk id="8" creationId="{B95BED8E-8B39-3745-662D-50BDE7B2B2A2}"/>
          </ac:spMkLst>
        </pc:spChg>
        <pc:spChg chg="mod">
          <ac:chgData name="Willson Santtos" userId="a5f589665b4ca95b" providerId="LiveId" clId="{5DF3A1D0-B607-424E-AF03-902D4CC2F15E}" dt="2024-05-28T13:37:19.629" v="5253"/>
          <ac:spMkLst>
            <pc:docMk/>
            <pc:sldMk cId="1307551128" sldId="320"/>
            <ac:spMk id="9" creationId="{F4BAA469-0E24-05B3-4B72-B62B48A48B22}"/>
          </ac:spMkLst>
        </pc:spChg>
        <pc:spChg chg="add del">
          <ac:chgData name="Willson Santtos" userId="a5f589665b4ca95b" providerId="LiveId" clId="{5DF3A1D0-B607-424E-AF03-902D4CC2F15E}" dt="2024-05-28T13:35:46.073" v="5223" actId="26606"/>
          <ac:spMkLst>
            <pc:docMk/>
            <pc:sldMk cId="1307551128" sldId="320"/>
            <ac:spMk id="11" creationId="{594D6AA1-A0E1-45F9-8E25-BAB8092293CC}"/>
          </ac:spMkLst>
        </pc:spChg>
        <pc:spChg chg="mod">
          <ac:chgData name="Willson Santtos" userId="a5f589665b4ca95b" providerId="LiveId" clId="{5DF3A1D0-B607-424E-AF03-902D4CC2F15E}" dt="2024-05-28T13:37:19.629" v="5253"/>
          <ac:spMkLst>
            <pc:docMk/>
            <pc:sldMk cId="1307551128" sldId="320"/>
            <ac:spMk id="12" creationId="{4D41F83D-13F7-36D9-C164-E41BE5845BF3}"/>
          </ac:spMkLst>
        </pc:spChg>
        <pc:spChg chg="add del">
          <ac:chgData name="Willson Santtos" userId="a5f589665b4ca95b" providerId="LiveId" clId="{5DF3A1D0-B607-424E-AF03-902D4CC2F15E}" dt="2024-05-28T13:35:53.678" v="5225" actId="26606"/>
          <ac:spMkLst>
            <pc:docMk/>
            <pc:sldMk cId="1307551128" sldId="320"/>
            <ac:spMk id="13" creationId="{E0B58608-23C8-4441-994D-C6823EEE1DB7}"/>
          </ac:spMkLst>
        </pc:spChg>
        <pc:spChg chg="add del">
          <ac:chgData name="Willson Santtos" userId="a5f589665b4ca95b" providerId="LiveId" clId="{5DF3A1D0-B607-424E-AF03-902D4CC2F15E}" dt="2024-05-28T13:35:53.678" v="5225" actId="26606"/>
          <ac:spMkLst>
            <pc:docMk/>
            <pc:sldMk cId="1307551128" sldId="320"/>
            <ac:spMk id="14" creationId="{F0DCC097-1DB8-4B6D-85D0-6FBA0E1CA4BA}"/>
          </ac:spMkLst>
        </pc:spChg>
        <pc:spChg chg="mod">
          <ac:chgData name="Willson Santtos" userId="a5f589665b4ca95b" providerId="LiveId" clId="{5DF3A1D0-B607-424E-AF03-902D4CC2F15E}" dt="2024-05-28T13:37:19.629" v="5253"/>
          <ac:spMkLst>
            <pc:docMk/>
            <pc:sldMk cId="1307551128" sldId="320"/>
            <ac:spMk id="15" creationId="{44B12BE0-BEBA-DD17-13D4-A1377136FA98}"/>
          </ac:spMkLst>
        </pc:spChg>
        <pc:spChg chg="add del">
          <ac:chgData name="Willson Santtos" userId="a5f589665b4ca95b" providerId="LiveId" clId="{5DF3A1D0-B607-424E-AF03-902D4CC2F15E}" dt="2024-05-28T13:35:56.483" v="5227" actId="26606"/>
          <ac:spMkLst>
            <pc:docMk/>
            <pc:sldMk cId="1307551128" sldId="320"/>
            <ac:spMk id="16" creationId="{594D6AA1-A0E1-45F9-8E25-BAB8092293CC}"/>
          </ac:spMkLst>
        </pc:spChg>
        <pc:grpChg chg="add mod">
          <ac:chgData name="Willson Santtos" userId="a5f589665b4ca95b" providerId="LiveId" clId="{5DF3A1D0-B607-424E-AF03-902D4CC2F15E}" dt="2024-05-28T13:37:19.629" v="5253"/>
          <ac:grpSpMkLst>
            <pc:docMk/>
            <pc:sldMk cId="1307551128" sldId="320"/>
            <ac:grpSpMk id="7" creationId="{3A946C59-05A3-DF35-32BA-BB5B9AB57AE6}"/>
          </ac:grpSpMkLst>
        </pc:grpChg>
        <pc:grpChg chg="add mod">
          <ac:chgData name="Willson Santtos" userId="a5f589665b4ca95b" providerId="LiveId" clId="{5DF3A1D0-B607-424E-AF03-902D4CC2F15E}" dt="2024-05-28T13:37:19.629" v="5253"/>
          <ac:grpSpMkLst>
            <pc:docMk/>
            <pc:sldMk cId="1307551128" sldId="320"/>
            <ac:grpSpMk id="10" creationId="{A4E4F77E-5529-B241-79DC-3B555B3E9107}"/>
          </ac:grpSpMkLst>
        </pc:grpChg>
        <pc:graphicFrameChg chg="add mod modGraphic">
          <ac:chgData name="Willson Santtos" userId="a5f589665b4ca95b" providerId="LiveId" clId="{5DF3A1D0-B607-424E-AF03-902D4CC2F15E}" dt="2024-05-28T13:35:56.483" v="5227" actId="26606"/>
          <ac:graphicFrameMkLst>
            <pc:docMk/>
            <pc:sldMk cId="1307551128" sldId="320"/>
            <ac:graphicFrameMk id="6" creationId="{15F548B4-862A-8D7A-5176-1E82CBACCE91}"/>
          </ac:graphicFrameMkLst>
        </pc:graphicFrameChg>
        <pc:picChg chg="add del">
          <ac:chgData name="Willson Santtos" userId="a5f589665b4ca95b" providerId="LiveId" clId="{5DF3A1D0-B607-424E-AF03-902D4CC2F15E}" dt="2024-05-28T13:35:58.924" v="5229" actId="478"/>
          <ac:picMkLst>
            <pc:docMk/>
            <pc:sldMk cId="1307551128" sldId="320"/>
            <ac:picMk id="2" creationId="{00000000-0000-0000-0000-000000000000}"/>
          </ac:picMkLst>
        </pc:picChg>
        <pc:picChg chg="del">
          <ac:chgData name="Willson Santtos" userId="a5f589665b4ca95b" providerId="LiveId" clId="{5DF3A1D0-B607-424E-AF03-902D4CC2F15E}" dt="2024-05-28T13:35:04.598" v="5217" actId="478"/>
          <ac:picMkLst>
            <pc:docMk/>
            <pc:sldMk cId="1307551128" sldId="320"/>
            <ac:picMk id="4" creationId="{00000000-0000-0000-0000-000000000000}"/>
          </ac:picMkLst>
        </pc:picChg>
      </pc:sldChg>
      <pc:sldChg chg="addSp delSp modSp add del mod modTransition">
        <pc:chgData name="Willson Santtos" userId="a5f589665b4ca95b" providerId="LiveId" clId="{5DF3A1D0-B607-424E-AF03-902D4CC2F15E}" dt="2024-06-20T00:50:36.961" v="8694" actId="47"/>
        <pc:sldMkLst>
          <pc:docMk/>
          <pc:sldMk cId="3884957840" sldId="321"/>
        </pc:sldMkLst>
        <pc:spChg chg="mod">
          <ac:chgData name="Willson Santtos" userId="a5f589665b4ca95b" providerId="LiveId" clId="{5DF3A1D0-B607-424E-AF03-902D4CC2F15E}" dt="2024-05-29T12:53:10.294" v="6757" actId="20577"/>
          <ac:spMkLst>
            <pc:docMk/>
            <pc:sldMk cId="3884957840" sldId="321"/>
            <ac:spMk id="3" creationId="{00000000-0000-0000-0000-000000000000}"/>
          </ac:spMkLst>
        </pc:spChg>
        <pc:spChg chg="mod">
          <ac:chgData name="Willson Santtos" userId="a5f589665b4ca95b" providerId="LiveId" clId="{5DF3A1D0-B607-424E-AF03-902D4CC2F15E}" dt="2024-05-28T12:45:27.608" v="4999" actId="108"/>
          <ac:spMkLst>
            <pc:docMk/>
            <pc:sldMk cId="3884957840" sldId="321"/>
            <ac:spMk id="4" creationId="{00000000-0000-0000-0000-000000000000}"/>
          </ac:spMkLst>
        </pc:spChg>
        <pc:spChg chg="mod">
          <ac:chgData name="Willson Santtos" userId="a5f589665b4ca95b" providerId="LiveId" clId="{5DF3A1D0-B607-424E-AF03-902D4CC2F15E}" dt="2024-05-28T13:47:09.279" v="5402" actId="20577"/>
          <ac:spMkLst>
            <pc:docMk/>
            <pc:sldMk cId="3884957840" sldId="321"/>
            <ac:spMk id="6" creationId="{00000000-0000-0000-0000-000000000000}"/>
          </ac:spMkLst>
        </pc:spChg>
        <pc:spChg chg="mod">
          <ac:chgData name="Willson Santtos" userId="a5f589665b4ca95b" providerId="LiveId" clId="{5DF3A1D0-B607-424E-AF03-902D4CC2F15E}" dt="2024-05-28T13:37:21.509" v="5254"/>
          <ac:spMkLst>
            <pc:docMk/>
            <pc:sldMk cId="3884957840" sldId="321"/>
            <ac:spMk id="7" creationId="{580FA302-C0F4-D897-C784-7EF90D02F9FF}"/>
          </ac:spMkLst>
        </pc:spChg>
        <pc:spChg chg="mod">
          <ac:chgData name="Willson Santtos" userId="a5f589665b4ca95b" providerId="LiveId" clId="{5DF3A1D0-B607-424E-AF03-902D4CC2F15E}" dt="2024-05-28T13:37:21.509" v="5254"/>
          <ac:spMkLst>
            <pc:docMk/>
            <pc:sldMk cId="3884957840" sldId="321"/>
            <ac:spMk id="8" creationId="{21467F0E-6CB8-8BD1-4787-1CABC06E53C7}"/>
          </ac:spMkLst>
        </pc:spChg>
        <pc:spChg chg="mod">
          <ac:chgData name="Willson Santtos" userId="a5f589665b4ca95b" providerId="LiveId" clId="{5DF3A1D0-B607-424E-AF03-902D4CC2F15E}" dt="2024-05-28T13:37:21.509" v="5254"/>
          <ac:spMkLst>
            <pc:docMk/>
            <pc:sldMk cId="3884957840" sldId="321"/>
            <ac:spMk id="10" creationId="{B99E2AB6-B41C-0A5F-5649-5A526D931039}"/>
          </ac:spMkLst>
        </pc:spChg>
        <pc:spChg chg="mod">
          <ac:chgData name="Willson Santtos" userId="a5f589665b4ca95b" providerId="LiveId" clId="{5DF3A1D0-B607-424E-AF03-902D4CC2F15E}" dt="2024-05-28T13:37:21.509" v="5254"/>
          <ac:spMkLst>
            <pc:docMk/>
            <pc:sldMk cId="3884957840" sldId="321"/>
            <ac:spMk id="11" creationId="{54EE81BC-2D2A-0418-2F42-509D71962515}"/>
          </ac:spMkLst>
        </pc:spChg>
        <pc:grpChg chg="add mod">
          <ac:chgData name="Willson Santtos" userId="a5f589665b4ca95b" providerId="LiveId" clId="{5DF3A1D0-B607-424E-AF03-902D4CC2F15E}" dt="2024-05-28T13:37:21.509" v="5254"/>
          <ac:grpSpMkLst>
            <pc:docMk/>
            <pc:sldMk cId="3884957840" sldId="321"/>
            <ac:grpSpMk id="2" creationId="{FC4DCA00-E02A-579E-4C40-D0192B4F5A8D}"/>
          </ac:grpSpMkLst>
        </pc:grpChg>
        <pc:grpChg chg="add mod">
          <ac:chgData name="Willson Santtos" userId="a5f589665b4ca95b" providerId="LiveId" clId="{5DF3A1D0-B607-424E-AF03-902D4CC2F15E}" dt="2024-05-28T13:37:21.509" v="5254"/>
          <ac:grpSpMkLst>
            <pc:docMk/>
            <pc:sldMk cId="3884957840" sldId="321"/>
            <ac:grpSpMk id="9" creationId="{98A4307E-A844-7226-6991-1F157716DBC9}"/>
          </ac:grpSpMkLst>
        </pc:grpChg>
        <pc:picChg chg="del">
          <ac:chgData name="Willson Santtos" userId="a5f589665b4ca95b" providerId="LiveId" clId="{5DF3A1D0-B607-424E-AF03-902D4CC2F15E}" dt="2024-05-28T12:45:39.092" v="5002" actId="478"/>
          <ac:picMkLst>
            <pc:docMk/>
            <pc:sldMk cId="3884957840" sldId="321"/>
            <ac:picMk id="2" creationId="{00000000-0000-0000-0000-000000000000}"/>
          </ac:picMkLst>
        </pc:picChg>
        <pc:picChg chg="mod">
          <ac:chgData name="Willson Santtos" userId="a5f589665b4ca95b" providerId="LiveId" clId="{5DF3A1D0-B607-424E-AF03-902D4CC2F15E}" dt="2024-05-28T13:36:34.250" v="5250" actId="1076"/>
          <ac:picMkLst>
            <pc:docMk/>
            <pc:sldMk cId="3884957840" sldId="321"/>
            <ac:picMk id="5" creationId="{00000000-0000-0000-0000-000000000000}"/>
          </ac:picMkLst>
        </pc:picChg>
      </pc:sldChg>
      <pc:sldChg chg="modSp add mod">
        <pc:chgData name="Willson Santtos" userId="a5f589665b4ca95b" providerId="LiveId" clId="{5DF3A1D0-B607-424E-AF03-902D4CC2F15E}" dt="2024-06-18T19:30:01.039" v="8378" actId="113"/>
        <pc:sldMkLst>
          <pc:docMk/>
          <pc:sldMk cId="2103221701" sldId="322"/>
        </pc:sldMkLst>
        <pc:spChg chg="mod">
          <ac:chgData name="Willson Santtos" userId="a5f589665b4ca95b" providerId="LiveId" clId="{5DF3A1D0-B607-424E-AF03-902D4CC2F15E}" dt="2024-06-18T19:30:01.039" v="8378" actId="113"/>
          <ac:spMkLst>
            <pc:docMk/>
            <pc:sldMk cId="2103221701" sldId="322"/>
            <ac:spMk id="25" creationId="{00000000-0000-0000-0000-000000000000}"/>
          </ac:spMkLst>
        </pc:spChg>
      </pc:sldChg>
      <pc:sldChg chg="new del">
        <pc:chgData name="Willson Santtos" userId="a5f589665b4ca95b" providerId="LiveId" clId="{5DF3A1D0-B607-424E-AF03-902D4CC2F15E}" dt="2024-05-29T11:42:10.798" v="5472" actId="47"/>
        <pc:sldMkLst>
          <pc:docMk/>
          <pc:sldMk cId="3005050892" sldId="323"/>
        </pc:sldMkLst>
      </pc:sldChg>
      <pc:sldChg chg="addSp delSp modSp add mod setBg">
        <pc:chgData name="Willson Santtos" userId="a5f589665b4ca95b" providerId="LiveId" clId="{5DF3A1D0-B607-424E-AF03-902D4CC2F15E}" dt="2024-05-29T11:49:28.816" v="5576" actId="1076"/>
        <pc:sldMkLst>
          <pc:docMk/>
          <pc:sldMk cId="3844995040" sldId="323"/>
        </pc:sldMkLst>
        <pc:spChg chg="add mod">
          <ac:chgData name="Willson Santtos" userId="a5f589665b4ca95b" providerId="LiveId" clId="{5DF3A1D0-B607-424E-AF03-902D4CC2F15E}" dt="2024-05-29T11:49:26.822" v="5575" actId="1076"/>
          <ac:spMkLst>
            <pc:docMk/>
            <pc:sldMk cId="3844995040" sldId="323"/>
            <ac:spMk id="6" creationId="{2F803321-0F64-A68C-83E7-39CDFC0D2BC3}"/>
          </ac:spMkLst>
        </pc:spChg>
        <pc:spChg chg="mod">
          <ac:chgData name="Willson Santtos" userId="a5f589665b4ca95b" providerId="LiveId" clId="{5DF3A1D0-B607-424E-AF03-902D4CC2F15E}" dt="2024-05-29T11:47:59.211" v="5568" actId="1076"/>
          <ac:spMkLst>
            <pc:docMk/>
            <pc:sldMk cId="3844995040" sldId="323"/>
            <ac:spMk id="7" creationId="{00000000-0000-0000-0000-000000000000}"/>
          </ac:spMkLst>
        </pc:spChg>
        <pc:spChg chg="mod">
          <ac:chgData name="Willson Santtos" userId="a5f589665b4ca95b" providerId="LiveId" clId="{5DF3A1D0-B607-424E-AF03-902D4CC2F15E}" dt="2024-05-29T11:47:52.888" v="5567" actId="14100"/>
          <ac:spMkLst>
            <pc:docMk/>
            <pc:sldMk cId="3844995040" sldId="323"/>
            <ac:spMk id="8" creationId="{00000000-0000-0000-0000-000000000000}"/>
          </ac:spMkLst>
        </pc:spChg>
        <pc:spChg chg="add del">
          <ac:chgData name="Willson Santtos" userId="a5f589665b4ca95b" providerId="LiveId" clId="{5DF3A1D0-B607-424E-AF03-902D4CC2F15E}" dt="2024-05-29T11:47:45.210" v="5565" actId="26606"/>
          <ac:spMkLst>
            <pc:docMk/>
            <pc:sldMk cId="3844995040" sldId="323"/>
            <ac:spMk id="1031" creationId="{8761DDFE-071F-4200-B0AA-394476C2D2D6}"/>
          </ac:spMkLst>
        </pc:spChg>
        <pc:grpChg chg="add mod ord">
          <ac:chgData name="Willson Santtos" userId="a5f589665b4ca95b" providerId="LiveId" clId="{5DF3A1D0-B607-424E-AF03-902D4CC2F15E}" dt="2024-05-29T11:47:45.210" v="5565" actId="26606"/>
          <ac:grpSpMkLst>
            <pc:docMk/>
            <pc:sldMk cId="3844995040" sldId="323"/>
            <ac:grpSpMk id="2" creationId="{00000000-0000-0000-0000-000000000000}"/>
          </ac:grpSpMkLst>
        </pc:grpChg>
        <pc:picChg chg="add mod">
          <ac:chgData name="Willson Santtos" userId="a5f589665b4ca95b" providerId="LiveId" clId="{5DF3A1D0-B607-424E-AF03-902D4CC2F15E}" dt="2024-05-29T11:49:28.816" v="5576" actId="1076"/>
          <ac:picMkLst>
            <pc:docMk/>
            <pc:sldMk cId="3844995040" sldId="323"/>
            <ac:picMk id="1026" creationId="{0F2CF30B-0BA5-BB75-638D-E83D6E2386F9}"/>
          </ac:picMkLst>
        </pc:picChg>
      </pc:sldChg>
      <pc:sldChg chg="new del">
        <pc:chgData name="Willson Santtos" userId="a5f589665b4ca95b" providerId="LiveId" clId="{5DF3A1D0-B607-424E-AF03-902D4CC2F15E}" dt="2024-05-29T11:50:50.461" v="5578" actId="47"/>
        <pc:sldMkLst>
          <pc:docMk/>
          <pc:sldMk cId="1294370872" sldId="324"/>
        </pc:sldMkLst>
      </pc:sldChg>
      <pc:sldChg chg="addSp delSp modSp add mod">
        <pc:chgData name="Willson Santtos" userId="a5f589665b4ca95b" providerId="LiveId" clId="{5DF3A1D0-B607-424E-AF03-902D4CC2F15E}" dt="2024-05-29T12:10:49.723" v="6226" actId="14100"/>
        <pc:sldMkLst>
          <pc:docMk/>
          <pc:sldMk cId="4022866472" sldId="324"/>
        </pc:sldMkLst>
        <pc:spChg chg="mod">
          <ac:chgData name="Willson Santtos" userId="a5f589665b4ca95b" providerId="LiveId" clId="{5DF3A1D0-B607-424E-AF03-902D4CC2F15E}" dt="2024-05-29T11:51:36.085" v="5628" actId="14100"/>
          <ac:spMkLst>
            <pc:docMk/>
            <pc:sldMk cId="4022866472" sldId="324"/>
            <ac:spMk id="6" creationId="{00000000-0000-0000-0000-000000000000}"/>
          </ac:spMkLst>
        </pc:spChg>
        <pc:spChg chg="mod">
          <ac:chgData name="Willson Santtos" userId="a5f589665b4ca95b" providerId="LiveId" clId="{5DF3A1D0-B607-424E-AF03-902D4CC2F15E}" dt="2024-05-29T12:10:49.723" v="6226" actId="14100"/>
          <ac:spMkLst>
            <pc:docMk/>
            <pc:sldMk cId="4022866472" sldId="324"/>
            <ac:spMk id="8" creationId="{00000000-0000-0000-0000-000000000000}"/>
          </ac:spMkLst>
        </pc:spChg>
        <pc:spChg chg="mod">
          <ac:chgData name="Willson Santtos" userId="a5f589665b4ca95b" providerId="LiveId" clId="{5DF3A1D0-B607-424E-AF03-902D4CC2F15E}" dt="2024-05-29T11:56:51.171" v="5667" actId="1076"/>
          <ac:spMkLst>
            <pc:docMk/>
            <pc:sldMk cId="4022866472" sldId="324"/>
            <ac:spMk id="9" creationId="{00000000-0000-0000-0000-000000000000}"/>
          </ac:spMkLst>
        </pc:spChg>
        <pc:spChg chg="del mod">
          <ac:chgData name="Willson Santtos" userId="a5f589665b4ca95b" providerId="LiveId" clId="{5DF3A1D0-B607-424E-AF03-902D4CC2F15E}" dt="2024-05-29T11:51:27.919" v="5626" actId="478"/>
          <ac:spMkLst>
            <pc:docMk/>
            <pc:sldMk cId="4022866472" sldId="324"/>
            <ac:spMk id="10" creationId="{3D58AD5C-D885-EC87-91D9-E62DA24E2BE3}"/>
          </ac:spMkLst>
        </pc:spChg>
        <pc:spChg chg="del">
          <ac:chgData name="Willson Santtos" userId="a5f589665b4ca95b" providerId="LiveId" clId="{5DF3A1D0-B607-424E-AF03-902D4CC2F15E}" dt="2024-05-29T11:51:23.187" v="5623" actId="478"/>
          <ac:spMkLst>
            <pc:docMk/>
            <pc:sldMk cId="4022866472" sldId="324"/>
            <ac:spMk id="11" creationId="{7468A8B7-D9F5-3DF5-7A5E-A5BCEF0DAA7B}"/>
          </ac:spMkLst>
        </pc:spChg>
        <pc:spChg chg="del">
          <ac:chgData name="Willson Santtos" userId="a5f589665b4ca95b" providerId="LiveId" clId="{5DF3A1D0-B607-424E-AF03-902D4CC2F15E}" dt="2024-05-29T11:51:25.314" v="5624" actId="478"/>
          <ac:spMkLst>
            <pc:docMk/>
            <pc:sldMk cId="4022866472" sldId="324"/>
            <ac:spMk id="12" creationId="{F948F41D-4241-7E5F-CA35-DD73E59B3882}"/>
          </ac:spMkLst>
        </pc:spChg>
        <pc:spChg chg="add mod">
          <ac:chgData name="Willson Santtos" userId="a5f589665b4ca95b" providerId="LiveId" clId="{5DF3A1D0-B607-424E-AF03-902D4CC2F15E}" dt="2024-05-29T11:58:22.442" v="5680" actId="255"/>
          <ac:spMkLst>
            <pc:docMk/>
            <pc:sldMk cId="4022866472" sldId="324"/>
            <ac:spMk id="14" creationId="{CB377AD9-1E91-37FE-CDBE-B40FB78AF252}"/>
          </ac:spMkLst>
        </pc:spChg>
        <pc:spChg chg="add mod">
          <ac:chgData name="Willson Santtos" userId="a5f589665b4ca95b" providerId="LiveId" clId="{5DF3A1D0-B607-424E-AF03-902D4CC2F15E}" dt="2024-05-29T12:01:20.936" v="5709" actId="20577"/>
          <ac:spMkLst>
            <pc:docMk/>
            <pc:sldMk cId="4022866472" sldId="324"/>
            <ac:spMk id="15" creationId="{4FA0E115-58BE-759D-1AA2-1CDCB2D45280}"/>
          </ac:spMkLst>
        </pc:spChg>
        <pc:spChg chg="add mod">
          <ac:chgData name="Willson Santtos" userId="a5f589665b4ca95b" providerId="LiveId" clId="{5DF3A1D0-B607-424E-AF03-902D4CC2F15E}" dt="2024-05-29T12:00:28.353" v="5705" actId="14100"/>
          <ac:spMkLst>
            <pc:docMk/>
            <pc:sldMk cId="4022866472" sldId="324"/>
            <ac:spMk id="22" creationId="{B0AE5B8B-F709-32B6-0B69-1CB216DF022E}"/>
          </ac:spMkLst>
        </pc:spChg>
        <pc:grpChg chg="mod">
          <ac:chgData name="Willson Santtos" userId="a5f589665b4ca95b" providerId="LiveId" clId="{5DF3A1D0-B607-424E-AF03-902D4CC2F15E}" dt="2024-05-29T11:51:42.882" v="5630" actId="14100"/>
          <ac:grpSpMkLst>
            <pc:docMk/>
            <pc:sldMk cId="4022866472" sldId="324"/>
            <ac:grpSpMk id="2" creationId="{00000000-0000-0000-0000-000000000000}"/>
          </ac:grpSpMkLst>
        </pc:grpChg>
        <pc:picChg chg="add mod">
          <ac:chgData name="Willson Santtos" userId="a5f589665b4ca95b" providerId="LiveId" clId="{5DF3A1D0-B607-424E-AF03-902D4CC2F15E}" dt="2024-05-29T11:56:57.049" v="5668" actId="1076"/>
          <ac:picMkLst>
            <pc:docMk/>
            <pc:sldMk cId="4022866472" sldId="324"/>
            <ac:picMk id="13" creationId="{5C2FC10B-C97F-BE45-BF70-1C99CBD58B7D}"/>
          </ac:picMkLst>
        </pc:picChg>
        <pc:picChg chg="add mod">
          <ac:chgData name="Willson Santtos" userId="a5f589665b4ca95b" providerId="LiveId" clId="{5DF3A1D0-B607-424E-AF03-902D4CC2F15E}" dt="2024-05-29T11:57:10.068" v="5669" actId="1076"/>
          <ac:picMkLst>
            <pc:docMk/>
            <pc:sldMk cId="4022866472" sldId="324"/>
            <ac:picMk id="16" creationId="{78634D36-E298-ED3D-E73D-47C7C3EB5D73}"/>
          </ac:picMkLst>
        </pc:picChg>
        <pc:picChg chg="add mod">
          <ac:chgData name="Willson Santtos" userId="a5f589665b4ca95b" providerId="LiveId" clId="{5DF3A1D0-B607-424E-AF03-902D4CC2F15E}" dt="2024-05-29T11:57:26.923" v="5673" actId="1076"/>
          <ac:picMkLst>
            <pc:docMk/>
            <pc:sldMk cId="4022866472" sldId="324"/>
            <ac:picMk id="17" creationId="{6719C7B0-92EC-650F-8EB5-13E38A0EE1F4}"/>
          </ac:picMkLst>
        </pc:picChg>
        <pc:cxnChg chg="add mod">
          <ac:chgData name="Willson Santtos" userId="a5f589665b4ca95b" providerId="LiveId" clId="{5DF3A1D0-B607-424E-AF03-902D4CC2F15E}" dt="2024-05-29T11:59:10.366" v="5682" actId="14100"/>
          <ac:cxnSpMkLst>
            <pc:docMk/>
            <pc:sldMk cId="4022866472" sldId="324"/>
            <ac:cxnSpMk id="19" creationId="{6D2BB51F-C9AC-574A-AA12-0C344F32111D}"/>
          </ac:cxnSpMkLst>
        </pc:cxnChg>
        <pc:cxnChg chg="add mod">
          <ac:chgData name="Willson Santtos" userId="a5f589665b4ca95b" providerId="LiveId" clId="{5DF3A1D0-B607-424E-AF03-902D4CC2F15E}" dt="2024-05-29T12:00:28.353" v="5705" actId="14100"/>
          <ac:cxnSpMkLst>
            <pc:docMk/>
            <pc:sldMk cId="4022866472" sldId="324"/>
            <ac:cxnSpMk id="23" creationId="{E8C70A13-07D0-0489-CEC9-402A65C2A2BB}"/>
          </ac:cxnSpMkLst>
        </pc:cxnChg>
        <pc:cxnChg chg="add mod">
          <ac:chgData name="Willson Santtos" userId="a5f589665b4ca95b" providerId="LiveId" clId="{5DF3A1D0-B607-424E-AF03-902D4CC2F15E}" dt="2024-05-29T12:00:04.493" v="5704" actId="14100"/>
          <ac:cxnSpMkLst>
            <pc:docMk/>
            <pc:sldMk cId="4022866472" sldId="324"/>
            <ac:cxnSpMk id="25" creationId="{666488A4-96A4-9A1B-BF4E-1F437ECA2F7D}"/>
          </ac:cxnSpMkLst>
        </pc:cxnChg>
      </pc:sldChg>
      <pc:sldChg chg="addSp delSp modSp add mod">
        <pc:chgData name="Willson Santtos" userId="a5f589665b4ca95b" providerId="LiveId" clId="{5DF3A1D0-B607-424E-AF03-902D4CC2F15E}" dt="2024-05-29T12:10:59.182" v="6228" actId="14100"/>
        <pc:sldMkLst>
          <pc:docMk/>
          <pc:sldMk cId="1977308449" sldId="325"/>
        </pc:sldMkLst>
        <pc:spChg chg="mod">
          <ac:chgData name="Willson Santtos" userId="a5f589665b4ca95b" providerId="LiveId" clId="{5DF3A1D0-B607-424E-AF03-902D4CC2F15E}" dt="2024-05-29T12:10:59.182" v="6228" actId="14100"/>
          <ac:spMkLst>
            <pc:docMk/>
            <pc:sldMk cId="1977308449" sldId="325"/>
            <ac:spMk id="8" creationId="{00000000-0000-0000-0000-000000000000}"/>
          </ac:spMkLst>
        </pc:spChg>
        <pc:spChg chg="mod">
          <ac:chgData name="Willson Santtos" userId="a5f589665b4ca95b" providerId="LiveId" clId="{5DF3A1D0-B607-424E-AF03-902D4CC2F15E}" dt="2024-05-29T12:04:16.461" v="5983" actId="20577"/>
          <ac:spMkLst>
            <pc:docMk/>
            <pc:sldMk cId="1977308449" sldId="325"/>
            <ac:spMk id="9" creationId="{00000000-0000-0000-0000-000000000000}"/>
          </ac:spMkLst>
        </pc:spChg>
        <pc:spChg chg="del">
          <ac:chgData name="Willson Santtos" userId="a5f589665b4ca95b" providerId="LiveId" clId="{5DF3A1D0-B607-424E-AF03-902D4CC2F15E}" dt="2024-05-29T12:02:10.646" v="5712" actId="478"/>
          <ac:spMkLst>
            <pc:docMk/>
            <pc:sldMk cId="1977308449" sldId="325"/>
            <ac:spMk id="14" creationId="{CB377AD9-1E91-37FE-CDBE-B40FB78AF252}"/>
          </ac:spMkLst>
        </pc:spChg>
        <pc:spChg chg="del">
          <ac:chgData name="Willson Santtos" userId="a5f589665b4ca95b" providerId="LiveId" clId="{5DF3A1D0-B607-424E-AF03-902D4CC2F15E}" dt="2024-05-29T12:02:06.980" v="5711" actId="478"/>
          <ac:spMkLst>
            <pc:docMk/>
            <pc:sldMk cId="1977308449" sldId="325"/>
            <ac:spMk id="15" creationId="{4FA0E115-58BE-759D-1AA2-1CDCB2D45280}"/>
          </ac:spMkLst>
        </pc:spChg>
        <pc:spChg chg="del">
          <ac:chgData name="Willson Santtos" userId="a5f589665b4ca95b" providerId="LiveId" clId="{5DF3A1D0-B607-424E-AF03-902D4CC2F15E}" dt="2024-05-29T12:02:10.646" v="5712" actId="478"/>
          <ac:spMkLst>
            <pc:docMk/>
            <pc:sldMk cId="1977308449" sldId="325"/>
            <ac:spMk id="22" creationId="{B0AE5B8B-F709-32B6-0B69-1CB216DF022E}"/>
          </ac:spMkLst>
        </pc:spChg>
        <pc:picChg chg="add mod">
          <ac:chgData name="Willson Santtos" userId="a5f589665b4ca95b" providerId="LiveId" clId="{5DF3A1D0-B607-424E-AF03-902D4CC2F15E}" dt="2024-05-29T12:05:38.482" v="5988" actId="1036"/>
          <ac:picMkLst>
            <pc:docMk/>
            <pc:sldMk cId="1977308449" sldId="325"/>
            <ac:picMk id="10" creationId="{E25F8DA7-3C4E-2710-8474-8CBE951A195E}"/>
          </ac:picMkLst>
        </pc:picChg>
        <pc:picChg chg="del">
          <ac:chgData name="Willson Santtos" userId="a5f589665b4ca95b" providerId="LiveId" clId="{5DF3A1D0-B607-424E-AF03-902D4CC2F15E}" dt="2024-05-29T12:02:10.646" v="5712" actId="478"/>
          <ac:picMkLst>
            <pc:docMk/>
            <pc:sldMk cId="1977308449" sldId="325"/>
            <ac:picMk id="13" creationId="{5C2FC10B-C97F-BE45-BF70-1C99CBD58B7D}"/>
          </ac:picMkLst>
        </pc:picChg>
        <pc:picChg chg="del">
          <ac:chgData name="Willson Santtos" userId="a5f589665b4ca95b" providerId="LiveId" clId="{5DF3A1D0-B607-424E-AF03-902D4CC2F15E}" dt="2024-05-29T12:02:10.646" v="5712" actId="478"/>
          <ac:picMkLst>
            <pc:docMk/>
            <pc:sldMk cId="1977308449" sldId="325"/>
            <ac:picMk id="16" creationId="{78634D36-E298-ED3D-E73D-47C7C3EB5D73}"/>
          </ac:picMkLst>
        </pc:picChg>
        <pc:picChg chg="del">
          <ac:chgData name="Willson Santtos" userId="a5f589665b4ca95b" providerId="LiveId" clId="{5DF3A1D0-B607-424E-AF03-902D4CC2F15E}" dt="2024-05-29T12:02:10.646" v="5712" actId="478"/>
          <ac:picMkLst>
            <pc:docMk/>
            <pc:sldMk cId="1977308449" sldId="325"/>
            <ac:picMk id="17" creationId="{6719C7B0-92EC-650F-8EB5-13E38A0EE1F4}"/>
          </ac:picMkLst>
        </pc:picChg>
        <pc:cxnChg chg="del mod">
          <ac:chgData name="Willson Santtos" userId="a5f589665b4ca95b" providerId="LiveId" clId="{5DF3A1D0-B607-424E-AF03-902D4CC2F15E}" dt="2024-05-29T12:02:06.980" v="5711" actId="478"/>
          <ac:cxnSpMkLst>
            <pc:docMk/>
            <pc:sldMk cId="1977308449" sldId="325"/>
            <ac:cxnSpMk id="19" creationId="{6D2BB51F-C9AC-574A-AA12-0C344F32111D}"/>
          </ac:cxnSpMkLst>
        </pc:cxnChg>
        <pc:cxnChg chg="del mod">
          <ac:chgData name="Willson Santtos" userId="a5f589665b4ca95b" providerId="LiveId" clId="{5DF3A1D0-B607-424E-AF03-902D4CC2F15E}" dt="2024-05-29T12:02:13.339" v="5713" actId="478"/>
          <ac:cxnSpMkLst>
            <pc:docMk/>
            <pc:sldMk cId="1977308449" sldId="325"/>
            <ac:cxnSpMk id="23" creationId="{E8C70A13-07D0-0489-CEC9-402A65C2A2BB}"/>
          </ac:cxnSpMkLst>
        </pc:cxnChg>
        <pc:cxnChg chg="del">
          <ac:chgData name="Willson Santtos" userId="a5f589665b4ca95b" providerId="LiveId" clId="{5DF3A1D0-B607-424E-AF03-902D4CC2F15E}" dt="2024-05-29T12:02:13.339" v="5713" actId="478"/>
          <ac:cxnSpMkLst>
            <pc:docMk/>
            <pc:sldMk cId="1977308449" sldId="325"/>
            <ac:cxnSpMk id="25" creationId="{666488A4-96A4-9A1B-BF4E-1F437ECA2F7D}"/>
          </ac:cxnSpMkLst>
        </pc:cxnChg>
      </pc:sldChg>
      <pc:sldChg chg="addSp delSp modSp add mod ord">
        <pc:chgData name="Willson Santtos" userId="a5f589665b4ca95b" providerId="LiveId" clId="{5DF3A1D0-B607-424E-AF03-902D4CC2F15E}" dt="2024-05-29T12:17:02.231" v="6299" actId="20577"/>
        <pc:sldMkLst>
          <pc:docMk/>
          <pc:sldMk cId="3167323037" sldId="326"/>
        </pc:sldMkLst>
        <pc:spChg chg="mod">
          <ac:chgData name="Willson Santtos" userId="a5f589665b4ca95b" providerId="LiveId" clId="{5DF3A1D0-B607-424E-AF03-902D4CC2F15E}" dt="2024-05-29T12:11:07.964" v="6230" actId="14100"/>
          <ac:spMkLst>
            <pc:docMk/>
            <pc:sldMk cId="3167323037" sldId="326"/>
            <ac:spMk id="8" creationId="{00000000-0000-0000-0000-000000000000}"/>
          </ac:spMkLst>
        </pc:spChg>
        <pc:spChg chg="mod">
          <ac:chgData name="Willson Santtos" userId="a5f589665b4ca95b" providerId="LiveId" clId="{5DF3A1D0-B607-424E-AF03-902D4CC2F15E}" dt="2024-05-29T12:09:24.608" v="6112" actId="1076"/>
          <ac:spMkLst>
            <pc:docMk/>
            <pc:sldMk cId="3167323037" sldId="326"/>
            <ac:spMk id="9" creationId="{00000000-0000-0000-0000-000000000000}"/>
          </ac:spMkLst>
        </pc:spChg>
        <pc:spChg chg="add mod">
          <ac:chgData name="Willson Santtos" userId="a5f589665b4ca95b" providerId="LiveId" clId="{5DF3A1D0-B607-424E-AF03-902D4CC2F15E}" dt="2024-05-29T12:10:04.143" v="6223" actId="20577"/>
          <ac:spMkLst>
            <pc:docMk/>
            <pc:sldMk cId="3167323037" sldId="326"/>
            <ac:spMk id="10" creationId="{61302C84-CA50-7AE3-7C61-E5FAB18AFA9E}"/>
          </ac:spMkLst>
        </pc:spChg>
        <pc:spChg chg="add mod">
          <ac:chgData name="Willson Santtos" userId="a5f589665b4ca95b" providerId="LiveId" clId="{5DF3A1D0-B607-424E-AF03-902D4CC2F15E}" dt="2024-05-29T12:17:02.231" v="6299" actId="20577"/>
          <ac:spMkLst>
            <pc:docMk/>
            <pc:sldMk cId="3167323037" sldId="326"/>
            <ac:spMk id="12" creationId="{FA444B7F-8663-0CA8-FB1F-0D603E89AC38}"/>
          </ac:spMkLst>
        </pc:spChg>
        <pc:spChg chg="mod">
          <ac:chgData name="Willson Santtos" userId="a5f589665b4ca95b" providerId="LiveId" clId="{5DF3A1D0-B607-424E-AF03-902D4CC2F15E}" dt="2024-05-29T12:09:08.187" v="6111" actId="20577"/>
          <ac:spMkLst>
            <pc:docMk/>
            <pc:sldMk cId="3167323037" sldId="326"/>
            <ac:spMk id="14" creationId="{CB377AD9-1E91-37FE-CDBE-B40FB78AF252}"/>
          </ac:spMkLst>
        </pc:spChg>
        <pc:spChg chg="del">
          <ac:chgData name="Willson Santtos" userId="a5f589665b4ca95b" providerId="LiveId" clId="{5DF3A1D0-B607-424E-AF03-902D4CC2F15E}" dt="2024-05-29T12:07:31.970" v="6048" actId="478"/>
          <ac:spMkLst>
            <pc:docMk/>
            <pc:sldMk cId="3167323037" sldId="326"/>
            <ac:spMk id="15" creationId="{4FA0E115-58BE-759D-1AA2-1CDCB2D45280}"/>
          </ac:spMkLst>
        </pc:spChg>
        <pc:spChg chg="add mod">
          <ac:chgData name="Willson Santtos" userId="a5f589665b4ca95b" providerId="LiveId" clId="{5DF3A1D0-B607-424E-AF03-902D4CC2F15E}" dt="2024-05-29T12:13:02.565" v="6248" actId="14100"/>
          <ac:spMkLst>
            <pc:docMk/>
            <pc:sldMk cId="3167323037" sldId="326"/>
            <ac:spMk id="20" creationId="{51C0AEB6-9E0B-4D2B-1DB4-2900D443990F}"/>
          </ac:spMkLst>
        </pc:spChg>
        <pc:spChg chg="del">
          <ac:chgData name="Willson Santtos" userId="a5f589665b4ca95b" providerId="LiveId" clId="{5DF3A1D0-B607-424E-AF03-902D4CC2F15E}" dt="2024-05-29T12:07:31.970" v="6048" actId="478"/>
          <ac:spMkLst>
            <pc:docMk/>
            <pc:sldMk cId="3167323037" sldId="326"/>
            <ac:spMk id="22" creationId="{B0AE5B8B-F709-32B6-0B69-1CB216DF022E}"/>
          </ac:spMkLst>
        </pc:spChg>
        <pc:spChg chg="add mod">
          <ac:chgData name="Willson Santtos" userId="a5f589665b4ca95b" providerId="LiveId" clId="{5DF3A1D0-B607-424E-AF03-902D4CC2F15E}" dt="2024-05-29T12:13:57.365" v="6254" actId="1076"/>
          <ac:spMkLst>
            <pc:docMk/>
            <pc:sldMk cId="3167323037" sldId="326"/>
            <ac:spMk id="27" creationId="{269016B7-B536-8CC8-0635-4DBF41743836}"/>
          </ac:spMkLst>
        </pc:spChg>
        <pc:spChg chg="add mod">
          <ac:chgData name="Willson Santtos" userId="a5f589665b4ca95b" providerId="LiveId" clId="{5DF3A1D0-B607-424E-AF03-902D4CC2F15E}" dt="2024-05-29T12:16:06.001" v="6294" actId="20577"/>
          <ac:spMkLst>
            <pc:docMk/>
            <pc:sldMk cId="3167323037" sldId="326"/>
            <ac:spMk id="37" creationId="{AE197B08-BEF4-F7B0-409A-0AAABD3FEED8}"/>
          </ac:spMkLst>
        </pc:spChg>
        <pc:picChg chg="add mod">
          <ac:chgData name="Willson Santtos" userId="a5f589665b4ca95b" providerId="LiveId" clId="{5DF3A1D0-B607-424E-AF03-902D4CC2F15E}" dt="2024-05-29T12:11:40.887" v="6235" actId="14100"/>
          <ac:picMkLst>
            <pc:docMk/>
            <pc:sldMk cId="3167323037" sldId="326"/>
            <ac:picMk id="11" creationId="{68252DB0-01F4-F8DE-DF89-C2841EC0DD39}"/>
          </ac:picMkLst>
        </pc:picChg>
        <pc:picChg chg="del">
          <ac:chgData name="Willson Santtos" userId="a5f589665b4ca95b" providerId="LiveId" clId="{5DF3A1D0-B607-424E-AF03-902D4CC2F15E}" dt="2024-05-29T12:07:03.456" v="6041" actId="478"/>
          <ac:picMkLst>
            <pc:docMk/>
            <pc:sldMk cId="3167323037" sldId="326"/>
            <ac:picMk id="13" creationId="{5C2FC10B-C97F-BE45-BF70-1C99CBD58B7D}"/>
          </ac:picMkLst>
        </pc:picChg>
        <pc:picChg chg="del">
          <ac:chgData name="Willson Santtos" userId="a5f589665b4ca95b" providerId="LiveId" clId="{5DF3A1D0-B607-424E-AF03-902D4CC2F15E}" dt="2024-05-29T12:07:34.176" v="6049" actId="478"/>
          <ac:picMkLst>
            <pc:docMk/>
            <pc:sldMk cId="3167323037" sldId="326"/>
            <ac:picMk id="16" creationId="{78634D36-E298-ED3D-E73D-47C7C3EB5D73}"/>
          </ac:picMkLst>
        </pc:picChg>
        <pc:picChg chg="del">
          <ac:chgData name="Willson Santtos" userId="a5f589665b4ca95b" providerId="LiveId" clId="{5DF3A1D0-B607-424E-AF03-902D4CC2F15E}" dt="2024-05-29T12:07:31.970" v="6048" actId="478"/>
          <ac:picMkLst>
            <pc:docMk/>
            <pc:sldMk cId="3167323037" sldId="326"/>
            <ac:picMk id="17" creationId="{6719C7B0-92EC-650F-8EB5-13E38A0EE1F4}"/>
          </ac:picMkLst>
        </pc:picChg>
        <pc:picChg chg="add mod">
          <ac:chgData name="Willson Santtos" userId="a5f589665b4ca95b" providerId="LiveId" clId="{5DF3A1D0-B607-424E-AF03-902D4CC2F15E}" dt="2024-05-29T12:13:20.467" v="6250" actId="1076"/>
          <ac:picMkLst>
            <pc:docMk/>
            <pc:sldMk cId="3167323037" sldId="326"/>
            <ac:picMk id="18" creationId="{C6E7F8DC-10A9-97FA-C437-A5E348BF460F}"/>
          </ac:picMkLst>
        </pc:picChg>
        <pc:cxnChg chg="del mod">
          <ac:chgData name="Willson Santtos" userId="a5f589665b4ca95b" providerId="LiveId" clId="{5DF3A1D0-B607-424E-AF03-902D4CC2F15E}" dt="2024-05-29T12:07:06.444" v="6042" actId="478"/>
          <ac:cxnSpMkLst>
            <pc:docMk/>
            <pc:sldMk cId="3167323037" sldId="326"/>
            <ac:cxnSpMk id="19" creationId="{6D2BB51F-C9AC-574A-AA12-0C344F32111D}"/>
          </ac:cxnSpMkLst>
        </pc:cxnChg>
        <pc:cxnChg chg="add mod">
          <ac:chgData name="Willson Santtos" userId="a5f589665b4ca95b" providerId="LiveId" clId="{5DF3A1D0-B607-424E-AF03-902D4CC2F15E}" dt="2024-05-29T12:14:03.224" v="6256" actId="14100"/>
          <ac:cxnSpMkLst>
            <pc:docMk/>
            <pc:sldMk cId="3167323037" sldId="326"/>
            <ac:cxnSpMk id="21" creationId="{D722FA48-DBBA-1DC2-9A24-64AF8241E0C2}"/>
          </ac:cxnSpMkLst>
        </pc:cxnChg>
        <pc:cxnChg chg="del mod">
          <ac:chgData name="Willson Santtos" userId="a5f589665b4ca95b" providerId="LiveId" clId="{5DF3A1D0-B607-424E-AF03-902D4CC2F15E}" dt="2024-05-29T12:07:31.970" v="6048" actId="478"/>
          <ac:cxnSpMkLst>
            <pc:docMk/>
            <pc:sldMk cId="3167323037" sldId="326"/>
            <ac:cxnSpMk id="23" creationId="{E8C70A13-07D0-0489-CEC9-402A65C2A2BB}"/>
          </ac:cxnSpMkLst>
        </pc:cxnChg>
        <pc:cxnChg chg="add mod">
          <ac:chgData name="Willson Santtos" userId="a5f589665b4ca95b" providerId="LiveId" clId="{5DF3A1D0-B607-424E-AF03-902D4CC2F15E}" dt="2024-05-29T12:14:11.519" v="6258" actId="14100"/>
          <ac:cxnSpMkLst>
            <pc:docMk/>
            <pc:sldMk cId="3167323037" sldId="326"/>
            <ac:cxnSpMk id="24" creationId="{58D96CC5-712E-8CEA-593D-C30EB1180598}"/>
          </ac:cxnSpMkLst>
        </pc:cxnChg>
        <pc:cxnChg chg="del">
          <ac:chgData name="Willson Santtos" userId="a5f589665b4ca95b" providerId="LiveId" clId="{5DF3A1D0-B607-424E-AF03-902D4CC2F15E}" dt="2024-05-29T12:07:31.970" v="6048" actId="478"/>
          <ac:cxnSpMkLst>
            <pc:docMk/>
            <pc:sldMk cId="3167323037" sldId="326"/>
            <ac:cxnSpMk id="25" creationId="{666488A4-96A4-9A1B-BF4E-1F437ECA2F7D}"/>
          </ac:cxnSpMkLst>
        </pc:cxnChg>
        <pc:cxnChg chg="add mod">
          <ac:chgData name="Willson Santtos" userId="a5f589665b4ca95b" providerId="LiveId" clId="{5DF3A1D0-B607-424E-AF03-902D4CC2F15E}" dt="2024-05-29T12:14:24.548" v="6262" actId="14100"/>
          <ac:cxnSpMkLst>
            <pc:docMk/>
            <pc:sldMk cId="3167323037" sldId="326"/>
            <ac:cxnSpMk id="26" creationId="{0825D552-664E-FC33-6471-244FEF49A7D0}"/>
          </ac:cxnSpMkLst>
        </pc:cxnChg>
      </pc:sldChg>
      <pc:sldChg chg="addSp delSp modSp add mod">
        <pc:chgData name="Willson Santtos" userId="a5f589665b4ca95b" providerId="LiveId" clId="{5DF3A1D0-B607-424E-AF03-902D4CC2F15E}" dt="2024-05-29T12:20:50.942" v="6454" actId="1076"/>
        <pc:sldMkLst>
          <pc:docMk/>
          <pc:sldMk cId="818706483" sldId="327"/>
        </pc:sldMkLst>
        <pc:spChg chg="mod">
          <ac:chgData name="Willson Santtos" userId="a5f589665b4ca95b" providerId="LiveId" clId="{5DF3A1D0-B607-424E-AF03-902D4CC2F15E}" dt="2024-05-29T12:19:07.052" v="6438" actId="20577"/>
          <ac:spMkLst>
            <pc:docMk/>
            <pc:sldMk cId="818706483" sldId="327"/>
            <ac:spMk id="9" creationId="{00000000-0000-0000-0000-000000000000}"/>
          </ac:spMkLst>
        </pc:spChg>
        <pc:spChg chg="add mod">
          <ac:chgData name="Willson Santtos" userId="a5f589665b4ca95b" providerId="LiveId" clId="{5DF3A1D0-B607-424E-AF03-902D4CC2F15E}" dt="2024-05-29T12:20:29.845" v="6450" actId="14100"/>
          <ac:spMkLst>
            <pc:docMk/>
            <pc:sldMk cId="818706483" sldId="327"/>
            <ac:spMk id="13" creationId="{BFB617EA-40FD-A273-6A47-867BFC32E91B}"/>
          </ac:spMkLst>
        </pc:spChg>
        <pc:spChg chg="add mod">
          <ac:chgData name="Willson Santtos" userId="a5f589665b4ca95b" providerId="LiveId" clId="{5DF3A1D0-B607-424E-AF03-902D4CC2F15E}" dt="2024-05-29T12:20:50.942" v="6454" actId="1076"/>
          <ac:spMkLst>
            <pc:docMk/>
            <pc:sldMk cId="818706483" sldId="327"/>
            <ac:spMk id="15" creationId="{A77E66D7-E54D-01B0-6985-688CD5069F8C}"/>
          </ac:spMkLst>
        </pc:spChg>
        <pc:picChg chg="del">
          <ac:chgData name="Willson Santtos" userId="a5f589665b4ca95b" providerId="LiveId" clId="{5DF3A1D0-B607-424E-AF03-902D4CC2F15E}" dt="2024-05-29T12:19:09.084" v="6439" actId="478"/>
          <ac:picMkLst>
            <pc:docMk/>
            <pc:sldMk cId="818706483" sldId="327"/>
            <ac:picMk id="10" creationId="{E25F8DA7-3C4E-2710-8474-8CBE951A195E}"/>
          </ac:picMkLst>
        </pc:picChg>
        <pc:picChg chg="add mod">
          <ac:chgData name="Willson Santtos" userId="a5f589665b4ca95b" providerId="LiveId" clId="{5DF3A1D0-B607-424E-AF03-902D4CC2F15E}" dt="2024-05-29T12:20:29.845" v="6450" actId="14100"/>
          <ac:picMkLst>
            <pc:docMk/>
            <pc:sldMk cId="818706483" sldId="327"/>
            <ac:picMk id="11" creationId="{5AE85358-5149-BB42-0135-40E6605279AD}"/>
          </ac:picMkLst>
        </pc:picChg>
        <pc:cxnChg chg="add mod">
          <ac:chgData name="Willson Santtos" userId="a5f589665b4ca95b" providerId="LiveId" clId="{5DF3A1D0-B607-424E-AF03-902D4CC2F15E}" dt="2024-05-29T12:20:45.858" v="6453" actId="14100"/>
          <ac:cxnSpMkLst>
            <pc:docMk/>
            <pc:sldMk cId="818706483" sldId="327"/>
            <ac:cxnSpMk id="12" creationId="{8609DC7C-4C2E-2F6B-13B9-A8681D647957}"/>
          </ac:cxnSpMkLst>
        </pc:cxnChg>
        <pc:cxnChg chg="add mod">
          <ac:chgData name="Willson Santtos" userId="a5f589665b4ca95b" providerId="LiveId" clId="{5DF3A1D0-B607-424E-AF03-902D4CC2F15E}" dt="2024-05-29T12:20:36.165" v="6451" actId="14100"/>
          <ac:cxnSpMkLst>
            <pc:docMk/>
            <pc:sldMk cId="818706483" sldId="327"/>
            <ac:cxnSpMk id="14" creationId="{A52C0980-F25F-A71C-6BE3-55934379A10B}"/>
          </ac:cxnSpMkLst>
        </pc:cxnChg>
      </pc:sldChg>
      <pc:sldChg chg="add del">
        <pc:chgData name="Willson Santtos" userId="a5f589665b4ca95b" providerId="LiveId" clId="{5DF3A1D0-B607-424E-AF03-902D4CC2F15E}" dt="2024-06-20T00:57:07.123" v="8726" actId="47"/>
        <pc:sldMkLst>
          <pc:docMk/>
          <pc:sldMk cId="2707756543" sldId="328"/>
        </pc:sldMkLst>
      </pc:sldChg>
      <pc:sldChg chg="addSp delSp modSp add mod">
        <pc:chgData name="Willson Santtos" userId="a5f589665b4ca95b" providerId="LiveId" clId="{5DF3A1D0-B607-424E-AF03-902D4CC2F15E}" dt="2024-05-29T12:37:21.011" v="6649"/>
        <pc:sldMkLst>
          <pc:docMk/>
          <pc:sldMk cId="192651273" sldId="329"/>
        </pc:sldMkLst>
        <pc:spChg chg="del">
          <ac:chgData name="Willson Santtos" userId="a5f589665b4ca95b" providerId="LiveId" clId="{5DF3A1D0-B607-424E-AF03-902D4CC2F15E}" dt="2024-05-29T12:34:35.814" v="6636" actId="478"/>
          <ac:spMkLst>
            <pc:docMk/>
            <pc:sldMk cId="192651273" sldId="329"/>
            <ac:spMk id="4" creationId="{00000000-0000-0000-0000-000000000000}"/>
          </ac:spMkLst>
        </pc:spChg>
        <pc:spChg chg="mod">
          <ac:chgData name="Willson Santtos" userId="a5f589665b4ca95b" providerId="LiveId" clId="{5DF3A1D0-B607-424E-AF03-902D4CC2F15E}" dt="2024-05-29T12:37:21.011" v="6649"/>
          <ac:spMkLst>
            <pc:docMk/>
            <pc:sldMk cId="192651273" sldId="329"/>
            <ac:spMk id="7" creationId="{AB6B68CA-CDCF-14E8-3412-D6B19E327E49}"/>
          </ac:spMkLst>
        </pc:spChg>
        <pc:spChg chg="del">
          <ac:chgData name="Willson Santtos" userId="a5f589665b4ca95b" providerId="LiveId" clId="{5DF3A1D0-B607-424E-AF03-902D4CC2F15E}" dt="2024-05-29T12:34:40.421" v="6639" actId="478"/>
          <ac:spMkLst>
            <pc:docMk/>
            <pc:sldMk cId="192651273" sldId="329"/>
            <ac:spMk id="9" creationId="{00000000-0000-0000-0000-000000000000}"/>
          </ac:spMkLst>
        </pc:spChg>
        <pc:spChg chg="mod">
          <ac:chgData name="Willson Santtos" userId="a5f589665b4ca95b" providerId="LiveId" clId="{5DF3A1D0-B607-424E-AF03-902D4CC2F15E}" dt="2024-05-29T12:37:21.011" v="6649"/>
          <ac:spMkLst>
            <pc:docMk/>
            <pc:sldMk cId="192651273" sldId="329"/>
            <ac:spMk id="10" creationId="{C593D7F2-A5EE-226B-7D70-6DBCE205D67E}"/>
          </ac:spMkLst>
        </pc:spChg>
        <pc:grpChg chg="add mod">
          <ac:chgData name="Willson Santtos" userId="a5f589665b4ca95b" providerId="LiveId" clId="{5DF3A1D0-B607-424E-AF03-902D4CC2F15E}" dt="2024-05-29T12:37:21.011" v="6649"/>
          <ac:grpSpMkLst>
            <pc:docMk/>
            <pc:sldMk cId="192651273" sldId="329"/>
            <ac:grpSpMk id="6" creationId="{D15DBF6E-E55B-FED0-B88E-08D7948F1644}"/>
          </ac:grpSpMkLst>
        </pc:grpChg>
        <pc:picChg chg="add mod">
          <ac:chgData name="Willson Santtos" userId="a5f589665b4ca95b" providerId="LiveId" clId="{5DF3A1D0-B607-424E-AF03-902D4CC2F15E}" dt="2024-05-29T12:37:03.792" v="6643" actId="1076"/>
          <ac:picMkLst>
            <pc:docMk/>
            <pc:sldMk cId="192651273" sldId="329"/>
            <ac:picMk id="2" creationId="{C745E86A-4472-26CA-6524-81F1F8FF6693}"/>
          </ac:picMkLst>
        </pc:picChg>
        <pc:picChg chg="del">
          <ac:chgData name="Willson Santtos" userId="a5f589665b4ca95b" providerId="LiveId" clId="{5DF3A1D0-B607-424E-AF03-902D4CC2F15E}" dt="2024-05-29T12:34:36.840" v="6637" actId="478"/>
          <ac:picMkLst>
            <pc:docMk/>
            <pc:sldMk cId="192651273" sldId="329"/>
            <ac:picMk id="5" creationId="{00000000-0000-0000-0000-000000000000}"/>
          </ac:picMkLst>
        </pc:picChg>
        <pc:cxnChg chg="del">
          <ac:chgData name="Willson Santtos" userId="a5f589665b4ca95b" providerId="LiveId" clId="{5DF3A1D0-B607-424E-AF03-902D4CC2F15E}" dt="2024-05-29T12:34:38.468" v="6638" actId="478"/>
          <ac:cxnSpMkLst>
            <pc:docMk/>
            <pc:sldMk cId="192651273" sldId="329"/>
            <ac:cxnSpMk id="8" creationId="{00000000-0000-0000-0000-000000000000}"/>
          </ac:cxnSpMkLst>
        </pc:cxnChg>
      </pc:sldChg>
      <pc:sldChg chg="new del">
        <pc:chgData name="Willson Santtos" userId="a5f589665b4ca95b" providerId="LiveId" clId="{5DF3A1D0-B607-424E-AF03-902D4CC2F15E}" dt="2024-05-29T12:33:29.426" v="6622" actId="47"/>
        <pc:sldMkLst>
          <pc:docMk/>
          <pc:sldMk cId="1263870280" sldId="329"/>
        </pc:sldMkLst>
      </pc:sldChg>
      <pc:sldChg chg="new del">
        <pc:chgData name="Willson Santtos" userId="a5f589665b4ca95b" providerId="LiveId" clId="{5DF3A1D0-B607-424E-AF03-902D4CC2F15E}" dt="2024-05-29T12:38:33.547" v="6651" actId="47"/>
        <pc:sldMkLst>
          <pc:docMk/>
          <pc:sldMk cId="595683407" sldId="330"/>
        </pc:sldMkLst>
      </pc:sldChg>
      <pc:sldChg chg="modSp add mod">
        <pc:chgData name="Willson Santtos" userId="a5f589665b4ca95b" providerId="LiveId" clId="{5DF3A1D0-B607-424E-AF03-902D4CC2F15E}" dt="2024-06-18T19:30:10.119" v="8379" actId="113"/>
        <pc:sldMkLst>
          <pc:docMk/>
          <pc:sldMk cId="4266380030" sldId="330"/>
        </pc:sldMkLst>
        <pc:spChg chg="mod">
          <ac:chgData name="Willson Santtos" userId="a5f589665b4ca95b" providerId="LiveId" clId="{5DF3A1D0-B607-424E-AF03-902D4CC2F15E}" dt="2024-06-18T19:30:10.119" v="8379" actId="113"/>
          <ac:spMkLst>
            <pc:docMk/>
            <pc:sldMk cId="4266380030" sldId="330"/>
            <ac:spMk id="25" creationId="{00000000-0000-0000-0000-000000000000}"/>
          </ac:spMkLst>
        </pc:spChg>
      </pc:sldChg>
      <pc:sldChg chg="addSp modSp add mod modNotesTx">
        <pc:chgData name="Willson Santtos" userId="a5f589665b4ca95b" providerId="LiveId" clId="{5DF3A1D0-B607-424E-AF03-902D4CC2F15E}" dt="2024-05-30T19:36:15.915" v="6900" actId="20577"/>
        <pc:sldMkLst>
          <pc:docMk/>
          <pc:sldMk cId="3150703769" sldId="331"/>
        </pc:sldMkLst>
        <pc:spChg chg="add mod">
          <ac:chgData name="Willson Santtos" userId="a5f589665b4ca95b" providerId="LiveId" clId="{5DF3A1D0-B607-424E-AF03-902D4CC2F15E}" dt="2024-05-30T19:33:30.345" v="6815" actId="20577"/>
          <ac:spMkLst>
            <pc:docMk/>
            <pc:sldMk cId="3150703769" sldId="331"/>
            <ac:spMk id="5" creationId="{6D8510FE-1969-4333-5808-48087601B307}"/>
          </ac:spMkLst>
        </pc:spChg>
        <pc:spChg chg="mod">
          <ac:chgData name="Willson Santtos" userId="a5f589665b4ca95b" providerId="LiveId" clId="{5DF3A1D0-B607-424E-AF03-902D4CC2F15E}" dt="2024-05-30T19:36:15.915" v="6900" actId="20577"/>
          <ac:spMkLst>
            <pc:docMk/>
            <pc:sldMk cId="3150703769" sldId="331"/>
            <ac:spMk id="7" creationId="{00000000-0000-0000-0000-000000000000}"/>
          </ac:spMkLst>
        </pc:spChg>
        <pc:spChg chg="mod">
          <ac:chgData name="Willson Santtos" userId="a5f589665b4ca95b" providerId="LiveId" clId="{5DF3A1D0-B607-424E-AF03-902D4CC2F15E}" dt="2024-05-30T19:34:17.162" v="6848" actId="20577"/>
          <ac:spMkLst>
            <pc:docMk/>
            <pc:sldMk cId="3150703769" sldId="331"/>
            <ac:spMk id="8" creationId="{00000000-0000-0000-0000-000000000000}"/>
          </ac:spMkLst>
        </pc:spChg>
        <pc:grpChg chg="mod">
          <ac:chgData name="Willson Santtos" userId="a5f589665b4ca95b" providerId="LiveId" clId="{5DF3A1D0-B607-424E-AF03-902D4CC2F15E}" dt="2024-05-30T19:29:58.546" v="6786" actId="14100"/>
          <ac:grpSpMkLst>
            <pc:docMk/>
            <pc:sldMk cId="3150703769" sldId="331"/>
            <ac:grpSpMk id="2" creationId="{00000000-0000-0000-0000-000000000000}"/>
          </ac:grpSpMkLst>
        </pc:grpChg>
        <pc:picChg chg="add mod">
          <ac:chgData name="Willson Santtos" userId="a5f589665b4ca95b" providerId="LiveId" clId="{5DF3A1D0-B607-424E-AF03-902D4CC2F15E}" dt="2024-05-30T19:33:28.874" v="6814" actId="1076"/>
          <ac:picMkLst>
            <pc:docMk/>
            <pc:sldMk cId="3150703769" sldId="331"/>
            <ac:picMk id="6" creationId="{4652BAB3-F3B9-4DDB-AF68-0E9F49F0D0DC}"/>
          </ac:picMkLst>
        </pc:picChg>
      </pc:sldChg>
      <pc:sldChg chg="new del">
        <pc:chgData name="Willson Santtos" userId="a5f589665b4ca95b" providerId="LiveId" clId="{5DF3A1D0-B607-424E-AF03-902D4CC2F15E}" dt="2024-05-30T19:29:47.495" v="6783" actId="47"/>
        <pc:sldMkLst>
          <pc:docMk/>
          <pc:sldMk cId="3233367189" sldId="331"/>
        </pc:sldMkLst>
      </pc:sldChg>
      <pc:sldChg chg="new del">
        <pc:chgData name="Willson Santtos" userId="a5f589665b4ca95b" providerId="LiveId" clId="{5DF3A1D0-B607-424E-AF03-902D4CC2F15E}" dt="2024-05-30T19:29:45.962" v="6781" actId="47"/>
        <pc:sldMkLst>
          <pc:docMk/>
          <pc:sldMk cId="3443721208" sldId="331"/>
        </pc:sldMkLst>
      </pc:sldChg>
      <pc:sldChg chg="addSp delSp modSp add mod">
        <pc:chgData name="Willson Santtos" userId="a5f589665b4ca95b" providerId="LiveId" clId="{5DF3A1D0-B607-424E-AF03-902D4CC2F15E}" dt="2024-05-30T19:45:37.689" v="7070" actId="1076"/>
        <pc:sldMkLst>
          <pc:docMk/>
          <pc:sldMk cId="876254982" sldId="332"/>
        </pc:sldMkLst>
        <pc:spChg chg="mod">
          <ac:chgData name="Willson Santtos" userId="a5f589665b4ca95b" providerId="LiveId" clId="{5DF3A1D0-B607-424E-AF03-902D4CC2F15E}" dt="2024-05-30T19:45:02.673" v="7064" actId="20577"/>
          <ac:spMkLst>
            <pc:docMk/>
            <pc:sldMk cId="876254982" sldId="332"/>
            <ac:spMk id="4" creationId="{00000000-0000-0000-0000-000000000000}"/>
          </ac:spMkLst>
        </pc:spChg>
        <pc:spChg chg="del">
          <ac:chgData name="Willson Santtos" userId="a5f589665b4ca95b" providerId="LiveId" clId="{5DF3A1D0-B607-424E-AF03-902D4CC2F15E}" dt="2024-05-30T19:41:51.688" v="6945" actId="478"/>
          <ac:spMkLst>
            <pc:docMk/>
            <pc:sldMk cId="876254982" sldId="332"/>
            <ac:spMk id="5" creationId="{00000000-0000-0000-0000-000000000000}"/>
          </ac:spMkLst>
        </pc:spChg>
        <pc:spChg chg="del">
          <ac:chgData name="Willson Santtos" userId="a5f589665b4ca95b" providerId="LiveId" clId="{5DF3A1D0-B607-424E-AF03-902D4CC2F15E}" dt="2024-05-30T19:41:48.480" v="6944" actId="478"/>
          <ac:spMkLst>
            <pc:docMk/>
            <pc:sldMk cId="876254982" sldId="332"/>
            <ac:spMk id="9" creationId="{00000000-0000-0000-0000-000000000000}"/>
          </ac:spMkLst>
        </pc:spChg>
        <pc:spChg chg="del">
          <ac:chgData name="Willson Santtos" userId="a5f589665b4ca95b" providerId="LiveId" clId="{5DF3A1D0-B607-424E-AF03-902D4CC2F15E}" dt="2024-05-30T19:41:48.480" v="6944" actId="478"/>
          <ac:spMkLst>
            <pc:docMk/>
            <pc:sldMk cId="876254982" sldId="332"/>
            <ac:spMk id="14" creationId="{00000000-0000-0000-0000-000000000000}"/>
          </ac:spMkLst>
        </pc:spChg>
        <pc:spChg chg="del">
          <ac:chgData name="Willson Santtos" userId="a5f589665b4ca95b" providerId="LiveId" clId="{5DF3A1D0-B607-424E-AF03-902D4CC2F15E}" dt="2024-05-30T19:41:48.480" v="6944" actId="478"/>
          <ac:spMkLst>
            <pc:docMk/>
            <pc:sldMk cId="876254982" sldId="332"/>
            <ac:spMk id="15" creationId="{00000000-0000-0000-0000-000000000000}"/>
          </ac:spMkLst>
        </pc:spChg>
        <pc:spChg chg="mod">
          <ac:chgData name="Willson Santtos" userId="a5f589665b4ca95b" providerId="LiveId" clId="{5DF3A1D0-B607-424E-AF03-902D4CC2F15E}" dt="2024-05-30T19:42:29.773" v="6952" actId="255"/>
          <ac:spMkLst>
            <pc:docMk/>
            <pc:sldMk cId="876254982" sldId="332"/>
            <ac:spMk id="16" creationId="{00000000-0000-0000-0000-000000000000}"/>
          </ac:spMkLst>
        </pc:spChg>
        <pc:spChg chg="del">
          <ac:chgData name="Willson Santtos" userId="a5f589665b4ca95b" providerId="LiveId" clId="{5DF3A1D0-B607-424E-AF03-902D4CC2F15E}" dt="2024-05-30T19:41:51.688" v="6945" actId="478"/>
          <ac:spMkLst>
            <pc:docMk/>
            <pc:sldMk cId="876254982" sldId="332"/>
            <ac:spMk id="20" creationId="{00000000-0000-0000-0000-000000000000}"/>
          </ac:spMkLst>
        </pc:spChg>
        <pc:spChg chg="add mod">
          <ac:chgData name="Willson Santtos" userId="a5f589665b4ca95b" providerId="LiveId" clId="{5DF3A1D0-B607-424E-AF03-902D4CC2F15E}" dt="2024-05-30T19:44:28.423" v="6963" actId="20577"/>
          <ac:spMkLst>
            <pc:docMk/>
            <pc:sldMk cId="876254982" sldId="332"/>
            <ac:spMk id="24" creationId="{EA0C7D1E-DECF-B69B-E319-0BC61DE3084A}"/>
          </ac:spMkLst>
        </pc:spChg>
        <pc:spChg chg="mod">
          <ac:chgData name="Willson Santtos" userId="a5f589665b4ca95b" providerId="LiveId" clId="{5DF3A1D0-B607-424E-AF03-902D4CC2F15E}" dt="2024-05-30T19:45:37.689" v="7070" actId="1076"/>
          <ac:spMkLst>
            <pc:docMk/>
            <pc:sldMk cId="876254982" sldId="332"/>
            <ac:spMk id="26" creationId="{60568133-9AF5-5EF9-8399-22EAB8905AB9}"/>
          </ac:spMkLst>
        </pc:spChg>
        <pc:spChg chg="mod">
          <ac:chgData name="Willson Santtos" userId="a5f589665b4ca95b" providerId="LiveId" clId="{5DF3A1D0-B607-424E-AF03-902D4CC2F15E}" dt="2024-05-30T19:45:23.727" v="7068"/>
          <ac:spMkLst>
            <pc:docMk/>
            <pc:sldMk cId="876254982" sldId="332"/>
            <ac:spMk id="27" creationId="{D6148A78-69C7-587F-197C-5830EF373842}"/>
          </ac:spMkLst>
        </pc:spChg>
        <pc:grpChg chg="add mod">
          <ac:chgData name="Willson Santtos" userId="a5f589665b4ca95b" providerId="LiveId" clId="{5DF3A1D0-B607-424E-AF03-902D4CC2F15E}" dt="2024-05-30T19:45:23.727" v="7068"/>
          <ac:grpSpMkLst>
            <pc:docMk/>
            <pc:sldMk cId="876254982" sldId="332"/>
            <ac:grpSpMk id="25" creationId="{38F2D54A-1470-2BCE-466F-B54D686CAC21}"/>
          </ac:grpSpMkLst>
        </pc:grpChg>
        <pc:picChg chg="del">
          <ac:chgData name="Willson Santtos" userId="a5f589665b4ca95b" providerId="LiveId" clId="{5DF3A1D0-B607-424E-AF03-902D4CC2F15E}" dt="2024-05-30T19:41:48.480" v="6944" actId="478"/>
          <ac:picMkLst>
            <pc:docMk/>
            <pc:sldMk cId="876254982" sldId="332"/>
            <ac:picMk id="6" creationId="{00000000-0000-0000-0000-000000000000}"/>
          </ac:picMkLst>
        </pc:picChg>
        <pc:picChg chg="del">
          <ac:chgData name="Willson Santtos" userId="a5f589665b4ca95b" providerId="LiveId" clId="{5DF3A1D0-B607-424E-AF03-902D4CC2F15E}" dt="2024-05-30T19:41:48.480" v="6944" actId="478"/>
          <ac:picMkLst>
            <pc:docMk/>
            <pc:sldMk cId="876254982" sldId="332"/>
            <ac:picMk id="7" creationId="{00000000-0000-0000-0000-000000000000}"/>
          </ac:picMkLst>
        </pc:picChg>
        <pc:picChg chg="del">
          <ac:chgData name="Willson Santtos" userId="a5f589665b4ca95b" providerId="LiveId" clId="{5DF3A1D0-B607-424E-AF03-902D4CC2F15E}" dt="2024-05-30T19:41:48.480" v="6944" actId="478"/>
          <ac:picMkLst>
            <pc:docMk/>
            <pc:sldMk cId="876254982" sldId="332"/>
            <ac:picMk id="11" creationId="{00000000-0000-0000-0000-000000000000}"/>
          </ac:picMkLst>
        </pc:picChg>
        <pc:picChg chg="del">
          <ac:chgData name="Willson Santtos" userId="a5f589665b4ca95b" providerId="LiveId" clId="{5DF3A1D0-B607-424E-AF03-902D4CC2F15E}" dt="2024-05-30T19:41:48.480" v="6944" actId="478"/>
          <ac:picMkLst>
            <pc:docMk/>
            <pc:sldMk cId="876254982" sldId="332"/>
            <ac:picMk id="17" creationId="{00000000-0000-0000-0000-000000000000}"/>
          </ac:picMkLst>
        </pc:picChg>
        <pc:picChg chg="add mod">
          <ac:chgData name="Willson Santtos" userId="a5f589665b4ca95b" providerId="LiveId" clId="{5DF3A1D0-B607-424E-AF03-902D4CC2F15E}" dt="2024-05-30T19:45:11.382" v="7065" actId="14100"/>
          <ac:picMkLst>
            <pc:docMk/>
            <pc:sldMk cId="876254982" sldId="332"/>
            <ac:picMk id="21" creationId="{0E3D87AC-A733-49D8-BFB8-06AACA57082B}"/>
          </ac:picMkLst>
        </pc:picChg>
        <pc:picChg chg="add mod">
          <ac:chgData name="Willson Santtos" userId="a5f589665b4ca95b" providerId="LiveId" clId="{5DF3A1D0-B607-424E-AF03-902D4CC2F15E}" dt="2024-05-30T19:43:03.591" v="6958" actId="14100"/>
          <ac:picMkLst>
            <pc:docMk/>
            <pc:sldMk cId="876254982" sldId="332"/>
            <ac:picMk id="22" creationId="{B8ED81D9-9270-5FC3-0615-64C802374DEA}"/>
          </ac:picMkLst>
        </pc:picChg>
        <pc:cxnChg chg="del">
          <ac:chgData name="Willson Santtos" userId="a5f589665b4ca95b" providerId="LiveId" clId="{5DF3A1D0-B607-424E-AF03-902D4CC2F15E}" dt="2024-05-30T19:41:48.480" v="6944" actId="478"/>
          <ac:cxnSpMkLst>
            <pc:docMk/>
            <pc:sldMk cId="876254982" sldId="332"/>
            <ac:cxnSpMk id="8" creationId="{00000000-0000-0000-0000-000000000000}"/>
          </ac:cxnSpMkLst>
        </pc:cxnChg>
        <pc:cxnChg chg="del mod">
          <ac:chgData name="Willson Santtos" userId="a5f589665b4ca95b" providerId="LiveId" clId="{5DF3A1D0-B607-424E-AF03-902D4CC2F15E}" dt="2024-05-30T19:41:48.480" v="6944" actId="478"/>
          <ac:cxnSpMkLst>
            <pc:docMk/>
            <pc:sldMk cId="876254982" sldId="332"/>
            <ac:cxnSpMk id="10" creationId="{00000000-0000-0000-0000-000000000000}"/>
          </ac:cxnSpMkLst>
        </pc:cxnChg>
        <pc:cxnChg chg="del mod">
          <ac:chgData name="Willson Santtos" userId="a5f589665b4ca95b" providerId="LiveId" clId="{5DF3A1D0-B607-424E-AF03-902D4CC2F15E}" dt="2024-05-30T19:41:48.480" v="6944" actId="478"/>
          <ac:cxnSpMkLst>
            <pc:docMk/>
            <pc:sldMk cId="876254982" sldId="332"/>
            <ac:cxnSpMk id="12" creationId="{00000000-0000-0000-0000-000000000000}"/>
          </ac:cxnSpMkLst>
        </pc:cxnChg>
        <pc:cxnChg chg="del">
          <ac:chgData name="Willson Santtos" userId="a5f589665b4ca95b" providerId="LiveId" clId="{5DF3A1D0-B607-424E-AF03-902D4CC2F15E}" dt="2024-05-30T19:41:48.480" v="6944" actId="478"/>
          <ac:cxnSpMkLst>
            <pc:docMk/>
            <pc:sldMk cId="876254982" sldId="332"/>
            <ac:cxnSpMk id="13" creationId="{00000000-0000-0000-0000-000000000000}"/>
          </ac:cxnSpMkLst>
        </pc:cxnChg>
        <pc:cxnChg chg="del">
          <ac:chgData name="Willson Santtos" userId="a5f589665b4ca95b" providerId="LiveId" clId="{5DF3A1D0-B607-424E-AF03-902D4CC2F15E}" dt="2024-05-30T19:41:48.480" v="6944" actId="478"/>
          <ac:cxnSpMkLst>
            <pc:docMk/>
            <pc:sldMk cId="876254982" sldId="332"/>
            <ac:cxnSpMk id="18" creationId="{00000000-0000-0000-0000-000000000000}"/>
          </ac:cxnSpMkLst>
        </pc:cxnChg>
        <pc:cxnChg chg="del">
          <ac:chgData name="Willson Santtos" userId="a5f589665b4ca95b" providerId="LiveId" clId="{5DF3A1D0-B607-424E-AF03-902D4CC2F15E}" dt="2024-05-30T19:41:48.480" v="6944" actId="478"/>
          <ac:cxnSpMkLst>
            <pc:docMk/>
            <pc:sldMk cId="876254982" sldId="332"/>
            <ac:cxnSpMk id="19" creationId="{00000000-0000-0000-0000-000000000000}"/>
          </ac:cxnSpMkLst>
        </pc:cxnChg>
      </pc:sldChg>
      <pc:sldChg chg="new del">
        <pc:chgData name="Willson Santtos" userId="a5f589665b4ca95b" providerId="LiveId" clId="{5DF3A1D0-B607-424E-AF03-902D4CC2F15E}" dt="2024-05-30T19:36:45.313" v="6903" actId="47"/>
        <pc:sldMkLst>
          <pc:docMk/>
          <pc:sldMk cId="3720026562" sldId="332"/>
        </pc:sldMkLst>
      </pc:sldChg>
      <pc:sldChg chg="new del">
        <pc:chgData name="Willson Santtos" userId="a5f589665b4ca95b" providerId="LiveId" clId="{5DF3A1D0-B607-424E-AF03-902D4CC2F15E}" dt="2024-05-30T19:48:45.076" v="7073" actId="47"/>
        <pc:sldMkLst>
          <pc:docMk/>
          <pc:sldMk cId="53836359" sldId="333"/>
        </pc:sldMkLst>
      </pc:sldChg>
      <pc:sldChg chg="new del">
        <pc:chgData name="Willson Santtos" userId="a5f589665b4ca95b" providerId="LiveId" clId="{5DF3A1D0-B607-424E-AF03-902D4CC2F15E}" dt="2024-05-30T19:50:03.004" v="7085" actId="47"/>
        <pc:sldMkLst>
          <pc:docMk/>
          <pc:sldMk cId="1672663941" sldId="333"/>
        </pc:sldMkLst>
      </pc:sldChg>
      <pc:sldChg chg="addSp delSp modSp add mod">
        <pc:chgData name="Willson Santtos" userId="a5f589665b4ca95b" providerId="LiveId" clId="{5DF3A1D0-B607-424E-AF03-902D4CC2F15E}" dt="2024-05-30T19:57:49.856" v="7452" actId="1076"/>
        <pc:sldMkLst>
          <pc:docMk/>
          <pc:sldMk cId="2222379825" sldId="333"/>
        </pc:sldMkLst>
        <pc:spChg chg="mod">
          <ac:chgData name="Willson Santtos" userId="a5f589665b4ca95b" providerId="LiveId" clId="{5DF3A1D0-B607-424E-AF03-902D4CC2F15E}" dt="2024-05-30T19:53:42.566" v="7205" actId="1076"/>
          <ac:spMkLst>
            <pc:docMk/>
            <pc:sldMk cId="2222379825" sldId="333"/>
            <ac:spMk id="4" creationId="{00000000-0000-0000-0000-000000000000}"/>
          </ac:spMkLst>
        </pc:spChg>
        <pc:spChg chg="add mod">
          <ac:chgData name="Willson Santtos" userId="a5f589665b4ca95b" providerId="LiveId" clId="{5DF3A1D0-B607-424E-AF03-902D4CC2F15E}" dt="2024-05-30T19:57:37.530" v="7450" actId="20577"/>
          <ac:spMkLst>
            <pc:docMk/>
            <pc:sldMk cId="2222379825" sldId="333"/>
            <ac:spMk id="6" creationId="{24F46D7D-D45C-D7D7-8210-1278A59A7E44}"/>
          </ac:spMkLst>
        </pc:spChg>
        <pc:spChg chg="mod">
          <ac:chgData name="Willson Santtos" userId="a5f589665b4ca95b" providerId="LiveId" clId="{5DF3A1D0-B607-424E-AF03-902D4CC2F15E}" dt="2024-05-30T19:57:49.856" v="7452" actId="1076"/>
          <ac:spMkLst>
            <pc:docMk/>
            <pc:sldMk cId="2222379825" sldId="333"/>
            <ac:spMk id="16" creationId="{00000000-0000-0000-0000-000000000000}"/>
          </ac:spMkLst>
        </pc:spChg>
        <pc:spChg chg="del">
          <ac:chgData name="Willson Santtos" userId="a5f589665b4ca95b" providerId="LiveId" clId="{5DF3A1D0-B607-424E-AF03-902D4CC2F15E}" dt="2024-05-30T19:52:46.998" v="7110" actId="478"/>
          <ac:spMkLst>
            <pc:docMk/>
            <pc:sldMk cId="2222379825" sldId="333"/>
            <ac:spMk id="24" creationId="{EA0C7D1E-DECF-B69B-E319-0BC61DE3084A}"/>
          </ac:spMkLst>
        </pc:spChg>
        <pc:picChg chg="add mod">
          <ac:chgData name="Willson Santtos" userId="a5f589665b4ca95b" providerId="LiveId" clId="{5DF3A1D0-B607-424E-AF03-902D4CC2F15E}" dt="2024-05-30T19:57:43.363" v="7451" actId="1076"/>
          <ac:picMkLst>
            <pc:docMk/>
            <pc:sldMk cId="2222379825" sldId="333"/>
            <ac:picMk id="5" creationId="{B8F7FD3B-1BD8-CD87-C399-F83DB03880A7}"/>
          </ac:picMkLst>
        </pc:picChg>
        <pc:picChg chg="del">
          <ac:chgData name="Willson Santtos" userId="a5f589665b4ca95b" providerId="LiveId" clId="{5DF3A1D0-B607-424E-AF03-902D4CC2F15E}" dt="2024-05-30T19:52:43.160" v="7108" actId="478"/>
          <ac:picMkLst>
            <pc:docMk/>
            <pc:sldMk cId="2222379825" sldId="333"/>
            <ac:picMk id="21" creationId="{0E3D87AC-A733-49D8-BFB8-06AACA57082B}"/>
          </ac:picMkLst>
        </pc:picChg>
        <pc:picChg chg="del">
          <ac:chgData name="Willson Santtos" userId="a5f589665b4ca95b" providerId="LiveId" clId="{5DF3A1D0-B607-424E-AF03-902D4CC2F15E}" dt="2024-05-30T19:52:45.245" v="7109" actId="478"/>
          <ac:picMkLst>
            <pc:docMk/>
            <pc:sldMk cId="2222379825" sldId="333"/>
            <ac:picMk id="22" creationId="{B8ED81D9-9270-5FC3-0615-64C802374DEA}"/>
          </ac:picMkLst>
        </pc:picChg>
      </pc:sldChg>
      <pc:sldChg chg="new del">
        <pc:chgData name="Willson Santtos" userId="a5f589665b4ca95b" providerId="LiveId" clId="{5DF3A1D0-B607-424E-AF03-902D4CC2F15E}" dt="2024-05-30T19:51:54.998" v="7106" actId="47"/>
        <pc:sldMkLst>
          <pc:docMk/>
          <pc:sldMk cId="2736521872" sldId="333"/>
        </pc:sldMkLst>
      </pc:sldChg>
      <pc:sldChg chg="new del">
        <pc:chgData name="Willson Santtos" userId="a5f589665b4ca95b" providerId="LiveId" clId="{5DF3A1D0-B607-424E-AF03-902D4CC2F15E}" dt="2024-05-30T20:21:53.365" v="7706" actId="47"/>
        <pc:sldMkLst>
          <pc:docMk/>
          <pc:sldMk cId="3530708617" sldId="334"/>
        </pc:sldMkLst>
      </pc:sldChg>
      <pc:sldChg chg="new del">
        <pc:chgData name="Willson Santtos" userId="a5f589665b4ca95b" providerId="LiveId" clId="{5DF3A1D0-B607-424E-AF03-902D4CC2F15E}" dt="2024-05-30T20:00:43.018" v="7454" actId="47"/>
        <pc:sldMkLst>
          <pc:docMk/>
          <pc:sldMk cId="3842801187" sldId="334"/>
        </pc:sldMkLst>
      </pc:sldChg>
      <pc:sldChg chg="new del">
        <pc:chgData name="Willson Santtos" userId="a5f589665b4ca95b" providerId="LiveId" clId="{5DF3A1D0-B607-424E-AF03-902D4CC2F15E}" dt="2024-05-30T20:01:01.404" v="7456" actId="47"/>
        <pc:sldMkLst>
          <pc:docMk/>
          <pc:sldMk cId="4283154210" sldId="334"/>
        </pc:sldMkLst>
      </pc:sldChg>
      <pc:sldChg chg="addSp delSp modSp add mod modTransition">
        <pc:chgData name="Willson Santtos" userId="a5f589665b4ca95b" providerId="LiveId" clId="{5DF3A1D0-B607-424E-AF03-902D4CC2F15E}" dt="2024-05-30T20:30:15.972" v="8089" actId="20577"/>
        <pc:sldMkLst>
          <pc:docMk/>
          <pc:sldMk cId="948281025" sldId="335"/>
        </pc:sldMkLst>
        <pc:spChg chg="mod">
          <ac:chgData name="Willson Santtos" userId="a5f589665b4ca95b" providerId="LiveId" clId="{5DF3A1D0-B607-424E-AF03-902D4CC2F15E}" dt="2024-05-30T20:30:15.972" v="8089" actId="20577"/>
          <ac:spMkLst>
            <pc:docMk/>
            <pc:sldMk cId="948281025" sldId="335"/>
            <ac:spMk id="3" creationId="{00000000-0000-0000-0000-000000000000}"/>
          </ac:spMkLst>
        </pc:spChg>
        <pc:spChg chg="add mod">
          <ac:chgData name="Willson Santtos" userId="a5f589665b4ca95b" providerId="LiveId" clId="{5DF3A1D0-B607-424E-AF03-902D4CC2F15E}" dt="2024-05-30T20:28:40.511" v="7927" actId="1076"/>
          <ac:spMkLst>
            <pc:docMk/>
            <pc:sldMk cId="948281025" sldId="335"/>
            <ac:spMk id="4" creationId="{05C54B69-254E-F18A-631C-23719CC0FEAB}"/>
          </ac:spMkLst>
        </pc:spChg>
        <pc:spChg chg="mod">
          <ac:chgData name="Willson Santtos" userId="a5f589665b4ca95b" providerId="LiveId" clId="{5DF3A1D0-B607-424E-AF03-902D4CC2F15E}" dt="2024-05-30T20:25:00.547" v="7813"/>
          <ac:spMkLst>
            <pc:docMk/>
            <pc:sldMk cId="948281025" sldId="335"/>
            <ac:spMk id="6" creationId="{931BE227-A8E4-E0C9-57CA-ED3D7B11DC54}"/>
          </ac:spMkLst>
        </pc:spChg>
        <pc:spChg chg="mod">
          <ac:chgData name="Willson Santtos" userId="a5f589665b4ca95b" providerId="LiveId" clId="{5DF3A1D0-B607-424E-AF03-902D4CC2F15E}" dt="2024-05-30T20:25:00.547" v="7813"/>
          <ac:spMkLst>
            <pc:docMk/>
            <pc:sldMk cId="948281025" sldId="335"/>
            <ac:spMk id="7" creationId="{EC2D2036-89A5-6C9A-353A-C86EDEB9296D}"/>
          </ac:spMkLst>
        </pc:spChg>
        <pc:spChg chg="mod">
          <ac:chgData name="Willson Santtos" userId="a5f589665b4ca95b" providerId="LiveId" clId="{5DF3A1D0-B607-424E-AF03-902D4CC2F15E}" dt="2024-05-30T20:25:00.547" v="7813"/>
          <ac:spMkLst>
            <pc:docMk/>
            <pc:sldMk cId="948281025" sldId="335"/>
            <ac:spMk id="9" creationId="{F03DE16C-93BC-319F-3C54-19180215BF3C}"/>
          </ac:spMkLst>
        </pc:spChg>
        <pc:spChg chg="mod">
          <ac:chgData name="Willson Santtos" userId="a5f589665b4ca95b" providerId="LiveId" clId="{5DF3A1D0-B607-424E-AF03-902D4CC2F15E}" dt="2024-05-30T20:25:00.547" v="7813"/>
          <ac:spMkLst>
            <pc:docMk/>
            <pc:sldMk cId="948281025" sldId="335"/>
            <ac:spMk id="10" creationId="{9CAC40F9-2904-9730-5689-603C30057AE2}"/>
          </ac:spMkLst>
        </pc:spChg>
        <pc:grpChg chg="add mod">
          <ac:chgData name="Willson Santtos" userId="a5f589665b4ca95b" providerId="LiveId" clId="{5DF3A1D0-B607-424E-AF03-902D4CC2F15E}" dt="2024-05-30T20:28:43.126" v="7928" actId="14100"/>
          <ac:grpSpMkLst>
            <pc:docMk/>
            <pc:sldMk cId="948281025" sldId="335"/>
            <ac:grpSpMk id="5" creationId="{12A2DE43-8D3D-FE6E-6648-60323F23F138}"/>
          </ac:grpSpMkLst>
        </pc:grpChg>
        <pc:grpChg chg="add del mod">
          <ac:chgData name="Willson Santtos" userId="a5f589665b4ca95b" providerId="LiveId" clId="{5DF3A1D0-B607-424E-AF03-902D4CC2F15E}" dt="2024-05-30T20:27:47.899" v="7926" actId="478"/>
          <ac:grpSpMkLst>
            <pc:docMk/>
            <pc:sldMk cId="948281025" sldId="335"/>
            <ac:grpSpMk id="8" creationId="{82E46E42-7FD2-9666-E4A9-5D70CC23FEF5}"/>
          </ac:grpSpMkLst>
        </pc:grpChg>
        <pc:picChg chg="del mod">
          <ac:chgData name="Willson Santtos" userId="a5f589665b4ca95b" providerId="LiveId" clId="{5DF3A1D0-B607-424E-AF03-902D4CC2F15E}" dt="2024-05-30T20:22:13.299" v="7709" actId="478"/>
          <ac:picMkLst>
            <pc:docMk/>
            <pc:sldMk cId="948281025" sldId="335"/>
            <ac:picMk id="2" creationId="{00000000-0000-0000-0000-000000000000}"/>
          </ac:picMkLst>
        </pc:picChg>
      </pc:sldChg>
      <pc:sldChg chg="new del">
        <pc:chgData name="Willson Santtos" userId="a5f589665b4ca95b" providerId="LiveId" clId="{5DF3A1D0-B607-424E-AF03-902D4CC2F15E}" dt="2024-05-30T20:32:13.317" v="8092" actId="47"/>
        <pc:sldMkLst>
          <pc:docMk/>
          <pc:sldMk cId="2415151074" sldId="336"/>
        </pc:sldMkLst>
      </pc:sldChg>
      <pc:sldChg chg="addSp modSp add mod">
        <pc:chgData name="Willson Santtos" userId="a5f589665b4ca95b" providerId="LiveId" clId="{5DF3A1D0-B607-424E-AF03-902D4CC2F15E}" dt="2024-06-18T19:31:31.329" v="8380" actId="113"/>
        <pc:sldMkLst>
          <pc:docMk/>
          <pc:sldMk cId="4022815961" sldId="337"/>
        </pc:sldMkLst>
        <pc:spChg chg="add mod">
          <ac:chgData name="Willson Santtos" userId="a5f589665b4ca95b" providerId="LiveId" clId="{5DF3A1D0-B607-424E-AF03-902D4CC2F15E}" dt="2024-05-30T20:38:00.753" v="8171" actId="1076"/>
          <ac:spMkLst>
            <pc:docMk/>
            <pc:sldMk cId="4022815961" sldId="337"/>
            <ac:spMk id="22" creationId="{901D3D1B-664F-48E6-6044-DD9145A6EB2F}"/>
          </ac:spMkLst>
        </pc:spChg>
        <pc:spChg chg="mod">
          <ac:chgData name="Willson Santtos" userId="a5f589665b4ca95b" providerId="LiveId" clId="{5DF3A1D0-B607-424E-AF03-902D4CC2F15E}" dt="2024-06-18T19:31:31.329" v="8380" actId="113"/>
          <ac:spMkLst>
            <pc:docMk/>
            <pc:sldMk cId="4022815961" sldId="337"/>
            <ac:spMk id="25" creationId="{00000000-0000-0000-0000-000000000000}"/>
          </ac:spMkLst>
        </pc:spChg>
      </pc:sldChg>
      <pc:sldChg chg="addSp modSp new mod ord setBg">
        <pc:chgData name="Willson Santtos" userId="a5f589665b4ca95b" providerId="LiveId" clId="{5DF3A1D0-B607-424E-AF03-902D4CC2F15E}" dt="2024-06-20T00:50:10.797" v="8693"/>
        <pc:sldMkLst>
          <pc:docMk/>
          <pc:sldMk cId="357980675" sldId="338"/>
        </pc:sldMkLst>
        <pc:picChg chg="add mod">
          <ac:chgData name="Willson Santtos" userId="a5f589665b4ca95b" providerId="LiveId" clId="{5DF3A1D0-B607-424E-AF03-902D4CC2F15E}" dt="2024-05-30T20:35:37.426" v="8110" actId="14100"/>
          <ac:picMkLst>
            <pc:docMk/>
            <pc:sldMk cId="357980675" sldId="338"/>
            <ac:picMk id="3" creationId="{E071FE09-1726-87E7-B613-CF9F1CDF29D0}"/>
          </ac:picMkLst>
        </pc:picChg>
      </pc:sldChg>
      <pc:sldChg chg="addSp delSp modSp add mod setBg">
        <pc:chgData name="Willson Santtos" userId="a5f589665b4ca95b" providerId="LiveId" clId="{5DF3A1D0-B607-424E-AF03-902D4CC2F15E}" dt="2024-05-30T20:36:09.336" v="8116" actId="14100"/>
        <pc:sldMkLst>
          <pc:docMk/>
          <pc:sldMk cId="3203305118" sldId="339"/>
        </pc:sldMkLst>
        <pc:picChg chg="del">
          <ac:chgData name="Willson Santtos" userId="a5f589665b4ca95b" providerId="LiveId" clId="{5DF3A1D0-B607-424E-AF03-902D4CC2F15E}" dt="2024-05-30T20:36:02.662" v="8113" actId="478"/>
          <ac:picMkLst>
            <pc:docMk/>
            <pc:sldMk cId="3203305118" sldId="339"/>
            <ac:picMk id="3" creationId="{E071FE09-1726-87E7-B613-CF9F1CDF29D0}"/>
          </ac:picMkLst>
        </pc:picChg>
        <pc:picChg chg="add mod">
          <ac:chgData name="Willson Santtos" userId="a5f589665b4ca95b" providerId="LiveId" clId="{5DF3A1D0-B607-424E-AF03-902D4CC2F15E}" dt="2024-05-30T20:36:09.336" v="8116" actId="14100"/>
          <ac:picMkLst>
            <pc:docMk/>
            <pc:sldMk cId="3203305118" sldId="339"/>
            <ac:picMk id="4" creationId="{2208A70A-305B-34DE-99C4-05D08583463B}"/>
          </ac:picMkLst>
        </pc:picChg>
      </pc:sldChg>
      <pc:sldChg chg="addSp modSp new mod setBg">
        <pc:chgData name="Willson Santtos" userId="a5f589665b4ca95b" providerId="LiveId" clId="{5DF3A1D0-B607-424E-AF03-902D4CC2F15E}" dt="2024-05-30T20:36:32.281" v="8122" actId="14100"/>
        <pc:sldMkLst>
          <pc:docMk/>
          <pc:sldMk cId="2428497911" sldId="340"/>
        </pc:sldMkLst>
        <pc:picChg chg="add mod">
          <ac:chgData name="Willson Santtos" userId="a5f589665b4ca95b" providerId="LiveId" clId="{5DF3A1D0-B607-424E-AF03-902D4CC2F15E}" dt="2024-05-30T20:36:32.281" v="8122" actId="14100"/>
          <ac:picMkLst>
            <pc:docMk/>
            <pc:sldMk cId="2428497911" sldId="340"/>
            <ac:picMk id="3" creationId="{162533BE-6361-F818-6C27-DE6C0D6AE25E}"/>
          </ac:picMkLst>
        </pc:picChg>
      </pc:sldChg>
      <pc:sldChg chg="addSp delSp modSp new mod setBg">
        <pc:chgData name="Willson Santtos" userId="a5f589665b4ca95b" providerId="LiveId" clId="{5DF3A1D0-B607-424E-AF03-902D4CC2F15E}" dt="2024-06-14T15:42:07.318" v="8327" actId="14100"/>
        <pc:sldMkLst>
          <pc:docMk/>
          <pc:sldMk cId="3068041966" sldId="341"/>
        </pc:sldMkLst>
        <pc:spChg chg="add del mod">
          <ac:chgData name="Willson Santtos" userId="a5f589665b4ca95b" providerId="LiveId" clId="{5DF3A1D0-B607-424E-AF03-902D4CC2F15E}" dt="2024-06-14T15:40:15.547" v="8306" actId="478"/>
          <ac:spMkLst>
            <pc:docMk/>
            <pc:sldMk cId="3068041966" sldId="341"/>
            <ac:spMk id="2" creationId="{F2E57B3F-3EE0-6D10-2364-C6EC0A61A9A3}"/>
          </ac:spMkLst>
        </pc:spChg>
        <pc:spChg chg="add del mod">
          <ac:chgData name="Willson Santtos" userId="a5f589665b4ca95b" providerId="LiveId" clId="{5DF3A1D0-B607-424E-AF03-902D4CC2F15E}" dt="2024-06-14T15:40:12.835" v="8305" actId="478"/>
          <ac:spMkLst>
            <pc:docMk/>
            <pc:sldMk cId="3068041966" sldId="341"/>
            <ac:spMk id="3" creationId="{DDB36B47-4425-E1D6-AA43-E428357C8434}"/>
          </ac:spMkLst>
        </pc:spChg>
        <pc:spChg chg="add mod">
          <ac:chgData name="Willson Santtos" userId="a5f589665b4ca95b" providerId="LiveId" clId="{5DF3A1D0-B607-424E-AF03-902D4CC2F15E}" dt="2024-06-14T15:40:46.937" v="8313" actId="14100"/>
          <ac:spMkLst>
            <pc:docMk/>
            <pc:sldMk cId="3068041966" sldId="341"/>
            <ac:spMk id="4" creationId="{FA30C27E-9DC7-94D0-EE2D-D485C17FCE1A}"/>
          </ac:spMkLst>
        </pc:spChg>
        <pc:spChg chg="add mod ord">
          <ac:chgData name="Willson Santtos" userId="a5f589665b4ca95b" providerId="LiveId" clId="{5DF3A1D0-B607-424E-AF03-902D4CC2F15E}" dt="2024-06-14T15:41:34.027" v="8319" actId="1076"/>
          <ac:spMkLst>
            <pc:docMk/>
            <pc:sldMk cId="3068041966" sldId="341"/>
            <ac:spMk id="5" creationId="{0E76391A-598E-5D1B-04D2-D3BC588BA98F}"/>
          </ac:spMkLst>
        </pc:spChg>
        <pc:spChg chg="mod">
          <ac:chgData name="Willson Santtos" userId="a5f589665b4ca95b" providerId="LiveId" clId="{5DF3A1D0-B607-424E-AF03-902D4CC2F15E}" dt="2024-06-14T15:41:48.418" v="8322"/>
          <ac:spMkLst>
            <pc:docMk/>
            <pc:sldMk cId="3068041966" sldId="341"/>
            <ac:spMk id="8" creationId="{C0DD1BE8-2427-F879-F4D2-C30056999B7F}"/>
          </ac:spMkLst>
        </pc:spChg>
        <pc:spChg chg="mod">
          <ac:chgData name="Willson Santtos" userId="a5f589665b4ca95b" providerId="LiveId" clId="{5DF3A1D0-B607-424E-AF03-902D4CC2F15E}" dt="2024-06-14T15:41:48.418" v="8322"/>
          <ac:spMkLst>
            <pc:docMk/>
            <pc:sldMk cId="3068041966" sldId="341"/>
            <ac:spMk id="9" creationId="{F04850F7-F61E-ABC2-F6F2-211F8E8EB607}"/>
          </ac:spMkLst>
        </pc:spChg>
        <pc:spChg chg="add del">
          <ac:chgData name="Willson Santtos" userId="a5f589665b4ca95b" providerId="LiveId" clId="{5DF3A1D0-B607-424E-AF03-902D4CC2F15E}" dt="2024-06-14T15:40:27.307" v="8309" actId="26606"/>
          <ac:spMkLst>
            <pc:docMk/>
            <pc:sldMk cId="3068041966" sldId="341"/>
            <ac:spMk id="11" creationId="{66E48AFA-8884-4F68-A44F-D2C1E8609C5A}"/>
          </ac:spMkLst>
        </pc:spChg>
        <pc:spChg chg="add del">
          <ac:chgData name="Willson Santtos" userId="a5f589665b4ca95b" providerId="LiveId" clId="{5DF3A1D0-B607-424E-AF03-902D4CC2F15E}" dt="2024-06-14T15:40:27.307" v="8309" actId="26606"/>
          <ac:spMkLst>
            <pc:docMk/>
            <pc:sldMk cId="3068041966" sldId="341"/>
            <ac:spMk id="13" creationId="{969D19A6-08CB-498C-93EC-3FFB021FC68A}"/>
          </ac:spMkLst>
        </pc:spChg>
        <pc:grpChg chg="add mod">
          <ac:chgData name="Willson Santtos" userId="a5f589665b4ca95b" providerId="LiveId" clId="{5DF3A1D0-B607-424E-AF03-902D4CC2F15E}" dt="2024-06-14T15:42:07.318" v="8327" actId="14100"/>
          <ac:grpSpMkLst>
            <pc:docMk/>
            <pc:sldMk cId="3068041966" sldId="341"/>
            <ac:grpSpMk id="7" creationId="{CD0B5B14-0582-E505-7512-183C7071C719}"/>
          </ac:grpSpMkLst>
        </pc:grpChg>
        <pc:picChg chg="add mod">
          <ac:chgData name="Willson Santtos" userId="a5f589665b4ca95b" providerId="LiveId" clId="{5DF3A1D0-B607-424E-AF03-902D4CC2F15E}" dt="2024-06-14T15:41:40.750" v="8321" actId="14100"/>
          <ac:picMkLst>
            <pc:docMk/>
            <pc:sldMk cId="3068041966" sldId="341"/>
            <ac:picMk id="6" creationId="{756206EB-2E65-5CEF-7CC8-40B226FF5D62}"/>
          </ac:picMkLst>
        </pc:picChg>
      </pc:sldChg>
      <pc:sldChg chg="addSp delSp modSp add mod">
        <pc:chgData name="Willson Santtos" userId="a5f589665b4ca95b" providerId="LiveId" clId="{5DF3A1D0-B607-424E-AF03-902D4CC2F15E}" dt="2024-06-20T01:17:04.750" v="8850" actId="1035"/>
        <pc:sldMkLst>
          <pc:docMk/>
          <pc:sldMk cId="66072383" sldId="342"/>
        </pc:sldMkLst>
        <pc:spChg chg="add mod">
          <ac:chgData name="Willson Santtos" userId="a5f589665b4ca95b" providerId="LiveId" clId="{5DF3A1D0-B607-424E-AF03-902D4CC2F15E}" dt="2024-06-14T15:43:51.439" v="8337" actId="1076"/>
          <ac:spMkLst>
            <pc:docMk/>
            <pc:sldMk cId="66072383" sldId="342"/>
            <ac:spMk id="2" creationId="{F1D33C33-5C24-FCFA-EAA8-B7AAFC3DC4B9}"/>
          </ac:spMkLst>
        </pc:spChg>
        <pc:spChg chg="add mod">
          <ac:chgData name="Willson Santtos" userId="a5f589665b4ca95b" providerId="LiveId" clId="{5DF3A1D0-B607-424E-AF03-902D4CC2F15E}" dt="2024-06-19T17:01:32.547" v="8473" actId="14100"/>
          <ac:spMkLst>
            <pc:docMk/>
            <pc:sldMk cId="66072383" sldId="342"/>
            <ac:spMk id="3" creationId="{4F05F42B-6D32-619B-1640-6C0FF823362C}"/>
          </ac:spMkLst>
        </pc:spChg>
        <pc:spChg chg="del">
          <ac:chgData name="Willson Santtos" userId="a5f589665b4ca95b" providerId="LiveId" clId="{5DF3A1D0-B607-424E-AF03-902D4CC2F15E}" dt="2024-06-14T15:43:31.240" v="8331" actId="478"/>
          <ac:spMkLst>
            <pc:docMk/>
            <pc:sldMk cId="66072383" sldId="342"/>
            <ac:spMk id="4" creationId="{FA30C27E-9DC7-94D0-EE2D-D485C17FCE1A}"/>
          </ac:spMkLst>
        </pc:spChg>
        <pc:spChg chg="del">
          <ac:chgData name="Willson Santtos" userId="a5f589665b4ca95b" providerId="LiveId" clId="{5DF3A1D0-B607-424E-AF03-902D4CC2F15E}" dt="2024-06-14T15:43:28.863" v="8330" actId="478"/>
          <ac:spMkLst>
            <pc:docMk/>
            <pc:sldMk cId="66072383" sldId="342"/>
            <ac:spMk id="5" creationId="{0E76391A-598E-5D1B-04D2-D3BC588BA98F}"/>
          </ac:spMkLst>
        </pc:spChg>
        <pc:picChg chg="del">
          <ac:chgData name="Willson Santtos" userId="a5f589665b4ca95b" providerId="LiveId" clId="{5DF3A1D0-B607-424E-AF03-902D4CC2F15E}" dt="2024-06-14T15:43:25.259" v="8329" actId="478"/>
          <ac:picMkLst>
            <pc:docMk/>
            <pc:sldMk cId="66072383" sldId="342"/>
            <ac:picMk id="6" creationId="{756206EB-2E65-5CEF-7CC8-40B226FF5D62}"/>
          </ac:picMkLst>
        </pc:picChg>
        <pc:picChg chg="add mod">
          <ac:chgData name="Willson Santtos" userId="a5f589665b4ca95b" providerId="LiveId" clId="{5DF3A1D0-B607-424E-AF03-902D4CC2F15E}" dt="2024-06-20T01:17:04.750" v="8850" actId="1035"/>
          <ac:picMkLst>
            <pc:docMk/>
            <pc:sldMk cId="66072383" sldId="342"/>
            <ac:picMk id="10" creationId="{0529C561-C8DD-15F1-CE8B-CD53297CD422}"/>
          </ac:picMkLst>
        </pc:picChg>
      </pc:sldChg>
      <pc:sldChg chg="add del">
        <pc:chgData name="Willson Santtos" userId="a5f589665b4ca95b" providerId="LiveId" clId="{5DF3A1D0-B607-424E-AF03-902D4CC2F15E}" dt="2024-06-19T17:01:40.414" v="8474" actId="47"/>
        <pc:sldMkLst>
          <pc:docMk/>
          <pc:sldMk cId="1542586550" sldId="343"/>
        </pc:sldMkLst>
      </pc:sldChg>
      <pc:sldChg chg="addSp modSp add mod modTransition setBg">
        <pc:chgData name="Willson Santtos" userId="a5f589665b4ca95b" providerId="LiveId" clId="{5DF3A1D0-B607-424E-AF03-902D4CC2F15E}" dt="2024-06-14T15:47:07.482" v="8367"/>
        <pc:sldMkLst>
          <pc:docMk/>
          <pc:sldMk cId="0" sldId="344"/>
        </pc:sldMkLst>
        <pc:spChg chg="mod">
          <ac:chgData name="Willson Santtos" userId="a5f589665b4ca95b" providerId="LiveId" clId="{5DF3A1D0-B607-424E-AF03-902D4CC2F15E}" dt="2024-06-14T15:47:07.482" v="8367"/>
          <ac:spMkLst>
            <pc:docMk/>
            <pc:sldMk cId="0" sldId="344"/>
            <ac:spMk id="3" creationId="{1F7A966C-7F8C-C682-8503-4EE85AA81694}"/>
          </ac:spMkLst>
        </pc:spChg>
        <pc:spChg chg="mod">
          <ac:chgData name="Willson Santtos" userId="a5f589665b4ca95b" providerId="LiveId" clId="{5DF3A1D0-B607-424E-AF03-902D4CC2F15E}" dt="2024-06-14T15:47:07.482" v="8367"/>
          <ac:spMkLst>
            <pc:docMk/>
            <pc:sldMk cId="0" sldId="344"/>
            <ac:spMk id="4" creationId="{F0C3E01C-F11E-9E28-FD28-81FB25979B6B}"/>
          </ac:spMkLst>
        </pc:spChg>
        <pc:spChg chg="mod">
          <ac:chgData name="Willson Santtos" userId="a5f589665b4ca95b" providerId="LiveId" clId="{5DF3A1D0-B607-424E-AF03-902D4CC2F15E}" dt="2024-06-14T15:46:34.229" v="8360" actId="108"/>
          <ac:spMkLst>
            <pc:docMk/>
            <pc:sldMk cId="0" sldId="344"/>
            <ac:spMk id="2092" creationId="{00000000-0000-0000-0000-000000000000}"/>
          </ac:spMkLst>
        </pc:spChg>
        <pc:spChg chg="mod">
          <ac:chgData name="Willson Santtos" userId="a5f589665b4ca95b" providerId="LiveId" clId="{5DF3A1D0-B607-424E-AF03-902D4CC2F15E}" dt="2024-06-14T15:46:39.399" v="8361" actId="108"/>
          <ac:spMkLst>
            <pc:docMk/>
            <pc:sldMk cId="0" sldId="344"/>
            <ac:spMk id="2093" creationId="{00000000-0000-0000-0000-000000000000}"/>
          </ac:spMkLst>
        </pc:spChg>
        <pc:grpChg chg="add mod">
          <ac:chgData name="Willson Santtos" userId="a5f589665b4ca95b" providerId="LiveId" clId="{5DF3A1D0-B607-424E-AF03-902D4CC2F15E}" dt="2024-06-14T15:47:07.482" v="8367"/>
          <ac:grpSpMkLst>
            <pc:docMk/>
            <pc:sldMk cId="0" sldId="344"/>
            <ac:grpSpMk id="2" creationId="{AADBF84E-8773-57DE-7438-D64B361F0A5A}"/>
          </ac:grpSpMkLst>
        </pc:grpChg>
      </pc:sldChg>
      <pc:sldChg chg="delSp add del mod setBg">
        <pc:chgData name="Willson Santtos" userId="a5f589665b4ca95b" providerId="LiveId" clId="{5DF3A1D0-B607-424E-AF03-902D4CC2F15E}" dt="2024-06-19T17:22:35.685" v="8507" actId="47"/>
        <pc:sldMkLst>
          <pc:docMk/>
          <pc:sldMk cId="234919052" sldId="345"/>
        </pc:sldMkLst>
        <pc:picChg chg="del">
          <ac:chgData name="Willson Santtos" userId="a5f589665b4ca95b" providerId="LiveId" clId="{5DF3A1D0-B607-424E-AF03-902D4CC2F15E}" dt="2024-06-19T17:22:34.159" v="8506" actId="478"/>
          <ac:picMkLst>
            <pc:docMk/>
            <pc:sldMk cId="234919052" sldId="345"/>
            <ac:picMk id="3" creationId="{162533BE-6361-F818-6C27-DE6C0D6AE25E}"/>
          </ac:picMkLst>
        </pc:picChg>
      </pc:sldChg>
      <pc:sldChg chg="addSp delSp modSp add mod">
        <pc:chgData name="Willson Santtos" userId="a5f589665b4ca95b" providerId="LiveId" clId="{5DF3A1D0-B607-424E-AF03-902D4CC2F15E}" dt="2024-06-19T17:24:03.223" v="8566" actId="14100"/>
        <pc:sldMkLst>
          <pc:docMk/>
          <pc:sldMk cId="890673483" sldId="345"/>
        </pc:sldMkLst>
        <pc:spChg chg="mod">
          <ac:chgData name="Willson Santtos" userId="a5f589665b4ca95b" providerId="LiveId" clId="{5DF3A1D0-B607-424E-AF03-902D4CC2F15E}" dt="2024-06-19T17:23:00.989" v="8551" actId="20577"/>
          <ac:spMkLst>
            <pc:docMk/>
            <pc:sldMk cId="890673483" sldId="345"/>
            <ac:spMk id="3" creationId="{00000000-0000-0000-0000-000000000000}"/>
          </ac:spMkLst>
        </pc:spChg>
        <pc:spChg chg="del">
          <ac:chgData name="Willson Santtos" userId="a5f589665b4ca95b" providerId="LiveId" clId="{5DF3A1D0-B607-424E-AF03-902D4CC2F15E}" dt="2024-06-19T17:23:47.091" v="8562" actId="478"/>
          <ac:spMkLst>
            <pc:docMk/>
            <pc:sldMk cId="890673483" sldId="345"/>
            <ac:spMk id="4" creationId="{00000000-0000-0000-0000-000000000000}"/>
          </ac:spMkLst>
        </pc:spChg>
        <pc:spChg chg="del">
          <ac:chgData name="Willson Santtos" userId="a5f589665b4ca95b" providerId="LiveId" clId="{5DF3A1D0-B607-424E-AF03-902D4CC2F15E}" dt="2024-06-19T17:23:44.063" v="8561" actId="478"/>
          <ac:spMkLst>
            <pc:docMk/>
            <pc:sldMk cId="890673483" sldId="345"/>
            <ac:spMk id="6" creationId="{00000000-0000-0000-0000-000000000000}"/>
          </ac:spMkLst>
        </pc:spChg>
        <pc:spChg chg="del">
          <ac:chgData name="Willson Santtos" userId="a5f589665b4ca95b" providerId="LiveId" clId="{5DF3A1D0-B607-424E-AF03-902D4CC2F15E}" dt="2024-06-19T17:23:19.269" v="8552" actId="478"/>
          <ac:spMkLst>
            <pc:docMk/>
            <pc:sldMk cId="890673483" sldId="345"/>
            <ac:spMk id="7" creationId="{00000000-0000-0000-0000-000000000000}"/>
          </ac:spMkLst>
        </pc:spChg>
        <pc:spChg chg="add mod">
          <ac:chgData name="Willson Santtos" userId="a5f589665b4ca95b" providerId="LiveId" clId="{5DF3A1D0-B607-424E-AF03-902D4CC2F15E}" dt="2024-06-19T17:23:58.675" v="8564" actId="14100"/>
          <ac:spMkLst>
            <pc:docMk/>
            <pc:sldMk cId="890673483" sldId="345"/>
            <ac:spMk id="11" creationId="{17AB2229-417E-D08C-54ED-4AB7ED86505B}"/>
          </ac:spMkLst>
        </pc:spChg>
        <pc:spChg chg="add mod">
          <ac:chgData name="Willson Santtos" userId="a5f589665b4ca95b" providerId="LiveId" clId="{5DF3A1D0-B607-424E-AF03-902D4CC2F15E}" dt="2024-06-19T17:24:03.223" v="8566" actId="14100"/>
          <ac:spMkLst>
            <pc:docMk/>
            <pc:sldMk cId="890673483" sldId="345"/>
            <ac:spMk id="12" creationId="{5CE6F9B3-5210-03DB-8DF9-236283776E4C}"/>
          </ac:spMkLst>
        </pc:spChg>
        <pc:picChg chg="add del mod">
          <ac:chgData name="Willson Santtos" userId="a5f589665b4ca95b" providerId="LiveId" clId="{5DF3A1D0-B607-424E-AF03-902D4CC2F15E}" dt="2024-06-19T17:23:41.090" v="8560" actId="478"/>
          <ac:picMkLst>
            <pc:docMk/>
            <pc:sldMk cId="890673483" sldId="345"/>
            <ac:picMk id="2" creationId="{57DE75D6-4705-54FC-2A5A-8910945E7B11}"/>
          </ac:picMkLst>
        </pc:picChg>
        <pc:picChg chg="del">
          <ac:chgData name="Willson Santtos" userId="a5f589665b4ca95b" providerId="LiveId" clId="{5DF3A1D0-B607-424E-AF03-902D4CC2F15E}" dt="2024-06-19T17:23:20.466" v="8553" actId="478"/>
          <ac:picMkLst>
            <pc:docMk/>
            <pc:sldMk cId="890673483" sldId="345"/>
            <ac:picMk id="5" creationId="{00000000-0000-0000-0000-000000000000}"/>
          </ac:picMkLst>
        </pc:picChg>
      </pc:sldChg>
      <pc:sldChg chg="delSp modSp add mod">
        <pc:chgData name="Willson Santtos" userId="a5f589665b4ca95b" providerId="LiveId" clId="{5DF3A1D0-B607-424E-AF03-902D4CC2F15E}" dt="2024-06-19T21:16:43.988" v="8623"/>
        <pc:sldMkLst>
          <pc:docMk/>
          <pc:sldMk cId="1828094435" sldId="346"/>
        </pc:sldMkLst>
        <pc:spChg chg="mod">
          <ac:chgData name="Willson Santtos" userId="a5f589665b4ca95b" providerId="LiveId" clId="{5DF3A1D0-B607-424E-AF03-902D4CC2F15E}" dt="2024-06-19T21:15:59.433" v="8597" actId="20577"/>
          <ac:spMkLst>
            <pc:docMk/>
            <pc:sldMk cId="1828094435" sldId="346"/>
            <ac:spMk id="3" creationId="{00000000-0000-0000-0000-000000000000}"/>
          </ac:spMkLst>
        </pc:spChg>
        <pc:spChg chg="mod">
          <ac:chgData name="Willson Santtos" userId="a5f589665b4ca95b" providerId="LiveId" clId="{5DF3A1D0-B607-424E-AF03-902D4CC2F15E}" dt="2024-06-19T21:16:06.934" v="8615" actId="20577"/>
          <ac:spMkLst>
            <pc:docMk/>
            <pc:sldMk cId="1828094435" sldId="346"/>
            <ac:spMk id="12" creationId="{00000000-0000-0000-0000-000000000000}"/>
          </ac:spMkLst>
        </pc:spChg>
        <pc:spChg chg="mod">
          <ac:chgData name="Willson Santtos" userId="a5f589665b4ca95b" providerId="LiveId" clId="{5DF3A1D0-B607-424E-AF03-902D4CC2F15E}" dt="2024-06-19T21:16:43.988" v="8623"/>
          <ac:spMkLst>
            <pc:docMk/>
            <pc:sldMk cId="1828094435" sldId="346"/>
            <ac:spMk id="13" creationId="{DCCE2C5B-C505-9596-13DC-00C3F08BCD93}"/>
          </ac:spMkLst>
        </pc:spChg>
        <pc:spChg chg="del">
          <ac:chgData name="Willson Santtos" userId="a5f589665b4ca95b" providerId="LiveId" clId="{5DF3A1D0-B607-424E-AF03-902D4CC2F15E}" dt="2024-06-19T21:16:11.389" v="8617" actId="478"/>
          <ac:spMkLst>
            <pc:docMk/>
            <pc:sldMk cId="1828094435" sldId="346"/>
            <ac:spMk id="17" creationId="{00000000-0000-0000-0000-000000000000}"/>
          </ac:spMkLst>
        </pc:spChg>
        <pc:picChg chg="del">
          <ac:chgData name="Willson Santtos" userId="a5f589665b4ca95b" providerId="LiveId" clId="{5DF3A1D0-B607-424E-AF03-902D4CC2F15E}" dt="2024-06-19T21:16:08.813" v="8616" actId="478"/>
          <ac:picMkLst>
            <pc:docMk/>
            <pc:sldMk cId="1828094435" sldId="346"/>
            <ac:picMk id="15" creationId="{00000000-0000-0000-0000-000000000000}"/>
          </ac:picMkLst>
        </pc:picChg>
        <pc:picChg chg="del">
          <ac:chgData name="Willson Santtos" userId="a5f589665b4ca95b" providerId="LiveId" clId="{5DF3A1D0-B607-424E-AF03-902D4CC2F15E}" dt="2024-06-19T21:16:16.464" v="8618" actId="478"/>
          <ac:picMkLst>
            <pc:docMk/>
            <pc:sldMk cId="1828094435" sldId="346"/>
            <ac:picMk id="18" creationId="{EDFFB67E-1193-3B8B-E1C0-92A3E70F3011}"/>
          </ac:picMkLst>
        </pc:picChg>
        <pc:cxnChg chg="del mod">
          <ac:chgData name="Willson Santtos" userId="a5f589665b4ca95b" providerId="LiveId" clId="{5DF3A1D0-B607-424E-AF03-902D4CC2F15E}" dt="2024-06-19T21:16:11.389" v="8617" actId="478"/>
          <ac:cxnSpMkLst>
            <pc:docMk/>
            <pc:sldMk cId="1828094435" sldId="346"/>
            <ac:cxnSpMk id="16" creationId="{00000000-0000-0000-0000-000000000000}"/>
          </ac:cxnSpMkLst>
        </pc:cxnChg>
        <pc:cxnChg chg="del mod">
          <ac:chgData name="Willson Santtos" userId="a5f589665b4ca95b" providerId="LiveId" clId="{5DF3A1D0-B607-424E-AF03-902D4CC2F15E}" dt="2024-06-19T21:16:16.464" v="8618" actId="478"/>
          <ac:cxnSpMkLst>
            <pc:docMk/>
            <pc:sldMk cId="1828094435" sldId="346"/>
            <ac:cxnSpMk id="19" creationId="{F2644A9A-5CDC-A16A-CCB0-8EA911EDB962}"/>
          </ac:cxnSpMkLst>
        </pc:cxnChg>
      </pc:sldChg>
      <pc:sldChg chg="modSp add mod modTransition">
        <pc:chgData name="Willson Santtos" userId="a5f589665b4ca95b" providerId="LiveId" clId="{5DF3A1D0-B607-424E-AF03-902D4CC2F15E}" dt="2024-06-20T00:55:44.901" v="8725" actId="14100"/>
        <pc:sldMkLst>
          <pc:docMk/>
          <pc:sldMk cId="0" sldId="347"/>
        </pc:sldMkLst>
        <pc:spChg chg="mod">
          <ac:chgData name="Willson Santtos" userId="a5f589665b4ca95b" providerId="LiveId" clId="{5DF3A1D0-B607-424E-AF03-902D4CC2F15E}" dt="2024-06-20T00:55:44.901" v="8725" actId="14100"/>
          <ac:spMkLst>
            <pc:docMk/>
            <pc:sldMk cId="0" sldId="347"/>
            <ac:spMk id="1938" creationId="{00000000-0000-0000-0000-000000000000}"/>
          </ac:spMkLst>
        </pc:spChg>
      </pc:sldChg>
      <pc:sldChg chg="new del">
        <pc:chgData name="Willson Santtos" userId="a5f589665b4ca95b" providerId="LiveId" clId="{5DF3A1D0-B607-424E-AF03-902D4CC2F15E}" dt="2024-06-20T00:55:08.682" v="8720" actId="47"/>
        <pc:sldMkLst>
          <pc:docMk/>
          <pc:sldMk cId="4136418718" sldId="347"/>
        </pc:sldMkLst>
      </pc:sldChg>
      <pc:sldChg chg="new del">
        <pc:chgData name="Willson Santtos" userId="a5f589665b4ca95b" providerId="LiveId" clId="{5DF3A1D0-B607-424E-AF03-902D4CC2F15E}" dt="2024-06-20T00:55:04.889" v="8717" actId="47"/>
        <pc:sldMkLst>
          <pc:docMk/>
          <pc:sldMk cId="4183515760" sldId="347"/>
        </pc:sldMkLst>
      </pc:sldChg>
      <pc:sldChg chg="addSp modSp add del mod modTransition">
        <pc:chgData name="Willson Santtos" userId="a5f589665b4ca95b" providerId="LiveId" clId="{5DF3A1D0-B607-424E-AF03-902D4CC2F15E}" dt="2024-06-20T01:18:37.364" v="8862"/>
        <pc:sldMkLst>
          <pc:docMk/>
          <pc:sldMk cId="0" sldId="348"/>
        </pc:sldMkLst>
        <pc:spChg chg="add mod">
          <ac:chgData name="Willson Santtos" userId="a5f589665b4ca95b" providerId="LiveId" clId="{5DF3A1D0-B607-424E-AF03-902D4CC2F15E}" dt="2024-06-20T01:13:17.135" v="8846"/>
          <ac:spMkLst>
            <pc:docMk/>
            <pc:sldMk cId="0" sldId="348"/>
            <ac:spMk id="2" creationId="{0ED38A2B-8E77-EA0A-6196-7E1FDC7E4E71}"/>
          </ac:spMkLst>
        </pc:spChg>
        <pc:spChg chg="add mod">
          <ac:chgData name="Willson Santtos" userId="a5f589665b4ca95b" providerId="LiveId" clId="{5DF3A1D0-B607-424E-AF03-902D4CC2F15E}" dt="2024-06-20T01:18:37.364" v="8862"/>
          <ac:spMkLst>
            <pc:docMk/>
            <pc:sldMk cId="0" sldId="348"/>
            <ac:spMk id="4" creationId="{382EC97F-7C69-8A3B-B831-9B6C51113DCE}"/>
          </ac:spMkLst>
        </pc:spChg>
        <pc:spChg chg="mod">
          <ac:chgData name="Willson Santtos" userId="a5f589665b4ca95b" providerId="LiveId" clId="{5DF3A1D0-B607-424E-AF03-902D4CC2F15E}" dt="2024-06-20T01:09:29.054" v="8818" actId="108"/>
          <ac:spMkLst>
            <pc:docMk/>
            <pc:sldMk cId="0" sldId="348"/>
            <ac:spMk id="2030" creationId="{00000000-0000-0000-0000-000000000000}"/>
          </ac:spMkLst>
        </pc:spChg>
        <pc:picChg chg="add mod">
          <ac:chgData name="Willson Santtos" userId="a5f589665b4ca95b" providerId="LiveId" clId="{5DF3A1D0-B607-424E-AF03-902D4CC2F15E}" dt="2024-06-20T01:13:16.428" v="8845" actId="1076"/>
          <ac:picMkLst>
            <pc:docMk/>
            <pc:sldMk cId="0" sldId="348"/>
            <ac:picMk id="3" creationId="{52463FA4-DAD9-6B6C-6117-5DCAE2C4FD01}"/>
          </ac:picMkLst>
        </pc:picChg>
        <pc:picChg chg="mod">
          <ac:chgData name="Willson Santtos" userId="a5f589665b4ca95b" providerId="LiveId" clId="{5DF3A1D0-B607-424E-AF03-902D4CC2F15E}" dt="2024-06-20T01:12:43.759" v="8834" actId="14100"/>
          <ac:picMkLst>
            <pc:docMk/>
            <pc:sldMk cId="0" sldId="348"/>
            <ac:picMk id="2032" creationId="{00000000-0000-0000-0000-000000000000}"/>
          </ac:picMkLst>
        </pc:picChg>
        <pc:picChg chg="mod">
          <ac:chgData name="Willson Santtos" userId="a5f589665b4ca95b" providerId="LiveId" clId="{5DF3A1D0-B607-424E-AF03-902D4CC2F15E}" dt="2024-06-20T01:12:49.353" v="8836" actId="1076"/>
          <ac:picMkLst>
            <pc:docMk/>
            <pc:sldMk cId="0" sldId="348"/>
            <ac:picMk id="2033" creationId="{00000000-0000-0000-0000-000000000000}"/>
          </ac:picMkLst>
        </pc:picChg>
        <pc:picChg chg="mod">
          <ac:chgData name="Willson Santtos" userId="a5f589665b4ca95b" providerId="LiveId" clId="{5DF3A1D0-B607-424E-AF03-902D4CC2F15E}" dt="2024-06-20T01:09:39.277" v="8819" actId="1076"/>
          <ac:picMkLst>
            <pc:docMk/>
            <pc:sldMk cId="0" sldId="348"/>
            <ac:picMk id="2034" creationId="{00000000-0000-0000-0000-000000000000}"/>
          </ac:picMkLst>
        </pc:picChg>
      </pc:sldChg>
      <pc:sldChg chg="modSp add del mod modTransition">
        <pc:chgData name="Willson Santtos" userId="a5f589665b4ca95b" providerId="LiveId" clId="{5DF3A1D0-B607-424E-AF03-902D4CC2F15E}" dt="2024-06-20T01:15:15.283" v="8848" actId="108"/>
        <pc:sldMkLst>
          <pc:docMk/>
          <pc:sldMk cId="0" sldId="349"/>
        </pc:sldMkLst>
        <pc:spChg chg="mod">
          <ac:chgData name="Willson Santtos" userId="a5f589665b4ca95b" providerId="LiveId" clId="{5DF3A1D0-B607-424E-AF03-902D4CC2F15E}" dt="2024-06-20T01:15:15.283" v="8848" actId="108"/>
          <ac:spMkLst>
            <pc:docMk/>
            <pc:sldMk cId="0" sldId="349"/>
            <ac:spMk id="1922" creationId="{00000000-0000-0000-0000-000000000000}"/>
          </ac:spMkLst>
        </pc:spChg>
      </pc:sldChg>
      <pc:sldChg chg="addSp delSp modSp add mod modTransition setBg">
        <pc:chgData name="Willson Santtos" userId="a5f589665b4ca95b" providerId="LiveId" clId="{5DF3A1D0-B607-424E-AF03-902D4CC2F15E}" dt="2024-06-20T01:19:10.325" v="8872" actId="108"/>
        <pc:sldMkLst>
          <pc:docMk/>
          <pc:sldMk cId="0" sldId="350"/>
        </pc:sldMkLst>
        <pc:spChg chg="add mod">
          <ac:chgData name="Willson Santtos" userId="a5f589665b4ca95b" providerId="LiveId" clId="{5DF3A1D0-B607-424E-AF03-902D4CC2F15E}" dt="2024-06-20T01:18:56.417" v="8868" actId="1076"/>
          <ac:spMkLst>
            <pc:docMk/>
            <pc:sldMk cId="0" sldId="350"/>
            <ac:spMk id="4" creationId="{3E784A51-B942-7956-DEA3-35AEC08E7299}"/>
          </ac:spMkLst>
        </pc:spChg>
        <pc:spChg chg="mod">
          <ac:chgData name="Willson Santtos" userId="a5f589665b4ca95b" providerId="LiveId" clId="{5DF3A1D0-B607-424E-AF03-902D4CC2F15E}" dt="2024-06-20T01:19:10.325" v="8872" actId="108"/>
          <ac:spMkLst>
            <pc:docMk/>
            <pc:sldMk cId="0" sldId="350"/>
            <ac:spMk id="2039" creationId="{00000000-0000-0000-0000-000000000000}"/>
          </ac:spMkLst>
        </pc:spChg>
        <pc:spChg chg="mod">
          <ac:chgData name="Willson Santtos" userId="a5f589665b4ca95b" providerId="LiveId" clId="{5DF3A1D0-B607-424E-AF03-902D4CC2F15E}" dt="2024-06-20T01:18:06.253" v="8857" actId="26606"/>
          <ac:spMkLst>
            <pc:docMk/>
            <pc:sldMk cId="0" sldId="350"/>
            <ac:spMk id="2040" creationId="{00000000-0000-0000-0000-000000000000}"/>
          </ac:spMkLst>
        </pc:spChg>
        <pc:spChg chg="add del">
          <ac:chgData name="Willson Santtos" userId="a5f589665b4ca95b" providerId="LiveId" clId="{5DF3A1D0-B607-424E-AF03-902D4CC2F15E}" dt="2024-06-20T01:18:03.771" v="8855" actId="26606"/>
          <ac:spMkLst>
            <pc:docMk/>
            <pc:sldMk cId="0" sldId="350"/>
            <ac:spMk id="2046" creationId="{D7DC14DB-B8F9-4B8E-BB6F-1CC0293C9816}"/>
          </ac:spMkLst>
        </pc:spChg>
        <pc:spChg chg="add del">
          <ac:chgData name="Willson Santtos" userId="a5f589665b4ca95b" providerId="LiveId" clId="{5DF3A1D0-B607-424E-AF03-902D4CC2F15E}" dt="2024-06-20T01:18:03.771" v="8855" actId="26606"/>
          <ac:spMkLst>
            <pc:docMk/>
            <pc:sldMk cId="0" sldId="350"/>
            <ac:spMk id="2048" creationId="{48C5EC73-3999-4CE9-A304-0A33B43114BE}"/>
          </ac:spMkLst>
        </pc:spChg>
        <pc:spChg chg="add del">
          <ac:chgData name="Willson Santtos" userId="a5f589665b4ca95b" providerId="LiveId" clId="{5DF3A1D0-B607-424E-AF03-902D4CC2F15E}" dt="2024-06-20T01:18:03.771" v="8855" actId="26606"/>
          <ac:spMkLst>
            <pc:docMk/>
            <pc:sldMk cId="0" sldId="350"/>
            <ac:spMk id="2058" creationId="{7B15D645-CAC7-46F1-BA18-D731D08909AB}"/>
          </ac:spMkLst>
        </pc:spChg>
        <pc:spChg chg="add del">
          <ac:chgData name="Willson Santtos" userId="a5f589665b4ca95b" providerId="LiveId" clId="{5DF3A1D0-B607-424E-AF03-902D4CC2F15E}" dt="2024-06-20T01:18:03.771" v="8855" actId="26606"/>
          <ac:spMkLst>
            <pc:docMk/>
            <pc:sldMk cId="0" sldId="350"/>
            <ac:spMk id="2066" creationId="{DC953D31-C1A7-4FC4-8CDF-85E2F34ABF30}"/>
          </ac:spMkLst>
        </pc:spChg>
        <pc:spChg chg="add del">
          <ac:chgData name="Willson Santtos" userId="a5f589665b4ca95b" providerId="LiveId" clId="{5DF3A1D0-B607-424E-AF03-902D4CC2F15E}" dt="2024-06-20T01:18:06.253" v="8857" actId="26606"/>
          <ac:spMkLst>
            <pc:docMk/>
            <pc:sldMk cId="0" sldId="350"/>
            <ac:spMk id="2086" creationId="{26FF42C2-EA15-4154-B242-E98E88CED99C}"/>
          </ac:spMkLst>
        </pc:spChg>
        <pc:spChg chg="add del">
          <ac:chgData name="Willson Santtos" userId="a5f589665b4ca95b" providerId="LiveId" clId="{5DF3A1D0-B607-424E-AF03-902D4CC2F15E}" dt="2024-06-20T01:18:06.253" v="8857" actId="26606"/>
          <ac:spMkLst>
            <pc:docMk/>
            <pc:sldMk cId="0" sldId="350"/>
            <ac:spMk id="2087" creationId="{D79DE9F7-28C4-4856-BA57-D696E124C137}"/>
          </ac:spMkLst>
        </pc:spChg>
        <pc:spChg chg="add del">
          <ac:chgData name="Willson Santtos" userId="a5f589665b4ca95b" providerId="LiveId" clId="{5DF3A1D0-B607-424E-AF03-902D4CC2F15E}" dt="2024-06-20T01:18:06.253" v="8857" actId="26606"/>
          <ac:spMkLst>
            <pc:docMk/>
            <pc:sldMk cId="0" sldId="350"/>
            <ac:spMk id="2088" creationId="{E1F9ED9C-121B-44C6-A308-5824769C40D5}"/>
          </ac:spMkLst>
        </pc:spChg>
        <pc:spChg chg="add del">
          <ac:chgData name="Willson Santtos" userId="a5f589665b4ca95b" providerId="LiveId" clId="{5DF3A1D0-B607-424E-AF03-902D4CC2F15E}" dt="2024-06-20T01:18:06.253" v="8857" actId="26606"/>
          <ac:spMkLst>
            <pc:docMk/>
            <pc:sldMk cId="0" sldId="350"/>
            <ac:spMk id="2089" creationId="{4A5F8185-F27B-4E99-A06C-007336FE3F2D}"/>
          </ac:spMkLst>
        </pc:spChg>
        <pc:grpChg chg="add del">
          <ac:chgData name="Willson Santtos" userId="a5f589665b4ca95b" providerId="LiveId" clId="{5DF3A1D0-B607-424E-AF03-902D4CC2F15E}" dt="2024-06-20T01:18:03.771" v="8855" actId="26606"/>
          <ac:grpSpMkLst>
            <pc:docMk/>
            <pc:sldMk cId="0" sldId="350"/>
            <ac:grpSpMk id="2050" creationId="{78801A84-2105-41C4-853D-C409DF3B3F54}"/>
          </ac:grpSpMkLst>
        </pc:grpChg>
        <pc:grpChg chg="add del">
          <ac:chgData name="Willson Santtos" userId="a5f589665b4ca95b" providerId="LiveId" clId="{5DF3A1D0-B607-424E-AF03-902D4CC2F15E}" dt="2024-06-20T01:18:03.771" v="8855" actId="26606"/>
          <ac:grpSpMkLst>
            <pc:docMk/>
            <pc:sldMk cId="0" sldId="350"/>
            <ac:grpSpMk id="2060" creationId="{FDF268E0-ACCF-492F-8275-1F0AA256B378}"/>
          </ac:grpSpMkLst>
        </pc:grpChg>
        <pc:grpChg chg="add del">
          <ac:chgData name="Willson Santtos" userId="a5f589665b4ca95b" providerId="LiveId" clId="{5DF3A1D0-B607-424E-AF03-902D4CC2F15E}" dt="2024-06-20T01:18:03.771" v="8855" actId="26606"/>
          <ac:grpSpMkLst>
            <pc:docMk/>
            <pc:sldMk cId="0" sldId="350"/>
            <ac:grpSpMk id="2068" creationId="{10F141FE-87E1-4A1E-97A5-B072042E0F5B}"/>
          </ac:grpSpMkLst>
        </pc:grpChg>
        <pc:grpChg chg="add del">
          <ac:chgData name="Willson Santtos" userId="a5f589665b4ca95b" providerId="LiveId" clId="{5DF3A1D0-B607-424E-AF03-902D4CC2F15E}" dt="2024-06-20T01:18:03.771" v="8855" actId="26606"/>
          <ac:grpSpMkLst>
            <pc:docMk/>
            <pc:sldMk cId="0" sldId="350"/>
            <ac:grpSpMk id="2074" creationId="{9179F18E-58CC-4A89-979E-34AC693B2D0A}"/>
          </ac:grpSpMkLst>
        </pc:grpChg>
        <pc:grpChg chg="add del">
          <ac:chgData name="Willson Santtos" userId="a5f589665b4ca95b" providerId="LiveId" clId="{5DF3A1D0-B607-424E-AF03-902D4CC2F15E}" dt="2024-06-20T01:18:03.771" v="8855" actId="26606"/>
          <ac:grpSpMkLst>
            <pc:docMk/>
            <pc:sldMk cId="0" sldId="350"/>
            <ac:grpSpMk id="2080" creationId="{9F695AEB-A42E-4CE8-81DB-7E702CA9B2A7}"/>
          </ac:grpSpMkLst>
        </pc:grpChg>
        <pc:picChg chg="add mod">
          <ac:chgData name="Willson Santtos" userId="a5f589665b4ca95b" providerId="LiveId" clId="{5DF3A1D0-B607-424E-AF03-902D4CC2F15E}" dt="2024-06-20T01:18:21.974" v="8860" actId="1076"/>
          <ac:picMkLst>
            <pc:docMk/>
            <pc:sldMk cId="0" sldId="350"/>
            <ac:picMk id="2" creationId="{90D173DF-39F6-4036-819B-58B6D5D8454B}"/>
          </ac:picMkLst>
        </pc:picChg>
        <pc:picChg chg="add mod ord">
          <ac:chgData name="Willson Santtos" userId="a5f589665b4ca95b" providerId="LiveId" clId="{5DF3A1D0-B607-424E-AF03-902D4CC2F15E}" dt="2024-06-20T01:18:14.016" v="8858" actId="1076"/>
          <ac:picMkLst>
            <pc:docMk/>
            <pc:sldMk cId="0" sldId="350"/>
            <ac:picMk id="3" creationId="{7A4D907E-F908-D2D5-7EEF-3342E4928A1A}"/>
          </ac:picMkLst>
        </pc:picChg>
        <pc:picChg chg="mod">
          <ac:chgData name="Willson Santtos" userId="a5f589665b4ca95b" providerId="LiveId" clId="{5DF3A1D0-B607-424E-AF03-902D4CC2F15E}" dt="2024-06-20T01:19:04.610" v="8871" actId="1076"/>
          <ac:picMkLst>
            <pc:docMk/>
            <pc:sldMk cId="0" sldId="350"/>
            <ac:picMk id="2041" creationId="{00000000-0000-0000-0000-000000000000}"/>
          </ac:picMkLst>
        </pc:picChg>
      </pc:sldChg>
      <pc:sldChg chg="add del">
        <pc:chgData name="Willson Santtos" userId="a5f589665b4ca95b" providerId="LiveId" clId="{5DF3A1D0-B607-424E-AF03-902D4CC2F15E}" dt="2024-06-20T01:18:41.996" v="8864" actId="47"/>
        <pc:sldMkLst>
          <pc:docMk/>
          <pc:sldMk cId="18705947" sldId="351"/>
        </pc:sldMkLst>
      </pc:sldChg>
      <pc:sldMasterChg chg="modSldLayout">
        <pc:chgData name="Willson Santtos" userId="a5f589665b4ca95b" providerId="LiveId" clId="{5DF3A1D0-B607-424E-AF03-902D4CC2F15E}" dt="2024-05-21T19:32:03.650" v="394"/>
        <pc:sldMasterMkLst>
          <pc:docMk/>
          <pc:sldMasterMk cId="2439926091" sldId="2147483661"/>
        </pc:sldMasterMkLst>
        <pc:sldLayoutChg chg="delSp">
          <pc:chgData name="Willson Santtos" userId="a5f589665b4ca95b" providerId="LiveId" clId="{5DF3A1D0-B607-424E-AF03-902D4CC2F15E}" dt="2024-05-21T19:32:03.650" v="394"/>
          <pc:sldLayoutMkLst>
            <pc:docMk/>
            <pc:sldMasterMk cId="2439926091" sldId="2147483661"/>
            <pc:sldLayoutMk cId="2933423164" sldId="2147483673"/>
          </pc:sldLayoutMkLst>
          <pc:grpChg chg="del">
            <ac:chgData name="Willson Santtos" userId="a5f589665b4ca95b" providerId="LiveId" clId="{5DF3A1D0-B607-424E-AF03-902D4CC2F15E}" dt="2024-05-21T19:32:03.650" v="394"/>
            <ac:grpSpMkLst>
              <pc:docMk/>
              <pc:sldMasterMk cId="2439926091" sldId="2147483661"/>
              <pc:sldLayoutMk cId="2933423164" sldId="2147483673"/>
              <ac:grpSpMk id="50" creationId="{00000000-0000-0000-0000-000000000000}"/>
            </ac:grpSpMkLst>
          </pc:grpChg>
          <pc:grpChg chg="del">
            <ac:chgData name="Willson Santtos" userId="a5f589665b4ca95b" providerId="LiveId" clId="{5DF3A1D0-B607-424E-AF03-902D4CC2F15E}" dt="2024-05-21T19:32:03.650" v="394"/>
            <ac:grpSpMkLst>
              <pc:docMk/>
              <pc:sldMasterMk cId="2439926091" sldId="2147483661"/>
              <pc:sldLayoutMk cId="2933423164" sldId="2147483673"/>
              <ac:grpSpMk id="55" creationId="{00000000-0000-0000-0000-000000000000}"/>
            </ac:grpSpMkLst>
          </pc:grpChg>
          <pc:grpChg chg="del">
            <ac:chgData name="Willson Santtos" userId="a5f589665b4ca95b" providerId="LiveId" clId="{5DF3A1D0-B607-424E-AF03-902D4CC2F15E}" dt="2024-05-21T19:32:03.650" v="394"/>
            <ac:grpSpMkLst>
              <pc:docMk/>
              <pc:sldMasterMk cId="2439926091" sldId="2147483661"/>
              <pc:sldLayoutMk cId="2933423164" sldId="2147483673"/>
              <ac:grpSpMk id="64" creationId="{00000000-0000-0000-0000-000000000000}"/>
            </ac:grpSpMkLst>
          </pc:grpChg>
          <pc:grpChg chg="del">
            <ac:chgData name="Willson Santtos" userId="a5f589665b4ca95b" providerId="LiveId" clId="{5DF3A1D0-B607-424E-AF03-902D4CC2F15E}" dt="2024-05-21T19:32:03.650" v="394"/>
            <ac:grpSpMkLst>
              <pc:docMk/>
              <pc:sldMasterMk cId="2439926091" sldId="2147483661"/>
              <pc:sldLayoutMk cId="2933423164" sldId="2147483673"/>
              <ac:grpSpMk id="71" creationId="{00000000-0000-0000-0000-000000000000}"/>
            </ac:grpSpMkLst>
          </pc:grpChg>
          <pc:grpChg chg="del">
            <ac:chgData name="Willson Santtos" userId="a5f589665b4ca95b" providerId="LiveId" clId="{5DF3A1D0-B607-424E-AF03-902D4CC2F15E}" dt="2024-05-21T19:32:03.650" v="394"/>
            <ac:grpSpMkLst>
              <pc:docMk/>
              <pc:sldMasterMk cId="2439926091" sldId="2147483661"/>
              <pc:sldLayoutMk cId="2933423164" sldId="2147483673"/>
              <ac:grpSpMk id="76" creationId="{00000000-0000-0000-0000-000000000000}"/>
            </ac:grpSpMkLst>
          </pc:grpChg>
          <pc:grpChg chg="del">
            <ac:chgData name="Willson Santtos" userId="a5f589665b4ca95b" providerId="LiveId" clId="{5DF3A1D0-B607-424E-AF03-902D4CC2F15E}" dt="2024-05-21T19:32:03.650" v="394"/>
            <ac:grpSpMkLst>
              <pc:docMk/>
              <pc:sldMasterMk cId="2439926091" sldId="2147483661"/>
              <pc:sldLayoutMk cId="2933423164" sldId="2147483673"/>
              <ac:grpSpMk id="81" creationId="{00000000-0000-0000-0000-000000000000}"/>
            </ac:grpSpMkLst>
          </pc:grpChg>
          <pc:grpChg chg="del">
            <ac:chgData name="Willson Santtos" userId="a5f589665b4ca95b" providerId="LiveId" clId="{5DF3A1D0-B607-424E-AF03-902D4CC2F15E}" dt="2024-05-21T19:32:03.650" v="394"/>
            <ac:grpSpMkLst>
              <pc:docMk/>
              <pc:sldMasterMk cId="2439926091" sldId="2147483661"/>
              <pc:sldLayoutMk cId="2933423164" sldId="2147483673"/>
              <ac:grpSpMk id="85" creationId="{00000000-0000-0000-0000-000000000000}"/>
            </ac:grpSpMkLst>
          </pc:grpChg>
          <pc:cxnChg chg="del">
            <ac:chgData name="Willson Santtos" userId="a5f589665b4ca95b" providerId="LiveId" clId="{5DF3A1D0-B607-424E-AF03-902D4CC2F15E}" dt="2024-05-21T19:32:03.650" v="394"/>
            <ac:cxnSpMkLst>
              <pc:docMk/>
              <pc:sldMasterMk cId="2439926091" sldId="2147483661"/>
              <pc:sldLayoutMk cId="2933423164" sldId="2147483673"/>
              <ac:cxnSpMk id="48" creationId="{00000000-0000-0000-0000-000000000000}"/>
            </ac:cxnSpMkLst>
          </pc:cxnChg>
          <pc:cxnChg chg="del">
            <ac:chgData name="Willson Santtos" userId="a5f589665b4ca95b" providerId="LiveId" clId="{5DF3A1D0-B607-424E-AF03-902D4CC2F15E}" dt="2024-05-21T19:32:03.650" v="394"/>
            <ac:cxnSpMkLst>
              <pc:docMk/>
              <pc:sldMasterMk cId="2439926091" sldId="2147483661"/>
              <pc:sldLayoutMk cId="2933423164" sldId="2147483673"/>
              <ac:cxnSpMk id="49" creationId="{00000000-0000-0000-0000-000000000000}"/>
            </ac:cxnSpMkLst>
          </pc:cxnChg>
          <pc:cxnChg chg="del">
            <ac:chgData name="Willson Santtos" userId="a5f589665b4ca95b" providerId="LiveId" clId="{5DF3A1D0-B607-424E-AF03-902D4CC2F15E}" dt="2024-05-21T19:32:03.650" v="394"/>
            <ac:cxnSpMkLst>
              <pc:docMk/>
              <pc:sldMasterMk cId="2439926091" sldId="2147483661"/>
              <pc:sldLayoutMk cId="2933423164" sldId="2147483673"/>
              <ac:cxnSpMk id="62" creationId="{00000000-0000-0000-0000-000000000000}"/>
            </ac:cxnSpMkLst>
          </pc:cxnChg>
          <pc:cxnChg chg="del">
            <ac:chgData name="Willson Santtos" userId="a5f589665b4ca95b" providerId="LiveId" clId="{5DF3A1D0-B607-424E-AF03-902D4CC2F15E}" dt="2024-05-21T19:32:03.650" v="394"/>
            <ac:cxnSpMkLst>
              <pc:docMk/>
              <pc:sldMasterMk cId="2439926091" sldId="2147483661"/>
              <pc:sldLayoutMk cId="2933423164" sldId="2147483673"/>
              <ac:cxnSpMk id="63" creationId="{00000000-0000-0000-0000-000000000000}"/>
            </ac:cxnSpMkLst>
          </pc:cxnChg>
        </pc:sldLayoutChg>
      </pc:sldMasterChg>
      <pc:sldMasterChg chg="modTransition modSldLayout">
        <pc:chgData name="Willson Santtos" userId="a5f589665b4ca95b" providerId="LiveId" clId="{5DF3A1D0-B607-424E-AF03-902D4CC2F15E}" dt="2024-05-21T20:29:02.071" v="1073"/>
        <pc:sldMasterMkLst>
          <pc:docMk/>
          <pc:sldMasterMk cId="3373115961" sldId="2147483674"/>
        </pc:sldMasterMkLst>
        <pc:sldLayoutChg chg="modTransition">
          <pc:chgData name="Willson Santtos" userId="a5f589665b4ca95b" providerId="LiveId" clId="{5DF3A1D0-B607-424E-AF03-902D4CC2F15E}" dt="2024-05-21T20:29:02.071" v="1073"/>
          <pc:sldLayoutMkLst>
            <pc:docMk/>
            <pc:sldMasterMk cId="3373115961" sldId="2147483674"/>
            <pc:sldLayoutMk cId="597867908" sldId="2147483675"/>
          </pc:sldLayoutMkLst>
        </pc:sldLayoutChg>
        <pc:sldLayoutChg chg="modTransition">
          <pc:chgData name="Willson Santtos" userId="a5f589665b4ca95b" providerId="LiveId" clId="{5DF3A1D0-B607-424E-AF03-902D4CC2F15E}" dt="2024-05-21T20:29:02.071" v="1073"/>
          <pc:sldLayoutMkLst>
            <pc:docMk/>
            <pc:sldMasterMk cId="3373115961" sldId="2147483674"/>
            <pc:sldLayoutMk cId="1944355343" sldId="2147483676"/>
          </pc:sldLayoutMkLst>
        </pc:sldLayoutChg>
        <pc:sldLayoutChg chg="modTransition">
          <pc:chgData name="Willson Santtos" userId="a5f589665b4ca95b" providerId="LiveId" clId="{5DF3A1D0-B607-424E-AF03-902D4CC2F15E}" dt="2024-05-21T20:29:02.071" v="1073"/>
          <pc:sldLayoutMkLst>
            <pc:docMk/>
            <pc:sldMasterMk cId="3373115961" sldId="2147483674"/>
            <pc:sldLayoutMk cId="1558344469" sldId="2147483677"/>
          </pc:sldLayoutMkLst>
        </pc:sldLayoutChg>
        <pc:sldLayoutChg chg="modTransition">
          <pc:chgData name="Willson Santtos" userId="a5f589665b4ca95b" providerId="LiveId" clId="{5DF3A1D0-B607-424E-AF03-902D4CC2F15E}" dt="2024-05-21T20:29:02.071" v="1073"/>
          <pc:sldLayoutMkLst>
            <pc:docMk/>
            <pc:sldMasterMk cId="3373115961" sldId="2147483674"/>
            <pc:sldLayoutMk cId="2168490105" sldId="2147483678"/>
          </pc:sldLayoutMkLst>
        </pc:sldLayoutChg>
        <pc:sldLayoutChg chg="modTransition">
          <pc:chgData name="Willson Santtos" userId="a5f589665b4ca95b" providerId="LiveId" clId="{5DF3A1D0-B607-424E-AF03-902D4CC2F15E}" dt="2024-05-21T20:29:02.071" v="1073"/>
          <pc:sldLayoutMkLst>
            <pc:docMk/>
            <pc:sldMasterMk cId="3373115961" sldId="2147483674"/>
            <pc:sldLayoutMk cId="1801454477" sldId="2147483679"/>
          </pc:sldLayoutMkLst>
        </pc:sldLayoutChg>
        <pc:sldLayoutChg chg="modTransition">
          <pc:chgData name="Willson Santtos" userId="a5f589665b4ca95b" providerId="LiveId" clId="{5DF3A1D0-B607-424E-AF03-902D4CC2F15E}" dt="2024-05-21T20:29:02.071" v="1073"/>
          <pc:sldLayoutMkLst>
            <pc:docMk/>
            <pc:sldMasterMk cId="3373115961" sldId="2147483674"/>
            <pc:sldLayoutMk cId="3957723280" sldId="2147483680"/>
          </pc:sldLayoutMkLst>
        </pc:sldLayoutChg>
        <pc:sldLayoutChg chg="modTransition">
          <pc:chgData name="Willson Santtos" userId="a5f589665b4ca95b" providerId="LiveId" clId="{5DF3A1D0-B607-424E-AF03-902D4CC2F15E}" dt="2024-05-21T20:29:02.071" v="1073"/>
          <pc:sldLayoutMkLst>
            <pc:docMk/>
            <pc:sldMasterMk cId="3373115961" sldId="2147483674"/>
            <pc:sldLayoutMk cId="2304458992" sldId="2147483681"/>
          </pc:sldLayoutMkLst>
        </pc:sldLayoutChg>
        <pc:sldLayoutChg chg="modTransition">
          <pc:chgData name="Willson Santtos" userId="a5f589665b4ca95b" providerId="LiveId" clId="{5DF3A1D0-B607-424E-AF03-902D4CC2F15E}" dt="2024-05-21T20:29:02.071" v="1073"/>
          <pc:sldLayoutMkLst>
            <pc:docMk/>
            <pc:sldMasterMk cId="3373115961" sldId="2147483674"/>
            <pc:sldLayoutMk cId="990427193" sldId="2147483682"/>
          </pc:sldLayoutMkLst>
        </pc:sldLayoutChg>
        <pc:sldLayoutChg chg="modTransition">
          <pc:chgData name="Willson Santtos" userId="a5f589665b4ca95b" providerId="LiveId" clId="{5DF3A1D0-B607-424E-AF03-902D4CC2F15E}" dt="2024-05-21T20:29:02.071" v="1073"/>
          <pc:sldLayoutMkLst>
            <pc:docMk/>
            <pc:sldMasterMk cId="3373115961" sldId="2147483674"/>
            <pc:sldLayoutMk cId="3758954456" sldId="2147483683"/>
          </pc:sldLayoutMkLst>
        </pc:sldLayoutChg>
        <pc:sldLayoutChg chg="modTransition">
          <pc:chgData name="Willson Santtos" userId="a5f589665b4ca95b" providerId="LiveId" clId="{5DF3A1D0-B607-424E-AF03-902D4CC2F15E}" dt="2024-05-21T20:29:02.071" v="1073"/>
          <pc:sldLayoutMkLst>
            <pc:docMk/>
            <pc:sldMasterMk cId="3373115961" sldId="2147483674"/>
            <pc:sldLayoutMk cId="4154005505" sldId="2147483684"/>
          </pc:sldLayoutMkLst>
        </pc:sldLayoutChg>
        <pc:sldLayoutChg chg="modTransition">
          <pc:chgData name="Willson Santtos" userId="a5f589665b4ca95b" providerId="LiveId" clId="{5DF3A1D0-B607-424E-AF03-902D4CC2F15E}" dt="2024-05-21T20:29:02.071" v="1073"/>
          <pc:sldLayoutMkLst>
            <pc:docMk/>
            <pc:sldMasterMk cId="3373115961" sldId="2147483674"/>
            <pc:sldLayoutMk cId="3124994233" sldId="2147483685"/>
          </pc:sldLayoutMkLst>
        </pc:sldLayoutChg>
        <pc:sldLayoutChg chg="modTransition">
          <pc:chgData name="Willson Santtos" userId="a5f589665b4ca95b" providerId="LiveId" clId="{5DF3A1D0-B607-424E-AF03-902D4CC2F15E}" dt="2024-05-21T20:29:02.071" v="1073"/>
          <pc:sldLayoutMkLst>
            <pc:docMk/>
            <pc:sldMasterMk cId="3373115961" sldId="2147483674"/>
            <pc:sldLayoutMk cId="2929765326" sldId="2147483686"/>
          </pc:sldLayoutMkLst>
        </pc:sldLayoutChg>
      </pc:sldMasterChg>
      <pc:sldMasterChg chg="modTransition modSldLayout">
        <pc:chgData name="Willson Santtos" userId="a5f589665b4ca95b" providerId="LiveId" clId="{5DF3A1D0-B607-424E-AF03-902D4CC2F15E}" dt="2024-05-28T11:57:39.046" v="3680"/>
        <pc:sldMasterMkLst>
          <pc:docMk/>
          <pc:sldMasterMk cId="3546678385" sldId="2147483687"/>
        </pc:sldMasterMkLst>
        <pc:sldLayoutChg chg="modTransition">
          <pc:chgData name="Willson Santtos" userId="a5f589665b4ca95b" providerId="LiveId" clId="{5DF3A1D0-B607-424E-AF03-902D4CC2F15E}" dt="2024-05-28T11:57:39.046" v="3680"/>
          <pc:sldLayoutMkLst>
            <pc:docMk/>
            <pc:sldMasterMk cId="3546678385" sldId="2147483687"/>
            <pc:sldLayoutMk cId="403069288" sldId="2147483688"/>
          </pc:sldLayoutMkLst>
        </pc:sldLayoutChg>
        <pc:sldLayoutChg chg="modTransition">
          <pc:chgData name="Willson Santtos" userId="a5f589665b4ca95b" providerId="LiveId" clId="{5DF3A1D0-B607-424E-AF03-902D4CC2F15E}" dt="2024-05-28T11:57:39.046" v="3680"/>
          <pc:sldLayoutMkLst>
            <pc:docMk/>
            <pc:sldMasterMk cId="3546678385" sldId="2147483687"/>
            <pc:sldLayoutMk cId="3624125557" sldId="2147483689"/>
          </pc:sldLayoutMkLst>
        </pc:sldLayoutChg>
        <pc:sldLayoutChg chg="modTransition">
          <pc:chgData name="Willson Santtos" userId="a5f589665b4ca95b" providerId="LiveId" clId="{5DF3A1D0-B607-424E-AF03-902D4CC2F15E}" dt="2024-05-28T11:57:39.046" v="3680"/>
          <pc:sldLayoutMkLst>
            <pc:docMk/>
            <pc:sldMasterMk cId="3546678385" sldId="2147483687"/>
            <pc:sldLayoutMk cId="462998761" sldId="2147483690"/>
          </pc:sldLayoutMkLst>
        </pc:sldLayoutChg>
        <pc:sldLayoutChg chg="modTransition">
          <pc:chgData name="Willson Santtos" userId="a5f589665b4ca95b" providerId="LiveId" clId="{5DF3A1D0-B607-424E-AF03-902D4CC2F15E}" dt="2024-05-28T11:57:39.046" v="3680"/>
          <pc:sldLayoutMkLst>
            <pc:docMk/>
            <pc:sldMasterMk cId="3546678385" sldId="2147483687"/>
            <pc:sldLayoutMk cId="2405415169" sldId="2147483691"/>
          </pc:sldLayoutMkLst>
        </pc:sldLayoutChg>
        <pc:sldLayoutChg chg="modTransition">
          <pc:chgData name="Willson Santtos" userId="a5f589665b4ca95b" providerId="LiveId" clId="{5DF3A1D0-B607-424E-AF03-902D4CC2F15E}" dt="2024-05-28T11:57:39.046" v="3680"/>
          <pc:sldLayoutMkLst>
            <pc:docMk/>
            <pc:sldMasterMk cId="3546678385" sldId="2147483687"/>
            <pc:sldLayoutMk cId="4264389220" sldId="2147483692"/>
          </pc:sldLayoutMkLst>
        </pc:sldLayoutChg>
        <pc:sldLayoutChg chg="modTransition">
          <pc:chgData name="Willson Santtos" userId="a5f589665b4ca95b" providerId="LiveId" clId="{5DF3A1D0-B607-424E-AF03-902D4CC2F15E}" dt="2024-05-28T11:57:39.046" v="3680"/>
          <pc:sldLayoutMkLst>
            <pc:docMk/>
            <pc:sldMasterMk cId="3546678385" sldId="2147483687"/>
            <pc:sldLayoutMk cId="89182761" sldId="2147483693"/>
          </pc:sldLayoutMkLst>
        </pc:sldLayoutChg>
        <pc:sldLayoutChg chg="modTransition">
          <pc:chgData name="Willson Santtos" userId="a5f589665b4ca95b" providerId="LiveId" clId="{5DF3A1D0-B607-424E-AF03-902D4CC2F15E}" dt="2024-05-28T11:57:39.046" v="3680"/>
          <pc:sldLayoutMkLst>
            <pc:docMk/>
            <pc:sldMasterMk cId="3546678385" sldId="2147483687"/>
            <pc:sldLayoutMk cId="2196307065" sldId="2147483694"/>
          </pc:sldLayoutMkLst>
        </pc:sldLayoutChg>
        <pc:sldLayoutChg chg="modTransition">
          <pc:chgData name="Willson Santtos" userId="a5f589665b4ca95b" providerId="LiveId" clId="{5DF3A1D0-B607-424E-AF03-902D4CC2F15E}" dt="2024-05-28T11:57:39.046" v="3680"/>
          <pc:sldLayoutMkLst>
            <pc:docMk/>
            <pc:sldMasterMk cId="3546678385" sldId="2147483687"/>
            <pc:sldLayoutMk cId="3507498338" sldId="2147483695"/>
          </pc:sldLayoutMkLst>
        </pc:sldLayoutChg>
        <pc:sldLayoutChg chg="modTransition">
          <pc:chgData name="Willson Santtos" userId="a5f589665b4ca95b" providerId="LiveId" clId="{5DF3A1D0-B607-424E-AF03-902D4CC2F15E}" dt="2024-05-28T11:57:39.046" v="3680"/>
          <pc:sldLayoutMkLst>
            <pc:docMk/>
            <pc:sldMasterMk cId="3546678385" sldId="2147483687"/>
            <pc:sldLayoutMk cId="4030870544" sldId="2147483696"/>
          </pc:sldLayoutMkLst>
        </pc:sldLayoutChg>
        <pc:sldLayoutChg chg="modTransition">
          <pc:chgData name="Willson Santtos" userId="a5f589665b4ca95b" providerId="LiveId" clId="{5DF3A1D0-B607-424E-AF03-902D4CC2F15E}" dt="2024-05-28T11:57:39.046" v="3680"/>
          <pc:sldLayoutMkLst>
            <pc:docMk/>
            <pc:sldMasterMk cId="3546678385" sldId="2147483687"/>
            <pc:sldLayoutMk cId="2501857308" sldId="2147483697"/>
          </pc:sldLayoutMkLst>
        </pc:sldLayoutChg>
        <pc:sldLayoutChg chg="modTransition">
          <pc:chgData name="Willson Santtos" userId="a5f589665b4ca95b" providerId="LiveId" clId="{5DF3A1D0-B607-424E-AF03-902D4CC2F15E}" dt="2024-05-28T11:57:39.046" v="3680"/>
          <pc:sldLayoutMkLst>
            <pc:docMk/>
            <pc:sldMasterMk cId="3546678385" sldId="2147483687"/>
            <pc:sldLayoutMk cId="3293851000" sldId="2147483698"/>
          </pc:sldLayoutMkLst>
        </pc:sldLayoutChg>
      </pc:sldMasterChg>
    </pc:docChg>
  </pc:docChgLst>
  <pc:docChgLst>
    <pc:chgData name="Willson Santtos" userId="a5f589665b4ca95b" providerId="LiveId" clId="{63C15817-858A-4A4F-AF9B-882B86B2AD1F}"/>
    <pc:docChg chg="undo custSel addSld delSld modSld">
      <pc:chgData name="Willson Santtos" userId="a5f589665b4ca95b" providerId="LiveId" clId="{63C15817-858A-4A4F-AF9B-882B86B2AD1F}" dt="2024-05-30T23:09:46.247" v="4" actId="478"/>
      <pc:docMkLst>
        <pc:docMk/>
      </pc:docMkLst>
      <pc:sldChg chg="delSp add del">
        <pc:chgData name="Willson Santtos" userId="a5f589665b4ca95b" providerId="LiveId" clId="{63C15817-858A-4A4F-AF9B-882B86B2AD1F}" dt="2024-05-30T23:09:46.247" v="4" actId="478"/>
        <pc:sldMkLst>
          <pc:docMk/>
          <pc:sldMk cId="2619152469" sldId="268"/>
        </pc:sldMkLst>
        <pc:spChg chg="del">
          <ac:chgData name="Willson Santtos" userId="a5f589665b4ca95b" providerId="LiveId" clId="{63C15817-858A-4A4F-AF9B-882B86B2AD1F}" dt="2024-05-30T23:09:46.247" v="4" actId="478"/>
          <ac:spMkLst>
            <pc:docMk/>
            <pc:sldMk cId="2619152469" sldId="268"/>
            <ac:spMk id="11" creationId="{7468A8B7-D9F5-3DF5-7A5E-A5BCEF0DAA7B}"/>
          </ac:spMkLst>
        </pc:spChg>
        <pc:spChg chg="del">
          <ac:chgData name="Willson Santtos" userId="a5f589665b4ca95b" providerId="LiveId" clId="{63C15817-858A-4A4F-AF9B-882B86B2AD1F}" dt="2024-05-30T23:09:44.818" v="3" actId="478"/>
          <ac:spMkLst>
            <pc:docMk/>
            <pc:sldMk cId="2619152469" sldId="268"/>
            <ac:spMk id="12" creationId="{F948F41D-4241-7E5F-CA35-DD73E59B3882}"/>
          </ac:spMkLst>
        </pc:spChg>
      </pc:sldChg>
      <pc:sldChg chg="del">
        <pc:chgData name="Willson Santtos" userId="a5f589665b4ca95b" providerId="LiveId" clId="{63C15817-858A-4A4F-AF9B-882B86B2AD1F}" dt="2024-05-30T23:09:04.746" v="2" actId="2696"/>
        <pc:sldMkLst>
          <pc:docMk/>
          <pc:sldMk cId="1464662743" sldId="279"/>
        </pc:sldMkLst>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5-30T19:08:10.022"/>
    </inkml:context>
    <inkml:brush xml:id="br0">
      <inkml:brushProperty name="width" value="0.035" units="cm"/>
      <inkml:brushProperty name="height" value="0.035" units="cm"/>
    </inkml:brush>
  </inkml:definitions>
  <inkml:trace contextRef="#ctx0" brushRef="#br0">186 29 8842 0 0,'-5'-2'50'0'0,"-11"-4"291"0"0,0 0 1 0 0,-1 1 0 0 0,-20-3 0 0 0,31 8-320 0 0,0-1 1 0 0,1 1 0 0 0,-1 0-1 0 0,0 1 1 0 0,0-1-1 0 0,0 1 1 0 0,1 0 0 0 0,-1 0-1 0 0,0 1 1 0 0,1 0 0 0 0,-1 0-1 0 0,1 0 1 0 0,-6 4 0 0 0,2-1-554 0 0,28-6-3062 0 0,-11 1 158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1F81C4-CE84-46A0-9A02-1A9F4A7707F2}" type="datetimeFigureOut">
              <a:rPr lang="pt-BR" smtClean="0"/>
              <a:t>19/06/2024</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F93368-0BC1-4C65-A1DF-F21A8641956B}" type="slidenum">
              <a:rPr lang="pt-BR" smtClean="0"/>
              <a:t>‹nº›</a:t>
            </a:fld>
            <a:endParaRPr lang="pt-BR"/>
          </a:p>
        </p:txBody>
      </p:sp>
    </p:spTree>
    <p:extLst>
      <p:ext uri="{BB962C8B-B14F-4D97-AF65-F5344CB8AC3E}">
        <p14:creationId xmlns:p14="http://schemas.microsoft.com/office/powerpoint/2010/main" val="1861254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1</a:t>
            </a:fld>
            <a:endParaRPr lang="pt-BR"/>
          </a:p>
        </p:txBody>
      </p:sp>
    </p:spTree>
    <p:extLst>
      <p:ext uri="{BB962C8B-B14F-4D97-AF65-F5344CB8AC3E}">
        <p14:creationId xmlns:p14="http://schemas.microsoft.com/office/powerpoint/2010/main" val="3773460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4"/>
        <p:cNvGrpSpPr/>
        <p:nvPr/>
      </p:nvGrpSpPr>
      <p:grpSpPr>
        <a:xfrm>
          <a:off x="0" y="0"/>
          <a:ext cx="0" cy="0"/>
          <a:chOff x="0" y="0"/>
          <a:chExt cx="0" cy="0"/>
        </a:xfrm>
      </p:grpSpPr>
      <p:sp>
        <p:nvSpPr>
          <p:cNvPr id="1935" name="Google Shape;1935;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36" name="Google Shape;1936;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30</a:t>
            </a:fld>
            <a:endParaRPr lang="pt-BR"/>
          </a:p>
        </p:txBody>
      </p:sp>
    </p:spTree>
    <p:extLst>
      <p:ext uri="{BB962C8B-B14F-4D97-AF65-F5344CB8AC3E}">
        <p14:creationId xmlns:p14="http://schemas.microsoft.com/office/powerpoint/2010/main" val="2446453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34</a:t>
            </a:fld>
            <a:endParaRPr lang="pt-BR"/>
          </a:p>
        </p:txBody>
      </p:sp>
    </p:spTree>
    <p:extLst>
      <p:ext uri="{BB962C8B-B14F-4D97-AF65-F5344CB8AC3E}">
        <p14:creationId xmlns:p14="http://schemas.microsoft.com/office/powerpoint/2010/main" val="1947210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4"/>
        <p:cNvGrpSpPr/>
        <p:nvPr/>
      </p:nvGrpSpPr>
      <p:grpSpPr>
        <a:xfrm>
          <a:off x="0" y="0"/>
          <a:ext cx="0" cy="0"/>
          <a:chOff x="0" y="0"/>
          <a:chExt cx="0" cy="0"/>
        </a:xfrm>
      </p:grpSpPr>
      <p:sp>
        <p:nvSpPr>
          <p:cNvPr id="1985" name="Google Shape;1985;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86" name="Google Shape;1986;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1"/>
        <p:cNvGrpSpPr/>
        <p:nvPr/>
      </p:nvGrpSpPr>
      <p:grpSpPr>
        <a:xfrm>
          <a:off x="0" y="0"/>
          <a:ext cx="0" cy="0"/>
          <a:chOff x="0" y="0"/>
          <a:chExt cx="0" cy="0"/>
        </a:xfrm>
      </p:grpSpPr>
      <p:sp>
        <p:nvSpPr>
          <p:cNvPr id="1992" name="Google Shape;1992;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93" name="Google Shape;1993;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44</a:t>
            </a:fld>
            <a:endParaRPr lang="pt-BR"/>
          </a:p>
        </p:txBody>
      </p:sp>
    </p:spTree>
    <p:extLst>
      <p:ext uri="{BB962C8B-B14F-4D97-AF65-F5344CB8AC3E}">
        <p14:creationId xmlns:p14="http://schemas.microsoft.com/office/powerpoint/2010/main" val="1467501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46</a:t>
            </a:fld>
            <a:endParaRPr lang="pt-BR"/>
          </a:p>
        </p:txBody>
      </p:sp>
    </p:spTree>
    <p:extLst>
      <p:ext uri="{BB962C8B-B14F-4D97-AF65-F5344CB8AC3E}">
        <p14:creationId xmlns:p14="http://schemas.microsoft.com/office/powerpoint/2010/main" val="3690589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47</a:t>
            </a:fld>
            <a:endParaRPr lang="pt-BR"/>
          </a:p>
        </p:txBody>
      </p:sp>
    </p:spTree>
    <p:extLst>
      <p:ext uri="{BB962C8B-B14F-4D97-AF65-F5344CB8AC3E}">
        <p14:creationId xmlns:p14="http://schemas.microsoft.com/office/powerpoint/2010/main" val="3784150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b="0" i="0">
                <a:effectLst/>
                <a:highlight>
                  <a:srgbClr val="F3F3F3"/>
                </a:highlight>
                <a:latin typeface="SegoeUIVariable"/>
              </a:rPr>
              <a:t>Ela é usada para comparar as variâncias de dois conjuntos de dados.</a:t>
            </a:r>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48</a:t>
            </a:fld>
            <a:endParaRPr lang="pt-BR"/>
          </a:p>
        </p:txBody>
      </p:sp>
    </p:spTree>
    <p:extLst>
      <p:ext uri="{BB962C8B-B14F-4D97-AF65-F5344CB8AC3E}">
        <p14:creationId xmlns:p14="http://schemas.microsoft.com/office/powerpoint/2010/main" val="42290695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49</a:t>
            </a:fld>
            <a:endParaRPr lang="pt-BR"/>
          </a:p>
        </p:txBody>
      </p:sp>
    </p:spTree>
    <p:extLst>
      <p:ext uri="{BB962C8B-B14F-4D97-AF65-F5344CB8AC3E}">
        <p14:creationId xmlns:p14="http://schemas.microsoft.com/office/powerpoint/2010/main" val="712212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8"/>
        <p:cNvGrpSpPr/>
        <p:nvPr/>
      </p:nvGrpSpPr>
      <p:grpSpPr>
        <a:xfrm>
          <a:off x="0" y="0"/>
          <a:ext cx="0" cy="0"/>
          <a:chOff x="0" y="0"/>
          <a:chExt cx="0" cy="0"/>
        </a:xfrm>
      </p:grpSpPr>
      <p:sp>
        <p:nvSpPr>
          <p:cNvPr id="1749" name="Google Shape;174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0" name="Google Shape;175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6"/>
        <p:cNvGrpSpPr/>
        <p:nvPr/>
      </p:nvGrpSpPr>
      <p:grpSpPr>
        <a:xfrm>
          <a:off x="0" y="0"/>
          <a:ext cx="0" cy="0"/>
          <a:chOff x="0" y="0"/>
          <a:chExt cx="0" cy="0"/>
        </a:xfrm>
      </p:grpSpPr>
      <p:sp>
        <p:nvSpPr>
          <p:cNvPr id="2027" name="Google Shape;2027;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8" name="Google Shape;2028;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5"/>
        <p:cNvGrpSpPr/>
        <p:nvPr/>
      </p:nvGrpSpPr>
      <p:grpSpPr>
        <a:xfrm>
          <a:off x="0" y="0"/>
          <a:ext cx="0" cy="0"/>
          <a:chOff x="0" y="0"/>
          <a:chExt cx="0" cy="0"/>
        </a:xfrm>
      </p:grpSpPr>
      <p:sp>
        <p:nvSpPr>
          <p:cNvPr id="2036" name="Google Shape;2036;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7" name="Google Shape;2037;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63</a:t>
            </a:fld>
            <a:endParaRPr lang="pt-BR"/>
          </a:p>
        </p:txBody>
      </p:sp>
    </p:spTree>
    <p:extLst>
      <p:ext uri="{BB962C8B-B14F-4D97-AF65-F5344CB8AC3E}">
        <p14:creationId xmlns:p14="http://schemas.microsoft.com/office/powerpoint/2010/main" val="2718077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6"/>
        <p:cNvGrpSpPr/>
        <p:nvPr/>
      </p:nvGrpSpPr>
      <p:grpSpPr>
        <a:xfrm>
          <a:off x="0" y="0"/>
          <a:ext cx="0" cy="0"/>
          <a:chOff x="0" y="0"/>
          <a:chExt cx="0" cy="0"/>
        </a:xfrm>
      </p:grpSpPr>
      <p:sp>
        <p:nvSpPr>
          <p:cNvPr id="2077" name="Google Shape;2077;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78" name="Google Shape;2078;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2"/>
        <p:cNvGrpSpPr/>
        <p:nvPr/>
      </p:nvGrpSpPr>
      <p:grpSpPr>
        <a:xfrm>
          <a:off x="0" y="0"/>
          <a:ext cx="0" cy="0"/>
          <a:chOff x="0" y="0"/>
          <a:chExt cx="0" cy="0"/>
        </a:xfrm>
      </p:grpSpPr>
      <p:sp>
        <p:nvSpPr>
          <p:cNvPr id="2083" name="Google Shape;2083;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84" name="Google Shape;2084;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8"/>
        <p:cNvGrpSpPr/>
        <p:nvPr/>
      </p:nvGrpSpPr>
      <p:grpSpPr>
        <a:xfrm>
          <a:off x="0" y="0"/>
          <a:ext cx="0" cy="0"/>
          <a:chOff x="0" y="0"/>
          <a:chExt cx="0" cy="0"/>
        </a:xfrm>
      </p:grpSpPr>
      <p:sp>
        <p:nvSpPr>
          <p:cNvPr id="2089" name="Google Shape;2089;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0" name="Google Shape;2090;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4"/>
        <p:cNvGrpSpPr/>
        <p:nvPr/>
      </p:nvGrpSpPr>
      <p:grpSpPr>
        <a:xfrm>
          <a:off x="0" y="0"/>
          <a:ext cx="0" cy="0"/>
          <a:chOff x="0" y="0"/>
          <a:chExt cx="0" cy="0"/>
        </a:xfrm>
      </p:grpSpPr>
      <p:sp>
        <p:nvSpPr>
          <p:cNvPr id="2095" name="Google Shape;2095;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6" name="Google Shape;2096;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70</a:t>
            </a:fld>
            <a:endParaRPr lang="pt-BR"/>
          </a:p>
        </p:txBody>
      </p:sp>
    </p:spTree>
    <p:extLst>
      <p:ext uri="{BB962C8B-B14F-4D97-AF65-F5344CB8AC3E}">
        <p14:creationId xmlns:p14="http://schemas.microsoft.com/office/powerpoint/2010/main" val="2522951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9"/>
        <p:cNvGrpSpPr/>
        <p:nvPr/>
      </p:nvGrpSpPr>
      <p:grpSpPr>
        <a:xfrm>
          <a:off x="0" y="0"/>
          <a:ext cx="0" cy="0"/>
          <a:chOff x="0" y="0"/>
          <a:chExt cx="0" cy="0"/>
        </a:xfrm>
      </p:grpSpPr>
      <p:sp>
        <p:nvSpPr>
          <p:cNvPr id="1760" name="Google Shape;176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61" name="Google Shape;176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13</a:t>
            </a:fld>
            <a:endParaRPr lang="pt-BR"/>
          </a:p>
        </p:txBody>
      </p:sp>
    </p:spTree>
    <p:extLst>
      <p:ext uri="{BB962C8B-B14F-4D97-AF65-F5344CB8AC3E}">
        <p14:creationId xmlns:p14="http://schemas.microsoft.com/office/powerpoint/2010/main" val="1119500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21</a:t>
            </a:fld>
            <a:endParaRPr lang="pt-BR"/>
          </a:p>
        </p:txBody>
      </p:sp>
    </p:spTree>
    <p:extLst>
      <p:ext uri="{BB962C8B-B14F-4D97-AF65-F5344CB8AC3E}">
        <p14:creationId xmlns:p14="http://schemas.microsoft.com/office/powerpoint/2010/main" val="2728411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22</a:t>
            </a:fld>
            <a:endParaRPr lang="pt-BR"/>
          </a:p>
        </p:txBody>
      </p:sp>
    </p:spTree>
    <p:extLst>
      <p:ext uri="{BB962C8B-B14F-4D97-AF65-F5344CB8AC3E}">
        <p14:creationId xmlns:p14="http://schemas.microsoft.com/office/powerpoint/2010/main" val="1078845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2AF93368-0BC1-4C65-A1DF-F21A8641956B}" type="slidenum">
              <a:rPr lang="pt-BR" smtClean="0"/>
              <a:t>23</a:t>
            </a:fld>
            <a:endParaRPr lang="pt-BR"/>
          </a:p>
        </p:txBody>
      </p:sp>
    </p:spTree>
    <p:extLst>
      <p:ext uri="{BB962C8B-B14F-4D97-AF65-F5344CB8AC3E}">
        <p14:creationId xmlns:p14="http://schemas.microsoft.com/office/powerpoint/2010/main" val="738810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3"/>
        <p:cNvGrpSpPr/>
        <p:nvPr/>
      </p:nvGrpSpPr>
      <p:grpSpPr>
        <a:xfrm>
          <a:off x="0" y="0"/>
          <a:ext cx="0" cy="0"/>
          <a:chOff x="0" y="0"/>
          <a:chExt cx="0" cy="0"/>
        </a:xfrm>
      </p:grpSpPr>
      <p:sp>
        <p:nvSpPr>
          <p:cNvPr id="1904" name="Google Shape;190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5" name="Google Shape;19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8"/>
        <p:cNvGrpSpPr/>
        <p:nvPr/>
      </p:nvGrpSpPr>
      <p:grpSpPr>
        <a:xfrm>
          <a:off x="0" y="0"/>
          <a:ext cx="0" cy="0"/>
          <a:chOff x="0" y="0"/>
          <a:chExt cx="0" cy="0"/>
        </a:xfrm>
      </p:grpSpPr>
      <p:sp>
        <p:nvSpPr>
          <p:cNvPr id="1919" name="Google Shape;1919;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20" name="Google Shape;1920;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0165E0-46E5-379F-3B23-18678D0AB12B}"/>
              </a:ext>
            </a:extLst>
          </p:cNvPr>
          <p:cNvSpPr>
            <a:spLocks noGrp="1"/>
          </p:cNvSpPr>
          <p:nvPr>
            <p:ph type="ctrTitle"/>
          </p:nvPr>
        </p:nvSpPr>
        <p:spPr>
          <a:xfrm>
            <a:off x="2286000" y="1683545"/>
            <a:ext cx="13716000" cy="3581400"/>
          </a:xfrm>
        </p:spPr>
        <p:txBody>
          <a:bodyPr anchor="b"/>
          <a:lstStyle>
            <a:lvl1pPr algn="ctr">
              <a:defRPr sz="9000"/>
            </a:lvl1pPr>
          </a:lstStyle>
          <a:p>
            <a:r>
              <a:rPr lang="pt-BR"/>
              <a:t>Clique para editar o título Mestre</a:t>
            </a:r>
          </a:p>
        </p:txBody>
      </p:sp>
      <p:sp>
        <p:nvSpPr>
          <p:cNvPr id="3" name="Subtítulo 2">
            <a:extLst>
              <a:ext uri="{FF2B5EF4-FFF2-40B4-BE49-F238E27FC236}">
                <a16:creationId xmlns:a16="http://schemas.microsoft.com/office/drawing/2014/main" id="{B824F798-1517-9716-7E79-FAF318DD4B30}"/>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9079321D-CB16-49BE-72AC-F3DD44285D70}"/>
              </a:ext>
            </a:extLst>
          </p:cNvPr>
          <p:cNvSpPr>
            <a:spLocks noGrp="1"/>
          </p:cNvSpPr>
          <p:nvPr>
            <p:ph type="dt" sz="half" idx="10"/>
          </p:nvPr>
        </p:nvSpPr>
        <p:spPr/>
        <p:txBody>
          <a:bodyPr/>
          <a:lstStyle/>
          <a:p>
            <a:fld id="{1D8BD707-D9CF-40AE-B4C6-C98DA3205C09}" type="datetimeFigureOut">
              <a:rPr lang="en-US" smtClean="0"/>
              <a:pPr/>
              <a:t>6/19/2024</a:t>
            </a:fld>
            <a:endParaRPr lang="en-US"/>
          </a:p>
        </p:txBody>
      </p:sp>
      <p:sp>
        <p:nvSpPr>
          <p:cNvPr id="5" name="Espaço Reservado para Rodapé 4">
            <a:extLst>
              <a:ext uri="{FF2B5EF4-FFF2-40B4-BE49-F238E27FC236}">
                <a16:creationId xmlns:a16="http://schemas.microsoft.com/office/drawing/2014/main" id="{7B864F2F-A84C-60FD-1B50-1E0416308A7A}"/>
              </a:ext>
            </a:extLst>
          </p:cNvPr>
          <p:cNvSpPr>
            <a:spLocks noGrp="1"/>
          </p:cNvSpPr>
          <p:nvPr>
            <p:ph type="ftr" sz="quarter" idx="11"/>
          </p:nvPr>
        </p:nvSpPr>
        <p:spPr/>
        <p:txBody>
          <a:bodyPr/>
          <a:lstStyle/>
          <a:p>
            <a:endParaRPr lang="en-US"/>
          </a:p>
        </p:txBody>
      </p:sp>
      <p:sp>
        <p:nvSpPr>
          <p:cNvPr id="6" name="Espaço Reservado para Número de Slide 5">
            <a:extLst>
              <a:ext uri="{FF2B5EF4-FFF2-40B4-BE49-F238E27FC236}">
                <a16:creationId xmlns:a16="http://schemas.microsoft.com/office/drawing/2014/main" id="{66621038-DA44-E6A7-8671-51025C84B519}"/>
              </a:ext>
            </a:extLst>
          </p:cNvPr>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4030692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6BE1711-79F8-770B-56D4-E98E794B3CD9}"/>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B1EA1AF7-FA6C-0324-D81E-0C3BA55A307E}"/>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AFC870E5-56E0-01EF-58C4-30472434C1E8}"/>
              </a:ext>
            </a:extLst>
          </p:cNvPr>
          <p:cNvSpPr>
            <a:spLocks noGrp="1"/>
          </p:cNvSpPr>
          <p:nvPr>
            <p:ph type="dt" sz="half" idx="10"/>
          </p:nvPr>
        </p:nvSpPr>
        <p:spPr/>
        <p:txBody>
          <a:bodyPr/>
          <a:lstStyle/>
          <a:p>
            <a:fld id="{1D8BD707-D9CF-40AE-B4C6-C98DA3205C09}" type="datetimeFigureOut">
              <a:rPr lang="en-US" smtClean="0"/>
              <a:pPr/>
              <a:t>6/19/2024</a:t>
            </a:fld>
            <a:endParaRPr lang="en-US"/>
          </a:p>
        </p:txBody>
      </p:sp>
      <p:sp>
        <p:nvSpPr>
          <p:cNvPr id="5" name="Espaço Reservado para Rodapé 4">
            <a:extLst>
              <a:ext uri="{FF2B5EF4-FFF2-40B4-BE49-F238E27FC236}">
                <a16:creationId xmlns:a16="http://schemas.microsoft.com/office/drawing/2014/main" id="{72563E82-74FD-D742-310F-3F3DF8770C8F}"/>
              </a:ext>
            </a:extLst>
          </p:cNvPr>
          <p:cNvSpPr>
            <a:spLocks noGrp="1"/>
          </p:cNvSpPr>
          <p:nvPr>
            <p:ph type="ftr" sz="quarter" idx="11"/>
          </p:nvPr>
        </p:nvSpPr>
        <p:spPr/>
        <p:txBody>
          <a:bodyPr/>
          <a:lstStyle/>
          <a:p>
            <a:endParaRPr lang="en-US"/>
          </a:p>
        </p:txBody>
      </p:sp>
      <p:sp>
        <p:nvSpPr>
          <p:cNvPr id="6" name="Espaço Reservado para Número de Slide 5">
            <a:extLst>
              <a:ext uri="{FF2B5EF4-FFF2-40B4-BE49-F238E27FC236}">
                <a16:creationId xmlns:a16="http://schemas.microsoft.com/office/drawing/2014/main" id="{F770847E-31C5-5500-0EF6-FA6E40607689}"/>
              </a:ext>
            </a:extLst>
          </p:cNvPr>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5018573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06BE5FD-4EAD-1D51-D875-4F14ABBD1018}"/>
              </a:ext>
            </a:extLst>
          </p:cNvPr>
          <p:cNvSpPr>
            <a:spLocks noGrp="1"/>
          </p:cNvSpPr>
          <p:nvPr>
            <p:ph type="title" orient="vert"/>
          </p:nvPr>
        </p:nvSpPr>
        <p:spPr>
          <a:xfrm>
            <a:off x="13087350" y="547688"/>
            <a:ext cx="3943350" cy="8717757"/>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0318485B-5C93-5E26-5D0E-D3DA07156573}"/>
              </a:ext>
            </a:extLst>
          </p:cNvPr>
          <p:cNvSpPr>
            <a:spLocks noGrp="1"/>
          </p:cNvSpPr>
          <p:nvPr>
            <p:ph type="body" orient="vert" idx="1"/>
          </p:nvPr>
        </p:nvSpPr>
        <p:spPr>
          <a:xfrm>
            <a:off x="1257300" y="547688"/>
            <a:ext cx="11601450" cy="8717757"/>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D93A974C-D5A0-C2B1-1C3B-55C180A9A6F6}"/>
              </a:ext>
            </a:extLst>
          </p:cNvPr>
          <p:cNvSpPr>
            <a:spLocks noGrp="1"/>
          </p:cNvSpPr>
          <p:nvPr>
            <p:ph type="dt" sz="half" idx="10"/>
          </p:nvPr>
        </p:nvSpPr>
        <p:spPr/>
        <p:txBody>
          <a:bodyPr/>
          <a:lstStyle/>
          <a:p>
            <a:fld id="{1D8BD707-D9CF-40AE-B4C6-C98DA3205C09}" type="datetimeFigureOut">
              <a:rPr lang="en-US" smtClean="0"/>
              <a:pPr/>
              <a:t>6/19/2024</a:t>
            </a:fld>
            <a:endParaRPr lang="en-US"/>
          </a:p>
        </p:txBody>
      </p:sp>
      <p:sp>
        <p:nvSpPr>
          <p:cNvPr id="5" name="Espaço Reservado para Rodapé 4">
            <a:extLst>
              <a:ext uri="{FF2B5EF4-FFF2-40B4-BE49-F238E27FC236}">
                <a16:creationId xmlns:a16="http://schemas.microsoft.com/office/drawing/2014/main" id="{2585F1F5-F7CB-25F3-5E55-56DA587B82E3}"/>
              </a:ext>
            </a:extLst>
          </p:cNvPr>
          <p:cNvSpPr>
            <a:spLocks noGrp="1"/>
          </p:cNvSpPr>
          <p:nvPr>
            <p:ph type="ftr" sz="quarter" idx="11"/>
          </p:nvPr>
        </p:nvSpPr>
        <p:spPr/>
        <p:txBody>
          <a:bodyPr/>
          <a:lstStyle/>
          <a:p>
            <a:endParaRPr lang="en-US"/>
          </a:p>
        </p:txBody>
      </p:sp>
      <p:sp>
        <p:nvSpPr>
          <p:cNvPr id="6" name="Espaço Reservado para Número de Slide 5">
            <a:extLst>
              <a:ext uri="{FF2B5EF4-FFF2-40B4-BE49-F238E27FC236}">
                <a16:creationId xmlns:a16="http://schemas.microsoft.com/office/drawing/2014/main" id="{09E9F70E-BC9A-18CB-C876-BEDF5C3821C4}"/>
              </a:ext>
            </a:extLst>
          </p:cNvPr>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293851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3">
  <p:cSld name="Title and body 3">
    <p:spTree>
      <p:nvGrpSpPr>
        <p:cNvPr id="1" name="Shape 45"/>
        <p:cNvGrpSpPr/>
        <p:nvPr/>
      </p:nvGrpSpPr>
      <p:grpSpPr>
        <a:xfrm>
          <a:off x="0" y="0"/>
          <a:ext cx="0" cy="0"/>
          <a:chOff x="0" y="0"/>
          <a:chExt cx="0" cy="0"/>
        </a:xfrm>
      </p:grpSpPr>
      <p:sp>
        <p:nvSpPr>
          <p:cNvPr id="46" name="Google Shape;46;p3"/>
          <p:cNvSpPr txBox="1">
            <a:spLocks noGrp="1"/>
          </p:cNvSpPr>
          <p:nvPr>
            <p:ph type="title"/>
          </p:nvPr>
        </p:nvSpPr>
        <p:spPr>
          <a:xfrm>
            <a:off x="5065776" y="676656"/>
            <a:ext cx="8175000" cy="11520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a:lvl1pPr>
            <a:lvl2pPr lvl="1" algn="ctr">
              <a:lnSpc>
                <a:spcPct val="100000"/>
              </a:lnSpc>
              <a:spcBef>
                <a:spcPts val="0"/>
              </a:spcBef>
              <a:spcAft>
                <a:spcPts val="0"/>
              </a:spcAft>
              <a:buSzPts val="2800"/>
              <a:buNone/>
              <a:defRPr/>
            </a:lvl2pPr>
            <a:lvl3pPr lvl="2" algn="ctr">
              <a:lnSpc>
                <a:spcPct val="100000"/>
              </a:lnSpc>
              <a:spcBef>
                <a:spcPts val="0"/>
              </a:spcBef>
              <a:spcAft>
                <a:spcPts val="0"/>
              </a:spcAft>
              <a:buSzPts val="2800"/>
              <a:buNone/>
              <a:defRPr/>
            </a:lvl3pPr>
            <a:lvl4pPr lvl="3" algn="ctr">
              <a:lnSpc>
                <a:spcPct val="100000"/>
              </a:lnSpc>
              <a:spcBef>
                <a:spcPts val="0"/>
              </a:spcBef>
              <a:spcAft>
                <a:spcPts val="0"/>
              </a:spcAft>
              <a:buSzPts val="2800"/>
              <a:buNone/>
              <a:defRPr/>
            </a:lvl4pPr>
            <a:lvl5pPr lvl="4" algn="ctr">
              <a:lnSpc>
                <a:spcPct val="100000"/>
              </a:lnSpc>
              <a:spcBef>
                <a:spcPts val="0"/>
              </a:spcBef>
              <a:spcAft>
                <a:spcPts val="0"/>
              </a:spcAft>
              <a:buSzPts val="2800"/>
              <a:buNone/>
              <a:defRPr/>
            </a:lvl5pPr>
            <a:lvl6pPr lvl="5" algn="ctr">
              <a:lnSpc>
                <a:spcPct val="100000"/>
              </a:lnSpc>
              <a:spcBef>
                <a:spcPts val="0"/>
              </a:spcBef>
              <a:spcAft>
                <a:spcPts val="0"/>
              </a:spcAft>
              <a:buSzPts val="2800"/>
              <a:buNone/>
              <a:defRPr/>
            </a:lvl6pPr>
            <a:lvl7pPr lvl="6" algn="ctr">
              <a:lnSpc>
                <a:spcPct val="100000"/>
              </a:lnSpc>
              <a:spcBef>
                <a:spcPts val="0"/>
              </a:spcBef>
              <a:spcAft>
                <a:spcPts val="0"/>
              </a:spcAft>
              <a:buSzPts val="2800"/>
              <a:buNone/>
              <a:defRPr/>
            </a:lvl7pPr>
            <a:lvl8pPr lvl="7" algn="ctr">
              <a:lnSpc>
                <a:spcPct val="100000"/>
              </a:lnSpc>
              <a:spcBef>
                <a:spcPts val="0"/>
              </a:spcBef>
              <a:spcAft>
                <a:spcPts val="0"/>
              </a:spcAft>
              <a:buSzPts val="2800"/>
              <a:buNone/>
              <a:defRPr/>
            </a:lvl8pPr>
            <a:lvl9pPr lvl="8" algn="ctr">
              <a:lnSpc>
                <a:spcPct val="100000"/>
              </a:lnSpc>
              <a:spcBef>
                <a:spcPts val="0"/>
              </a:spcBef>
              <a:spcAft>
                <a:spcPts val="0"/>
              </a:spcAft>
              <a:buSzPts val="2800"/>
              <a:buNone/>
              <a:defRPr/>
            </a:lvl9pPr>
          </a:lstStyle>
          <a:p>
            <a:endParaRPr/>
          </a:p>
        </p:txBody>
      </p:sp>
      <p:sp>
        <p:nvSpPr>
          <p:cNvPr id="47" name="Google Shape;47;p3"/>
          <p:cNvSpPr txBox="1">
            <a:spLocks noGrp="1"/>
          </p:cNvSpPr>
          <p:nvPr>
            <p:ph type="body" idx="1"/>
          </p:nvPr>
        </p:nvSpPr>
        <p:spPr>
          <a:xfrm>
            <a:off x="1429300" y="2304300"/>
            <a:ext cx="15411000" cy="7059000"/>
          </a:xfrm>
          <a:prstGeom prst="rect">
            <a:avLst/>
          </a:prstGeom>
          <a:noFill/>
          <a:ln>
            <a:noFill/>
          </a:ln>
        </p:spPr>
        <p:txBody>
          <a:bodyPr spcFirstLastPara="1" wrap="square" lIns="91425" tIns="91425" rIns="91425" bIns="91425" anchor="ctr" anchorCtr="0">
            <a:noAutofit/>
          </a:bodyPr>
          <a:lstStyle>
            <a:lvl1pPr marL="914400" marR="0" lvl="0" indent="-609600" algn="l" rtl="0">
              <a:lnSpc>
                <a:spcPct val="100000"/>
              </a:lnSpc>
              <a:spcBef>
                <a:spcPts val="0"/>
              </a:spcBef>
              <a:spcAft>
                <a:spcPts val="0"/>
              </a:spcAft>
              <a:buClr>
                <a:srgbClr val="434343"/>
              </a:buClr>
              <a:buSzPts val="1200"/>
              <a:buFont typeface="Barlow Semi Condensed Medium"/>
              <a:buAutoNum type="arabicPeriod"/>
              <a:defRPr sz="2400" b="0" i="0" u="none" strike="noStrike" cap="none">
                <a:solidFill>
                  <a:schemeClr val="dk2"/>
                </a:solidFill>
                <a:latin typeface="Barlow Semi Condensed"/>
                <a:ea typeface="Barlow Semi Condensed"/>
                <a:cs typeface="Barlow Semi Condensed"/>
                <a:sym typeface="Barlow Semi Condensed"/>
              </a:defRPr>
            </a:lvl1pPr>
            <a:lvl2pPr marL="1828800" marR="0" lvl="1" indent="-609600" algn="l" rtl="0">
              <a:lnSpc>
                <a:spcPct val="100000"/>
              </a:lnSpc>
              <a:spcBef>
                <a:spcPts val="0"/>
              </a:spcBef>
              <a:spcAft>
                <a:spcPts val="0"/>
              </a:spcAft>
              <a:buClr>
                <a:srgbClr val="434343"/>
              </a:buClr>
              <a:buSzPts val="1200"/>
              <a:buFont typeface="Roboto Condensed Light"/>
              <a:buAutoNum type="alphaLcPeriod"/>
              <a:defRPr sz="2800" b="0" i="0" u="none" strike="noStrike" cap="none">
                <a:solidFill>
                  <a:schemeClr val="dk2"/>
                </a:solidFill>
                <a:latin typeface="Barlow Semi Condensed"/>
                <a:ea typeface="Barlow Semi Condensed"/>
                <a:cs typeface="Barlow Semi Condensed"/>
                <a:sym typeface="Barlow Semi Condensed"/>
              </a:defRPr>
            </a:lvl2pPr>
            <a:lvl3pPr marL="2743200" marR="0" lvl="2" indent="-609600" algn="l" rtl="0">
              <a:lnSpc>
                <a:spcPct val="100000"/>
              </a:lnSpc>
              <a:spcBef>
                <a:spcPts val="0"/>
              </a:spcBef>
              <a:spcAft>
                <a:spcPts val="0"/>
              </a:spcAft>
              <a:buClr>
                <a:srgbClr val="434343"/>
              </a:buClr>
              <a:buSzPts val="1200"/>
              <a:buFont typeface="Roboto Condensed Light"/>
              <a:buAutoNum type="romanLcPeriod"/>
              <a:defRPr sz="2800" b="0" i="0" u="none" strike="noStrike" cap="none">
                <a:solidFill>
                  <a:schemeClr val="dk2"/>
                </a:solidFill>
                <a:latin typeface="Barlow Semi Condensed"/>
                <a:ea typeface="Barlow Semi Condensed"/>
                <a:cs typeface="Barlow Semi Condensed"/>
                <a:sym typeface="Barlow Semi Condensed"/>
              </a:defRPr>
            </a:lvl3pPr>
            <a:lvl4pPr marL="3657600" marR="0" lvl="3" indent="-609600" algn="l" rtl="0">
              <a:lnSpc>
                <a:spcPct val="100000"/>
              </a:lnSpc>
              <a:spcBef>
                <a:spcPts val="0"/>
              </a:spcBef>
              <a:spcAft>
                <a:spcPts val="0"/>
              </a:spcAft>
              <a:buClr>
                <a:srgbClr val="434343"/>
              </a:buClr>
              <a:buSzPts val="1200"/>
              <a:buFont typeface="Roboto Condensed Light"/>
              <a:buAutoNum type="arabicPeriod"/>
              <a:defRPr sz="2800" b="0" i="0" u="none" strike="noStrike" cap="none">
                <a:solidFill>
                  <a:schemeClr val="dk2"/>
                </a:solidFill>
                <a:latin typeface="Barlow Semi Condensed"/>
                <a:ea typeface="Barlow Semi Condensed"/>
                <a:cs typeface="Barlow Semi Condensed"/>
                <a:sym typeface="Barlow Semi Condensed"/>
              </a:defRPr>
            </a:lvl4pPr>
            <a:lvl5pPr marL="4572000" marR="0" lvl="4" indent="-609600" algn="l" rtl="0">
              <a:lnSpc>
                <a:spcPct val="100000"/>
              </a:lnSpc>
              <a:spcBef>
                <a:spcPts val="0"/>
              </a:spcBef>
              <a:spcAft>
                <a:spcPts val="0"/>
              </a:spcAft>
              <a:buClr>
                <a:srgbClr val="434343"/>
              </a:buClr>
              <a:buSzPts val="1200"/>
              <a:buFont typeface="Roboto Condensed Light"/>
              <a:buAutoNum type="alphaLcPeriod"/>
              <a:defRPr sz="2800" b="0" i="0" u="none" strike="noStrike" cap="none">
                <a:solidFill>
                  <a:schemeClr val="dk2"/>
                </a:solidFill>
                <a:latin typeface="Barlow Semi Condensed"/>
                <a:ea typeface="Barlow Semi Condensed"/>
                <a:cs typeface="Barlow Semi Condensed"/>
                <a:sym typeface="Barlow Semi Condensed"/>
              </a:defRPr>
            </a:lvl5pPr>
            <a:lvl6pPr marL="5486400" marR="0" lvl="5" indent="-609600" algn="l" rtl="0">
              <a:lnSpc>
                <a:spcPct val="100000"/>
              </a:lnSpc>
              <a:spcBef>
                <a:spcPts val="0"/>
              </a:spcBef>
              <a:spcAft>
                <a:spcPts val="0"/>
              </a:spcAft>
              <a:buClr>
                <a:srgbClr val="434343"/>
              </a:buClr>
              <a:buSzPts val="1200"/>
              <a:buFont typeface="Roboto Condensed Light"/>
              <a:buAutoNum type="romanLcPeriod"/>
              <a:defRPr sz="2800" b="0" i="0" u="none" strike="noStrike" cap="none">
                <a:solidFill>
                  <a:schemeClr val="dk2"/>
                </a:solidFill>
                <a:latin typeface="Barlow Semi Condensed"/>
                <a:ea typeface="Barlow Semi Condensed"/>
                <a:cs typeface="Barlow Semi Condensed"/>
                <a:sym typeface="Barlow Semi Condensed"/>
              </a:defRPr>
            </a:lvl6pPr>
            <a:lvl7pPr marL="6400800" marR="0" lvl="6" indent="-609600" algn="l" rtl="0">
              <a:lnSpc>
                <a:spcPct val="100000"/>
              </a:lnSpc>
              <a:spcBef>
                <a:spcPts val="0"/>
              </a:spcBef>
              <a:spcAft>
                <a:spcPts val="0"/>
              </a:spcAft>
              <a:buClr>
                <a:srgbClr val="434343"/>
              </a:buClr>
              <a:buSzPts val="1200"/>
              <a:buFont typeface="Roboto Condensed Light"/>
              <a:buAutoNum type="arabicPeriod"/>
              <a:defRPr sz="2800" b="0" i="0" u="none" strike="noStrike" cap="none">
                <a:solidFill>
                  <a:schemeClr val="dk2"/>
                </a:solidFill>
                <a:latin typeface="Barlow Semi Condensed"/>
                <a:ea typeface="Barlow Semi Condensed"/>
                <a:cs typeface="Barlow Semi Condensed"/>
                <a:sym typeface="Barlow Semi Condensed"/>
              </a:defRPr>
            </a:lvl7pPr>
            <a:lvl8pPr marL="7315200" marR="0" lvl="7" indent="-609600" algn="l" rtl="0">
              <a:lnSpc>
                <a:spcPct val="100000"/>
              </a:lnSpc>
              <a:spcBef>
                <a:spcPts val="0"/>
              </a:spcBef>
              <a:spcAft>
                <a:spcPts val="0"/>
              </a:spcAft>
              <a:buClr>
                <a:srgbClr val="434343"/>
              </a:buClr>
              <a:buSzPts val="1200"/>
              <a:buFont typeface="Roboto Condensed Light"/>
              <a:buAutoNum type="alphaLcPeriod"/>
              <a:defRPr sz="2800" b="0" i="0" u="none" strike="noStrike" cap="none">
                <a:solidFill>
                  <a:schemeClr val="dk2"/>
                </a:solidFill>
                <a:latin typeface="Barlow Semi Condensed"/>
                <a:ea typeface="Barlow Semi Condensed"/>
                <a:cs typeface="Barlow Semi Condensed"/>
                <a:sym typeface="Barlow Semi Condensed"/>
              </a:defRPr>
            </a:lvl8pPr>
            <a:lvl9pPr marL="8229600" marR="0" lvl="8" indent="-609600" algn="l" rtl="0">
              <a:lnSpc>
                <a:spcPct val="100000"/>
              </a:lnSpc>
              <a:spcBef>
                <a:spcPts val="0"/>
              </a:spcBef>
              <a:spcAft>
                <a:spcPts val="0"/>
              </a:spcAft>
              <a:buClr>
                <a:srgbClr val="434343"/>
              </a:buClr>
              <a:buSzPts val="1200"/>
              <a:buFont typeface="Roboto Condensed Light"/>
              <a:buAutoNum type="romanLcPeriod"/>
              <a:defRPr sz="2800" b="0" i="0" u="none" strike="noStrike" cap="none">
                <a:solidFill>
                  <a:schemeClr val="dk2"/>
                </a:solidFill>
                <a:latin typeface="Barlow Semi Condensed"/>
                <a:ea typeface="Barlow Semi Condensed"/>
                <a:cs typeface="Barlow Semi Condensed"/>
                <a:sym typeface="Barlow Semi Condensed"/>
              </a:defRPr>
            </a:lvl9pPr>
          </a:lstStyle>
          <a:p>
            <a:endParaRPr/>
          </a:p>
        </p:txBody>
      </p:sp>
    </p:spTree>
    <p:extLst>
      <p:ext uri="{BB962C8B-B14F-4D97-AF65-F5344CB8AC3E}">
        <p14:creationId xmlns:p14="http://schemas.microsoft.com/office/powerpoint/2010/main" val="35765992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73DC18-A0B7-4933-B7C2-489F6B03C2E9}"/>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31C407FF-CD9F-68E8-B8C0-07CAB592F29F}"/>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2C3A4680-E3F8-FEC0-202D-4D34E9A71198}"/>
              </a:ext>
            </a:extLst>
          </p:cNvPr>
          <p:cNvSpPr>
            <a:spLocks noGrp="1"/>
          </p:cNvSpPr>
          <p:nvPr>
            <p:ph type="dt" sz="half" idx="10"/>
          </p:nvPr>
        </p:nvSpPr>
        <p:spPr/>
        <p:txBody>
          <a:bodyPr/>
          <a:lstStyle/>
          <a:p>
            <a:fld id="{1D8BD707-D9CF-40AE-B4C6-C98DA3205C09}" type="datetimeFigureOut">
              <a:rPr lang="en-US" smtClean="0"/>
              <a:pPr/>
              <a:t>6/19/2024</a:t>
            </a:fld>
            <a:endParaRPr lang="en-US"/>
          </a:p>
        </p:txBody>
      </p:sp>
      <p:sp>
        <p:nvSpPr>
          <p:cNvPr id="5" name="Espaço Reservado para Rodapé 4">
            <a:extLst>
              <a:ext uri="{FF2B5EF4-FFF2-40B4-BE49-F238E27FC236}">
                <a16:creationId xmlns:a16="http://schemas.microsoft.com/office/drawing/2014/main" id="{0380B53B-6EA2-06FF-ED2C-F4AB374C1A58}"/>
              </a:ext>
            </a:extLst>
          </p:cNvPr>
          <p:cNvSpPr>
            <a:spLocks noGrp="1"/>
          </p:cNvSpPr>
          <p:nvPr>
            <p:ph type="ftr" sz="quarter" idx="11"/>
          </p:nvPr>
        </p:nvSpPr>
        <p:spPr/>
        <p:txBody>
          <a:bodyPr/>
          <a:lstStyle/>
          <a:p>
            <a:endParaRPr lang="en-US"/>
          </a:p>
        </p:txBody>
      </p:sp>
      <p:sp>
        <p:nvSpPr>
          <p:cNvPr id="6" name="Espaço Reservado para Número de Slide 5">
            <a:extLst>
              <a:ext uri="{FF2B5EF4-FFF2-40B4-BE49-F238E27FC236}">
                <a16:creationId xmlns:a16="http://schemas.microsoft.com/office/drawing/2014/main" id="{CC3A1C7B-047A-1B86-33F3-FA43A2C4E4A5}"/>
              </a:ext>
            </a:extLst>
          </p:cNvPr>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6241255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C0E653-3D66-D39C-8D3A-70E116D191DA}"/>
              </a:ext>
            </a:extLst>
          </p:cNvPr>
          <p:cNvSpPr>
            <a:spLocks noGrp="1"/>
          </p:cNvSpPr>
          <p:nvPr>
            <p:ph type="title"/>
          </p:nvPr>
        </p:nvSpPr>
        <p:spPr>
          <a:xfrm>
            <a:off x="1247775" y="2564608"/>
            <a:ext cx="15773400" cy="4279106"/>
          </a:xfrm>
        </p:spPr>
        <p:txBody>
          <a:bodyPr anchor="b"/>
          <a:lstStyle>
            <a:lvl1pPr>
              <a:defRPr sz="9000"/>
            </a:lvl1pPr>
          </a:lstStyle>
          <a:p>
            <a:r>
              <a:rPr lang="pt-BR"/>
              <a:t>Clique para editar o título Mestre</a:t>
            </a:r>
          </a:p>
        </p:txBody>
      </p:sp>
      <p:sp>
        <p:nvSpPr>
          <p:cNvPr id="3" name="Espaço Reservado para Texto 2">
            <a:extLst>
              <a:ext uri="{FF2B5EF4-FFF2-40B4-BE49-F238E27FC236}">
                <a16:creationId xmlns:a16="http://schemas.microsoft.com/office/drawing/2014/main" id="{18EFF891-65A7-604D-5C3F-B38D4DF3BA6E}"/>
              </a:ext>
            </a:extLst>
          </p:cNvPr>
          <p:cNvSpPr>
            <a:spLocks noGrp="1"/>
          </p:cNvSpPr>
          <p:nvPr>
            <p:ph type="body" idx="1"/>
          </p:nvPr>
        </p:nvSpPr>
        <p:spPr>
          <a:xfrm>
            <a:off x="1247775" y="6884195"/>
            <a:ext cx="15773400" cy="2250281"/>
          </a:xfrm>
        </p:spPr>
        <p:txBody>
          <a:bodyPr/>
          <a:lstStyle>
            <a:lvl1pPr marL="0" indent="0">
              <a:buNone/>
              <a:defRPr sz="3600">
                <a:solidFill>
                  <a:schemeClr val="tx1">
                    <a:tint val="82000"/>
                  </a:schemeClr>
                </a:solidFill>
              </a:defRPr>
            </a:lvl1pPr>
            <a:lvl2pPr marL="685800" indent="0">
              <a:buNone/>
              <a:defRPr sz="3000">
                <a:solidFill>
                  <a:schemeClr val="tx1">
                    <a:tint val="82000"/>
                  </a:schemeClr>
                </a:solidFill>
              </a:defRPr>
            </a:lvl2pPr>
            <a:lvl3pPr marL="1371600" indent="0">
              <a:buNone/>
              <a:defRPr sz="2700">
                <a:solidFill>
                  <a:schemeClr val="tx1">
                    <a:tint val="82000"/>
                  </a:schemeClr>
                </a:solidFill>
              </a:defRPr>
            </a:lvl3pPr>
            <a:lvl4pPr marL="2057400" indent="0">
              <a:buNone/>
              <a:defRPr sz="2400">
                <a:solidFill>
                  <a:schemeClr val="tx1">
                    <a:tint val="82000"/>
                  </a:schemeClr>
                </a:solidFill>
              </a:defRPr>
            </a:lvl4pPr>
            <a:lvl5pPr marL="2743200" indent="0">
              <a:buNone/>
              <a:defRPr sz="2400">
                <a:solidFill>
                  <a:schemeClr val="tx1">
                    <a:tint val="82000"/>
                  </a:schemeClr>
                </a:solidFill>
              </a:defRPr>
            </a:lvl5pPr>
            <a:lvl6pPr marL="3429000" indent="0">
              <a:buNone/>
              <a:defRPr sz="2400">
                <a:solidFill>
                  <a:schemeClr val="tx1">
                    <a:tint val="82000"/>
                  </a:schemeClr>
                </a:solidFill>
              </a:defRPr>
            </a:lvl6pPr>
            <a:lvl7pPr marL="4114800" indent="0">
              <a:buNone/>
              <a:defRPr sz="2400">
                <a:solidFill>
                  <a:schemeClr val="tx1">
                    <a:tint val="82000"/>
                  </a:schemeClr>
                </a:solidFill>
              </a:defRPr>
            </a:lvl7pPr>
            <a:lvl8pPr marL="4800600" indent="0">
              <a:buNone/>
              <a:defRPr sz="2400">
                <a:solidFill>
                  <a:schemeClr val="tx1">
                    <a:tint val="82000"/>
                  </a:schemeClr>
                </a:solidFill>
              </a:defRPr>
            </a:lvl8pPr>
            <a:lvl9pPr marL="5486400" indent="0">
              <a:buNone/>
              <a:defRPr sz="2400">
                <a:solidFill>
                  <a:schemeClr val="tx1">
                    <a:tint val="82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FA6933BD-6A8E-E823-4345-AECA2CD8569A}"/>
              </a:ext>
            </a:extLst>
          </p:cNvPr>
          <p:cNvSpPr>
            <a:spLocks noGrp="1"/>
          </p:cNvSpPr>
          <p:nvPr>
            <p:ph type="dt" sz="half" idx="10"/>
          </p:nvPr>
        </p:nvSpPr>
        <p:spPr/>
        <p:txBody>
          <a:bodyPr/>
          <a:lstStyle/>
          <a:p>
            <a:fld id="{1D8BD707-D9CF-40AE-B4C6-C98DA3205C09}" type="datetimeFigureOut">
              <a:rPr lang="en-US" smtClean="0"/>
              <a:pPr/>
              <a:t>6/19/2024</a:t>
            </a:fld>
            <a:endParaRPr lang="en-US"/>
          </a:p>
        </p:txBody>
      </p:sp>
      <p:sp>
        <p:nvSpPr>
          <p:cNvPr id="5" name="Espaço Reservado para Rodapé 4">
            <a:extLst>
              <a:ext uri="{FF2B5EF4-FFF2-40B4-BE49-F238E27FC236}">
                <a16:creationId xmlns:a16="http://schemas.microsoft.com/office/drawing/2014/main" id="{2F18AF6F-30DE-9A44-2EB4-AB6505585F28}"/>
              </a:ext>
            </a:extLst>
          </p:cNvPr>
          <p:cNvSpPr>
            <a:spLocks noGrp="1"/>
          </p:cNvSpPr>
          <p:nvPr>
            <p:ph type="ftr" sz="quarter" idx="11"/>
          </p:nvPr>
        </p:nvSpPr>
        <p:spPr/>
        <p:txBody>
          <a:bodyPr/>
          <a:lstStyle/>
          <a:p>
            <a:endParaRPr lang="en-US"/>
          </a:p>
        </p:txBody>
      </p:sp>
      <p:sp>
        <p:nvSpPr>
          <p:cNvPr id="6" name="Espaço Reservado para Número de Slide 5">
            <a:extLst>
              <a:ext uri="{FF2B5EF4-FFF2-40B4-BE49-F238E27FC236}">
                <a16:creationId xmlns:a16="http://schemas.microsoft.com/office/drawing/2014/main" id="{36F6EBBD-DBD3-B0AC-1A4A-009DC620A037}"/>
              </a:ext>
            </a:extLst>
          </p:cNvPr>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4629987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867D87-8C87-E754-A9B6-0A289B73AB7E}"/>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13A2FF7D-1890-86BB-217A-E57A87AF02F8}"/>
              </a:ext>
            </a:extLst>
          </p:cNvPr>
          <p:cNvSpPr>
            <a:spLocks noGrp="1"/>
          </p:cNvSpPr>
          <p:nvPr>
            <p:ph sz="half" idx="1"/>
          </p:nvPr>
        </p:nvSpPr>
        <p:spPr>
          <a:xfrm>
            <a:off x="1257300" y="2738438"/>
            <a:ext cx="7772400" cy="6527007"/>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BEDCE1B2-1B0E-EBD5-C67B-A9A78D90D603}"/>
              </a:ext>
            </a:extLst>
          </p:cNvPr>
          <p:cNvSpPr>
            <a:spLocks noGrp="1"/>
          </p:cNvSpPr>
          <p:nvPr>
            <p:ph sz="half" idx="2"/>
          </p:nvPr>
        </p:nvSpPr>
        <p:spPr>
          <a:xfrm>
            <a:off x="9258300" y="2738438"/>
            <a:ext cx="7772400" cy="6527007"/>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077A70A4-3A86-282B-ACFC-E51EA7B9E0AE}"/>
              </a:ext>
            </a:extLst>
          </p:cNvPr>
          <p:cNvSpPr>
            <a:spLocks noGrp="1"/>
          </p:cNvSpPr>
          <p:nvPr>
            <p:ph type="dt" sz="half" idx="10"/>
          </p:nvPr>
        </p:nvSpPr>
        <p:spPr/>
        <p:txBody>
          <a:bodyPr/>
          <a:lstStyle/>
          <a:p>
            <a:fld id="{1D8BD707-D9CF-40AE-B4C6-C98DA3205C09}" type="datetimeFigureOut">
              <a:rPr lang="en-US" smtClean="0"/>
              <a:pPr/>
              <a:t>6/19/2024</a:t>
            </a:fld>
            <a:endParaRPr lang="en-US"/>
          </a:p>
        </p:txBody>
      </p:sp>
      <p:sp>
        <p:nvSpPr>
          <p:cNvPr id="6" name="Espaço Reservado para Rodapé 5">
            <a:extLst>
              <a:ext uri="{FF2B5EF4-FFF2-40B4-BE49-F238E27FC236}">
                <a16:creationId xmlns:a16="http://schemas.microsoft.com/office/drawing/2014/main" id="{729D3C91-3540-8CC3-6790-15BD043F259C}"/>
              </a:ext>
            </a:extLst>
          </p:cNvPr>
          <p:cNvSpPr>
            <a:spLocks noGrp="1"/>
          </p:cNvSpPr>
          <p:nvPr>
            <p:ph type="ftr" sz="quarter" idx="11"/>
          </p:nvPr>
        </p:nvSpPr>
        <p:spPr/>
        <p:txBody>
          <a:bodyPr/>
          <a:lstStyle/>
          <a:p>
            <a:endParaRPr lang="en-US"/>
          </a:p>
        </p:txBody>
      </p:sp>
      <p:sp>
        <p:nvSpPr>
          <p:cNvPr id="7" name="Espaço Reservado para Número de Slide 6">
            <a:extLst>
              <a:ext uri="{FF2B5EF4-FFF2-40B4-BE49-F238E27FC236}">
                <a16:creationId xmlns:a16="http://schemas.microsoft.com/office/drawing/2014/main" id="{E7287AAA-D99E-475D-91E8-66E458D5B047}"/>
              </a:ext>
            </a:extLst>
          </p:cNvPr>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4054151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720A93-6030-4C0B-834F-1C5514161458}"/>
              </a:ext>
            </a:extLst>
          </p:cNvPr>
          <p:cNvSpPr>
            <a:spLocks noGrp="1"/>
          </p:cNvSpPr>
          <p:nvPr>
            <p:ph type="title"/>
          </p:nvPr>
        </p:nvSpPr>
        <p:spPr>
          <a:xfrm>
            <a:off x="1259682" y="547688"/>
            <a:ext cx="15773400" cy="1988345"/>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114DA717-E687-E4B5-1DBE-CC54DC39E6B0}"/>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704BFD3B-CC03-4384-B9D8-101058DF0929}"/>
              </a:ext>
            </a:extLst>
          </p:cNvPr>
          <p:cNvSpPr>
            <a:spLocks noGrp="1"/>
          </p:cNvSpPr>
          <p:nvPr>
            <p:ph sz="half" idx="2"/>
          </p:nvPr>
        </p:nvSpPr>
        <p:spPr>
          <a:xfrm>
            <a:off x="1259683" y="3757613"/>
            <a:ext cx="7736681" cy="5526882"/>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C2EDA6A0-5DB9-1768-1292-DFF962E5AB93}"/>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9E94949E-128E-B5D1-34A5-B0A9AA964B60}"/>
              </a:ext>
            </a:extLst>
          </p:cNvPr>
          <p:cNvSpPr>
            <a:spLocks noGrp="1"/>
          </p:cNvSpPr>
          <p:nvPr>
            <p:ph sz="quarter" idx="4"/>
          </p:nvPr>
        </p:nvSpPr>
        <p:spPr>
          <a:xfrm>
            <a:off x="9258300" y="3757613"/>
            <a:ext cx="7774782" cy="5526882"/>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1A47F459-A236-F1DD-5D5D-24BC75D092E6}"/>
              </a:ext>
            </a:extLst>
          </p:cNvPr>
          <p:cNvSpPr>
            <a:spLocks noGrp="1"/>
          </p:cNvSpPr>
          <p:nvPr>
            <p:ph type="dt" sz="half" idx="10"/>
          </p:nvPr>
        </p:nvSpPr>
        <p:spPr/>
        <p:txBody>
          <a:bodyPr/>
          <a:lstStyle/>
          <a:p>
            <a:fld id="{1D8BD707-D9CF-40AE-B4C6-C98DA3205C09}" type="datetimeFigureOut">
              <a:rPr lang="en-US" smtClean="0"/>
              <a:pPr/>
              <a:t>6/19/2024</a:t>
            </a:fld>
            <a:endParaRPr lang="en-US"/>
          </a:p>
        </p:txBody>
      </p:sp>
      <p:sp>
        <p:nvSpPr>
          <p:cNvPr id="8" name="Espaço Reservado para Rodapé 7">
            <a:extLst>
              <a:ext uri="{FF2B5EF4-FFF2-40B4-BE49-F238E27FC236}">
                <a16:creationId xmlns:a16="http://schemas.microsoft.com/office/drawing/2014/main" id="{D577E637-06B9-78B9-21C6-ED413BBB15ED}"/>
              </a:ext>
            </a:extLst>
          </p:cNvPr>
          <p:cNvSpPr>
            <a:spLocks noGrp="1"/>
          </p:cNvSpPr>
          <p:nvPr>
            <p:ph type="ftr" sz="quarter" idx="11"/>
          </p:nvPr>
        </p:nvSpPr>
        <p:spPr/>
        <p:txBody>
          <a:bodyPr/>
          <a:lstStyle/>
          <a:p>
            <a:endParaRPr lang="en-US"/>
          </a:p>
        </p:txBody>
      </p:sp>
      <p:sp>
        <p:nvSpPr>
          <p:cNvPr id="9" name="Espaço Reservado para Número de Slide 8">
            <a:extLst>
              <a:ext uri="{FF2B5EF4-FFF2-40B4-BE49-F238E27FC236}">
                <a16:creationId xmlns:a16="http://schemas.microsoft.com/office/drawing/2014/main" id="{D7980E20-357B-A56A-F911-6662E4EBC160}"/>
              </a:ext>
            </a:extLst>
          </p:cNvPr>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42643892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2FF23D-8B5F-2BD3-6DB8-214213007657}"/>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B43575E7-3EBA-8C70-DFF8-3912F0C7533D}"/>
              </a:ext>
            </a:extLst>
          </p:cNvPr>
          <p:cNvSpPr>
            <a:spLocks noGrp="1"/>
          </p:cNvSpPr>
          <p:nvPr>
            <p:ph type="dt" sz="half" idx="10"/>
          </p:nvPr>
        </p:nvSpPr>
        <p:spPr/>
        <p:txBody>
          <a:bodyPr/>
          <a:lstStyle/>
          <a:p>
            <a:fld id="{1D8BD707-D9CF-40AE-B4C6-C98DA3205C09}" type="datetimeFigureOut">
              <a:rPr lang="en-US" smtClean="0"/>
              <a:pPr/>
              <a:t>6/19/2024</a:t>
            </a:fld>
            <a:endParaRPr lang="en-US"/>
          </a:p>
        </p:txBody>
      </p:sp>
      <p:sp>
        <p:nvSpPr>
          <p:cNvPr id="4" name="Espaço Reservado para Rodapé 3">
            <a:extLst>
              <a:ext uri="{FF2B5EF4-FFF2-40B4-BE49-F238E27FC236}">
                <a16:creationId xmlns:a16="http://schemas.microsoft.com/office/drawing/2014/main" id="{CCDA9083-D142-FABD-8617-11CF97D16FBB}"/>
              </a:ext>
            </a:extLst>
          </p:cNvPr>
          <p:cNvSpPr>
            <a:spLocks noGrp="1"/>
          </p:cNvSpPr>
          <p:nvPr>
            <p:ph type="ftr" sz="quarter" idx="11"/>
          </p:nvPr>
        </p:nvSpPr>
        <p:spPr/>
        <p:txBody>
          <a:bodyPr/>
          <a:lstStyle/>
          <a:p>
            <a:endParaRPr lang="en-US"/>
          </a:p>
        </p:txBody>
      </p:sp>
      <p:sp>
        <p:nvSpPr>
          <p:cNvPr id="5" name="Espaço Reservado para Número de Slide 4">
            <a:extLst>
              <a:ext uri="{FF2B5EF4-FFF2-40B4-BE49-F238E27FC236}">
                <a16:creationId xmlns:a16="http://schemas.microsoft.com/office/drawing/2014/main" id="{CE194F1E-303F-F3E3-BEFD-2343A7A31A9E}"/>
              </a:ext>
            </a:extLst>
          </p:cNvPr>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891827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8B9B5EE5-EFB4-BC11-3FAA-732AAE1CFE59}"/>
              </a:ext>
            </a:extLst>
          </p:cNvPr>
          <p:cNvSpPr>
            <a:spLocks noGrp="1"/>
          </p:cNvSpPr>
          <p:nvPr>
            <p:ph type="dt" sz="half" idx="10"/>
          </p:nvPr>
        </p:nvSpPr>
        <p:spPr/>
        <p:txBody>
          <a:bodyPr/>
          <a:lstStyle/>
          <a:p>
            <a:fld id="{1D8BD707-D9CF-40AE-B4C6-C98DA3205C09}" type="datetimeFigureOut">
              <a:rPr lang="en-US" smtClean="0"/>
              <a:pPr/>
              <a:t>6/19/2024</a:t>
            </a:fld>
            <a:endParaRPr lang="en-US"/>
          </a:p>
        </p:txBody>
      </p:sp>
      <p:sp>
        <p:nvSpPr>
          <p:cNvPr id="3" name="Espaço Reservado para Rodapé 2">
            <a:extLst>
              <a:ext uri="{FF2B5EF4-FFF2-40B4-BE49-F238E27FC236}">
                <a16:creationId xmlns:a16="http://schemas.microsoft.com/office/drawing/2014/main" id="{0052E3E1-8A41-03BD-AB6C-BF49A791B9C1}"/>
              </a:ext>
            </a:extLst>
          </p:cNvPr>
          <p:cNvSpPr>
            <a:spLocks noGrp="1"/>
          </p:cNvSpPr>
          <p:nvPr>
            <p:ph type="ftr" sz="quarter" idx="11"/>
          </p:nvPr>
        </p:nvSpPr>
        <p:spPr/>
        <p:txBody>
          <a:bodyPr/>
          <a:lstStyle/>
          <a:p>
            <a:endParaRPr lang="en-US"/>
          </a:p>
        </p:txBody>
      </p:sp>
      <p:sp>
        <p:nvSpPr>
          <p:cNvPr id="4" name="Espaço Reservado para Número de Slide 3">
            <a:extLst>
              <a:ext uri="{FF2B5EF4-FFF2-40B4-BE49-F238E27FC236}">
                <a16:creationId xmlns:a16="http://schemas.microsoft.com/office/drawing/2014/main" id="{69FD3706-EB71-F9B5-33BD-309F77AB6B82}"/>
              </a:ext>
            </a:extLst>
          </p:cNvPr>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196307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1D491D-718F-FDDE-9180-BE11E0A2D81D}"/>
              </a:ext>
            </a:extLst>
          </p:cNvPr>
          <p:cNvSpPr>
            <a:spLocks noGrp="1"/>
          </p:cNvSpPr>
          <p:nvPr>
            <p:ph type="title"/>
          </p:nvPr>
        </p:nvSpPr>
        <p:spPr>
          <a:xfrm>
            <a:off x="1259683" y="685800"/>
            <a:ext cx="5898356" cy="2400300"/>
          </a:xfrm>
        </p:spPr>
        <p:txBody>
          <a:bodyPr anchor="b"/>
          <a:lstStyle>
            <a:lvl1pPr>
              <a:defRPr sz="48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2560923A-B0D5-5FBC-D382-0A77108E0045}"/>
              </a:ext>
            </a:extLst>
          </p:cNvPr>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FB0F63DF-AE9D-B327-97E7-6A05DEB4DABD}"/>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2F7BBC33-AA1C-1F2D-FBD9-96C362A52A24}"/>
              </a:ext>
            </a:extLst>
          </p:cNvPr>
          <p:cNvSpPr>
            <a:spLocks noGrp="1"/>
          </p:cNvSpPr>
          <p:nvPr>
            <p:ph type="dt" sz="half" idx="10"/>
          </p:nvPr>
        </p:nvSpPr>
        <p:spPr/>
        <p:txBody>
          <a:bodyPr/>
          <a:lstStyle/>
          <a:p>
            <a:fld id="{1D8BD707-D9CF-40AE-B4C6-C98DA3205C09}" type="datetimeFigureOut">
              <a:rPr lang="en-US" smtClean="0"/>
              <a:pPr/>
              <a:t>6/19/2024</a:t>
            </a:fld>
            <a:endParaRPr lang="en-US"/>
          </a:p>
        </p:txBody>
      </p:sp>
      <p:sp>
        <p:nvSpPr>
          <p:cNvPr id="6" name="Espaço Reservado para Rodapé 5">
            <a:extLst>
              <a:ext uri="{FF2B5EF4-FFF2-40B4-BE49-F238E27FC236}">
                <a16:creationId xmlns:a16="http://schemas.microsoft.com/office/drawing/2014/main" id="{648A646F-9520-A7C7-B192-A08B0FDBD7BD}"/>
              </a:ext>
            </a:extLst>
          </p:cNvPr>
          <p:cNvSpPr>
            <a:spLocks noGrp="1"/>
          </p:cNvSpPr>
          <p:nvPr>
            <p:ph type="ftr" sz="quarter" idx="11"/>
          </p:nvPr>
        </p:nvSpPr>
        <p:spPr/>
        <p:txBody>
          <a:bodyPr/>
          <a:lstStyle/>
          <a:p>
            <a:endParaRPr lang="en-US"/>
          </a:p>
        </p:txBody>
      </p:sp>
      <p:sp>
        <p:nvSpPr>
          <p:cNvPr id="7" name="Espaço Reservado para Número de Slide 6">
            <a:extLst>
              <a:ext uri="{FF2B5EF4-FFF2-40B4-BE49-F238E27FC236}">
                <a16:creationId xmlns:a16="http://schemas.microsoft.com/office/drawing/2014/main" id="{546784BC-164D-B4B8-41B1-BFFC4C8ACAEB}"/>
              </a:ext>
            </a:extLst>
          </p:cNvPr>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5074983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E04BA7-1975-BB78-CCAE-F5DDDC129434}"/>
              </a:ext>
            </a:extLst>
          </p:cNvPr>
          <p:cNvSpPr>
            <a:spLocks noGrp="1"/>
          </p:cNvSpPr>
          <p:nvPr>
            <p:ph type="title"/>
          </p:nvPr>
        </p:nvSpPr>
        <p:spPr>
          <a:xfrm>
            <a:off x="1259683" y="685800"/>
            <a:ext cx="5898356" cy="2400300"/>
          </a:xfrm>
        </p:spPr>
        <p:txBody>
          <a:bodyPr anchor="b"/>
          <a:lstStyle>
            <a:lvl1pPr>
              <a:defRPr sz="4800"/>
            </a:lvl1pPr>
          </a:lstStyle>
          <a:p>
            <a:r>
              <a:rPr lang="pt-BR"/>
              <a:t>Clique para editar o título Mestre</a:t>
            </a:r>
          </a:p>
        </p:txBody>
      </p:sp>
      <p:sp>
        <p:nvSpPr>
          <p:cNvPr id="3" name="Espaço Reservado para Imagem 2">
            <a:extLst>
              <a:ext uri="{FF2B5EF4-FFF2-40B4-BE49-F238E27FC236}">
                <a16:creationId xmlns:a16="http://schemas.microsoft.com/office/drawing/2014/main" id="{3CB420E6-6078-588D-5C84-F390846FBDD7}"/>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pt-BR"/>
          </a:p>
        </p:txBody>
      </p:sp>
      <p:sp>
        <p:nvSpPr>
          <p:cNvPr id="4" name="Espaço Reservado para Texto 3">
            <a:extLst>
              <a:ext uri="{FF2B5EF4-FFF2-40B4-BE49-F238E27FC236}">
                <a16:creationId xmlns:a16="http://schemas.microsoft.com/office/drawing/2014/main" id="{EFAAAE03-F62A-F208-97F6-BB18245DE87A}"/>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00F40F1A-0353-6A7A-D223-7F9542F05CE6}"/>
              </a:ext>
            </a:extLst>
          </p:cNvPr>
          <p:cNvSpPr>
            <a:spLocks noGrp="1"/>
          </p:cNvSpPr>
          <p:nvPr>
            <p:ph type="dt" sz="half" idx="10"/>
          </p:nvPr>
        </p:nvSpPr>
        <p:spPr/>
        <p:txBody>
          <a:bodyPr/>
          <a:lstStyle/>
          <a:p>
            <a:fld id="{1D8BD707-D9CF-40AE-B4C6-C98DA3205C09}" type="datetimeFigureOut">
              <a:rPr lang="en-US" smtClean="0"/>
              <a:pPr/>
              <a:t>6/19/2024</a:t>
            </a:fld>
            <a:endParaRPr lang="en-US"/>
          </a:p>
        </p:txBody>
      </p:sp>
      <p:sp>
        <p:nvSpPr>
          <p:cNvPr id="6" name="Espaço Reservado para Rodapé 5">
            <a:extLst>
              <a:ext uri="{FF2B5EF4-FFF2-40B4-BE49-F238E27FC236}">
                <a16:creationId xmlns:a16="http://schemas.microsoft.com/office/drawing/2014/main" id="{82BCF684-B1CC-F79A-FABF-96252C23AFED}"/>
              </a:ext>
            </a:extLst>
          </p:cNvPr>
          <p:cNvSpPr>
            <a:spLocks noGrp="1"/>
          </p:cNvSpPr>
          <p:nvPr>
            <p:ph type="ftr" sz="quarter" idx="11"/>
          </p:nvPr>
        </p:nvSpPr>
        <p:spPr/>
        <p:txBody>
          <a:bodyPr/>
          <a:lstStyle/>
          <a:p>
            <a:endParaRPr lang="en-US"/>
          </a:p>
        </p:txBody>
      </p:sp>
      <p:sp>
        <p:nvSpPr>
          <p:cNvPr id="7" name="Espaço Reservado para Número de Slide 6">
            <a:extLst>
              <a:ext uri="{FF2B5EF4-FFF2-40B4-BE49-F238E27FC236}">
                <a16:creationId xmlns:a16="http://schemas.microsoft.com/office/drawing/2014/main" id="{5E57DF71-899A-4B9E-4E73-D7D95E855280}"/>
              </a:ext>
            </a:extLst>
          </p:cNvPr>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4030870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E6F5C789-AD04-8236-0045-0A59E0054ABA}"/>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01335893-2DFC-928E-1DEC-13737D7EFCC3}"/>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60DE2A5B-5D90-FE40-8ACE-B63975509877}"/>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82000"/>
                  </a:schemeClr>
                </a:solidFill>
              </a:defRPr>
            </a:lvl1pPr>
          </a:lstStyle>
          <a:p>
            <a:fld id="{1D8BD707-D9CF-40AE-B4C6-C98DA3205C09}" type="datetimeFigureOut">
              <a:rPr lang="en-US" smtClean="0"/>
              <a:pPr/>
              <a:t>6/19/2024</a:t>
            </a:fld>
            <a:endParaRPr lang="en-US"/>
          </a:p>
        </p:txBody>
      </p:sp>
      <p:sp>
        <p:nvSpPr>
          <p:cNvPr id="5" name="Espaço Reservado para Rodapé 4">
            <a:extLst>
              <a:ext uri="{FF2B5EF4-FFF2-40B4-BE49-F238E27FC236}">
                <a16:creationId xmlns:a16="http://schemas.microsoft.com/office/drawing/2014/main" id="{0A170503-CEBA-72B9-344B-1FD6B4469AEB}"/>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82000"/>
                  </a:schemeClr>
                </a:solidFill>
              </a:defRPr>
            </a:lvl1pPr>
          </a:lstStyle>
          <a:p>
            <a:endParaRPr lang="en-US"/>
          </a:p>
        </p:txBody>
      </p:sp>
      <p:sp>
        <p:nvSpPr>
          <p:cNvPr id="6" name="Espaço Reservado para Número de Slide 5">
            <a:extLst>
              <a:ext uri="{FF2B5EF4-FFF2-40B4-BE49-F238E27FC236}">
                <a16:creationId xmlns:a16="http://schemas.microsoft.com/office/drawing/2014/main" id="{C01E126A-C546-DB38-3EFC-05476066418E}"/>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82000"/>
                  </a:schemeClr>
                </a:solidFill>
              </a:defRPr>
            </a:lvl1pPr>
          </a:lstStyle>
          <a:p>
            <a:fld id="{B6F15528-21DE-4FAA-801E-634DDDAF4B2B}" type="slidenum">
              <a:rPr lang="en-US" smtClean="0"/>
              <a:pPr/>
              <a:t>‹nº›</a:t>
            </a:fld>
            <a:endParaRPr lang="en-US"/>
          </a:p>
        </p:txBody>
      </p:sp>
    </p:spTree>
    <p:extLst>
      <p:ext uri="{BB962C8B-B14F-4D97-AF65-F5344CB8AC3E}">
        <p14:creationId xmlns:p14="http://schemas.microsoft.com/office/powerpoint/2010/main" val="3546678385"/>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pt-BR"/>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7.xml"/><Relationship Id="rId5" Type="http://schemas.openxmlformats.org/officeDocument/2006/relationships/image" Target="../media/image25.jp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3.gif"/></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https://commons.wikimedia.org/wiki/File:William_Sealy_Gosset.jpg" TargetMode="External"/><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46.xml.rels><?xml version="1.0" encoding="UTF-8" standalone="yes"?>
<Relationships xmlns="http://schemas.openxmlformats.org/package/2006/relationships"><Relationship Id="rId8" Type="http://schemas.openxmlformats.org/officeDocument/2006/relationships/image" Target="../media/image560.png"/><Relationship Id="rId3" Type="http://schemas.openxmlformats.org/officeDocument/2006/relationships/image" Target="../media/image56.png"/><Relationship Id="rId7" Type="http://schemas.openxmlformats.org/officeDocument/2006/relationships/image" Target="../media/image550.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540.png"/><Relationship Id="rId4" Type="http://schemas.openxmlformats.org/officeDocument/2006/relationships/image" Target="../media/image530.png"/><Relationship Id="rId9" Type="http://schemas.openxmlformats.org/officeDocument/2006/relationships/image" Target="../media/image57.pn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9.png"/><Relationship Id="rId7" Type="http://schemas.openxmlformats.org/officeDocument/2006/relationships/image" Target="../media/image62.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43.png"/><Relationship Id="rId10" Type="http://schemas.openxmlformats.org/officeDocument/2006/relationships/image" Target="../media/image65.png"/><Relationship Id="rId4" Type="http://schemas.openxmlformats.org/officeDocument/2006/relationships/image" Target="../media/image60.png"/><Relationship Id="rId9" Type="http://schemas.openxmlformats.org/officeDocument/2006/relationships/image" Target="../media/image64.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6.gif"/><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63.png"/><Relationship Id="rId4" Type="http://schemas.openxmlformats.org/officeDocument/2006/relationships/image" Target="../media/image67.gif"/></Relationships>
</file>

<file path=ppt/slides/_rels/slide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70.png"/><Relationship Id="rId4" Type="http://schemas.openxmlformats.org/officeDocument/2006/relationships/image" Target="../media/image69.png"/></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80.png"/><Relationship Id="rId2" Type="http://schemas.openxmlformats.org/officeDocument/2006/relationships/customXml" Target="../ink/ink1.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20.pn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 Id="rId9" Type="http://schemas.openxmlformats.org/officeDocument/2006/relationships/image" Target="../media/image86.png"/></Relationships>
</file>

<file path=ppt/slides/_rels/slide6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 Target="slide5.xml"/><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1688118" y="-95547"/>
            <a:ext cx="6599882" cy="9616290"/>
            <a:chOff x="0" y="0"/>
            <a:chExt cx="7095071" cy="10337800"/>
          </a:xfrm>
        </p:grpSpPr>
        <p:sp>
          <p:nvSpPr>
            <p:cNvPr id="3" name="Freeform 3"/>
            <p:cNvSpPr/>
            <p:nvPr/>
          </p:nvSpPr>
          <p:spPr>
            <a:xfrm>
              <a:off x="0" y="0"/>
              <a:ext cx="7095109" cy="10337800"/>
            </a:xfrm>
            <a:custGeom>
              <a:avLst/>
              <a:gdLst/>
              <a:ahLst/>
              <a:cxnLst/>
              <a:rect l="l" t="t" r="r" b="b"/>
              <a:pathLst>
                <a:path w="7095109" h="10337800">
                  <a:moveTo>
                    <a:pt x="2370709" y="0"/>
                  </a:moveTo>
                  <a:lnTo>
                    <a:pt x="0" y="4292600"/>
                  </a:lnTo>
                  <a:lnTo>
                    <a:pt x="3776091" y="9084691"/>
                  </a:lnTo>
                  <a:lnTo>
                    <a:pt x="2590800" y="10337800"/>
                  </a:lnTo>
                  <a:lnTo>
                    <a:pt x="7095109" y="10337800"/>
                  </a:lnTo>
                  <a:lnTo>
                    <a:pt x="7095109" y="0"/>
                  </a:lnTo>
                  <a:close/>
                </a:path>
              </a:pathLst>
            </a:custGeom>
            <a:blipFill>
              <a:blip r:embed="rId3"/>
              <a:stretch>
                <a:fillRect l="-59277" r="-59277"/>
              </a:stretch>
            </a:blipFill>
          </p:spPr>
          <p:txBody>
            <a:bodyPr/>
            <a:lstStyle/>
            <a:p>
              <a:endParaRPr lang="pt-BR"/>
            </a:p>
          </p:txBody>
        </p:sp>
      </p:grpSp>
      <p:grpSp>
        <p:nvGrpSpPr>
          <p:cNvPr id="4" name="Group 4"/>
          <p:cNvGrpSpPr/>
          <p:nvPr/>
        </p:nvGrpSpPr>
        <p:grpSpPr>
          <a:xfrm rot="-2292491">
            <a:off x="12383347" y="3044368"/>
            <a:ext cx="993213" cy="6295728"/>
            <a:chOff x="0" y="0"/>
            <a:chExt cx="279832" cy="1773784"/>
          </a:xfrm>
        </p:grpSpPr>
        <p:sp>
          <p:nvSpPr>
            <p:cNvPr id="5" name="Freeform 5"/>
            <p:cNvSpPr/>
            <p:nvPr/>
          </p:nvSpPr>
          <p:spPr>
            <a:xfrm>
              <a:off x="0" y="0"/>
              <a:ext cx="279832" cy="1773784"/>
            </a:xfrm>
            <a:custGeom>
              <a:avLst/>
              <a:gdLst/>
              <a:ahLst/>
              <a:cxnLst/>
              <a:rect l="l" t="t" r="r" b="b"/>
              <a:pathLst>
                <a:path w="279832" h="1773784">
                  <a:moveTo>
                    <a:pt x="0" y="0"/>
                  </a:moveTo>
                  <a:lnTo>
                    <a:pt x="279832" y="0"/>
                  </a:lnTo>
                  <a:lnTo>
                    <a:pt x="279832" y="1773784"/>
                  </a:lnTo>
                  <a:lnTo>
                    <a:pt x="0" y="1773784"/>
                  </a:lnTo>
                  <a:close/>
                </a:path>
              </a:pathLst>
            </a:custGeom>
            <a:solidFill>
              <a:srgbClr val="060644"/>
            </a:solidFill>
          </p:spPr>
          <p:txBody>
            <a:bodyPr/>
            <a:lstStyle/>
            <a:p>
              <a:endParaRPr lang="pt-BR"/>
            </a:p>
          </p:txBody>
        </p:sp>
        <p:sp>
          <p:nvSpPr>
            <p:cNvPr id="6" name="TextBox 6"/>
            <p:cNvSpPr txBox="1"/>
            <p:nvPr/>
          </p:nvSpPr>
          <p:spPr>
            <a:xfrm>
              <a:off x="0" y="-66675"/>
              <a:ext cx="279832" cy="1840459"/>
            </a:xfrm>
            <a:prstGeom prst="rect">
              <a:avLst/>
            </a:prstGeom>
          </p:spPr>
          <p:txBody>
            <a:bodyPr lIns="50800" tIns="50800" rIns="50800" bIns="50800" rtlCol="0" anchor="ctr"/>
            <a:lstStyle/>
            <a:p>
              <a:pPr algn="ctr">
                <a:lnSpc>
                  <a:spcPts val="2800"/>
                </a:lnSpc>
              </a:pPr>
              <a:endParaRPr/>
            </a:p>
          </p:txBody>
        </p:sp>
      </p:grpSp>
      <p:grpSp>
        <p:nvGrpSpPr>
          <p:cNvPr id="7" name="Group 7"/>
          <p:cNvGrpSpPr/>
          <p:nvPr/>
        </p:nvGrpSpPr>
        <p:grpSpPr>
          <a:xfrm rot="7221385">
            <a:off x="13101531" y="9401040"/>
            <a:ext cx="2523952" cy="953058"/>
            <a:chOff x="0" y="0"/>
            <a:chExt cx="1614384" cy="609600"/>
          </a:xfrm>
        </p:grpSpPr>
        <p:sp>
          <p:nvSpPr>
            <p:cNvPr id="8" name="Freeform 8"/>
            <p:cNvSpPr/>
            <p:nvPr/>
          </p:nvSpPr>
          <p:spPr>
            <a:xfrm>
              <a:off x="0" y="0"/>
              <a:ext cx="1614384" cy="609600"/>
            </a:xfrm>
            <a:custGeom>
              <a:avLst/>
              <a:gdLst/>
              <a:ahLst/>
              <a:cxnLst/>
              <a:rect l="l" t="t" r="r" b="b"/>
              <a:pathLst>
                <a:path w="1614384" h="609600">
                  <a:moveTo>
                    <a:pt x="203200" y="0"/>
                  </a:moveTo>
                  <a:lnTo>
                    <a:pt x="1614384" y="0"/>
                  </a:lnTo>
                  <a:lnTo>
                    <a:pt x="1411184" y="609600"/>
                  </a:lnTo>
                  <a:lnTo>
                    <a:pt x="0" y="609600"/>
                  </a:lnTo>
                  <a:lnTo>
                    <a:pt x="203200" y="0"/>
                  </a:lnTo>
                  <a:close/>
                </a:path>
              </a:pathLst>
            </a:custGeom>
            <a:solidFill>
              <a:srgbClr val="060644"/>
            </a:solidFill>
          </p:spPr>
          <p:txBody>
            <a:bodyPr/>
            <a:lstStyle/>
            <a:p>
              <a:endParaRPr lang="pt-BR"/>
            </a:p>
          </p:txBody>
        </p:sp>
        <p:sp>
          <p:nvSpPr>
            <p:cNvPr id="9" name="TextBox 9"/>
            <p:cNvSpPr txBox="1"/>
            <p:nvPr/>
          </p:nvSpPr>
          <p:spPr>
            <a:xfrm>
              <a:off x="101600" y="-66675"/>
              <a:ext cx="1411184" cy="676275"/>
            </a:xfrm>
            <a:prstGeom prst="rect">
              <a:avLst/>
            </a:prstGeom>
          </p:spPr>
          <p:txBody>
            <a:bodyPr lIns="50800" tIns="50800" rIns="50800" bIns="50800" rtlCol="0" anchor="ctr"/>
            <a:lstStyle/>
            <a:p>
              <a:pPr algn="ctr">
                <a:lnSpc>
                  <a:spcPts val="2800"/>
                </a:lnSpc>
              </a:pPr>
              <a:endParaRPr/>
            </a:p>
          </p:txBody>
        </p:sp>
      </p:grpSp>
      <p:grpSp>
        <p:nvGrpSpPr>
          <p:cNvPr id="10" name="Group 10"/>
          <p:cNvGrpSpPr/>
          <p:nvPr/>
        </p:nvGrpSpPr>
        <p:grpSpPr>
          <a:xfrm rot="7221385">
            <a:off x="11304292" y="9582671"/>
            <a:ext cx="3837666" cy="589796"/>
            <a:chOff x="0" y="0"/>
            <a:chExt cx="2454669" cy="377249"/>
          </a:xfrm>
        </p:grpSpPr>
        <p:sp>
          <p:nvSpPr>
            <p:cNvPr id="11" name="Freeform 11"/>
            <p:cNvSpPr/>
            <p:nvPr/>
          </p:nvSpPr>
          <p:spPr>
            <a:xfrm>
              <a:off x="0" y="0"/>
              <a:ext cx="2454669" cy="377249"/>
            </a:xfrm>
            <a:custGeom>
              <a:avLst/>
              <a:gdLst/>
              <a:ahLst/>
              <a:cxnLst/>
              <a:rect l="l" t="t" r="r" b="b"/>
              <a:pathLst>
                <a:path w="2454669" h="377249">
                  <a:moveTo>
                    <a:pt x="203200" y="0"/>
                  </a:moveTo>
                  <a:lnTo>
                    <a:pt x="2454669" y="0"/>
                  </a:lnTo>
                  <a:lnTo>
                    <a:pt x="2251469" y="377249"/>
                  </a:lnTo>
                  <a:lnTo>
                    <a:pt x="0" y="377249"/>
                  </a:lnTo>
                  <a:lnTo>
                    <a:pt x="203200" y="0"/>
                  </a:lnTo>
                  <a:close/>
                </a:path>
              </a:pathLst>
            </a:custGeom>
            <a:solidFill>
              <a:srgbClr val="060644"/>
            </a:solidFill>
          </p:spPr>
          <p:txBody>
            <a:bodyPr/>
            <a:lstStyle/>
            <a:p>
              <a:endParaRPr lang="pt-BR"/>
            </a:p>
          </p:txBody>
        </p:sp>
        <p:sp>
          <p:nvSpPr>
            <p:cNvPr id="12" name="TextBox 12"/>
            <p:cNvSpPr txBox="1"/>
            <p:nvPr/>
          </p:nvSpPr>
          <p:spPr>
            <a:xfrm>
              <a:off x="101600" y="-66675"/>
              <a:ext cx="2251469" cy="443924"/>
            </a:xfrm>
            <a:prstGeom prst="rect">
              <a:avLst/>
            </a:prstGeom>
          </p:spPr>
          <p:txBody>
            <a:bodyPr lIns="50800" tIns="50800" rIns="50800" bIns="50800" rtlCol="0" anchor="ctr"/>
            <a:lstStyle/>
            <a:p>
              <a:pPr algn="ctr">
                <a:lnSpc>
                  <a:spcPts val="2800"/>
                </a:lnSpc>
              </a:pPr>
              <a:endParaRPr/>
            </a:p>
          </p:txBody>
        </p:sp>
      </p:grpSp>
      <p:grpSp>
        <p:nvGrpSpPr>
          <p:cNvPr id="13" name="Group 13"/>
          <p:cNvGrpSpPr/>
          <p:nvPr/>
        </p:nvGrpSpPr>
        <p:grpSpPr>
          <a:xfrm rot="7091654">
            <a:off x="9686618" y="798020"/>
            <a:ext cx="3868283" cy="551342"/>
            <a:chOff x="0" y="0"/>
            <a:chExt cx="2646825" cy="377249"/>
          </a:xfrm>
        </p:grpSpPr>
        <p:sp>
          <p:nvSpPr>
            <p:cNvPr id="14" name="Freeform 14"/>
            <p:cNvSpPr/>
            <p:nvPr/>
          </p:nvSpPr>
          <p:spPr>
            <a:xfrm>
              <a:off x="0" y="0"/>
              <a:ext cx="2646825" cy="377249"/>
            </a:xfrm>
            <a:custGeom>
              <a:avLst/>
              <a:gdLst/>
              <a:ahLst/>
              <a:cxnLst/>
              <a:rect l="l" t="t" r="r" b="b"/>
              <a:pathLst>
                <a:path w="2646825" h="377249">
                  <a:moveTo>
                    <a:pt x="203200" y="0"/>
                  </a:moveTo>
                  <a:lnTo>
                    <a:pt x="2646825" y="0"/>
                  </a:lnTo>
                  <a:lnTo>
                    <a:pt x="2443625" y="377249"/>
                  </a:lnTo>
                  <a:lnTo>
                    <a:pt x="0" y="377249"/>
                  </a:lnTo>
                  <a:lnTo>
                    <a:pt x="203200" y="0"/>
                  </a:lnTo>
                  <a:close/>
                </a:path>
              </a:pathLst>
            </a:custGeom>
            <a:solidFill>
              <a:srgbClr val="060644"/>
            </a:solidFill>
          </p:spPr>
          <p:txBody>
            <a:bodyPr/>
            <a:lstStyle/>
            <a:p>
              <a:endParaRPr lang="pt-BR"/>
            </a:p>
          </p:txBody>
        </p:sp>
        <p:sp>
          <p:nvSpPr>
            <p:cNvPr id="15" name="TextBox 15"/>
            <p:cNvSpPr txBox="1"/>
            <p:nvPr/>
          </p:nvSpPr>
          <p:spPr>
            <a:xfrm>
              <a:off x="101600" y="-66675"/>
              <a:ext cx="2443625" cy="443924"/>
            </a:xfrm>
            <a:prstGeom prst="rect">
              <a:avLst/>
            </a:prstGeom>
          </p:spPr>
          <p:txBody>
            <a:bodyPr lIns="50800" tIns="50800" rIns="50800" bIns="50800" rtlCol="0" anchor="ctr"/>
            <a:lstStyle/>
            <a:p>
              <a:pPr algn="ctr">
                <a:lnSpc>
                  <a:spcPts val="2800"/>
                </a:lnSpc>
              </a:pPr>
              <a:endParaRPr/>
            </a:p>
          </p:txBody>
        </p:sp>
      </p:grpSp>
      <p:grpSp>
        <p:nvGrpSpPr>
          <p:cNvPr id="16" name="Group 16"/>
          <p:cNvGrpSpPr/>
          <p:nvPr/>
        </p:nvGrpSpPr>
        <p:grpSpPr>
          <a:xfrm rot="1710481">
            <a:off x="11974150" y="-1607368"/>
            <a:ext cx="993213" cy="6250588"/>
            <a:chOff x="0" y="0"/>
            <a:chExt cx="279832" cy="1761067"/>
          </a:xfrm>
        </p:grpSpPr>
        <p:sp>
          <p:nvSpPr>
            <p:cNvPr id="17" name="Freeform 17"/>
            <p:cNvSpPr/>
            <p:nvPr/>
          </p:nvSpPr>
          <p:spPr>
            <a:xfrm>
              <a:off x="0" y="0"/>
              <a:ext cx="279832" cy="1761067"/>
            </a:xfrm>
            <a:custGeom>
              <a:avLst/>
              <a:gdLst/>
              <a:ahLst/>
              <a:cxnLst/>
              <a:rect l="l" t="t" r="r" b="b"/>
              <a:pathLst>
                <a:path w="279832" h="1761067">
                  <a:moveTo>
                    <a:pt x="0" y="0"/>
                  </a:moveTo>
                  <a:lnTo>
                    <a:pt x="279832" y="0"/>
                  </a:lnTo>
                  <a:lnTo>
                    <a:pt x="279832" y="1761067"/>
                  </a:lnTo>
                  <a:lnTo>
                    <a:pt x="0" y="1761067"/>
                  </a:lnTo>
                  <a:close/>
                </a:path>
              </a:pathLst>
            </a:custGeom>
            <a:solidFill>
              <a:srgbClr val="060644"/>
            </a:solidFill>
          </p:spPr>
          <p:txBody>
            <a:bodyPr/>
            <a:lstStyle/>
            <a:p>
              <a:endParaRPr lang="pt-BR"/>
            </a:p>
          </p:txBody>
        </p:sp>
        <p:sp>
          <p:nvSpPr>
            <p:cNvPr id="18" name="TextBox 18"/>
            <p:cNvSpPr txBox="1"/>
            <p:nvPr/>
          </p:nvSpPr>
          <p:spPr>
            <a:xfrm>
              <a:off x="0" y="-66675"/>
              <a:ext cx="279832" cy="1827742"/>
            </a:xfrm>
            <a:prstGeom prst="rect">
              <a:avLst/>
            </a:prstGeom>
          </p:spPr>
          <p:txBody>
            <a:bodyPr lIns="50800" tIns="50800" rIns="50800" bIns="50800" rtlCol="0" anchor="ctr"/>
            <a:lstStyle/>
            <a:p>
              <a:pPr algn="ctr">
                <a:lnSpc>
                  <a:spcPts val="2800"/>
                </a:lnSpc>
              </a:pPr>
              <a:endParaRPr/>
            </a:p>
          </p:txBody>
        </p:sp>
      </p:grpSp>
      <p:grpSp>
        <p:nvGrpSpPr>
          <p:cNvPr id="19" name="Group 19"/>
          <p:cNvGrpSpPr/>
          <p:nvPr/>
        </p:nvGrpSpPr>
        <p:grpSpPr>
          <a:xfrm rot="1744249">
            <a:off x="17183645" y="2226736"/>
            <a:ext cx="2208710" cy="14588015"/>
            <a:chOff x="0" y="0"/>
            <a:chExt cx="581718" cy="3842111"/>
          </a:xfrm>
        </p:grpSpPr>
        <p:sp>
          <p:nvSpPr>
            <p:cNvPr id="20" name="Freeform 20"/>
            <p:cNvSpPr/>
            <p:nvPr/>
          </p:nvSpPr>
          <p:spPr>
            <a:xfrm>
              <a:off x="0" y="0"/>
              <a:ext cx="581718" cy="3842111"/>
            </a:xfrm>
            <a:custGeom>
              <a:avLst/>
              <a:gdLst/>
              <a:ahLst/>
              <a:cxnLst/>
              <a:rect l="l" t="t" r="r" b="b"/>
              <a:pathLst>
                <a:path w="581718" h="3842111">
                  <a:moveTo>
                    <a:pt x="0" y="0"/>
                  </a:moveTo>
                  <a:lnTo>
                    <a:pt x="581718" y="0"/>
                  </a:lnTo>
                  <a:lnTo>
                    <a:pt x="581718" y="3842111"/>
                  </a:lnTo>
                  <a:lnTo>
                    <a:pt x="0" y="3842111"/>
                  </a:lnTo>
                  <a:close/>
                </a:path>
              </a:pathLst>
            </a:custGeom>
            <a:solidFill>
              <a:srgbClr val="060644"/>
            </a:solidFill>
          </p:spPr>
          <p:txBody>
            <a:bodyPr/>
            <a:lstStyle/>
            <a:p>
              <a:endParaRPr lang="pt-BR"/>
            </a:p>
          </p:txBody>
        </p:sp>
        <p:sp>
          <p:nvSpPr>
            <p:cNvPr id="21" name="TextBox 21"/>
            <p:cNvSpPr txBox="1"/>
            <p:nvPr/>
          </p:nvSpPr>
          <p:spPr>
            <a:xfrm>
              <a:off x="0" y="-66675"/>
              <a:ext cx="581718" cy="3908786"/>
            </a:xfrm>
            <a:prstGeom prst="rect">
              <a:avLst/>
            </a:prstGeom>
          </p:spPr>
          <p:txBody>
            <a:bodyPr lIns="50800" tIns="50800" rIns="50800" bIns="50800" rtlCol="0" anchor="ctr"/>
            <a:lstStyle/>
            <a:p>
              <a:pPr algn="ctr">
                <a:lnSpc>
                  <a:spcPts val="2800"/>
                </a:lnSpc>
              </a:pPr>
              <a:endParaRPr/>
            </a:p>
          </p:txBody>
        </p:sp>
      </p:grpSp>
      <p:sp>
        <p:nvSpPr>
          <p:cNvPr id="22" name="Freeform 22"/>
          <p:cNvSpPr/>
          <p:nvPr/>
        </p:nvSpPr>
        <p:spPr>
          <a:xfrm>
            <a:off x="355657" y="124527"/>
            <a:ext cx="1623654" cy="2103691"/>
          </a:xfrm>
          <a:custGeom>
            <a:avLst/>
            <a:gdLst/>
            <a:ahLst/>
            <a:cxnLst/>
            <a:rect l="l" t="t" r="r" b="b"/>
            <a:pathLst>
              <a:path w="1623654" h="2103691">
                <a:moveTo>
                  <a:pt x="0" y="0"/>
                </a:moveTo>
                <a:lnTo>
                  <a:pt x="1623654" y="0"/>
                </a:lnTo>
                <a:lnTo>
                  <a:pt x="1623654" y="2103692"/>
                </a:lnTo>
                <a:lnTo>
                  <a:pt x="0" y="2103692"/>
                </a:lnTo>
                <a:lnTo>
                  <a:pt x="0" y="0"/>
                </a:lnTo>
                <a:close/>
              </a:path>
            </a:pathLst>
          </a:custGeom>
          <a:blipFill>
            <a:blip r:embed="rId4"/>
            <a:stretch>
              <a:fillRect/>
            </a:stretch>
          </a:blipFill>
        </p:spPr>
        <p:txBody>
          <a:bodyPr/>
          <a:lstStyle/>
          <a:p>
            <a:endParaRPr lang="pt-BR"/>
          </a:p>
        </p:txBody>
      </p:sp>
      <p:sp>
        <p:nvSpPr>
          <p:cNvPr id="23" name="TextBox 23"/>
          <p:cNvSpPr txBox="1"/>
          <p:nvPr/>
        </p:nvSpPr>
        <p:spPr>
          <a:xfrm>
            <a:off x="2241546" y="330039"/>
            <a:ext cx="9373767" cy="1765299"/>
          </a:xfrm>
          <a:prstGeom prst="rect">
            <a:avLst/>
          </a:prstGeom>
        </p:spPr>
        <p:txBody>
          <a:bodyPr lIns="0" tIns="0" rIns="0" bIns="0" rtlCol="0" anchor="t">
            <a:spAutoFit/>
          </a:bodyPr>
          <a:lstStyle/>
          <a:p>
            <a:pPr algn="l">
              <a:lnSpc>
                <a:spcPts val="3500"/>
              </a:lnSpc>
            </a:pPr>
            <a:r>
              <a:rPr lang="en-US" sz="2500" dirty="0" err="1">
                <a:solidFill>
                  <a:srgbClr val="000000"/>
                </a:solidFill>
                <a:latin typeface="Poppins Medium"/>
              </a:rPr>
              <a:t>Universidade</a:t>
            </a:r>
            <a:r>
              <a:rPr lang="en-US" sz="2500" dirty="0">
                <a:solidFill>
                  <a:srgbClr val="000000"/>
                </a:solidFill>
                <a:latin typeface="Poppins Medium"/>
              </a:rPr>
              <a:t> </a:t>
            </a:r>
            <a:r>
              <a:rPr lang="en-US" sz="2500" dirty="0" err="1">
                <a:solidFill>
                  <a:srgbClr val="000000"/>
                </a:solidFill>
                <a:latin typeface="Poppins Medium"/>
              </a:rPr>
              <a:t>Estadual</a:t>
            </a:r>
            <a:r>
              <a:rPr lang="en-US" sz="2500" dirty="0">
                <a:solidFill>
                  <a:srgbClr val="000000"/>
                </a:solidFill>
                <a:latin typeface="Poppins Medium"/>
              </a:rPr>
              <a:t> de Santa Cruz – UESC</a:t>
            </a:r>
          </a:p>
          <a:p>
            <a:pPr algn="l">
              <a:lnSpc>
                <a:spcPts val="3500"/>
              </a:lnSpc>
            </a:pPr>
            <a:r>
              <a:rPr lang="en-US" sz="2500" dirty="0" err="1">
                <a:solidFill>
                  <a:srgbClr val="000000"/>
                </a:solidFill>
                <a:latin typeface="Poppins Medium"/>
              </a:rPr>
              <a:t>Pavilhão</a:t>
            </a:r>
            <a:r>
              <a:rPr lang="en-US" sz="2500" dirty="0">
                <a:solidFill>
                  <a:srgbClr val="000000"/>
                </a:solidFill>
                <a:latin typeface="Poppins Medium"/>
              </a:rPr>
              <a:t> de </a:t>
            </a:r>
            <a:r>
              <a:rPr lang="en-US" sz="2500" dirty="0" err="1">
                <a:solidFill>
                  <a:srgbClr val="000000"/>
                </a:solidFill>
                <a:latin typeface="Poppins Medium"/>
              </a:rPr>
              <a:t>Ciência</a:t>
            </a:r>
            <a:r>
              <a:rPr lang="en-US" sz="2500" dirty="0">
                <a:solidFill>
                  <a:srgbClr val="000000"/>
                </a:solidFill>
                <a:latin typeface="Poppins Medium"/>
              </a:rPr>
              <a:t> </a:t>
            </a:r>
            <a:r>
              <a:rPr lang="en-US" sz="2500" dirty="0" err="1">
                <a:solidFill>
                  <a:srgbClr val="000000"/>
                </a:solidFill>
                <a:latin typeface="Poppins Medium"/>
              </a:rPr>
              <a:t>Exatas</a:t>
            </a:r>
            <a:r>
              <a:rPr lang="en-US" sz="2500" dirty="0">
                <a:solidFill>
                  <a:srgbClr val="000000"/>
                </a:solidFill>
                <a:latin typeface="Poppins Medium"/>
              </a:rPr>
              <a:t> e </a:t>
            </a:r>
            <a:r>
              <a:rPr lang="en-US" sz="2500" dirty="0" err="1">
                <a:solidFill>
                  <a:srgbClr val="000000"/>
                </a:solidFill>
                <a:latin typeface="Poppins Medium"/>
              </a:rPr>
              <a:t>Computação</a:t>
            </a:r>
            <a:r>
              <a:rPr lang="en-US" sz="2500" dirty="0">
                <a:solidFill>
                  <a:srgbClr val="000000"/>
                </a:solidFill>
                <a:latin typeface="Poppins Medium"/>
              </a:rPr>
              <a:t> - DEC</a:t>
            </a:r>
          </a:p>
          <a:p>
            <a:pPr algn="l">
              <a:lnSpc>
                <a:spcPts val="3500"/>
              </a:lnSpc>
            </a:pPr>
            <a:r>
              <a:rPr lang="en-US" sz="2500" dirty="0" err="1">
                <a:solidFill>
                  <a:srgbClr val="000000"/>
                </a:solidFill>
                <a:latin typeface="Poppins Medium"/>
              </a:rPr>
              <a:t>Curso</a:t>
            </a:r>
            <a:r>
              <a:rPr lang="en-US" sz="2500" dirty="0">
                <a:solidFill>
                  <a:srgbClr val="000000"/>
                </a:solidFill>
                <a:latin typeface="Poppins Medium"/>
              </a:rPr>
              <a:t> de </a:t>
            </a:r>
            <a:r>
              <a:rPr lang="en-US" sz="2500" dirty="0" err="1">
                <a:solidFill>
                  <a:srgbClr val="000000"/>
                </a:solidFill>
                <a:latin typeface="Poppins Medium"/>
              </a:rPr>
              <a:t>Ciência</a:t>
            </a:r>
            <a:r>
              <a:rPr lang="en-US" sz="2500" dirty="0">
                <a:solidFill>
                  <a:srgbClr val="000000"/>
                </a:solidFill>
                <a:latin typeface="Poppins Medium"/>
              </a:rPr>
              <a:t> da </a:t>
            </a:r>
            <a:r>
              <a:rPr lang="en-US" sz="2500" dirty="0" err="1">
                <a:solidFill>
                  <a:srgbClr val="000000"/>
                </a:solidFill>
                <a:latin typeface="Poppins Medium"/>
              </a:rPr>
              <a:t>Computação</a:t>
            </a:r>
            <a:endParaRPr lang="en-US" sz="2500" dirty="0">
              <a:solidFill>
                <a:srgbClr val="000000"/>
              </a:solidFill>
              <a:latin typeface="Poppins Medium"/>
            </a:endParaRPr>
          </a:p>
          <a:p>
            <a:pPr algn="l">
              <a:lnSpc>
                <a:spcPts val="3500"/>
              </a:lnSpc>
              <a:spcBef>
                <a:spcPct val="0"/>
              </a:spcBef>
            </a:pPr>
            <a:endParaRPr lang="en-US" sz="2500" dirty="0">
              <a:solidFill>
                <a:srgbClr val="000000"/>
              </a:solidFill>
              <a:latin typeface="Poppins Medium"/>
            </a:endParaRPr>
          </a:p>
        </p:txBody>
      </p:sp>
      <p:sp>
        <p:nvSpPr>
          <p:cNvPr id="24" name="TextBox 24"/>
          <p:cNvSpPr txBox="1"/>
          <p:nvPr/>
        </p:nvSpPr>
        <p:spPr>
          <a:xfrm>
            <a:off x="1028700" y="7758947"/>
            <a:ext cx="7564998" cy="1903470"/>
          </a:xfrm>
          <a:prstGeom prst="rect">
            <a:avLst/>
          </a:prstGeom>
        </p:spPr>
        <p:txBody>
          <a:bodyPr lIns="0" tIns="0" rIns="0" bIns="0" rtlCol="0" anchor="t">
            <a:spAutoFit/>
          </a:bodyPr>
          <a:lstStyle/>
          <a:p>
            <a:pPr algn="l">
              <a:lnSpc>
                <a:spcPts val="2966"/>
              </a:lnSpc>
            </a:pPr>
            <a:r>
              <a:rPr lang="en-US" sz="2119" spc="466" dirty="0">
                <a:solidFill>
                  <a:srgbClr val="000000"/>
                </a:solidFill>
                <a:latin typeface="Poppins Medium"/>
              </a:rPr>
              <a:t>CET083 - </a:t>
            </a:r>
            <a:r>
              <a:rPr lang="en-US" sz="2119" spc="466" dirty="0" err="1">
                <a:solidFill>
                  <a:srgbClr val="000000"/>
                </a:solidFill>
                <a:latin typeface="Poppins Medium"/>
              </a:rPr>
              <a:t>Probabilidade</a:t>
            </a:r>
            <a:r>
              <a:rPr lang="en-US" sz="2119" spc="466" dirty="0">
                <a:solidFill>
                  <a:srgbClr val="000000"/>
                </a:solidFill>
                <a:latin typeface="Poppins Medium"/>
              </a:rPr>
              <a:t> e </a:t>
            </a:r>
            <a:r>
              <a:rPr lang="en-US" sz="2119" spc="466" dirty="0" err="1">
                <a:solidFill>
                  <a:srgbClr val="000000"/>
                </a:solidFill>
                <a:latin typeface="Poppins Medium"/>
              </a:rPr>
              <a:t>Estatística</a:t>
            </a:r>
            <a:endParaRPr lang="en-US" sz="2119" spc="466" dirty="0">
              <a:solidFill>
                <a:srgbClr val="000000"/>
              </a:solidFill>
              <a:latin typeface="Poppins Medium"/>
            </a:endParaRPr>
          </a:p>
          <a:p>
            <a:pPr algn="l">
              <a:lnSpc>
                <a:spcPts val="2966"/>
              </a:lnSpc>
            </a:pPr>
            <a:r>
              <a:rPr lang="en-US" sz="2119" spc="466" dirty="0">
                <a:solidFill>
                  <a:srgbClr val="000000"/>
                </a:solidFill>
                <a:latin typeface="Poppins Medium"/>
              </a:rPr>
              <a:t>Professor: José </a:t>
            </a:r>
            <a:r>
              <a:rPr lang="en-US" sz="2119" spc="466" dirty="0" err="1">
                <a:solidFill>
                  <a:srgbClr val="000000"/>
                </a:solidFill>
                <a:latin typeface="Poppins Medium"/>
              </a:rPr>
              <a:t>Cláudio</a:t>
            </a:r>
            <a:r>
              <a:rPr lang="en-US" sz="2119" spc="466" dirty="0">
                <a:solidFill>
                  <a:srgbClr val="000000"/>
                </a:solidFill>
                <a:latin typeface="Poppins Medium"/>
              </a:rPr>
              <a:t> Faria</a:t>
            </a:r>
          </a:p>
          <a:p>
            <a:pPr algn="l">
              <a:lnSpc>
                <a:spcPts val="2966"/>
              </a:lnSpc>
            </a:pPr>
            <a:r>
              <a:rPr lang="en-US" sz="2119" spc="466" dirty="0" err="1">
                <a:solidFill>
                  <a:srgbClr val="000000"/>
                </a:solidFill>
                <a:latin typeface="Poppins Medium"/>
              </a:rPr>
              <a:t>Aluno:Wilson</a:t>
            </a:r>
            <a:r>
              <a:rPr lang="en-US" sz="2119" spc="466" dirty="0">
                <a:solidFill>
                  <a:srgbClr val="000000"/>
                </a:solidFill>
                <a:latin typeface="Poppins Medium"/>
              </a:rPr>
              <a:t> Santos Silva Filho</a:t>
            </a:r>
          </a:p>
          <a:p>
            <a:pPr algn="l">
              <a:lnSpc>
                <a:spcPts val="2966"/>
              </a:lnSpc>
            </a:pPr>
            <a:r>
              <a:rPr lang="en-US" sz="2119" spc="466" dirty="0">
                <a:solidFill>
                  <a:srgbClr val="000000"/>
                </a:solidFill>
                <a:latin typeface="Poppins Medium"/>
              </a:rPr>
              <a:t>2024.1</a:t>
            </a:r>
          </a:p>
          <a:p>
            <a:pPr algn="l">
              <a:lnSpc>
                <a:spcPts val="2966"/>
              </a:lnSpc>
              <a:spcBef>
                <a:spcPct val="0"/>
              </a:spcBef>
            </a:pPr>
            <a:endParaRPr lang="en-US" sz="2119" spc="466" dirty="0">
              <a:solidFill>
                <a:srgbClr val="000000"/>
              </a:solidFill>
              <a:latin typeface="Poppins Medium"/>
            </a:endParaRPr>
          </a:p>
        </p:txBody>
      </p:sp>
      <p:sp>
        <p:nvSpPr>
          <p:cNvPr id="25" name="TextBox 25"/>
          <p:cNvSpPr txBox="1"/>
          <p:nvPr/>
        </p:nvSpPr>
        <p:spPr>
          <a:xfrm>
            <a:off x="1028700" y="2840134"/>
            <a:ext cx="8115300" cy="3886200"/>
          </a:xfrm>
          <a:prstGeom prst="rect">
            <a:avLst/>
          </a:prstGeom>
        </p:spPr>
        <p:txBody>
          <a:bodyPr lIns="0" tIns="0" rIns="0" bIns="0" rtlCol="0" anchor="t">
            <a:spAutoFit/>
          </a:bodyPr>
          <a:lstStyle/>
          <a:p>
            <a:pPr algn="l">
              <a:lnSpc>
                <a:spcPts val="9900"/>
              </a:lnSpc>
            </a:pPr>
            <a:r>
              <a:rPr lang="en-US" sz="9000" b="1" dirty="0">
                <a:solidFill>
                  <a:srgbClr val="060644"/>
                </a:solidFill>
                <a:latin typeface="Poppins Bold"/>
              </a:rPr>
              <a:t>Variáveis </a:t>
            </a:r>
            <a:r>
              <a:rPr lang="en-US" sz="9000" b="1" dirty="0" err="1">
                <a:solidFill>
                  <a:srgbClr val="060644"/>
                </a:solidFill>
                <a:latin typeface="Poppins Bold"/>
              </a:rPr>
              <a:t>Aleatórias</a:t>
            </a:r>
            <a:r>
              <a:rPr lang="en-US" sz="9000" b="1" dirty="0">
                <a:solidFill>
                  <a:srgbClr val="060644"/>
                </a:solidFill>
                <a:latin typeface="Poppins Bold"/>
              </a:rPr>
              <a:t>  </a:t>
            </a:r>
            <a:r>
              <a:rPr lang="en-US" sz="9000" b="1" dirty="0" err="1">
                <a:solidFill>
                  <a:srgbClr val="060644"/>
                </a:solidFill>
                <a:latin typeface="Poppins Bold"/>
              </a:rPr>
              <a:t>Contínuas</a:t>
            </a:r>
            <a:endParaRPr lang="en-US" sz="9000" b="1" dirty="0">
              <a:solidFill>
                <a:srgbClr val="060644"/>
              </a:solidFill>
              <a:latin typeface="Poppins Bold"/>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62"/>
        <p:cNvGrpSpPr/>
        <p:nvPr/>
      </p:nvGrpSpPr>
      <p:grpSpPr>
        <a:xfrm>
          <a:off x="0" y="0"/>
          <a:ext cx="0" cy="0"/>
          <a:chOff x="0" y="0"/>
          <a:chExt cx="0" cy="0"/>
        </a:xfrm>
      </p:grpSpPr>
      <p:sp>
        <p:nvSpPr>
          <p:cNvPr id="1763" name="Google Shape;1763;p44"/>
          <p:cNvSpPr txBox="1">
            <a:spLocks noGrp="1"/>
          </p:cNvSpPr>
          <p:nvPr>
            <p:ph type="title"/>
          </p:nvPr>
        </p:nvSpPr>
        <p:spPr>
          <a:xfrm>
            <a:off x="3722200" y="676650"/>
            <a:ext cx="10825200" cy="1152000"/>
          </a:xfrm>
          <a:prstGeom prst="rect">
            <a:avLst/>
          </a:prstGeom>
          <a:noFill/>
          <a:ln>
            <a:noFill/>
          </a:ln>
        </p:spPr>
        <p:txBody>
          <a:bodyPr spcFirstLastPara="1" vert="horz" wrap="square" lIns="182850" tIns="182850" rIns="182850" bIns="182850" rtlCol="0" anchor="t" anchorCtr="0">
            <a:noAutofit/>
          </a:bodyPr>
          <a:lstStyle/>
          <a:p>
            <a:r>
              <a:rPr lang="en"/>
              <a:t>Exemplo</a:t>
            </a:r>
            <a:endParaRPr/>
          </a:p>
          <a:p>
            <a:endParaRPr/>
          </a:p>
        </p:txBody>
      </p:sp>
      <p:sp>
        <p:nvSpPr>
          <p:cNvPr id="1764" name="Google Shape;1764;p44"/>
          <p:cNvSpPr txBox="1">
            <a:spLocks noGrp="1"/>
          </p:cNvSpPr>
          <p:nvPr>
            <p:ph type="body" idx="1"/>
          </p:nvPr>
        </p:nvSpPr>
        <p:spPr>
          <a:prstGeom prst="rect">
            <a:avLst/>
          </a:prstGeom>
          <a:noFill/>
          <a:ln>
            <a:noFill/>
          </a:ln>
        </p:spPr>
        <p:txBody>
          <a:bodyPr spcFirstLastPara="1" vert="horz" wrap="square" lIns="182850" tIns="182850" rIns="182850" bIns="182850" rtlCol="0" anchor="t" anchorCtr="0">
            <a:noAutofit/>
          </a:bodyPr>
          <a:lstStyle/>
          <a:p>
            <a:pPr marL="0" indent="0">
              <a:buNone/>
            </a:pPr>
            <a:r>
              <a:rPr lang="en" sz="5000">
                <a:latin typeface="+mn-lt"/>
              </a:rPr>
              <a:t>b.     Calcule a P(X&gt;1)</a:t>
            </a:r>
            <a:endParaRPr sz="5000">
              <a:latin typeface="+mn-lt"/>
            </a:endParaRPr>
          </a:p>
        </p:txBody>
      </p:sp>
      <mc:AlternateContent xmlns:mc="http://schemas.openxmlformats.org/markup-compatibility/2006" xmlns:a14="http://schemas.microsoft.com/office/drawing/2010/main">
        <mc:Choice Requires="a14">
          <p:sp>
            <p:nvSpPr>
              <p:cNvPr id="2" name="CaixaDeTexto 1">
                <a:extLst>
                  <a:ext uri="{FF2B5EF4-FFF2-40B4-BE49-F238E27FC236}">
                    <a16:creationId xmlns:a16="http://schemas.microsoft.com/office/drawing/2014/main" id="{CE0F0345-C443-9C5E-34C9-7C222AE63D66}"/>
                  </a:ext>
                </a:extLst>
              </p:cNvPr>
              <p:cNvSpPr txBox="1"/>
              <p:nvPr/>
            </p:nvSpPr>
            <p:spPr>
              <a:xfrm>
                <a:off x="457200" y="4177641"/>
                <a:ext cx="16860034" cy="165615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4800" i="1">
                          <a:latin typeface="Cambria Math" panose="02040503050406030204" pitchFamily="18" charset="0"/>
                        </a:rPr>
                        <m:t>𝑃</m:t>
                      </m:r>
                      <m:d>
                        <m:dPr>
                          <m:ctrlPr>
                            <a:rPr lang="en-US" sz="4800" i="1">
                              <a:latin typeface="Cambria Math" panose="02040503050406030204" pitchFamily="18" charset="0"/>
                            </a:rPr>
                          </m:ctrlPr>
                        </m:dPr>
                        <m:e>
                          <m:r>
                            <a:rPr lang="en-US" sz="4800" i="1">
                              <a:latin typeface="Cambria Math" panose="02040503050406030204" pitchFamily="18" charset="0"/>
                            </a:rPr>
                            <m:t>𝑥</m:t>
                          </m:r>
                          <m:r>
                            <a:rPr lang="en-US" sz="4800" i="1">
                              <a:latin typeface="Cambria Math" panose="02040503050406030204" pitchFamily="18" charset="0"/>
                            </a:rPr>
                            <m:t>&gt;1</m:t>
                          </m:r>
                        </m:e>
                      </m:d>
                      <m:r>
                        <a:rPr lang="en-US" sz="4800" i="1">
                          <a:latin typeface="Cambria Math" panose="02040503050406030204" pitchFamily="18" charset="0"/>
                        </a:rPr>
                        <m:t>= </m:t>
                      </m:r>
                      <m:nary>
                        <m:naryPr>
                          <m:ctrlPr>
                            <a:rPr lang="en-US" sz="4800" i="1">
                              <a:latin typeface="Cambria Math" panose="02040503050406030204" pitchFamily="18" charset="0"/>
                            </a:rPr>
                          </m:ctrlPr>
                        </m:naryPr>
                        <m:sub>
                          <m:r>
                            <m:rPr>
                              <m:brk m:alnAt="23"/>
                            </m:rPr>
                            <a:rPr lang="en-US" sz="4800" i="1">
                              <a:latin typeface="Cambria Math" panose="02040503050406030204" pitchFamily="18" charset="0"/>
                            </a:rPr>
                            <m:t>1</m:t>
                          </m:r>
                        </m:sub>
                        <m:sup>
                          <m:r>
                            <a:rPr lang="en-US" sz="4800" i="1">
                              <a:latin typeface="Cambria Math" panose="02040503050406030204" pitchFamily="18" charset="0"/>
                              <a:ea typeface="Cambria Math" panose="02040503050406030204" pitchFamily="18" charset="0"/>
                            </a:rPr>
                            <m:t>∞</m:t>
                          </m:r>
                        </m:sup>
                        <m:e>
                          <m:r>
                            <a:rPr lang="en-US" sz="4800" i="1">
                              <a:latin typeface="Cambria Math" panose="02040503050406030204" pitchFamily="18" charset="0"/>
                            </a:rPr>
                            <m:t>𝑓</m:t>
                          </m:r>
                          <m:d>
                            <m:dPr>
                              <m:ctrlPr>
                                <a:rPr lang="en-US" sz="4800" i="1">
                                  <a:latin typeface="Cambria Math" panose="02040503050406030204" pitchFamily="18" charset="0"/>
                                </a:rPr>
                              </m:ctrlPr>
                            </m:dPr>
                            <m:e>
                              <m:r>
                                <a:rPr lang="en-US" sz="4800" i="1">
                                  <a:latin typeface="Cambria Math" panose="02040503050406030204" pitchFamily="18" charset="0"/>
                                </a:rPr>
                                <m:t>𝑥</m:t>
                              </m:r>
                            </m:e>
                          </m:d>
                          <m:r>
                            <a:rPr lang="en-US" sz="4800" i="1">
                              <a:latin typeface="Cambria Math" panose="02040503050406030204" pitchFamily="18" charset="0"/>
                            </a:rPr>
                            <m:t>ⅆ</m:t>
                          </m:r>
                          <m:r>
                            <a:rPr lang="en-US" sz="4800" i="1">
                              <a:latin typeface="Cambria Math" panose="02040503050406030204" pitchFamily="18" charset="0"/>
                            </a:rPr>
                            <m:t>𝑥</m:t>
                          </m:r>
                          <m:r>
                            <a:rPr lang="en-US" sz="4800" i="1">
                              <a:latin typeface="Cambria Math" panose="02040503050406030204" pitchFamily="18" charset="0"/>
                            </a:rPr>
                            <m:t>= </m:t>
                          </m:r>
                          <m:nary>
                            <m:naryPr>
                              <m:ctrlPr>
                                <a:rPr lang="en-US" sz="4800" i="1">
                                  <a:latin typeface="Cambria Math" panose="02040503050406030204" pitchFamily="18" charset="0"/>
                                </a:rPr>
                              </m:ctrlPr>
                            </m:naryPr>
                            <m:sub>
                              <m:r>
                                <m:rPr>
                                  <m:brk m:alnAt="23"/>
                                </m:rPr>
                                <a:rPr lang="en-US" sz="4800" i="1">
                                  <a:latin typeface="Cambria Math" panose="02040503050406030204" pitchFamily="18" charset="0"/>
                                </a:rPr>
                                <m:t>1</m:t>
                              </m:r>
                            </m:sub>
                            <m:sup>
                              <m:r>
                                <a:rPr lang="en-US" sz="4800" i="1">
                                  <a:latin typeface="Cambria Math" panose="02040503050406030204" pitchFamily="18" charset="0"/>
                                </a:rPr>
                                <m:t>2</m:t>
                              </m:r>
                            </m:sup>
                            <m:e>
                              <m:f>
                                <m:fPr>
                                  <m:ctrlPr>
                                    <a:rPr lang="en-US" sz="4800" i="1">
                                      <a:latin typeface="Cambria Math" panose="02040503050406030204" pitchFamily="18" charset="0"/>
                                    </a:rPr>
                                  </m:ctrlPr>
                                </m:fPr>
                                <m:num>
                                  <m:r>
                                    <a:rPr lang="en-US" sz="4800" i="1">
                                      <a:latin typeface="Cambria Math" panose="02040503050406030204" pitchFamily="18" charset="0"/>
                                    </a:rPr>
                                    <m:t>3</m:t>
                                  </m:r>
                                </m:num>
                                <m:den>
                                  <m:r>
                                    <a:rPr lang="en-US" sz="4800" i="1">
                                      <a:latin typeface="Cambria Math" panose="02040503050406030204" pitchFamily="18" charset="0"/>
                                    </a:rPr>
                                    <m:t>8</m:t>
                                  </m:r>
                                </m:den>
                              </m:f>
                            </m:e>
                          </m:nary>
                        </m:e>
                      </m:nary>
                      <m:d>
                        <m:dPr>
                          <m:ctrlPr>
                            <a:rPr lang="en-US" sz="4800" i="1">
                              <a:latin typeface="Cambria Math" panose="02040503050406030204" pitchFamily="18" charset="0"/>
                            </a:rPr>
                          </m:ctrlPr>
                        </m:dPr>
                        <m:e>
                          <m:r>
                            <a:rPr lang="en-US" sz="4800" i="1">
                              <a:latin typeface="Cambria Math" panose="02040503050406030204" pitchFamily="18" charset="0"/>
                            </a:rPr>
                            <m:t>4</m:t>
                          </m:r>
                          <m:r>
                            <a:rPr lang="en-US" sz="4800" i="1">
                              <a:latin typeface="Cambria Math" panose="02040503050406030204" pitchFamily="18" charset="0"/>
                            </a:rPr>
                            <m:t>𝑥</m:t>
                          </m:r>
                          <m:r>
                            <a:rPr lang="en-US" sz="4800" i="1">
                              <a:latin typeface="Cambria Math" panose="02040503050406030204" pitchFamily="18" charset="0"/>
                            </a:rPr>
                            <m:t> −2</m:t>
                          </m:r>
                          <m:r>
                            <a:rPr lang="en-US" sz="4800" i="1">
                              <a:latin typeface="Cambria Math" panose="02040503050406030204" pitchFamily="18" charset="0"/>
                            </a:rPr>
                            <m:t>𝑥</m:t>
                          </m:r>
                          <m:r>
                            <a:rPr lang="en-US" sz="4800" i="1">
                              <a:latin typeface="Cambria Math" panose="02040503050406030204" pitchFamily="18" charset="0"/>
                            </a:rPr>
                            <m:t>²</m:t>
                          </m:r>
                        </m:e>
                      </m:d>
                      <m:r>
                        <a:rPr lang="en-US" sz="4800" i="1">
                          <a:latin typeface="Cambria Math" panose="02040503050406030204" pitchFamily="18" charset="0"/>
                        </a:rPr>
                        <m:t>𝑑𝑥</m:t>
                      </m:r>
                      <m:r>
                        <a:rPr lang="en-US" sz="4800" i="1">
                          <a:latin typeface="Cambria Math" panose="02040503050406030204" pitchFamily="18" charset="0"/>
                        </a:rPr>
                        <m:t>=</m:t>
                      </m:r>
                      <m:f>
                        <m:fPr>
                          <m:ctrlPr>
                            <a:rPr lang="en-US" sz="4800" i="1">
                              <a:latin typeface="Cambria Math" panose="02040503050406030204" pitchFamily="18" charset="0"/>
                            </a:rPr>
                          </m:ctrlPr>
                        </m:fPr>
                        <m:num>
                          <m:r>
                            <a:rPr lang="en-US" sz="4800" i="1">
                              <a:latin typeface="Cambria Math" panose="02040503050406030204" pitchFamily="18" charset="0"/>
                            </a:rPr>
                            <m:t>1</m:t>
                          </m:r>
                        </m:num>
                        <m:den>
                          <m:r>
                            <a:rPr lang="en-US" sz="4800" i="1">
                              <a:latin typeface="Cambria Math" panose="02040503050406030204" pitchFamily="18" charset="0"/>
                            </a:rPr>
                            <m:t>2</m:t>
                          </m:r>
                        </m:den>
                      </m:f>
                    </m:oMath>
                  </m:oMathPara>
                </a14:m>
                <a:endParaRPr lang="pt-BR" sz="4800"/>
              </a:p>
            </p:txBody>
          </p:sp>
        </mc:Choice>
        <mc:Fallback xmlns="">
          <p:sp>
            <p:nvSpPr>
              <p:cNvPr id="2" name="CaixaDeTexto 1">
                <a:extLst>
                  <a:ext uri="{FF2B5EF4-FFF2-40B4-BE49-F238E27FC236}">
                    <a16:creationId xmlns:a16="http://schemas.microsoft.com/office/drawing/2014/main" id="{CE0F0345-C443-9C5E-34C9-7C222AE63D66}"/>
                  </a:ext>
                </a:extLst>
              </p:cNvPr>
              <p:cNvSpPr txBox="1">
                <a:spLocks noRot="1" noChangeAspect="1" noMove="1" noResize="1" noEditPoints="1" noAdjustHandles="1" noChangeArrowheads="1" noChangeShapeType="1" noTextEdit="1"/>
              </p:cNvSpPr>
              <p:nvPr/>
            </p:nvSpPr>
            <p:spPr>
              <a:xfrm>
                <a:off x="457200" y="4177641"/>
                <a:ext cx="16860034" cy="1656159"/>
              </a:xfrm>
              <a:prstGeom prst="rect">
                <a:avLst/>
              </a:prstGeom>
              <a:blipFill>
                <a:blip r:embed="rId3"/>
                <a:stretch>
                  <a:fillRect/>
                </a:stretch>
              </a:blipFill>
            </p:spPr>
            <p:txBody>
              <a:bodyPr/>
              <a:lstStyle/>
              <a:p>
                <a:r>
                  <a:rPr lang="pt-BR">
                    <a:noFill/>
                  </a:rPr>
                  <a:t> </a:t>
                </a:r>
              </a:p>
            </p:txBody>
          </p:sp>
        </mc:Fallback>
      </mc:AlternateContent>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057400"/>
            <a:ext cx="6624466" cy="3086100"/>
            <a:chOff x="0" y="0"/>
            <a:chExt cx="1744715" cy="812800"/>
          </a:xfrm>
        </p:grpSpPr>
        <p:sp>
          <p:nvSpPr>
            <p:cNvPr id="3" name="Freeform 3"/>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7" name="TextBox 7"/>
          <p:cNvSpPr txBox="1"/>
          <p:nvPr/>
        </p:nvSpPr>
        <p:spPr>
          <a:xfrm>
            <a:off x="2138342" y="1697060"/>
            <a:ext cx="13627934" cy="692497"/>
          </a:xfrm>
          <a:prstGeom prst="rect">
            <a:avLst/>
          </a:prstGeom>
        </p:spPr>
        <p:txBody>
          <a:bodyPr lIns="0" tIns="0" rIns="0" bIns="0" rtlCol="0" anchor="t">
            <a:spAutoFit/>
          </a:bodyPr>
          <a:lstStyle/>
          <a:p>
            <a:pPr marL="0" lvl="0" indent="0" algn="ctr">
              <a:lnSpc>
                <a:spcPts val="5434"/>
              </a:lnSpc>
              <a:spcBef>
                <a:spcPct val="0"/>
              </a:spcBef>
            </a:pPr>
            <a:r>
              <a:rPr lang="pt-BR" sz="4529" dirty="0">
                <a:solidFill>
                  <a:srgbClr val="060644"/>
                </a:solidFill>
                <a:latin typeface="Poppins Bold"/>
              </a:rPr>
              <a:t>Função Distribuição Acumulada</a:t>
            </a:r>
          </a:p>
        </p:txBody>
      </p:sp>
      <p:sp>
        <p:nvSpPr>
          <p:cNvPr id="8" name="TextBox 8"/>
          <p:cNvSpPr txBox="1"/>
          <p:nvPr/>
        </p:nvSpPr>
        <p:spPr>
          <a:xfrm>
            <a:off x="1961980" y="2799080"/>
            <a:ext cx="14690612" cy="6647974"/>
          </a:xfrm>
          <a:prstGeom prst="rect">
            <a:avLst/>
          </a:prstGeom>
        </p:spPr>
        <p:txBody>
          <a:bodyPr lIns="0" tIns="0" rIns="0" bIns="0" rtlCol="0" anchor="t">
            <a:spAutoFit/>
          </a:bodyPr>
          <a:lstStyle/>
          <a:p>
            <a:r>
              <a:rPr lang="pt-BR" sz="3600" dirty="0"/>
              <a:t>Em Estatística, a </a:t>
            </a:r>
            <a:r>
              <a:rPr lang="pt-BR" sz="3600" b="1" dirty="0"/>
              <a:t>função de distribuição acumulada (FDA)</a:t>
            </a:r>
            <a:r>
              <a:rPr lang="pt-BR" sz="3600" dirty="0"/>
              <a:t>, também conhecida como </a:t>
            </a:r>
            <a:r>
              <a:rPr lang="pt-BR" sz="3600" b="1" dirty="0"/>
              <a:t>função de distribuição</a:t>
            </a:r>
            <a:r>
              <a:rPr lang="pt-BR" sz="3600" dirty="0"/>
              <a:t>, para </a:t>
            </a:r>
            <a:r>
              <a:rPr lang="pt-BR" sz="3600" b="1" dirty="0"/>
              <a:t>variáveis aleatórias contínuas</a:t>
            </a:r>
            <a:r>
              <a:rPr lang="pt-BR" sz="3600" dirty="0"/>
              <a:t>, é uma ferramenta fundamental para calcular probabilidades relacionadas a eventos aleatórios. Ela representa a probabilidade de que a variável aleatória X assuma um valor menor ou igual a um valor específico x.</a:t>
            </a:r>
          </a:p>
          <a:p>
            <a:r>
              <a:rPr lang="pt-BR" sz="3600" dirty="0"/>
              <a:t>A FDA e a FDP estão intimamente relacionadas. A FDP representa a </a:t>
            </a:r>
            <a:r>
              <a:rPr lang="pt-BR" sz="3600" b="1" dirty="0"/>
              <a:t>densidade de probabilidade</a:t>
            </a:r>
            <a:r>
              <a:rPr lang="pt-BR" sz="3600" dirty="0"/>
              <a:t> em cada ponto da variável aleatória, enquanto a FDA fornece a </a:t>
            </a:r>
            <a:r>
              <a:rPr lang="pt-BR" sz="3600" b="1" dirty="0"/>
              <a:t>probabilidade acumulada</a:t>
            </a:r>
            <a:r>
              <a:rPr lang="pt-BR" sz="3600" dirty="0"/>
              <a:t> até um determinado valor.</a:t>
            </a:r>
          </a:p>
          <a:p>
            <a:r>
              <a:rPr lang="pt-BR" sz="3600" dirty="0"/>
              <a:t>A partir da FDP, podemos obter a FDA.</a:t>
            </a:r>
          </a:p>
          <a:p>
            <a:endParaRPr lang="pt-BR" sz="3600" dirty="0"/>
          </a:p>
        </p:txBody>
      </p:sp>
    </p:spTree>
    <p:extLst>
      <p:ext uri="{BB962C8B-B14F-4D97-AF65-F5344CB8AC3E}">
        <p14:creationId xmlns:p14="http://schemas.microsoft.com/office/powerpoint/2010/main" val="1196819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634834" y="-2057400"/>
            <a:ext cx="6624466" cy="3086100"/>
            <a:chOff x="0" y="0"/>
            <a:chExt cx="1744715" cy="812800"/>
          </a:xfrm>
        </p:grpSpPr>
        <p:sp>
          <p:nvSpPr>
            <p:cNvPr id="3" name="Freeform 3"/>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5" name="Group 5"/>
          <p:cNvGrpSpPr/>
          <p:nvPr/>
        </p:nvGrpSpPr>
        <p:grpSpPr>
          <a:xfrm>
            <a:off x="0" y="9993086"/>
            <a:ext cx="6624466" cy="3086100"/>
            <a:chOff x="0" y="0"/>
            <a:chExt cx="1744715" cy="812800"/>
          </a:xfrm>
        </p:grpSpPr>
        <p:sp>
          <p:nvSpPr>
            <p:cNvPr id="6" name="Freeform 6"/>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7" name="TextBox 7"/>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8" name="TextBox 8"/>
          <p:cNvSpPr txBox="1"/>
          <p:nvPr/>
        </p:nvSpPr>
        <p:spPr>
          <a:xfrm>
            <a:off x="3074688" y="1876434"/>
            <a:ext cx="12138624" cy="698909"/>
          </a:xfrm>
          <a:prstGeom prst="rect">
            <a:avLst/>
          </a:prstGeom>
        </p:spPr>
        <p:txBody>
          <a:bodyPr lIns="0" tIns="0" rIns="0" bIns="0" rtlCol="0" anchor="t">
            <a:spAutoFit/>
          </a:bodyPr>
          <a:lstStyle>
            <a:defPPr>
              <a:defRPr lang="pt-BR"/>
            </a:defPPr>
            <a:lvl1pPr lvl="0" indent="0" algn="ctr">
              <a:lnSpc>
                <a:spcPts val="5434"/>
              </a:lnSpc>
              <a:spcBef>
                <a:spcPct val="0"/>
              </a:spcBef>
              <a:defRPr sz="4529">
                <a:solidFill>
                  <a:srgbClr val="060644"/>
                </a:solidFill>
                <a:latin typeface="Poppins Bold"/>
              </a:defRPr>
            </a:lvl1pPr>
          </a:lstStyle>
          <a:p>
            <a:r>
              <a:rPr lang="pt-BR" dirty="0"/>
              <a:t>Função</a:t>
            </a:r>
            <a:r>
              <a:rPr lang="en-US" dirty="0"/>
              <a:t> de </a:t>
            </a:r>
            <a:r>
              <a:rPr lang="en-US" dirty="0" err="1"/>
              <a:t>Distribuição</a:t>
            </a:r>
            <a:r>
              <a:rPr lang="en-US" dirty="0"/>
              <a:t> </a:t>
            </a:r>
            <a:r>
              <a:rPr lang="en-US" dirty="0" err="1"/>
              <a:t>Acumulada</a:t>
            </a:r>
            <a:endParaRPr lang="en-US" dirty="0"/>
          </a:p>
        </p:txBody>
      </p:sp>
      <p:sp>
        <p:nvSpPr>
          <p:cNvPr id="9" name="TextBox 9"/>
          <p:cNvSpPr txBox="1"/>
          <p:nvPr/>
        </p:nvSpPr>
        <p:spPr>
          <a:xfrm>
            <a:off x="815377" y="3154162"/>
            <a:ext cx="16230600" cy="471989"/>
          </a:xfrm>
          <a:prstGeom prst="rect">
            <a:avLst/>
          </a:prstGeom>
        </p:spPr>
        <p:txBody>
          <a:bodyPr lIns="0" tIns="0" rIns="0" bIns="0" rtlCol="0" anchor="t">
            <a:spAutoFit/>
          </a:bodyPr>
          <a:lstStyle/>
          <a:p>
            <a:pPr algn="just">
              <a:lnSpc>
                <a:spcPts val="3840"/>
              </a:lnSpc>
            </a:pPr>
            <a:r>
              <a:rPr lang="en-US" sz="3000" b="1">
                <a:solidFill>
                  <a:srgbClr val="000000"/>
                </a:solidFill>
              </a:rPr>
              <a:t>D</a:t>
            </a:r>
            <a:r>
              <a:rPr lang="pt-BR" sz="3000" b="1" err="1">
                <a:solidFill>
                  <a:srgbClr val="000000"/>
                </a:solidFill>
              </a:rPr>
              <a:t>efinição</a:t>
            </a:r>
            <a:r>
              <a:rPr lang="pt-BR" sz="3000" b="1">
                <a:solidFill>
                  <a:srgbClr val="000000"/>
                </a:solidFill>
              </a:rPr>
              <a:t>: </a:t>
            </a:r>
            <a:r>
              <a:rPr lang="pt-BR" sz="3000">
                <a:solidFill>
                  <a:srgbClr val="000000"/>
                </a:solidFill>
              </a:rPr>
              <a:t>A função de distribuição acumulada  F(y) de uma </a:t>
            </a:r>
            <a:r>
              <a:rPr lang="pt-BR" sz="3000" err="1">
                <a:solidFill>
                  <a:srgbClr val="000000"/>
                </a:solidFill>
              </a:rPr>
              <a:t>v.a.c</a:t>
            </a:r>
            <a:r>
              <a:rPr lang="pt-BR" sz="3000">
                <a:solidFill>
                  <a:srgbClr val="000000"/>
                </a:solidFill>
              </a:rPr>
              <a:t> Y com densidade f(y) é:</a:t>
            </a:r>
            <a:endParaRPr lang="en-US" sz="3000">
              <a:solidFill>
                <a:srgbClr val="000000"/>
              </a:solidFill>
            </a:endParaRPr>
          </a:p>
        </p:txBody>
      </p:sp>
      <mc:AlternateContent xmlns:mc="http://schemas.openxmlformats.org/markup-compatibility/2006" xmlns:a14="http://schemas.microsoft.com/office/drawing/2010/main">
        <mc:Choice Requires="a14">
          <p:sp>
            <p:nvSpPr>
              <p:cNvPr id="10" name="CaixaDeTexto 9">
                <a:extLst>
                  <a:ext uri="{FF2B5EF4-FFF2-40B4-BE49-F238E27FC236}">
                    <a16:creationId xmlns:a16="http://schemas.microsoft.com/office/drawing/2014/main" id="{3D58AD5C-D885-EC87-91D9-E62DA24E2BE3}"/>
                  </a:ext>
                </a:extLst>
              </p:cNvPr>
              <p:cNvSpPr txBox="1"/>
              <p:nvPr/>
            </p:nvSpPr>
            <p:spPr>
              <a:xfrm>
                <a:off x="2579388" y="3957675"/>
                <a:ext cx="12702577" cy="133004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4000" b="0" i="1" smtClean="0">
                          <a:latin typeface="Cambria Math" panose="02040503050406030204" pitchFamily="18" charset="0"/>
                        </a:rPr>
                        <m:t>𝐹</m:t>
                      </m:r>
                      <m:d>
                        <m:dPr>
                          <m:ctrlPr>
                            <a:rPr lang="en-US" sz="4000" b="0" i="1" smtClean="0">
                              <a:latin typeface="Cambria Math" panose="02040503050406030204" pitchFamily="18" charset="0"/>
                            </a:rPr>
                          </m:ctrlPr>
                        </m:dPr>
                        <m:e>
                          <m:r>
                            <a:rPr lang="en-US" sz="4000" b="0" i="1" smtClean="0">
                              <a:latin typeface="Cambria Math" panose="02040503050406030204" pitchFamily="18" charset="0"/>
                            </a:rPr>
                            <m:t>𝑦</m:t>
                          </m:r>
                        </m:e>
                      </m:d>
                      <m:r>
                        <a:rPr lang="en-US" sz="4000" b="0" i="1" smtClean="0">
                          <a:latin typeface="Cambria Math" panose="02040503050406030204" pitchFamily="18" charset="0"/>
                        </a:rPr>
                        <m:t>=</m:t>
                      </m:r>
                      <m:r>
                        <a:rPr lang="en-US" sz="4000" b="0" i="1" smtClean="0">
                          <a:latin typeface="Cambria Math" panose="02040503050406030204" pitchFamily="18" charset="0"/>
                        </a:rPr>
                        <m:t>𝑃</m:t>
                      </m:r>
                      <m:d>
                        <m:dPr>
                          <m:ctrlPr>
                            <a:rPr lang="en-US" sz="4000" b="0" i="1" smtClean="0">
                              <a:latin typeface="Cambria Math" panose="02040503050406030204" pitchFamily="18" charset="0"/>
                            </a:rPr>
                          </m:ctrlPr>
                        </m:dPr>
                        <m:e>
                          <m:r>
                            <a:rPr lang="en-US" sz="4000" b="0" i="1" smtClean="0">
                              <a:latin typeface="Cambria Math" panose="02040503050406030204" pitchFamily="18" charset="0"/>
                            </a:rPr>
                            <m:t>𝑌</m:t>
                          </m:r>
                          <m:r>
                            <a:rPr lang="en-US" sz="4000" b="0" i="1" smtClean="0">
                              <a:latin typeface="Cambria Math" panose="02040503050406030204" pitchFamily="18" charset="0"/>
                            </a:rPr>
                            <m:t>≤</m:t>
                          </m:r>
                          <m:r>
                            <a:rPr lang="en-US" sz="4000" b="0" i="1" smtClean="0">
                              <a:latin typeface="Cambria Math" panose="02040503050406030204" pitchFamily="18" charset="0"/>
                            </a:rPr>
                            <m:t>𝑦</m:t>
                          </m:r>
                        </m:e>
                      </m:d>
                      <m:r>
                        <a:rPr lang="en-US" sz="4000" b="0" i="1" smtClean="0">
                          <a:latin typeface="Cambria Math" panose="02040503050406030204" pitchFamily="18" charset="0"/>
                        </a:rPr>
                        <m:t>= </m:t>
                      </m:r>
                      <m:nary>
                        <m:naryPr>
                          <m:ctrlPr>
                            <a:rPr lang="en-US" sz="4000" b="0" i="1" smtClean="0">
                              <a:latin typeface="Cambria Math" panose="02040503050406030204" pitchFamily="18" charset="0"/>
                            </a:rPr>
                          </m:ctrlPr>
                        </m:naryPr>
                        <m:sub>
                          <m:r>
                            <m:rPr>
                              <m:brk m:alnAt="23"/>
                            </m:rPr>
                            <a:rPr lang="en-US" sz="4000" b="0" i="1" smtClean="0">
                              <a:latin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m:t>
                          </m:r>
                        </m:sub>
                        <m:sup>
                          <m:r>
                            <a:rPr lang="en-US" sz="4000" b="0" i="1" smtClean="0">
                              <a:latin typeface="Cambria Math" panose="02040503050406030204" pitchFamily="18" charset="0"/>
                            </a:rPr>
                            <m:t>𝑦</m:t>
                          </m:r>
                        </m:sup>
                        <m:e>
                          <m:r>
                            <a:rPr lang="en-US" sz="4000" b="0" i="1" smtClean="0">
                              <a:latin typeface="Cambria Math" panose="02040503050406030204" pitchFamily="18" charset="0"/>
                            </a:rPr>
                            <m:t>𝑓</m:t>
                          </m:r>
                          <m:d>
                            <m:dPr>
                              <m:ctrlPr>
                                <a:rPr lang="en-US" sz="4000" b="0" i="1" smtClean="0">
                                  <a:latin typeface="Cambria Math" panose="02040503050406030204" pitchFamily="18" charset="0"/>
                                </a:rPr>
                              </m:ctrlPr>
                            </m:dPr>
                            <m:e>
                              <m:r>
                                <a:rPr lang="en-US" sz="4000" b="0" i="1" smtClean="0">
                                  <a:latin typeface="Cambria Math" panose="02040503050406030204" pitchFamily="18" charset="0"/>
                                </a:rPr>
                                <m:t>𝑡</m:t>
                              </m:r>
                            </m:e>
                          </m:d>
                          <m:r>
                            <a:rPr lang="en-US" sz="4000" b="0" i="1" smtClean="0">
                              <a:latin typeface="Cambria Math" panose="02040503050406030204" pitchFamily="18" charset="0"/>
                            </a:rPr>
                            <m:t>𝑑𝑡</m:t>
                          </m:r>
                          <m:r>
                            <a:rPr lang="en-US" sz="4000" b="0" i="1" smtClean="0">
                              <a:latin typeface="Cambria Math" panose="02040503050406030204" pitchFamily="18" charset="0"/>
                            </a:rPr>
                            <m:t>, </m:t>
                          </m:r>
                          <m:r>
                            <a:rPr lang="en-US" sz="4000" b="0" i="1" smtClean="0">
                              <a:latin typeface="Cambria Math" panose="02040503050406030204" pitchFamily="18" charset="0"/>
                            </a:rPr>
                            <m:t>𝑝𝑎𝑟𝑎</m:t>
                          </m:r>
                          <m:r>
                            <a:rPr lang="en-US" sz="4000" b="0" i="1" smtClean="0">
                              <a:latin typeface="Cambria Math" panose="02040503050406030204" pitchFamily="18" charset="0"/>
                            </a:rPr>
                            <m:t> −∞&lt;</m:t>
                          </m:r>
                          <m:r>
                            <a:rPr lang="en-US" sz="4000" b="0" i="1" smtClean="0">
                              <a:latin typeface="Cambria Math" panose="02040503050406030204" pitchFamily="18" charset="0"/>
                              <a:ea typeface="Cambria Math" panose="02040503050406030204" pitchFamily="18" charset="0"/>
                            </a:rPr>
                            <m:t>𝑦</m:t>
                          </m:r>
                          <m:r>
                            <a:rPr lang="en-US" sz="4000" b="0" i="1" smtClean="0">
                              <a:latin typeface="Cambria Math" panose="02040503050406030204" pitchFamily="18" charset="0"/>
                              <a:ea typeface="Cambria Math" panose="02040503050406030204" pitchFamily="18" charset="0"/>
                            </a:rPr>
                            <m:t>&lt; ∞</m:t>
                          </m:r>
                        </m:e>
                      </m:nary>
                    </m:oMath>
                  </m:oMathPara>
                </a14:m>
                <a:endParaRPr lang="pt-BR" sz="4000"/>
              </a:p>
            </p:txBody>
          </p:sp>
        </mc:Choice>
        <mc:Fallback xmlns="">
          <p:sp>
            <p:nvSpPr>
              <p:cNvPr id="10" name="CaixaDeTexto 9">
                <a:extLst>
                  <a:ext uri="{FF2B5EF4-FFF2-40B4-BE49-F238E27FC236}">
                    <a16:creationId xmlns:a16="http://schemas.microsoft.com/office/drawing/2014/main" id="{3D58AD5C-D885-EC87-91D9-E62DA24E2BE3}"/>
                  </a:ext>
                </a:extLst>
              </p:cNvPr>
              <p:cNvSpPr txBox="1">
                <a:spLocks noRot="1" noChangeAspect="1" noMove="1" noResize="1" noEditPoints="1" noAdjustHandles="1" noChangeArrowheads="1" noChangeShapeType="1" noTextEdit="1"/>
              </p:cNvSpPr>
              <p:nvPr/>
            </p:nvSpPr>
            <p:spPr>
              <a:xfrm>
                <a:off x="2579388" y="3957675"/>
                <a:ext cx="12702577" cy="1330044"/>
              </a:xfrm>
              <a:prstGeom prst="rect">
                <a:avLst/>
              </a:prstGeom>
              <a:blipFill>
                <a:blip r:embed="rId2"/>
                <a:stretch>
                  <a:fillRect/>
                </a:stretch>
              </a:blipFill>
            </p:spPr>
            <p:txBody>
              <a:bodyPr/>
              <a:lstStyle/>
              <a:p>
                <a:r>
                  <a:rPr lang="pt-BR">
                    <a:noFill/>
                  </a:rPr>
                  <a:t> </a:t>
                </a:r>
              </a:p>
            </p:txBody>
          </p:sp>
        </mc:Fallback>
      </mc:AlternateContent>
      <p:sp>
        <p:nvSpPr>
          <p:cNvPr id="14" name="CaixaDeTexto 13">
            <a:extLst>
              <a:ext uri="{FF2B5EF4-FFF2-40B4-BE49-F238E27FC236}">
                <a16:creationId xmlns:a16="http://schemas.microsoft.com/office/drawing/2014/main" id="{1F38D0C5-484D-4E97-6A22-3586B700CFEF}"/>
              </a:ext>
            </a:extLst>
          </p:cNvPr>
          <p:cNvSpPr txBox="1"/>
          <p:nvPr/>
        </p:nvSpPr>
        <p:spPr>
          <a:xfrm>
            <a:off x="620486" y="5287719"/>
            <a:ext cx="15414172" cy="4370492"/>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r>
              <a:rPr lang="pt-BR" sz="3000" b="1" dirty="0"/>
              <a:t>Propriedades:</a:t>
            </a:r>
          </a:p>
          <a:p>
            <a:r>
              <a:rPr lang="pt-BR" sz="3000" dirty="0"/>
              <a:t>A FDA possui algumas propriedades importantes que garantem sua utilidade na análise de probabilidades:</a:t>
            </a:r>
          </a:p>
          <a:p>
            <a:r>
              <a:rPr lang="pt-BR" sz="3000" i="1" u="sng" dirty="0" err="1">
                <a:solidFill>
                  <a:schemeClr val="tx1"/>
                </a:solidFill>
              </a:rPr>
              <a:t>Monotonicidade</a:t>
            </a:r>
            <a:r>
              <a:rPr lang="pt-BR" sz="3000" i="1" u="sng" dirty="0">
                <a:solidFill>
                  <a:schemeClr val="tx1"/>
                </a:solidFill>
              </a:rPr>
              <a:t> não decrescente: </a:t>
            </a:r>
            <a:r>
              <a:rPr lang="pt-BR" sz="3000" dirty="0"/>
              <a:t>F(x) é sempre não decrescente, o que significa que para qualquer x1 e x2, onde x1 &lt; x2, temos F(x1) ≤ F(x2).</a:t>
            </a:r>
          </a:p>
          <a:p>
            <a:r>
              <a:rPr lang="pt-BR" sz="3000" i="1" u="sng" dirty="0"/>
              <a:t>Limites: </a:t>
            </a:r>
            <a:r>
              <a:rPr lang="pt-BR" sz="3000" dirty="0"/>
              <a:t>F(x) tende a 0 quando x tende a menos infinito e tende a 1 quando x tende a infinito:</a:t>
            </a:r>
          </a:p>
          <a:p>
            <a:r>
              <a:rPr lang="pt-BR" sz="3000" dirty="0" err="1"/>
              <a:t>lim</a:t>
            </a:r>
            <a:r>
              <a:rPr lang="pt-BR" sz="3000" dirty="0"/>
              <a:t>[x → -∞] F(x) = 0</a:t>
            </a:r>
          </a:p>
          <a:p>
            <a:r>
              <a:rPr lang="pt-BR" sz="3000" dirty="0" err="1"/>
              <a:t>lim</a:t>
            </a:r>
            <a:r>
              <a:rPr lang="pt-BR" sz="3000" dirty="0"/>
              <a:t>[x → ∞] F(x) = 1, F(x) = 1 - P(X &gt; x): A FDA é complementar à probabilidade de X assumir valores maiores que x.</a:t>
            </a:r>
          </a:p>
        </p:txBody>
      </p:sp>
    </p:spTree>
    <p:extLst>
      <p:ext uri="{BB962C8B-B14F-4D97-AF65-F5344CB8AC3E}">
        <p14:creationId xmlns:p14="http://schemas.microsoft.com/office/powerpoint/2010/main" val="26191524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1688118" y="-95547"/>
            <a:ext cx="6599882" cy="9616290"/>
            <a:chOff x="0" y="0"/>
            <a:chExt cx="7095071" cy="10337800"/>
          </a:xfrm>
        </p:grpSpPr>
        <p:sp>
          <p:nvSpPr>
            <p:cNvPr id="3" name="Freeform 3"/>
            <p:cNvSpPr/>
            <p:nvPr/>
          </p:nvSpPr>
          <p:spPr>
            <a:xfrm>
              <a:off x="0" y="0"/>
              <a:ext cx="7095109" cy="10337800"/>
            </a:xfrm>
            <a:custGeom>
              <a:avLst/>
              <a:gdLst/>
              <a:ahLst/>
              <a:cxnLst/>
              <a:rect l="l" t="t" r="r" b="b"/>
              <a:pathLst>
                <a:path w="7095109" h="10337800">
                  <a:moveTo>
                    <a:pt x="2370709" y="0"/>
                  </a:moveTo>
                  <a:lnTo>
                    <a:pt x="0" y="4292600"/>
                  </a:lnTo>
                  <a:lnTo>
                    <a:pt x="3776091" y="9084691"/>
                  </a:lnTo>
                  <a:lnTo>
                    <a:pt x="2590800" y="10337800"/>
                  </a:lnTo>
                  <a:lnTo>
                    <a:pt x="7095109" y="10337800"/>
                  </a:lnTo>
                  <a:lnTo>
                    <a:pt x="7095109" y="0"/>
                  </a:lnTo>
                  <a:close/>
                </a:path>
              </a:pathLst>
            </a:custGeom>
            <a:blipFill>
              <a:blip r:embed="rId3"/>
              <a:stretch>
                <a:fillRect l="-59277" r="-59277"/>
              </a:stretch>
            </a:blipFill>
          </p:spPr>
          <p:txBody>
            <a:bodyPr/>
            <a:lstStyle/>
            <a:p>
              <a:endParaRPr lang="pt-BR"/>
            </a:p>
          </p:txBody>
        </p:sp>
      </p:grpSp>
      <p:grpSp>
        <p:nvGrpSpPr>
          <p:cNvPr id="4" name="Group 4"/>
          <p:cNvGrpSpPr/>
          <p:nvPr/>
        </p:nvGrpSpPr>
        <p:grpSpPr>
          <a:xfrm rot="-2292491">
            <a:off x="12383347" y="3044368"/>
            <a:ext cx="993213" cy="6295728"/>
            <a:chOff x="0" y="0"/>
            <a:chExt cx="279832" cy="1773784"/>
          </a:xfrm>
        </p:grpSpPr>
        <p:sp>
          <p:nvSpPr>
            <p:cNvPr id="5" name="Freeform 5"/>
            <p:cNvSpPr/>
            <p:nvPr/>
          </p:nvSpPr>
          <p:spPr>
            <a:xfrm>
              <a:off x="0" y="0"/>
              <a:ext cx="279832" cy="1773784"/>
            </a:xfrm>
            <a:custGeom>
              <a:avLst/>
              <a:gdLst/>
              <a:ahLst/>
              <a:cxnLst/>
              <a:rect l="l" t="t" r="r" b="b"/>
              <a:pathLst>
                <a:path w="279832" h="1773784">
                  <a:moveTo>
                    <a:pt x="0" y="0"/>
                  </a:moveTo>
                  <a:lnTo>
                    <a:pt x="279832" y="0"/>
                  </a:lnTo>
                  <a:lnTo>
                    <a:pt x="279832" y="1773784"/>
                  </a:lnTo>
                  <a:lnTo>
                    <a:pt x="0" y="1773784"/>
                  </a:lnTo>
                  <a:close/>
                </a:path>
              </a:pathLst>
            </a:custGeom>
            <a:solidFill>
              <a:srgbClr val="060644"/>
            </a:solidFill>
          </p:spPr>
          <p:txBody>
            <a:bodyPr/>
            <a:lstStyle/>
            <a:p>
              <a:endParaRPr lang="pt-BR"/>
            </a:p>
          </p:txBody>
        </p:sp>
        <p:sp>
          <p:nvSpPr>
            <p:cNvPr id="6" name="TextBox 6"/>
            <p:cNvSpPr txBox="1"/>
            <p:nvPr/>
          </p:nvSpPr>
          <p:spPr>
            <a:xfrm>
              <a:off x="0" y="-66675"/>
              <a:ext cx="279832" cy="1840459"/>
            </a:xfrm>
            <a:prstGeom prst="rect">
              <a:avLst/>
            </a:prstGeom>
          </p:spPr>
          <p:txBody>
            <a:bodyPr lIns="50800" tIns="50800" rIns="50800" bIns="50800" rtlCol="0" anchor="ctr"/>
            <a:lstStyle/>
            <a:p>
              <a:pPr algn="ctr">
                <a:lnSpc>
                  <a:spcPts val="2800"/>
                </a:lnSpc>
              </a:pPr>
              <a:endParaRPr/>
            </a:p>
          </p:txBody>
        </p:sp>
      </p:grpSp>
      <p:grpSp>
        <p:nvGrpSpPr>
          <p:cNvPr id="7" name="Group 7"/>
          <p:cNvGrpSpPr/>
          <p:nvPr/>
        </p:nvGrpSpPr>
        <p:grpSpPr>
          <a:xfrm rot="7221385">
            <a:off x="13101531" y="9401040"/>
            <a:ext cx="2523952" cy="953058"/>
            <a:chOff x="0" y="0"/>
            <a:chExt cx="1614384" cy="609600"/>
          </a:xfrm>
        </p:grpSpPr>
        <p:sp>
          <p:nvSpPr>
            <p:cNvPr id="8" name="Freeform 8"/>
            <p:cNvSpPr/>
            <p:nvPr/>
          </p:nvSpPr>
          <p:spPr>
            <a:xfrm>
              <a:off x="0" y="0"/>
              <a:ext cx="1614384" cy="609600"/>
            </a:xfrm>
            <a:custGeom>
              <a:avLst/>
              <a:gdLst/>
              <a:ahLst/>
              <a:cxnLst/>
              <a:rect l="l" t="t" r="r" b="b"/>
              <a:pathLst>
                <a:path w="1614384" h="609600">
                  <a:moveTo>
                    <a:pt x="203200" y="0"/>
                  </a:moveTo>
                  <a:lnTo>
                    <a:pt x="1614384" y="0"/>
                  </a:lnTo>
                  <a:lnTo>
                    <a:pt x="1411184" y="609600"/>
                  </a:lnTo>
                  <a:lnTo>
                    <a:pt x="0" y="609600"/>
                  </a:lnTo>
                  <a:lnTo>
                    <a:pt x="203200" y="0"/>
                  </a:lnTo>
                  <a:close/>
                </a:path>
              </a:pathLst>
            </a:custGeom>
            <a:solidFill>
              <a:srgbClr val="060644"/>
            </a:solidFill>
          </p:spPr>
          <p:txBody>
            <a:bodyPr/>
            <a:lstStyle/>
            <a:p>
              <a:endParaRPr lang="pt-BR"/>
            </a:p>
          </p:txBody>
        </p:sp>
        <p:sp>
          <p:nvSpPr>
            <p:cNvPr id="9" name="TextBox 9"/>
            <p:cNvSpPr txBox="1"/>
            <p:nvPr/>
          </p:nvSpPr>
          <p:spPr>
            <a:xfrm>
              <a:off x="101600" y="-66675"/>
              <a:ext cx="1411184" cy="676275"/>
            </a:xfrm>
            <a:prstGeom prst="rect">
              <a:avLst/>
            </a:prstGeom>
          </p:spPr>
          <p:txBody>
            <a:bodyPr lIns="50800" tIns="50800" rIns="50800" bIns="50800" rtlCol="0" anchor="ctr"/>
            <a:lstStyle/>
            <a:p>
              <a:pPr algn="ctr">
                <a:lnSpc>
                  <a:spcPts val="2800"/>
                </a:lnSpc>
              </a:pPr>
              <a:endParaRPr/>
            </a:p>
          </p:txBody>
        </p:sp>
      </p:grpSp>
      <p:grpSp>
        <p:nvGrpSpPr>
          <p:cNvPr id="10" name="Group 10"/>
          <p:cNvGrpSpPr/>
          <p:nvPr/>
        </p:nvGrpSpPr>
        <p:grpSpPr>
          <a:xfrm rot="7221385">
            <a:off x="11304292" y="9582671"/>
            <a:ext cx="3837666" cy="589796"/>
            <a:chOff x="0" y="0"/>
            <a:chExt cx="2454669" cy="377249"/>
          </a:xfrm>
        </p:grpSpPr>
        <p:sp>
          <p:nvSpPr>
            <p:cNvPr id="11" name="Freeform 11"/>
            <p:cNvSpPr/>
            <p:nvPr/>
          </p:nvSpPr>
          <p:spPr>
            <a:xfrm>
              <a:off x="0" y="0"/>
              <a:ext cx="2454669" cy="377249"/>
            </a:xfrm>
            <a:custGeom>
              <a:avLst/>
              <a:gdLst/>
              <a:ahLst/>
              <a:cxnLst/>
              <a:rect l="l" t="t" r="r" b="b"/>
              <a:pathLst>
                <a:path w="2454669" h="377249">
                  <a:moveTo>
                    <a:pt x="203200" y="0"/>
                  </a:moveTo>
                  <a:lnTo>
                    <a:pt x="2454669" y="0"/>
                  </a:lnTo>
                  <a:lnTo>
                    <a:pt x="2251469" y="377249"/>
                  </a:lnTo>
                  <a:lnTo>
                    <a:pt x="0" y="377249"/>
                  </a:lnTo>
                  <a:lnTo>
                    <a:pt x="203200" y="0"/>
                  </a:lnTo>
                  <a:close/>
                </a:path>
              </a:pathLst>
            </a:custGeom>
            <a:solidFill>
              <a:srgbClr val="060644"/>
            </a:solidFill>
          </p:spPr>
          <p:txBody>
            <a:bodyPr/>
            <a:lstStyle/>
            <a:p>
              <a:endParaRPr lang="pt-BR"/>
            </a:p>
          </p:txBody>
        </p:sp>
        <p:sp>
          <p:nvSpPr>
            <p:cNvPr id="12" name="TextBox 12"/>
            <p:cNvSpPr txBox="1"/>
            <p:nvPr/>
          </p:nvSpPr>
          <p:spPr>
            <a:xfrm>
              <a:off x="101600" y="-66675"/>
              <a:ext cx="2251469" cy="443924"/>
            </a:xfrm>
            <a:prstGeom prst="rect">
              <a:avLst/>
            </a:prstGeom>
          </p:spPr>
          <p:txBody>
            <a:bodyPr lIns="50800" tIns="50800" rIns="50800" bIns="50800" rtlCol="0" anchor="ctr"/>
            <a:lstStyle/>
            <a:p>
              <a:pPr algn="ctr">
                <a:lnSpc>
                  <a:spcPts val="2800"/>
                </a:lnSpc>
              </a:pPr>
              <a:endParaRPr/>
            </a:p>
          </p:txBody>
        </p:sp>
      </p:grpSp>
      <p:grpSp>
        <p:nvGrpSpPr>
          <p:cNvPr id="13" name="Group 13"/>
          <p:cNvGrpSpPr/>
          <p:nvPr/>
        </p:nvGrpSpPr>
        <p:grpSpPr>
          <a:xfrm rot="7091654">
            <a:off x="9686618" y="798020"/>
            <a:ext cx="3868283" cy="551342"/>
            <a:chOff x="0" y="0"/>
            <a:chExt cx="2646825" cy="377249"/>
          </a:xfrm>
        </p:grpSpPr>
        <p:sp>
          <p:nvSpPr>
            <p:cNvPr id="14" name="Freeform 14"/>
            <p:cNvSpPr/>
            <p:nvPr/>
          </p:nvSpPr>
          <p:spPr>
            <a:xfrm>
              <a:off x="0" y="0"/>
              <a:ext cx="2646825" cy="377249"/>
            </a:xfrm>
            <a:custGeom>
              <a:avLst/>
              <a:gdLst/>
              <a:ahLst/>
              <a:cxnLst/>
              <a:rect l="l" t="t" r="r" b="b"/>
              <a:pathLst>
                <a:path w="2646825" h="377249">
                  <a:moveTo>
                    <a:pt x="203200" y="0"/>
                  </a:moveTo>
                  <a:lnTo>
                    <a:pt x="2646825" y="0"/>
                  </a:lnTo>
                  <a:lnTo>
                    <a:pt x="2443625" y="377249"/>
                  </a:lnTo>
                  <a:lnTo>
                    <a:pt x="0" y="377249"/>
                  </a:lnTo>
                  <a:lnTo>
                    <a:pt x="203200" y="0"/>
                  </a:lnTo>
                  <a:close/>
                </a:path>
              </a:pathLst>
            </a:custGeom>
            <a:solidFill>
              <a:srgbClr val="060644"/>
            </a:solidFill>
          </p:spPr>
          <p:txBody>
            <a:bodyPr/>
            <a:lstStyle/>
            <a:p>
              <a:endParaRPr lang="pt-BR"/>
            </a:p>
          </p:txBody>
        </p:sp>
        <p:sp>
          <p:nvSpPr>
            <p:cNvPr id="15" name="TextBox 15"/>
            <p:cNvSpPr txBox="1"/>
            <p:nvPr/>
          </p:nvSpPr>
          <p:spPr>
            <a:xfrm>
              <a:off x="101600" y="-66675"/>
              <a:ext cx="2443625" cy="443924"/>
            </a:xfrm>
            <a:prstGeom prst="rect">
              <a:avLst/>
            </a:prstGeom>
          </p:spPr>
          <p:txBody>
            <a:bodyPr lIns="50800" tIns="50800" rIns="50800" bIns="50800" rtlCol="0" anchor="ctr"/>
            <a:lstStyle/>
            <a:p>
              <a:pPr algn="ctr">
                <a:lnSpc>
                  <a:spcPts val="2800"/>
                </a:lnSpc>
              </a:pPr>
              <a:endParaRPr/>
            </a:p>
          </p:txBody>
        </p:sp>
      </p:grpSp>
      <p:grpSp>
        <p:nvGrpSpPr>
          <p:cNvPr id="16" name="Group 16"/>
          <p:cNvGrpSpPr/>
          <p:nvPr/>
        </p:nvGrpSpPr>
        <p:grpSpPr>
          <a:xfrm rot="1710481">
            <a:off x="11974150" y="-1607368"/>
            <a:ext cx="993213" cy="6250588"/>
            <a:chOff x="0" y="0"/>
            <a:chExt cx="279832" cy="1761067"/>
          </a:xfrm>
        </p:grpSpPr>
        <p:sp>
          <p:nvSpPr>
            <p:cNvPr id="17" name="Freeform 17"/>
            <p:cNvSpPr/>
            <p:nvPr/>
          </p:nvSpPr>
          <p:spPr>
            <a:xfrm>
              <a:off x="0" y="0"/>
              <a:ext cx="279832" cy="1761067"/>
            </a:xfrm>
            <a:custGeom>
              <a:avLst/>
              <a:gdLst/>
              <a:ahLst/>
              <a:cxnLst/>
              <a:rect l="l" t="t" r="r" b="b"/>
              <a:pathLst>
                <a:path w="279832" h="1761067">
                  <a:moveTo>
                    <a:pt x="0" y="0"/>
                  </a:moveTo>
                  <a:lnTo>
                    <a:pt x="279832" y="0"/>
                  </a:lnTo>
                  <a:lnTo>
                    <a:pt x="279832" y="1761067"/>
                  </a:lnTo>
                  <a:lnTo>
                    <a:pt x="0" y="1761067"/>
                  </a:lnTo>
                  <a:close/>
                </a:path>
              </a:pathLst>
            </a:custGeom>
            <a:solidFill>
              <a:srgbClr val="060644"/>
            </a:solidFill>
          </p:spPr>
          <p:txBody>
            <a:bodyPr/>
            <a:lstStyle/>
            <a:p>
              <a:endParaRPr lang="pt-BR"/>
            </a:p>
          </p:txBody>
        </p:sp>
        <p:sp>
          <p:nvSpPr>
            <p:cNvPr id="18" name="TextBox 18"/>
            <p:cNvSpPr txBox="1"/>
            <p:nvPr/>
          </p:nvSpPr>
          <p:spPr>
            <a:xfrm>
              <a:off x="0" y="-66675"/>
              <a:ext cx="279832" cy="1827742"/>
            </a:xfrm>
            <a:prstGeom prst="rect">
              <a:avLst/>
            </a:prstGeom>
          </p:spPr>
          <p:txBody>
            <a:bodyPr lIns="50800" tIns="50800" rIns="50800" bIns="50800" rtlCol="0" anchor="ctr"/>
            <a:lstStyle/>
            <a:p>
              <a:pPr algn="ctr">
                <a:lnSpc>
                  <a:spcPts val="2800"/>
                </a:lnSpc>
              </a:pPr>
              <a:endParaRPr/>
            </a:p>
          </p:txBody>
        </p:sp>
      </p:grpSp>
      <p:grpSp>
        <p:nvGrpSpPr>
          <p:cNvPr id="19" name="Group 19"/>
          <p:cNvGrpSpPr/>
          <p:nvPr/>
        </p:nvGrpSpPr>
        <p:grpSpPr>
          <a:xfrm rot="1744249">
            <a:off x="17183645" y="2226736"/>
            <a:ext cx="2208710" cy="14588015"/>
            <a:chOff x="0" y="0"/>
            <a:chExt cx="581718" cy="3842111"/>
          </a:xfrm>
        </p:grpSpPr>
        <p:sp>
          <p:nvSpPr>
            <p:cNvPr id="20" name="Freeform 20"/>
            <p:cNvSpPr/>
            <p:nvPr/>
          </p:nvSpPr>
          <p:spPr>
            <a:xfrm>
              <a:off x="0" y="0"/>
              <a:ext cx="581718" cy="3842111"/>
            </a:xfrm>
            <a:custGeom>
              <a:avLst/>
              <a:gdLst/>
              <a:ahLst/>
              <a:cxnLst/>
              <a:rect l="l" t="t" r="r" b="b"/>
              <a:pathLst>
                <a:path w="581718" h="3842111">
                  <a:moveTo>
                    <a:pt x="0" y="0"/>
                  </a:moveTo>
                  <a:lnTo>
                    <a:pt x="581718" y="0"/>
                  </a:lnTo>
                  <a:lnTo>
                    <a:pt x="581718" y="3842111"/>
                  </a:lnTo>
                  <a:lnTo>
                    <a:pt x="0" y="3842111"/>
                  </a:lnTo>
                  <a:close/>
                </a:path>
              </a:pathLst>
            </a:custGeom>
            <a:solidFill>
              <a:srgbClr val="060644"/>
            </a:solidFill>
          </p:spPr>
          <p:txBody>
            <a:bodyPr/>
            <a:lstStyle/>
            <a:p>
              <a:endParaRPr lang="pt-BR"/>
            </a:p>
          </p:txBody>
        </p:sp>
        <p:sp>
          <p:nvSpPr>
            <p:cNvPr id="21" name="TextBox 21"/>
            <p:cNvSpPr txBox="1"/>
            <p:nvPr/>
          </p:nvSpPr>
          <p:spPr>
            <a:xfrm>
              <a:off x="0" y="-66675"/>
              <a:ext cx="581718" cy="3908786"/>
            </a:xfrm>
            <a:prstGeom prst="rect">
              <a:avLst/>
            </a:prstGeom>
          </p:spPr>
          <p:txBody>
            <a:bodyPr lIns="50800" tIns="50800" rIns="50800" bIns="50800" rtlCol="0" anchor="ctr"/>
            <a:lstStyle/>
            <a:p>
              <a:pPr algn="ctr">
                <a:lnSpc>
                  <a:spcPts val="2800"/>
                </a:lnSpc>
              </a:pPr>
              <a:endParaRPr/>
            </a:p>
          </p:txBody>
        </p:sp>
      </p:grpSp>
      <p:sp>
        <p:nvSpPr>
          <p:cNvPr id="25" name="TextBox 25"/>
          <p:cNvSpPr txBox="1"/>
          <p:nvPr/>
        </p:nvSpPr>
        <p:spPr>
          <a:xfrm>
            <a:off x="1028700" y="4109358"/>
            <a:ext cx="8115300" cy="2544927"/>
          </a:xfrm>
          <a:prstGeom prst="rect">
            <a:avLst/>
          </a:prstGeom>
        </p:spPr>
        <p:txBody>
          <a:bodyPr lIns="0" tIns="0" rIns="0" bIns="0" rtlCol="0" anchor="t">
            <a:spAutoFit/>
          </a:bodyPr>
          <a:lstStyle/>
          <a:p>
            <a:pPr algn="l">
              <a:lnSpc>
                <a:spcPts val="9900"/>
              </a:lnSpc>
            </a:pPr>
            <a:r>
              <a:rPr lang="en-US" sz="9000" b="1" dirty="0" err="1">
                <a:solidFill>
                  <a:srgbClr val="060644"/>
                </a:solidFill>
                <a:latin typeface="Poppins Bold"/>
              </a:rPr>
              <a:t>Distribuição</a:t>
            </a:r>
            <a:r>
              <a:rPr lang="en-US" sz="9000" b="1" dirty="0">
                <a:solidFill>
                  <a:srgbClr val="060644"/>
                </a:solidFill>
                <a:latin typeface="Poppins Bold"/>
              </a:rPr>
              <a:t> Normal</a:t>
            </a:r>
          </a:p>
        </p:txBody>
      </p:sp>
    </p:spTree>
    <p:extLst>
      <p:ext uri="{BB962C8B-B14F-4D97-AF65-F5344CB8AC3E}">
        <p14:creationId xmlns:p14="http://schemas.microsoft.com/office/powerpoint/2010/main" val="29762332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732185EA-60EA-A68A-EC75-26B9B4A57BB5}"/>
              </a:ext>
            </a:extLst>
          </p:cNvPr>
          <p:cNvSpPr txBox="1"/>
          <p:nvPr/>
        </p:nvSpPr>
        <p:spPr>
          <a:xfrm>
            <a:off x="960120" y="493776"/>
            <a:ext cx="10341864" cy="2674620"/>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8100" b="1">
                <a:latin typeface="Poppins" panose="00000500000000000000" pitchFamily="2" charset="0"/>
                <a:ea typeface="+mj-ea"/>
                <a:cs typeface="Poppins" panose="00000500000000000000" pitchFamily="2" charset="0"/>
              </a:rPr>
              <a:t>Distribuição Normal: </a:t>
            </a:r>
            <a:r>
              <a:rPr lang="en-US" sz="8100" b="1" err="1">
                <a:latin typeface="Poppins" panose="00000500000000000000" pitchFamily="2" charset="0"/>
                <a:ea typeface="+mj-ea"/>
                <a:cs typeface="Poppins" panose="00000500000000000000" pitchFamily="2" charset="0"/>
              </a:rPr>
              <a:t>ascensão</a:t>
            </a:r>
            <a:endParaRPr lang="en-US" sz="8100" b="1">
              <a:latin typeface="Poppins" panose="00000500000000000000" pitchFamily="2" charset="0"/>
              <a:ea typeface="+mj-ea"/>
              <a:cs typeface="Poppins" panose="00000500000000000000" pitchFamily="2" charset="0"/>
            </a:endParaRPr>
          </a:p>
        </p:txBody>
      </p:sp>
      <p:sp>
        <p:nvSpPr>
          <p:cNvPr id="4" name="TextBox 8">
            <a:extLst>
              <a:ext uri="{FF2B5EF4-FFF2-40B4-BE49-F238E27FC236}">
                <a16:creationId xmlns:a16="http://schemas.microsoft.com/office/drawing/2014/main" id="{906866D4-98DB-124C-446B-656AB439E8C1}"/>
              </a:ext>
            </a:extLst>
          </p:cNvPr>
          <p:cNvSpPr txBox="1"/>
          <p:nvPr/>
        </p:nvSpPr>
        <p:spPr>
          <a:xfrm>
            <a:off x="960120" y="4059936"/>
            <a:ext cx="10341864" cy="5225796"/>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pt-BR" sz="3600" dirty="0"/>
              <a:t>Friederich</a:t>
            </a:r>
            <a:r>
              <a:rPr lang="en-US" sz="3600" dirty="0"/>
              <a:t> Ga</a:t>
            </a:r>
            <a:r>
              <a:rPr lang="pt-BR" sz="3600" dirty="0" err="1"/>
              <a:t>uss</a:t>
            </a:r>
            <a:r>
              <a:rPr lang="pt-BR" sz="3600" dirty="0"/>
              <a:t>, em meados do século XIX, durante seus estudos e pesquisas sobre eventos da natureza, observou que suas amostras possuíam comportamento padrão.</a:t>
            </a:r>
          </a:p>
          <a:p>
            <a:pPr indent="-228600" algn="just">
              <a:lnSpc>
                <a:spcPct val="90000"/>
              </a:lnSpc>
              <a:spcAft>
                <a:spcPts val="600"/>
              </a:spcAft>
              <a:buFont typeface="Arial" panose="020B0604020202020204" pitchFamily="34" charset="0"/>
              <a:buChar char="•"/>
            </a:pPr>
            <a:r>
              <a:rPr lang="en-US" sz="3600" dirty="0"/>
              <a:t>Suas </a:t>
            </a:r>
            <a:r>
              <a:rPr lang="pt-BR" sz="3600" dirty="0"/>
              <a:t>observações posteriormente foram base para criação da representação matemática para os eventos que ficavam em torno de uma valor médio, com uma certa variabilidade, chamada: Curva de Gauss.</a:t>
            </a:r>
          </a:p>
        </p:txBody>
      </p:sp>
      <p:pic>
        <p:nvPicPr>
          <p:cNvPr id="1026" name="Picture 2" descr="Resultado de imagem para friedrich gauss">
            <a:extLst>
              <a:ext uri="{FF2B5EF4-FFF2-40B4-BE49-F238E27FC236}">
                <a16:creationId xmlns:a16="http://schemas.microsoft.com/office/drawing/2014/main" id="{94398494-1849-EE53-518E-78D07038DA2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514579" y="493774"/>
            <a:ext cx="4583686" cy="514495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2">
            <a:extLst>
              <a:ext uri="{FF2B5EF4-FFF2-40B4-BE49-F238E27FC236}">
                <a16:creationId xmlns:a16="http://schemas.microsoft.com/office/drawing/2014/main" id="{D9413442-A2C5-D89C-0712-0743003F8FC1}"/>
              </a:ext>
            </a:extLst>
          </p:cNvPr>
          <p:cNvGrpSpPr/>
          <p:nvPr/>
        </p:nvGrpSpPr>
        <p:grpSpPr>
          <a:xfrm>
            <a:off x="11795760" y="7309458"/>
            <a:ext cx="5993892" cy="820839"/>
            <a:chOff x="0" y="-66675"/>
            <a:chExt cx="1744715" cy="879475"/>
          </a:xfrm>
        </p:grpSpPr>
        <p:sp>
          <p:nvSpPr>
            <p:cNvPr id="6" name="Freeform 3">
              <a:extLst>
                <a:ext uri="{FF2B5EF4-FFF2-40B4-BE49-F238E27FC236}">
                  <a16:creationId xmlns:a16="http://schemas.microsoft.com/office/drawing/2014/main" id="{64AC9A73-D62C-B83C-4B69-1FE429B58F5D}"/>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7" name="TextBox 4">
              <a:extLst>
                <a:ext uri="{FF2B5EF4-FFF2-40B4-BE49-F238E27FC236}">
                  <a16:creationId xmlns:a16="http://schemas.microsoft.com/office/drawing/2014/main" id="{A1B036C8-F7A0-B5CB-FE82-E191CB7117FD}"/>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19395278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D3A4DC03-F534-0672-8417-836D19DBA2F2}"/>
              </a:ext>
            </a:extLst>
          </p:cNvPr>
          <p:cNvSpPr txBox="1"/>
          <p:nvPr/>
        </p:nvSpPr>
        <p:spPr>
          <a:xfrm>
            <a:off x="5643683" y="898071"/>
            <a:ext cx="7000634" cy="861774"/>
          </a:xfrm>
          <a:prstGeom prst="rect">
            <a:avLst/>
          </a:prstGeom>
          <a:noFill/>
        </p:spPr>
        <p:txBody>
          <a:bodyPr wrap="none" rtlCol="0">
            <a:spAutoFit/>
          </a:bodyPr>
          <a:lstStyle/>
          <a:p>
            <a:r>
              <a:rPr lang="pt-BR" sz="5000" b="1">
                <a:latin typeface="Poppins" panose="00000500000000000000" pitchFamily="2" charset="0"/>
                <a:cs typeface="Poppins" panose="00000500000000000000" pitchFamily="2" charset="0"/>
              </a:rPr>
              <a:t>Distribuição Normal:</a:t>
            </a:r>
          </a:p>
        </p:txBody>
      </p:sp>
      <p:sp>
        <p:nvSpPr>
          <p:cNvPr id="3" name="TextBox 8">
            <a:extLst>
              <a:ext uri="{FF2B5EF4-FFF2-40B4-BE49-F238E27FC236}">
                <a16:creationId xmlns:a16="http://schemas.microsoft.com/office/drawing/2014/main" id="{D3B2A440-648E-1332-948E-209B329A7C9B}"/>
              </a:ext>
            </a:extLst>
          </p:cNvPr>
          <p:cNvSpPr txBox="1"/>
          <p:nvPr/>
        </p:nvSpPr>
        <p:spPr>
          <a:xfrm>
            <a:off x="1009105" y="2116835"/>
            <a:ext cx="16919665" cy="4088022"/>
          </a:xfrm>
          <a:prstGeom prst="rect">
            <a:avLst/>
          </a:prstGeom>
        </p:spPr>
        <p:txBody>
          <a:bodyPr vert="horz" lIns="91440" tIns="45720" rIns="91440" bIns="45720" rtlCol="0">
            <a:normAutofit/>
          </a:bodyPr>
          <a:lstStyle/>
          <a:p>
            <a:pPr indent="-228600">
              <a:lnSpc>
                <a:spcPct val="150000"/>
              </a:lnSpc>
              <a:spcAft>
                <a:spcPts val="600"/>
              </a:spcAft>
              <a:buFont typeface="Arial" panose="020B0604020202020204" pitchFamily="34" charset="0"/>
              <a:buChar char="•"/>
            </a:pPr>
            <a:r>
              <a:rPr lang="pt-BR" sz="2900"/>
              <a:t>Na área de probabilidade e estatística, a distribuição normal se destaca como uma das distribuições probabilísticas mais aplicadas para representar eventos naturais. Ela serve como uma aproximação para a distribuição binomial quando o número de ensaios ( n ) é grande. Além disso, as médias e proporções obtidas de amostras volumosas tendem a aderir à distribuição normal, o que facilita a análise e interpretação de dados em larga escala.</a:t>
            </a:r>
          </a:p>
        </p:txBody>
      </p:sp>
      <p:pic>
        <p:nvPicPr>
          <p:cNvPr id="5" name="Imagem 4">
            <a:extLst>
              <a:ext uri="{FF2B5EF4-FFF2-40B4-BE49-F238E27FC236}">
                <a16:creationId xmlns:a16="http://schemas.microsoft.com/office/drawing/2014/main" id="{300199C6-EF02-DA5C-5F7D-A52D07D5C553}"/>
              </a:ext>
            </a:extLst>
          </p:cNvPr>
          <p:cNvPicPr>
            <a:picLocks noChangeAspect="1"/>
          </p:cNvPicPr>
          <p:nvPr/>
        </p:nvPicPr>
        <p:blipFill>
          <a:blip r:embed="rId2"/>
          <a:stretch>
            <a:fillRect/>
          </a:stretch>
        </p:blipFill>
        <p:spPr>
          <a:xfrm>
            <a:off x="11118690" y="5730818"/>
            <a:ext cx="5553850" cy="3658111"/>
          </a:xfrm>
          <a:prstGeom prst="rect">
            <a:avLst/>
          </a:prstGeom>
        </p:spPr>
      </p:pic>
      <p:sp>
        <p:nvSpPr>
          <p:cNvPr id="9" name="CaixaDeTexto 8">
            <a:extLst>
              <a:ext uri="{FF2B5EF4-FFF2-40B4-BE49-F238E27FC236}">
                <a16:creationId xmlns:a16="http://schemas.microsoft.com/office/drawing/2014/main" id="{E962BC85-24FB-FEB3-A75F-C80CBDAAA2A7}"/>
              </a:ext>
            </a:extLst>
          </p:cNvPr>
          <p:cNvSpPr txBox="1"/>
          <p:nvPr/>
        </p:nvSpPr>
        <p:spPr>
          <a:xfrm>
            <a:off x="1009105" y="6221186"/>
            <a:ext cx="7478485" cy="2857500"/>
          </a:xfrm>
          <a:prstGeom prst="rect">
            <a:avLst/>
          </a:prstGeom>
        </p:spPr>
        <p:txBody>
          <a:bodyPr vert="horz" lIns="91440" tIns="45720" rIns="91440" bIns="45720" rtlCol="0">
            <a:normAutofit/>
          </a:bodyPr>
          <a:lstStyle>
            <a:defPPr>
              <a:defRPr lang="pt-BR"/>
            </a:defPPr>
            <a:lvl1pPr indent="-228600">
              <a:lnSpc>
                <a:spcPct val="150000"/>
              </a:lnSpc>
              <a:spcAft>
                <a:spcPts val="600"/>
              </a:spcAft>
              <a:buFont typeface="Arial" panose="020B0604020202020204" pitchFamily="34" charset="0"/>
              <a:buChar char="•"/>
              <a:defRPr sz="2900"/>
            </a:lvl1pPr>
          </a:lstStyle>
          <a:p>
            <a:r>
              <a:rPr lang="pt-BR" b="1" dirty="0"/>
              <a:t>Onde: A densidade da variável aleatória X normal com média μ e σ o desvio padrão; moda, média e mediana coincidem, e é simétrico em relação à média. </a:t>
            </a:r>
          </a:p>
        </p:txBody>
      </p:sp>
      <p:sp>
        <p:nvSpPr>
          <p:cNvPr id="4" name="CaixaDeTexto 3">
            <a:extLst>
              <a:ext uri="{FF2B5EF4-FFF2-40B4-BE49-F238E27FC236}">
                <a16:creationId xmlns:a16="http://schemas.microsoft.com/office/drawing/2014/main" id="{6FE63763-83EA-3482-E7E7-F7A51DD2B827}"/>
              </a:ext>
            </a:extLst>
          </p:cNvPr>
          <p:cNvSpPr txBox="1"/>
          <p:nvPr/>
        </p:nvSpPr>
        <p:spPr>
          <a:xfrm>
            <a:off x="10944003" y="9388929"/>
            <a:ext cx="6675225" cy="830997"/>
          </a:xfrm>
          <a:prstGeom prst="rect">
            <a:avLst/>
          </a:prstGeom>
          <a:noFill/>
        </p:spPr>
        <p:txBody>
          <a:bodyPr wrap="none" rtlCol="0">
            <a:spAutoFit/>
          </a:bodyPr>
          <a:lstStyle/>
          <a:p>
            <a:pPr marL="285750" indent="-285750">
              <a:buFont typeface="Arial" panose="020B0604020202020204" pitchFamily="34" charset="0"/>
              <a:buChar char="•"/>
            </a:pPr>
            <a:r>
              <a:rPr lang="pt-BR" sz="2400" dirty="0">
                <a:solidFill>
                  <a:srgbClr val="FF0000"/>
                </a:solidFill>
                <a:latin typeface="Bahnschrift" panose="020B0502040204020203" pitchFamily="34" charset="0"/>
              </a:rPr>
              <a:t>Média μ e variância σ ao quadrado </a:t>
            </a:r>
          </a:p>
          <a:p>
            <a:pPr marL="285750" indent="-285750">
              <a:buFont typeface="Arial" panose="020B0604020202020204" pitchFamily="34" charset="0"/>
              <a:buChar char="•"/>
            </a:pPr>
            <a:r>
              <a:rPr lang="pt-BR" sz="2400" dirty="0">
                <a:solidFill>
                  <a:srgbClr val="FF0000"/>
                </a:solidFill>
                <a:latin typeface="Bahnschrift" panose="020B0502040204020203" pitchFamily="34" charset="0"/>
              </a:rPr>
              <a:t>Desvio padrão é a raiz quadrada da variância</a:t>
            </a:r>
          </a:p>
        </p:txBody>
      </p:sp>
      <p:pic>
        <p:nvPicPr>
          <p:cNvPr id="6" name="Imagem 5">
            <a:extLst>
              <a:ext uri="{FF2B5EF4-FFF2-40B4-BE49-F238E27FC236}">
                <a16:creationId xmlns:a16="http://schemas.microsoft.com/office/drawing/2014/main" id="{19C4AD8E-3B53-2076-1FE8-6DA904C3C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8711" y="8964150"/>
            <a:ext cx="3870786" cy="840277"/>
          </a:xfrm>
          <a:prstGeom prst="rect">
            <a:avLst/>
          </a:prstGeom>
        </p:spPr>
      </p:pic>
    </p:spTree>
    <p:extLst>
      <p:ext uri="{BB962C8B-B14F-4D97-AF65-F5344CB8AC3E}">
        <p14:creationId xmlns:p14="http://schemas.microsoft.com/office/powerpoint/2010/main" val="40638228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D3A4DC03-F534-0672-8417-836D19DBA2F2}"/>
              </a:ext>
            </a:extLst>
          </p:cNvPr>
          <p:cNvSpPr txBox="1"/>
          <p:nvPr/>
        </p:nvSpPr>
        <p:spPr>
          <a:xfrm>
            <a:off x="5643683" y="898071"/>
            <a:ext cx="7000634" cy="861774"/>
          </a:xfrm>
          <a:prstGeom prst="rect">
            <a:avLst/>
          </a:prstGeom>
          <a:noFill/>
        </p:spPr>
        <p:txBody>
          <a:bodyPr wrap="none" rtlCol="0">
            <a:spAutoFit/>
          </a:bodyPr>
          <a:lstStyle/>
          <a:p>
            <a:r>
              <a:rPr lang="pt-BR" sz="5000" b="1">
                <a:latin typeface="Poppins" panose="00000500000000000000" pitchFamily="2" charset="0"/>
                <a:cs typeface="Poppins" panose="00000500000000000000" pitchFamily="2" charset="0"/>
              </a:rPr>
              <a:t>Distribuição Normal:</a:t>
            </a:r>
          </a:p>
        </p:txBody>
      </p:sp>
      <p:sp>
        <p:nvSpPr>
          <p:cNvPr id="3" name="TextBox 8">
            <a:extLst>
              <a:ext uri="{FF2B5EF4-FFF2-40B4-BE49-F238E27FC236}">
                <a16:creationId xmlns:a16="http://schemas.microsoft.com/office/drawing/2014/main" id="{D3B2A440-648E-1332-948E-209B329A7C9B}"/>
              </a:ext>
            </a:extLst>
          </p:cNvPr>
          <p:cNvSpPr txBox="1"/>
          <p:nvPr/>
        </p:nvSpPr>
        <p:spPr>
          <a:xfrm>
            <a:off x="1009105" y="2133164"/>
            <a:ext cx="16919665" cy="1736707"/>
          </a:xfrm>
          <a:prstGeom prst="rect">
            <a:avLst/>
          </a:prstGeom>
        </p:spPr>
        <p:txBody>
          <a:bodyPr vert="horz" lIns="91440" tIns="45720" rIns="91440" bIns="45720" rtlCol="0">
            <a:normAutofit/>
          </a:bodyPr>
          <a:lstStyle/>
          <a:p>
            <a:pPr indent="-228600">
              <a:lnSpc>
                <a:spcPct val="150000"/>
              </a:lnSpc>
              <a:spcAft>
                <a:spcPts val="600"/>
              </a:spcAft>
              <a:buFont typeface="Arial" panose="020B0604020202020204" pitchFamily="34" charset="0"/>
              <a:buChar char="•"/>
            </a:pPr>
            <a:r>
              <a:rPr lang="pt-BR" sz="2900"/>
              <a:t>Então, seja uma variável aleatória contínua, dizemos que X ~ </a:t>
            </a:r>
            <a:r>
              <a:rPr lang="en" sz="3200"/>
              <a:t>N(µ,σ) se, e somente se sua FDP for dada por:</a:t>
            </a:r>
            <a:endParaRPr lang="pt-BR" sz="2900"/>
          </a:p>
        </p:txBody>
      </p:sp>
      <p:pic>
        <p:nvPicPr>
          <p:cNvPr id="4" name="Google Shape;1858;p51">
            <a:extLst>
              <a:ext uri="{FF2B5EF4-FFF2-40B4-BE49-F238E27FC236}">
                <a16:creationId xmlns:a16="http://schemas.microsoft.com/office/drawing/2014/main" id="{28AF07A3-CA8B-0BBB-4004-D430541B52F4}"/>
              </a:ext>
            </a:extLst>
          </p:cNvPr>
          <p:cNvPicPr preferRelativeResize="0"/>
          <p:nvPr/>
        </p:nvPicPr>
        <p:blipFill rotWithShape="1">
          <a:blip r:embed="rId2">
            <a:alphaModFix/>
          </a:blip>
          <a:srcRect/>
          <a:stretch/>
        </p:blipFill>
        <p:spPr>
          <a:xfrm>
            <a:off x="4304741" y="3869870"/>
            <a:ext cx="10048074" cy="1736707"/>
          </a:xfrm>
          <a:prstGeom prst="rect">
            <a:avLst/>
          </a:prstGeom>
          <a:noFill/>
          <a:ln>
            <a:noFill/>
          </a:ln>
        </p:spPr>
      </p:pic>
      <p:sp>
        <p:nvSpPr>
          <p:cNvPr id="7" name="TextBox 8">
            <a:extLst>
              <a:ext uri="{FF2B5EF4-FFF2-40B4-BE49-F238E27FC236}">
                <a16:creationId xmlns:a16="http://schemas.microsoft.com/office/drawing/2014/main" id="{92AC0B90-13DC-69C7-920B-B390E2CB74A8}"/>
              </a:ext>
            </a:extLst>
          </p:cNvPr>
          <p:cNvSpPr txBox="1"/>
          <p:nvPr/>
        </p:nvSpPr>
        <p:spPr>
          <a:xfrm>
            <a:off x="1253474" y="8482479"/>
            <a:ext cx="4390209" cy="963822"/>
          </a:xfrm>
          <a:prstGeom prst="rect">
            <a:avLst/>
          </a:prstGeom>
        </p:spPr>
        <p:txBody>
          <a:bodyPr vert="horz" lIns="91440" tIns="45720" rIns="91440" bIns="45720" rtlCol="0">
            <a:normAutofit/>
          </a:bodyPr>
          <a:lstStyle/>
          <a:p>
            <a:pPr indent="-228600">
              <a:lnSpc>
                <a:spcPct val="150000"/>
              </a:lnSpc>
              <a:spcAft>
                <a:spcPts val="600"/>
              </a:spcAft>
              <a:buFont typeface="Arial" panose="020B0604020202020204" pitchFamily="34" charset="0"/>
              <a:buChar char="•"/>
            </a:pPr>
            <a:r>
              <a:rPr lang="pt-BR" sz="2900"/>
              <a:t>Graficamente temos:</a:t>
            </a:r>
          </a:p>
        </p:txBody>
      </p:sp>
      <mc:AlternateContent xmlns:mc="http://schemas.openxmlformats.org/markup-compatibility/2006" xmlns:a14="http://schemas.microsoft.com/office/drawing/2010/main">
        <mc:Choice Requires="a14">
          <p:sp>
            <p:nvSpPr>
              <p:cNvPr id="8" name="CaixaDeTexto 7">
                <a:extLst>
                  <a:ext uri="{FF2B5EF4-FFF2-40B4-BE49-F238E27FC236}">
                    <a16:creationId xmlns:a16="http://schemas.microsoft.com/office/drawing/2014/main" id="{4D68E6A7-0B3B-A6B4-51BB-4F3FEA5F4ED9}"/>
                  </a:ext>
                </a:extLst>
              </p:cNvPr>
              <p:cNvSpPr txBox="1"/>
              <p:nvPr/>
            </p:nvSpPr>
            <p:spPr>
              <a:xfrm>
                <a:off x="4472294" y="6090901"/>
                <a:ext cx="9343412" cy="158940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pt-BR" sz="5000" b="0" i="1" smtClean="0">
                          <a:latin typeface="Cambria Math" panose="02040503050406030204" pitchFamily="18" charset="0"/>
                        </a:rPr>
                        <m:t>𝑓</m:t>
                      </m:r>
                      <m:d>
                        <m:dPr>
                          <m:ctrlPr>
                            <a:rPr lang="pt-BR" sz="5000" b="0" i="1" smtClean="0">
                              <a:latin typeface="Cambria Math" panose="02040503050406030204" pitchFamily="18" charset="0"/>
                            </a:rPr>
                          </m:ctrlPr>
                        </m:dPr>
                        <m:e>
                          <m:r>
                            <a:rPr lang="pt-BR" sz="5000" b="0" i="1" smtClean="0">
                              <a:latin typeface="Cambria Math" panose="02040503050406030204" pitchFamily="18" charset="0"/>
                            </a:rPr>
                            <m:t>𝑧</m:t>
                          </m:r>
                        </m:e>
                      </m:d>
                      <m:r>
                        <a:rPr lang="pt-BR" sz="5000" b="0" i="1" smtClean="0">
                          <a:latin typeface="Cambria Math" panose="02040503050406030204" pitchFamily="18" charset="0"/>
                        </a:rPr>
                        <m:t>= </m:t>
                      </m:r>
                      <m:f>
                        <m:fPr>
                          <m:ctrlPr>
                            <a:rPr lang="pt-BR" sz="5000" b="0" i="1" smtClean="0">
                              <a:latin typeface="Cambria Math" panose="02040503050406030204" pitchFamily="18" charset="0"/>
                            </a:rPr>
                          </m:ctrlPr>
                        </m:fPr>
                        <m:num>
                          <m:r>
                            <a:rPr lang="pt-BR" sz="5000" b="0" i="1" smtClean="0">
                              <a:latin typeface="Cambria Math" panose="02040503050406030204" pitchFamily="18" charset="0"/>
                            </a:rPr>
                            <m:t>1</m:t>
                          </m:r>
                        </m:num>
                        <m:den>
                          <m:rad>
                            <m:radPr>
                              <m:degHide m:val="on"/>
                              <m:ctrlPr>
                                <a:rPr lang="pt-BR" sz="5000" b="0" i="1" smtClean="0">
                                  <a:latin typeface="Cambria Math" panose="02040503050406030204" pitchFamily="18" charset="0"/>
                                </a:rPr>
                              </m:ctrlPr>
                            </m:radPr>
                            <m:deg/>
                            <m:e>
                              <m:r>
                                <a:rPr lang="pt-BR" sz="5000" b="0" i="1" smtClean="0">
                                  <a:latin typeface="Cambria Math" panose="02040503050406030204" pitchFamily="18" charset="0"/>
                                </a:rPr>
                                <m:t>2</m:t>
                              </m:r>
                              <m:r>
                                <a:rPr lang="pt-BR" sz="5000" b="0" i="1" smtClean="0">
                                  <a:latin typeface="Cambria Math" panose="02040503050406030204" pitchFamily="18" charset="0"/>
                                  <a:ea typeface="Cambria Math" panose="02040503050406030204" pitchFamily="18" charset="0"/>
                                </a:rPr>
                                <m:t>𝜋</m:t>
                              </m:r>
                            </m:e>
                          </m:rad>
                        </m:den>
                      </m:f>
                      <m:sSup>
                        <m:sSupPr>
                          <m:ctrlPr>
                            <a:rPr lang="pt-BR" sz="5000" b="0" i="1" smtClean="0">
                              <a:latin typeface="Cambria Math" panose="02040503050406030204" pitchFamily="18" charset="0"/>
                            </a:rPr>
                          </m:ctrlPr>
                        </m:sSupPr>
                        <m:e>
                          <m:r>
                            <a:rPr lang="pt-BR" sz="5000" b="0" i="1" smtClean="0">
                              <a:latin typeface="Cambria Math" panose="02040503050406030204" pitchFamily="18" charset="0"/>
                            </a:rPr>
                            <m:t>𝑒</m:t>
                          </m:r>
                        </m:e>
                        <m:sup>
                          <m:r>
                            <a:rPr lang="pt-BR" sz="5000" b="0" i="1" smtClean="0">
                              <a:latin typeface="Cambria Math" panose="02040503050406030204" pitchFamily="18" charset="0"/>
                            </a:rPr>
                            <m:t>−</m:t>
                          </m:r>
                          <m:f>
                            <m:fPr>
                              <m:ctrlPr>
                                <a:rPr lang="pt-BR" sz="5000" b="0" i="1" smtClean="0">
                                  <a:latin typeface="Cambria Math" panose="02040503050406030204" pitchFamily="18" charset="0"/>
                                </a:rPr>
                              </m:ctrlPr>
                            </m:fPr>
                            <m:num>
                              <m:r>
                                <a:rPr lang="pt-BR" sz="5000" b="0" i="1" smtClean="0">
                                  <a:latin typeface="Cambria Math" panose="02040503050406030204" pitchFamily="18" charset="0"/>
                                </a:rPr>
                                <m:t>1</m:t>
                              </m:r>
                            </m:num>
                            <m:den>
                              <m:r>
                                <a:rPr lang="pt-BR" sz="5000" b="0" i="1" smtClean="0">
                                  <a:latin typeface="Cambria Math" panose="02040503050406030204" pitchFamily="18" charset="0"/>
                                </a:rPr>
                                <m:t>2</m:t>
                              </m:r>
                            </m:den>
                          </m:f>
                          <m:r>
                            <a:rPr lang="pt-BR" sz="5000" b="0" i="1" smtClean="0">
                              <a:latin typeface="Cambria Math" panose="02040503050406030204" pitchFamily="18" charset="0"/>
                            </a:rPr>
                            <m:t>𝑧</m:t>
                          </m:r>
                          <m:r>
                            <a:rPr lang="pt-BR" sz="5000" b="0" i="1" smtClean="0">
                              <a:latin typeface="Cambria Math" panose="02040503050406030204" pitchFamily="18" charset="0"/>
                            </a:rPr>
                            <m:t>²</m:t>
                          </m:r>
                        </m:sup>
                      </m:sSup>
                    </m:oMath>
                  </m:oMathPara>
                </a14:m>
                <a:endParaRPr lang="pt-BR" sz="5000"/>
              </a:p>
            </p:txBody>
          </p:sp>
        </mc:Choice>
        <mc:Fallback xmlns="">
          <p:sp>
            <p:nvSpPr>
              <p:cNvPr id="8" name="CaixaDeTexto 7">
                <a:extLst>
                  <a:ext uri="{FF2B5EF4-FFF2-40B4-BE49-F238E27FC236}">
                    <a16:creationId xmlns:a16="http://schemas.microsoft.com/office/drawing/2014/main" id="{4D68E6A7-0B3B-A6B4-51BB-4F3FEA5F4ED9}"/>
                  </a:ext>
                </a:extLst>
              </p:cNvPr>
              <p:cNvSpPr txBox="1">
                <a:spLocks noRot="1" noChangeAspect="1" noMove="1" noResize="1" noEditPoints="1" noAdjustHandles="1" noChangeArrowheads="1" noChangeShapeType="1" noTextEdit="1"/>
              </p:cNvSpPr>
              <p:nvPr/>
            </p:nvSpPr>
            <p:spPr>
              <a:xfrm>
                <a:off x="4472294" y="6090901"/>
                <a:ext cx="9343412" cy="1589409"/>
              </a:xfrm>
              <a:prstGeom prst="rect">
                <a:avLst/>
              </a:prstGeom>
              <a:blipFill>
                <a:blip r:embed="rId3"/>
                <a:stretch>
                  <a:fillRect/>
                </a:stretch>
              </a:blipFill>
            </p:spPr>
            <p:txBody>
              <a:bodyPr/>
              <a:lstStyle/>
              <a:p>
                <a:r>
                  <a:rPr lang="pt-BR">
                    <a:noFill/>
                  </a:rPr>
                  <a:t> </a:t>
                </a:r>
              </a:p>
            </p:txBody>
          </p:sp>
        </mc:Fallback>
      </mc:AlternateContent>
    </p:spTree>
    <p:extLst>
      <p:ext uri="{BB962C8B-B14F-4D97-AF65-F5344CB8AC3E}">
        <p14:creationId xmlns:p14="http://schemas.microsoft.com/office/powerpoint/2010/main" val="13593012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D3A4DC03-F534-0672-8417-836D19DBA2F2}"/>
              </a:ext>
            </a:extLst>
          </p:cNvPr>
          <p:cNvSpPr txBox="1"/>
          <p:nvPr/>
        </p:nvSpPr>
        <p:spPr>
          <a:xfrm>
            <a:off x="1797271" y="841321"/>
            <a:ext cx="14693457" cy="1671570"/>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7800" b="1">
                <a:latin typeface="+mj-lt"/>
                <a:ea typeface="+mj-ea"/>
                <a:cs typeface="+mj-cs"/>
              </a:rPr>
              <a:t>Distribuição Normal:</a:t>
            </a:r>
          </a:p>
        </p:txBody>
      </p:sp>
      <p:sp>
        <p:nvSpPr>
          <p:cNvPr id="3" name="TextBox 8">
            <a:extLst>
              <a:ext uri="{FF2B5EF4-FFF2-40B4-BE49-F238E27FC236}">
                <a16:creationId xmlns:a16="http://schemas.microsoft.com/office/drawing/2014/main" id="{D3B2A440-648E-1332-948E-209B329A7C9B}"/>
              </a:ext>
            </a:extLst>
          </p:cNvPr>
          <p:cNvSpPr txBox="1"/>
          <p:nvPr/>
        </p:nvSpPr>
        <p:spPr>
          <a:xfrm>
            <a:off x="1797271" y="2759392"/>
            <a:ext cx="14693457" cy="1414679"/>
          </a:xfrm>
          <a:prstGeom prst="rect">
            <a:avLst/>
          </a:prstGeom>
        </p:spPr>
        <p:txBody>
          <a:bodyPr vert="horz" lIns="91440" tIns="45720" rIns="91440" bIns="45720" rtlCol="0">
            <a:normAutofit/>
          </a:bodyPr>
          <a:lstStyle/>
          <a:p>
            <a:pPr algn="ctr">
              <a:lnSpc>
                <a:spcPct val="90000"/>
              </a:lnSpc>
              <a:spcBef>
                <a:spcPts val="1000"/>
              </a:spcBef>
              <a:spcAft>
                <a:spcPts val="600"/>
              </a:spcAft>
            </a:pPr>
            <a:r>
              <a:rPr lang="en-US" sz="2400"/>
              <a:t>Gráfico de uma FDP</a:t>
            </a:r>
          </a:p>
        </p:txBody>
      </p:sp>
      <p:pic>
        <p:nvPicPr>
          <p:cNvPr id="5" name="Google Shape;1866;p52" descr="Forma&#10;&#10;Descrição gerada automaticamente">
            <a:extLst>
              <a:ext uri="{FF2B5EF4-FFF2-40B4-BE49-F238E27FC236}">
                <a16:creationId xmlns:a16="http://schemas.microsoft.com/office/drawing/2014/main" id="{30A3DFB2-1102-4A92-5C16-92BF2D0094B0}"/>
              </a:ext>
            </a:extLst>
          </p:cNvPr>
          <p:cNvPicPr preferRelativeResize="0"/>
          <p:nvPr/>
        </p:nvPicPr>
        <p:blipFill rotWithShape="1">
          <a:blip r:embed="rId2"/>
          <a:stretch/>
        </p:blipFill>
        <p:spPr>
          <a:xfrm>
            <a:off x="721512" y="3321554"/>
            <a:ext cx="8144902" cy="6101849"/>
          </a:xfrm>
          <a:prstGeom prst="rect">
            <a:avLst/>
          </a:prstGeom>
          <a:noFill/>
        </p:spPr>
      </p:pic>
      <p:pic>
        <p:nvPicPr>
          <p:cNvPr id="8" name="Google Shape;1867;p52" descr="Gráfico, Histograma&#10;&#10;Descrição gerada automaticamente">
            <a:extLst>
              <a:ext uri="{FF2B5EF4-FFF2-40B4-BE49-F238E27FC236}">
                <a16:creationId xmlns:a16="http://schemas.microsoft.com/office/drawing/2014/main" id="{56A6A501-53FB-DD13-8C9F-835E02FC506E}"/>
              </a:ext>
            </a:extLst>
          </p:cNvPr>
          <p:cNvPicPr preferRelativeResize="0"/>
          <p:nvPr/>
        </p:nvPicPr>
        <p:blipFill rotWithShape="1">
          <a:blip r:embed="rId3"/>
          <a:stretch/>
        </p:blipFill>
        <p:spPr>
          <a:xfrm>
            <a:off x="8866414" y="3886200"/>
            <a:ext cx="8700074" cy="5569861"/>
          </a:xfrm>
          <a:prstGeom prst="rect">
            <a:avLst/>
          </a:prstGeom>
          <a:noFill/>
        </p:spPr>
      </p:pic>
    </p:spTree>
    <p:extLst>
      <p:ext uri="{BB962C8B-B14F-4D97-AF65-F5344CB8AC3E}">
        <p14:creationId xmlns:p14="http://schemas.microsoft.com/office/powerpoint/2010/main" val="35822774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D3A4DC03-F534-0672-8417-836D19DBA2F2}"/>
              </a:ext>
            </a:extLst>
          </p:cNvPr>
          <p:cNvSpPr txBox="1"/>
          <p:nvPr/>
        </p:nvSpPr>
        <p:spPr>
          <a:xfrm>
            <a:off x="248705" y="1082963"/>
            <a:ext cx="7771272" cy="1092853"/>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5000" b="1">
                <a:latin typeface="+mj-lt"/>
                <a:ea typeface="+mj-ea"/>
                <a:cs typeface="+mj-cs"/>
              </a:rPr>
              <a:t>Distribuição Normal:</a:t>
            </a:r>
          </a:p>
        </p:txBody>
      </p:sp>
      <p:sp>
        <p:nvSpPr>
          <p:cNvPr id="3" name="TextBox 8">
            <a:extLst>
              <a:ext uri="{FF2B5EF4-FFF2-40B4-BE49-F238E27FC236}">
                <a16:creationId xmlns:a16="http://schemas.microsoft.com/office/drawing/2014/main" id="{D3B2A440-648E-1332-948E-209B329A7C9B}"/>
              </a:ext>
            </a:extLst>
          </p:cNvPr>
          <p:cNvSpPr txBox="1"/>
          <p:nvPr/>
        </p:nvSpPr>
        <p:spPr>
          <a:xfrm>
            <a:off x="-4325943" y="2646872"/>
            <a:ext cx="14693457" cy="1414679"/>
          </a:xfrm>
          <a:prstGeom prst="rect">
            <a:avLst/>
          </a:prstGeom>
        </p:spPr>
        <p:txBody>
          <a:bodyPr vert="horz" lIns="91440" tIns="45720" rIns="91440" bIns="45720" rtlCol="0">
            <a:normAutofit/>
          </a:bodyPr>
          <a:lstStyle/>
          <a:p>
            <a:pPr algn="ctr">
              <a:lnSpc>
                <a:spcPct val="90000"/>
              </a:lnSpc>
              <a:spcBef>
                <a:spcPts val="1000"/>
              </a:spcBef>
              <a:spcAft>
                <a:spcPts val="600"/>
              </a:spcAft>
            </a:pPr>
            <a:r>
              <a:rPr lang="en-US" sz="3000" b="1"/>
              <a:t>Gráfico de uma FDA</a:t>
            </a:r>
          </a:p>
        </p:txBody>
      </p:sp>
      <p:pic>
        <p:nvPicPr>
          <p:cNvPr id="6" name="Google Shape;1875;p53" descr="Desenho de uma pessoa&#10;&#10;Descrição gerada automaticamente com confiança baixa">
            <a:extLst>
              <a:ext uri="{FF2B5EF4-FFF2-40B4-BE49-F238E27FC236}">
                <a16:creationId xmlns:a16="http://schemas.microsoft.com/office/drawing/2014/main" id="{2F2FC7FE-B48E-3D87-EB45-5898CEBBB7AD}"/>
              </a:ext>
            </a:extLst>
          </p:cNvPr>
          <p:cNvPicPr preferRelativeResize="0"/>
          <p:nvPr/>
        </p:nvPicPr>
        <p:blipFill rotWithShape="1">
          <a:blip r:embed="rId2"/>
          <a:stretch/>
        </p:blipFill>
        <p:spPr>
          <a:xfrm>
            <a:off x="8490857" y="2526735"/>
            <a:ext cx="9672637" cy="6291902"/>
          </a:xfrm>
          <a:prstGeom prst="rect">
            <a:avLst/>
          </a:prstGeom>
          <a:noFill/>
        </p:spPr>
      </p:pic>
      <p:pic>
        <p:nvPicPr>
          <p:cNvPr id="4" name="Google Shape;1874;p53" descr="Forma&#10;&#10;Descrição gerada automaticamente com confiança média">
            <a:extLst>
              <a:ext uri="{FF2B5EF4-FFF2-40B4-BE49-F238E27FC236}">
                <a16:creationId xmlns:a16="http://schemas.microsoft.com/office/drawing/2014/main" id="{E05A8643-C811-084A-6E88-04A04C52FDF5}"/>
              </a:ext>
            </a:extLst>
          </p:cNvPr>
          <p:cNvPicPr preferRelativeResize="0"/>
          <p:nvPr/>
        </p:nvPicPr>
        <p:blipFill rotWithShape="1">
          <a:blip r:embed="rId3"/>
          <a:stretch/>
        </p:blipFill>
        <p:spPr>
          <a:xfrm>
            <a:off x="1296382" y="7388596"/>
            <a:ext cx="5230878" cy="1671570"/>
          </a:xfrm>
          <a:prstGeom prst="rect">
            <a:avLst/>
          </a:prstGeom>
          <a:noFill/>
        </p:spPr>
      </p:pic>
      <p:sp>
        <p:nvSpPr>
          <p:cNvPr id="37" name="CaixaDeTexto 36">
            <a:extLst>
              <a:ext uri="{FF2B5EF4-FFF2-40B4-BE49-F238E27FC236}">
                <a16:creationId xmlns:a16="http://schemas.microsoft.com/office/drawing/2014/main" id="{DA4C2520-D082-0491-D697-8AF89A7CA6EC}"/>
              </a:ext>
            </a:extLst>
          </p:cNvPr>
          <p:cNvSpPr txBox="1"/>
          <p:nvPr/>
        </p:nvSpPr>
        <p:spPr>
          <a:xfrm>
            <a:off x="1296382" y="3354212"/>
            <a:ext cx="5675918" cy="3939540"/>
          </a:xfrm>
          <a:prstGeom prst="rect">
            <a:avLst/>
          </a:prstGeom>
          <a:noFill/>
        </p:spPr>
        <p:txBody>
          <a:bodyPr wrap="square">
            <a:spAutoFit/>
          </a:bodyPr>
          <a:lstStyle/>
          <a:p>
            <a:pPr algn="just"/>
            <a:r>
              <a:rPr lang="pt-BR" sz="2500" dirty="0"/>
              <a:t>Esta equação representa a FDA de uma distribuição normal, onde “</a:t>
            </a:r>
            <a:r>
              <a:rPr lang="pt-BR" sz="2500" dirty="0" err="1"/>
              <a:t>erf</a:t>
            </a:r>
            <a:r>
              <a:rPr lang="pt-BR" sz="2500" dirty="0"/>
              <a:t>” denota a função erro, “x” é uma variável no eixo horizontal do gráfico, “μ” representa o valor médio e afeta o deslocamento horizontal neste eixo em relação ao ponto zero e “σ” representa o desvio padrão, que afeta o quão espalhadas ou acentuadamente curvadas são cada linha.</a:t>
            </a:r>
          </a:p>
        </p:txBody>
      </p:sp>
      <p:grpSp>
        <p:nvGrpSpPr>
          <p:cNvPr id="40" name="Group 2">
            <a:extLst>
              <a:ext uri="{FF2B5EF4-FFF2-40B4-BE49-F238E27FC236}">
                <a16:creationId xmlns:a16="http://schemas.microsoft.com/office/drawing/2014/main" id="{A2DB9968-6F9B-D922-7618-E77D5D540703}"/>
              </a:ext>
            </a:extLst>
          </p:cNvPr>
          <p:cNvGrpSpPr/>
          <p:nvPr/>
        </p:nvGrpSpPr>
        <p:grpSpPr>
          <a:xfrm>
            <a:off x="12595860" y="-152699"/>
            <a:ext cx="5993892" cy="820839"/>
            <a:chOff x="0" y="-66675"/>
            <a:chExt cx="1744715" cy="879475"/>
          </a:xfrm>
        </p:grpSpPr>
        <p:sp>
          <p:nvSpPr>
            <p:cNvPr id="42" name="Freeform 3">
              <a:extLst>
                <a:ext uri="{FF2B5EF4-FFF2-40B4-BE49-F238E27FC236}">
                  <a16:creationId xmlns:a16="http://schemas.microsoft.com/office/drawing/2014/main" id="{90283C00-7770-E626-EB93-41575AB2C88E}"/>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3" name="TextBox 4">
              <a:extLst>
                <a:ext uri="{FF2B5EF4-FFF2-40B4-BE49-F238E27FC236}">
                  <a16:creationId xmlns:a16="http://schemas.microsoft.com/office/drawing/2014/main" id="{98E95D4D-EA44-5438-50D1-251630F01155}"/>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46" name="Group 2">
            <a:extLst>
              <a:ext uri="{FF2B5EF4-FFF2-40B4-BE49-F238E27FC236}">
                <a16:creationId xmlns:a16="http://schemas.microsoft.com/office/drawing/2014/main" id="{EC2F834D-1008-C57F-FCC9-4194A79BFC9C}"/>
              </a:ext>
            </a:extLst>
          </p:cNvPr>
          <p:cNvGrpSpPr/>
          <p:nvPr/>
        </p:nvGrpSpPr>
        <p:grpSpPr>
          <a:xfrm>
            <a:off x="-306327" y="9876580"/>
            <a:ext cx="5993892" cy="820839"/>
            <a:chOff x="0" y="-66675"/>
            <a:chExt cx="1744715" cy="879475"/>
          </a:xfrm>
        </p:grpSpPr>
        <p:sp>
          <p:nvSpPr>
            <p:cNvPr id="47" name="Freeform 3">
              <a:extLst>
                <a:ext uri="{FF2B5EF4-FFF2-40B4-BE49-F238E27FC236}">
                  <a16:creationId xmlns:a16="http://schemas.microsoft.com/office/drawing/2014/main" id="{D78E2B86-3B4A-352F-7AF1-2DE770AE0286}"/>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8" name="TextBox 4">
              <a:extLst>
                <a:ext uri="{FF2B5EF4-FFF2-40B4-BE49-F238E27FC236}">
                  <a16:creationId xmlns:a16="http://schemas.microsoft.com/office/drawing/2014/main" id="{B88A9B13-36CB-9D9A-A45F-220C3BD5003D}"/>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28239485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881;p54">
            <a:extLst>
              <a:ext uri="{FF2B5EF4-FFF2-40B4-BE49-F238E27FC236}">
                <a16:creationId xmlns:a16="http://schemas.microsoft.com/office/drawing/2014/main" id="{7EF0B28E-5D7C-E583-4A06-01D2F557EE95}"/>
              </a:ext>
            </a:extLst>
          </p:cNvPr>
          <p:cNvSpPr txBox="1">
            <a:spLocks/>
          </p:cNvSpPr>
          <p:nvPr/>
        </p:nvSpPr>
        <p:spPr>
          <a:xfrm>
            <a:off x="600348" y="3062593"/>
            <a:ext cx="17442721" cy="7028464"/>
          </a:xfrm>
          <a:prstGeom prst="rect">
            <a:avLst/>
          </a:prstGeom>
          <a:noFill/>
          <a:ln>
            <a:noFill/>
          </a:ln>
        </p:spPr>
        <p:txBody>
          <a:bodyPr spcFirstLastPara="1" wrap="square" lIns="91425" tIns="91425" rIns="91425" bIns="91425" anchor="t" anchorCtr="0">
            <a:noAutofit/>
          </a:bodyPr>
          <a:lst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lnSpc>
                <a:spcPct val="100000"/>
              </a:lnSpc>
              <a:spcBef>
                <a:spcPts val="0"/>
              </a:spcBef>
              <a:buSzPts val="1200"/>
              <a:buFont typeface="Arial" panose="020B0604020202020204" pitchFamily="34" charset="0"/>
              <a:buNone/>
            </a:pPr>
            <a:r>
              <a:rPr lang="pt-BR" sz="3600"/>
              <a:t>Para o cálculo das probabilidades utilizando a função densidade de probabilidades surgiam dois problemas:</a:t>
            </a:r>
          </a:p>
          <a:p>
            <a:pPr marL="0" indent="0">
              <a:lnSpc>
                <a:spcPct val="100000"/>
              </a:lnSpc>
              <a:spcBef>
                <a:spcPts val="0"/>
              </a:spcBef>
              <a:buSzPts val="1200"/>
              <a:buFont typeface="Arial" panose="020B0604020202020204" pitchFamily="34" charset="0"/>
              <a:buNone/>
            </a:pPr>
            <a:endParaRPr lang="pt-BR" sz="3600"/>
          </a:p>
          <a:p>
            <a:pPr marL="457200">
              <a:lnSpc>
                <a:spcPct val="100000"/>
              </a:lnSpc>
              <a:spcBef>
                <a:spcPts val="0"/>
              </a:spcBef>
              <a:buSzPts val="1800"/>
              <a:buFont typeface="Arial" panose="020B0604020202020204" pitchFamily="34" charset="0"/>
              <a:buAutoNum type="romanUcPeriod"/>
            </a:pPr>
            <a:r>
              <a:rPr lang="pt-BR" sz="3600"/>
              <a:t>Relativo a integração de f(y), pois é necessário o desenvolvimento em séries, o que é um cálculo relativamente complexo.</a:t>
            </a:r>
          </a:p>
          <a:p>
            <a:pPr marL="457200">
              <a:lnSpc>
                <a:spcPct val="100000"/>
              </a:lnSpc>
              <a:spcBef>
                <a:spcPts val="0"/>
              </a:spcBef>
              <a:buSzPts val="1800"/>
              <a:buFont typeface="Arial" panose="020B0604020202020204" pitchFamily="34" charset="0"/>
              <a:buAutoNum type="romanUcPeriod"/>
            </a:pPr>
            <a:r>
              <a:rPr lang="pt-BR" sz="3600"/>
              <a:t>Tabelar todas as probabilidades considerando-se as várias combinações possíveis de μ e σ acarretaria um grande trabalho, pois, f(y) depende dos parâmetros μ e σ.</a:t>
            </a:r>
          </a:p>
          <a:p>
            <a:pPr marL="0" indent="0">
              <a:lnSpc>
                <a:spcPct val="100000"/>
              </a:lnSpc>
              <a:spcBef>
                <a:spcPts val="0"/>
              </a:spcBef>
              <a:buSzPts val="1200"/>
              <a:buFont typeface="Arial" panose="020B0604020202020204" pitchFamily="34" charset="0"/>
              <a:buNone/>
            </a:pPr>
            <a:endParaRPr lang="pt-BR" sz="3600"/>
          </a:p>
          <a:p>
            <a:pPr marL="0" indent="0">
              <a:lnSpc>
                <a:spcPct val="100000"/>
              </a:lnSpc>
              <a:spcBef>
                <a:spcPts val="0"/>
              </a:spcBef>
              <a:buSzPts val="1200"/>
              <a:buFont typeface="Arial" panose="020B0604020202020204" pitchFamily="34" charset="0"/>
              <a:buNone/>
            </a:pPr>
            <a:r>
              <a:rPr lang="pt-BR" sz="3600"/>
              <a:t>Esses problemas foram solucionados por meio de uma mudança de variável, obtendo-se, assim, a distribuição normal padronizada ou reduzida (μ = 0 e σ = 1):</a:t>
            </a:r>
          </a:p>
        </p:txBody>
      </p:sp>
      <p:sp>
        <p:nvSpPr>
          <p:cNvPr id="3" name="CaixaDeTexto 2">
            <a:extLst>
              <a:ext uri="{FF2B5EF4-FFF2-40B4-BE49-F238E27FC236}">
                <a16:creationId xmlns:a16="http://schemas.microsoft.com/office/drawing/2014/main" id="{E1418C23-6B78-32CF-49C0-6EDA2199103D}"/>
              </a:ext>
            </a:extLst>
          </p:cNvPr>
          <p:cNvSpPr txBox="1"/>
          <p:nvPr/>
        </p:nvSpPr>
        <p:spPr>
          <a:xfrm>
            <a:off x="1797271" y="841321"/>
            <a:ext cx="14693457" cy="1671570"/>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7800" b="1">
                <a:latin typeface="+mj-lt"/>
                <a:ea typeface="+mj-ea"/>
                <a:cs typeface="+mj-cs"/>
              </a:rPr>
              <a:t>Distribuição Normal </a:t>
            </a:r>
            <a:r>
              <a:rPr lang="en-US" sz="7800" b="1" err="1">
                <a:latin typeface="+mj-lt"/>
                <a:ea typeface="+mj-ea"/>
                <a:cs typeface="+mj-cs"/>
              </a:rPr>
              <a:t>Padrão</a:t>
            </a:r>
            <a:endParaRPr lang="en-US" sz="7800" b="1">
              <a:latin typeface="+mj-lt"/>
              <a:ea typeface="+mj-ea"/>
              <a:cs typeface="+mj-cs"/>
            </a:endParaRPr>
          </a:p>
        </p:txBody>
      </p:sp>
    </p:spTree>
    <p:extLst>
      <p:ext uri="{BB962C8B-B14F-4D97-AF65-F5344CB8AC3E}">
        <p14:creationId xmlns:p14="http://schemas.microsoft.com/office/powerpoint/2010/main" val="547138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3212579"/>
            <a:ext cx="16514350" cy="2873992"/>
          </a:xfrm>
          <a:prstGeom prst="rect">
            <a:avLst/>
          </a:prstGeom>
        </p:spPr>
        <p:txBody>
          <a:bodyPr lIns="0" tIns="0" rIns="0" bIns="0" rtlCol="0" anchor="t">
            <a:spAutoFit/>
          </a:bodyPr>
          <a:lstStyle/>
          <a:p>
            <a:pPr algn="just">
              <a:lnSpc>
                <a:spcPts val="4489"/>
              </a:lnSpc>
            </a:pPr>
            <a:r>
              <a:rPr lang="pt-BR" sz="3741">
                <a:solidFill>
                  <a:srgbClr val="000000"/>
                </a:solidFill>
              </a:rPr>
              <a:t>Uma variável aleatória contínua tem a capacidade de tomar qualquer valor numérico dentro de um intervalo específico ou múltiplos intervalos. Essa variável pode representar valores em intervalos de números reais. Isso significa que entre dois pontos quaisquer, existem infinitas quantidades de valores possíveis, que são determinados pela precisão do instrumento de medição.</a:t>
            </a:r>
          </a:p>
        </p:txBody>
      </p:sp>
      <p:grpSp>
        <p:nvGrpSpPr>
          <p:cNvPr id="3" name="Group 3"/>
          <p:cNvGrpSpPr/>
          <p:nvPr/>
        </p:nvGrpSpPr>
        <p:grpSpPr>
          <a:xfrm rot="-10800000">
            <a:off x="8280542" y="0"/>
            <a:ext cx="2010665" cy="1696417"/>
            <a:chOff x="0" y="0"/>
            <a:chExt cx="812800" cy="685767"/>
          </a:xfrm>
        </p:grpSpPr>
        <p:sp>
          <p:nvSpPr>
            <p:cNvPr id="4" name="Freeform 4"/>
            <p:cNvSpPr/>
            <p:nvPr/>
          </p:nvSpPr>
          <p:spPr>
            <a:xfrm>
              <a:off x="0" y="0"/>
              <a:ext cx="812800" cy="685767"/>
            </a:xfrm>
            <a:custGeom>
              <a:avLst/>
              <a:gdLst/>
              <a:ahLst/>
              <a:cxnLst/>
              <a:rect l="l" t="t" r="r" b="b"/>
              <a:pathLst>
                <a:path w="812800" h="685767">
                  <a:moveTo>
                    <a:pt x="406400" y="0"/>
                  </a:moveTo>
                  <a:lnTo>
                    <a:pt x="812800" y="685767"/>
                  </a:lnTo>
                  <a:lnTo>
                    <a:pt x="0" y="685767"/>
                  </a:lnTo>
                  <a:lnTo>
                    <a:pt x="406400" y="0"/>
                  </a:lnTo>
                  <a:close/>
                </a:path>
              </a:pathLst>
            </a:custGeom>
            <a:solidFill>
              <a:srgbClr val="060644"/>
            </a:solidFill>
          </p:spPr>
          <p:txBody>
            <a:bodyPr/>
            <a:lstStyle/>
            <a:p>
              <a:endParaRPr lang="pt-BR"/>
            </a:p>
          </p:txBody>
        </p:sp>
        <p:sp>
          <p:nvSpPr>
            <p:cNvPr id="5" name="TextBox 5"/>
            <p:cNvSpPr txBox="1"/>
            <p:nvPr/>
          </p:nvSpPr>
          <p:spPr>
            <a:xfrm>
              <a:off x="127000" y="251717"/>
              <a:ext cx="558800" cy="385067"/>
            </a:xfrm>
            <a:prstGeom prst="rect">
              <a:avLst/>
            </a:prstGeom>
          </p:spPr>
          <p:txBody>
            <a:bodyPr lIns="50800" tIns="50800" rIns="50800" bIns="50800" rtlCol="0" anchor="ctr"/>
            <a:lstStyle/>
            <a:p>
              <a:pPr algn="ctr">
                <a:lnSpc>
                  <a:spcPts val="2800"/>
                </a:lnSpc>
              </a:pPr>
              <a:endParaRPr/>
            </a:p>
          </p:txBody>
        </p:sp>
      </p:grpSp>
      <p:grpSp>
        <p:nvGrpSpPr>
          <p:cNvPr id="6" name="Group 6"/>
          <p:cNvGrpSpPr/>
          <p:nvPr/>
        </p:nvGrpSpPr>
        <p:grpSpPr>
          <a:xfrm rot="1744249">
            <a:off x="17647475" y="7815180"/>
            <a:ext cx="1281050" cy="3860891"/>
            <a:chOff x="0" y="0"/>
            <a:chExt cx="337396" cy="1016860"/>
          </a:xfrm>
        </p:grpSpPr>
        <p:sp>
          <p:nvSpPr>
            <p:cNvPr id="7" name="Freeform 7"/>
            <p:cNvSpPr/>
            <p:nvPr/>
          </p:nvSpPr>
          <p:spPr>
            <a:xfrm>
              <a:off x="0" y="0"/>
              <a:ext cx="337396" cy="1016860"/>
            </a:xfrm>
            <a:custGeom>
              <a:avLst/>
              <a:gdLst/>
              <a:ahLst/>
              <a:cxnLst/>
              <a:rect l="l" t="t" r="r" b="b"/>
              <a:pathLst>
                <a:path w="337396" h="1016860">
                  <a:moveTo>
                    <a:pt x="0" y="0"/>
                  </a:moveTo>
                  <a:lnTo>
                    <a:pt x="337396" y="0"/>
                  </a:lnTo>
                  <a:lnTo>
                    <a:pt x="337396" y="1016860"/>
                  </a:lnTo>
                  <a:lnTo>
                    <a:pt x="0" y="1016860"/>
                  </a:lnTo>
                  <a:close/>
                </a:path>
              </a:pathLst>
            </a:custGeom>
            <a:solidFill>
              <a:srgbClr val="2E2768"/>
            </a:solidFill>
          </p:spPr>
          <p:txBody>
            <a:bodyPr/>
            <a:lstStyle/>
            <a:p>
              <a:endParaRPr lang="pt-BR"/>
            </a:p>
          </p:txBody>
        </p:sp>
        <p:sp>
          <p:nvSpPr>
            <p:cNvPr id="8" name="TextBox 8"/>
            <p:cNvSpPr txBox="1"/>
            <p:nvPr/>
          </p:nvSpPr>
          <p:spPr>
            <a:xfrm>
              <a:off x="0" y="-66675"/>
              <a:ext cx="337396" cy="1083535"/>
            </a:xfrm>
            <a:prstGeom prst="rect">
              <a:avLst/>
            </a:prstGeom>
          </p:spPr>
          <p:txBody>
            <a:bodyPr lIns="50800" tIns="50800" rIns="50800" bIns="50800" rtlCol="0" anchor="ctr"/>
            <a:lstStyle/>
            <a:p>
              <a:pPr algn="ctr">
                <a:lnSpc>
                  <a:spcPts val="2800"/>
                </a:lnSpc>
              </a:pPr>
              <a:endParaRPr/>
            </a:p>
          </p:txBody>
        </p:sp>
      </p:grpSp>
      <p:sp>
        <p:nvSpPr>
          <p:cNvPr id="9" name="Freeform 9"/>
          <p:cNvSpPr/>
          <p:nvPr/>
        </p:nvSpPr>
        <p:spPr>
          <a:xfrm>
            <a:off x="3155739" y="7747153"/>
            <a:ext cx="12260272" cy="1295024"/>
          </a:xfrm>
          <a:custGeom>
            <a:avLst/>
            <a:gdLst/>
            <a:ahLst/>
            <a:cxnLst/>
            <a:rect l="l" t="t" r="r" b="b"/>
            <a:pathLst>
              <a:path w="12260272" h="1295024">
                <a:moveTo>
                  <a:pt x="0" y="0"/>
                </a:moveTo>
                <a:lnTo>
                  <a:pt x="12260272" y="0"/>
                </a:lnTo>
                <a:lnTo>
                  <a:pt x="12260272" y="1295025"/>
                </a:lnTo>
                <a:lnTo>
                  <a:pt x="0" y="1295025"/>
                </a:lnTo>
                <a:lnTo>
                  <a:pt x="0" y="0"/>
                </a:lnTo>
                <a:close/>
              </a:path>
            </a:pathLst>
          </a:custGeom>
          <a:blipFill>
            <a:blip r:embed="rId2"/>
            <a:stretch>
              <a:fillRect/>
            </a:stretch>
          </a:blipFill>
        </p:spPr>
        <p:txBody>
          <a:bodyPr/>
          <a:lstStyle/>
          <a:p>
            <a:endParaRPr lang="pt-BR"/>
          </a:p>
        </p:txBody>
      </p:sp>
      <p:sp>
        <p:nvSpPr>
          <p:cNvPr id="10" name="TextBox 10"/>
          <p:cNvSpPr txBox="1"/>
          <p:nvPr/>
        </p:nvSpPr>
        <p:spPr>
          <a:xfrm>
            <a:off x="1028700" y="2022012"/>
            <a:ext cx="7106334" cy="685800"/>
          </a:xfrm>
          <a:prstGeom prst="rect">
            <a:avLst/>
          </a:prstGeom>
        </p:spPr>
        <p:txBody>
          <a:bodyPr lIns="0" tIns="0" rIns="0" bIns="0" rtlCol="0" anchor="t">
            <a:spAutoFit/>
          </a:bodyPr>
          <a:lstStyle/>
          <a:p>
            <a:pPr algn="l">
              <a:lnSpc>
                <a:spcPts val="4950"/>
              </a:lnSpc>
            </a:pPr>
            <a:r>
              <a:rPr lang="en-US" sz="4500">
                <a:solidFill>
                  <a:srgbClr val="000000"/>
                </a:solidFill>
                <a:latin typeface="Poppins Semi-Bold"/>
              </a:rPr>
              <a:t>Variáveis Aleatórias</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D3A4DC03-F534-0672-8417-836D19DBA2F2}"/>
              </a:ext>
            </a:extLst>
          </p:cNvPr>
          <p:cNvSpPr txBox="1"/>
          <p:nvPr/>
        </p:nvSpPr>
        <p:spPr>
          <a:xfrm>
            <a:off x="242371" y="576272"/>
            <a:ext cx="7771272" cy="1092853"/>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5000" b="1">
                <a:latin typeface="+mj-lt"/>
                <a:ea typeface="+mj-ea"/>
                <a:cs typeface="+mj-cs"/>
              </a:rPr>
              <a:t>Distribuição Normal </a:t>
            </a:r>
            <a:r>
              <a:rPr lang="en-US" sz="5000" b="1" err="1">
                <a:latin typeface="+mj-lt"/>
                <a:ea typeface="+mj-ea"/>
                <a:cs typeface="+mj-cs"/>
              </a:rPr>
              <a:t>padrão</a:t>
            </a:r>
            <a:endParaRPr lang="en-US" sz="5000" b="1">
              <a:latin typeface="+mj-lt"/>
              <a:ea typeface="+mj-ea"/>
              <a:cs typeface="+mj-cs"/>
            </a:endParaRPr>
          </a:p>
        </p:txBody>
      </p:sp>
      <p:sp>
        <p:nvSpPr>
          <p:cNvPr id="3" name="TextBox 8">
            <a:extLst>
              <a:ext uri="{FF2B5EF4-FFF2-40B4-BE49-F238E27FC236}">
                <a16:creationId xmlns:a16="http://schemas.microsoft.com/office/drawing/2014/main" id="{D3B2A440-648E-1332-948E-209B329A7C9B}"/>
              </a:ext>
            </a:extLst>
          </p:cNvPr>
          <p:cNvSpPr txBox="1"/>
          <p:nvPr/>
        </p:nvSpPr>
        <p:spPr>
          <a:xfrm>
            <a:off x="401406" y="2252724"/>
            <a:ext cx="4924111" cy="3697446"/>
          </a:xfrm>
          <a:prstGeom prst="rect">
            <a:avLst/>
          </a:prstGeom>
        </p:spPr>
        <p:txBody>
          <a:bodyPr vert="horz" lIns="91440" tIns="45720" rIns="91440" bIns="45720" rtlCol="0">
            <a:normAutofit/>
          </a:bodyPr>
          <a:lstStyle/>
          <a:p>
            <a:pPr>
              <a:lnSpc>
                <a:spcPct val="90000"/>
              </a:lnSpc>
              <a:spcBef>
                <a:spcPts val="1000"/>
              </a:spcBef>
              <a:spcAft>
                <a:spcPts val="600"/>
              </a:spcAft>
            </a:pPr>
            <a:r>
              <a:rPr lang="pt-BR" sz="2900" dirty="0"/>
              <a:t>1. Para melhor compreensão, a primeira equação, é a fórmula que padroniza um ponto dado Yi.</a:t>
            </a:r>
          </a:p>
          <a:p>
            <a:pPr>
              <a:lnSpc>
                <a:spcPct val="90000"/>
              </a:lnSpc>
              <a:spcBef>
                <a:spcPts val="1000"/>
              </a:spcBef>
              <a:spcAft>
                <a:spcPts val="600"/>
              </a:spcAft>
            </a:pPr>
            <a:r>
              <a:rPr lang="pt-BR" sz="2900" dirty="0"/>
              <a:t>2. A segunda representa a função de densidade de probabilidade da distribuição normal padrão.</a:t>
            </a:r>
          </a:p>
        </p:txBody>
      </p:sp>
      <p:grpSp>
        <p:nvGrpSpPr>
          <p:cNvPr id="40" name="Group 2">
            <a:extLst>
              <a:ext uri="{FF2B5EF4-FFF2-40B4-BE49-F238E27FC236}">
                <a16:creationId xmlns:a16="http://schemas.microsoft.com/office/drawing/2014/main" id="{A2DB9968-6F9B-D922-7618-E77D5D540703}"/>
              </a:ext>
            </a:extLst>
          </p:cNvPr>
          <p:cNvGrpSpPr/>
          <p:nvPr/>
        </p:nvGrpSpPr>
        <p:grpSpPr>
          <a:xfrm>
            <a:off x="12595860" y="-152699"/>
            <a:ext cx="5993892" cy="820839"/>
            <a:chOff x="0" y="-66675"/>
            <a:chExt cx="1744715" cy="879475"/>
          </a:xfrm>
        </p:grpSpPr>
        <p:sp>
          <p:nvSpPr>
            <p:cNvPr id="42" name="Freeform 3">
              <a:extLst>
                <a:ext uri="{FF2B5EF4-FFF2-40B4-BE49-F238E27FC236}">
                  <a16:creationId xmlns:a16="http://schemas.microsoft.com/office/drawing/2014/main" id="{90283C00-7770-E626-EB93-41575AB2C88E}"/>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3" name="TextBox 4">
              <a:extLst>
                <a:ext uri="{FF2B5EF4-FFF2-40B4-BE49-F238E27FC236}">
                  <a16:creationId xmlns:a16="http://schemas.microsoft.com/office/drawing/2014/main" id="{98E95D4D-EA44-5438-50D1-251630F01155}"/>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46" name="Group 2">
            <a:extLst>
              <a:ext uri="{FF2B5EF4-FFF2-40B4-BE49-F238E27FC236}">
                <a16:creationId xmlns:a16="http://schemas.microsoft.com/office/drawing/2014/main" id="{EC2F834D-1008-C57F-FCC9-4194A79BFC9C}"/>
              </a:ext>
            </a:extLst>
          </p:cNvPr>
          <p:cNvGrpSpPr/>
          <p:nvPr/>
        </p:nvGrpSpPr>
        <p:grpSpPr>
          <a:xfrm>
            <a:off x="-306327" y="9876580"/>
            <a:ext cx="5993892" cy="820839"/>
            <a:chOff x="0" y="-66675"/>
            <a:chExt cx="1744715" cy="879475"/>
          </a:xfrm>
        </p:grpSpPr>
        <p:sp>
          <p:nvSpPr>
            <p:cNvPr id="47" name="Freeform 3">
              <a:extLst>
                <a:ext uri="{FF2B5EF4-FFF2-40B4-BE49-F238E27FC236}">
                  <a16:creationId xmlns:a16="http://schemas.microsoft.com/office/drawing/2014/main" id="{D78E2B86-3B4A-352F-7AF1-2DE770AE0286}"/>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8" name="TextBox 4">
              <a:extLst>
                <a:ext uri="{FF2B5EF4-FFF2-40B4-BE49-F238E27FC236}">
                  <a16:creationId xmlns:a16="http://schemas.microsoft.com/office/drawing/2014/main" id="{B88A9B13-36CB-9D9A-A45F-220C3BD5003D}"/>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pic>
        <p:nvPicPr>
          <p:cNvPr id="11" name="Google Shape;1887;p55">
            <a:extLst>
              <a:ext uri="{FF2B5EF4-FFF2-40B4-BE49-F238E27FC236}">
                <a16:creationId xmlns:a16="http://schemas.microsoft.com/office/drawing/2014/main" id="{254FDCCB-629F-B726-5875-97B38C35B764}"/>
              </a:ext>
            </a:extLst>
          </p:cNvPr>
          <p:cNvPicPr preferRelativeResize="0"/>
          <p:nvPr/>
        </p:nvPicPr>
        <p:blipFill rotWithShape="1">
          <a:blip r:embed="rId2">
            <a:alphaModFix/>
          </a:blip>
          <a:srcRect/>
          <a:stretch/>
        </p:blipFill>
        <p:spPr>
          <a:xfrm>
            <a:off x="708080" y="5950170"/>
            <a:ext cx="3223511" cy="1414679"/>
          </a:xfrm>
          <a:prstGeom prst="rect">
            <a:avLst/>
          </a:prstGeom>
          <a:noFill/>
          <a:ln>
            <a:noFill/>
          </a:ln>
        </p:spPr>
      </p:pic>
      <p:sp>
        <p:nvSpPr>
          <p:cNvPr id="15" name="CaixaDeTexto 14">
            <a:extLst>
              <a:ext uri="{FF2B5EF4-FFF2-40B4-BE49-F238E27FC236}">
                <a16:creationId xmlns:a16="http://schemas.microsoft.com/office/drawing/2014/main" id="{43DE656E-065D-B508-20E2-50F707061A5A}"/>
              </a:ext>
            </a:extLst>
          </p:cNvPr>
          <p:cNvSpPr txBox="1"/>
          <p:nvPr/>
        </p:nvSpPr>
        <p:spPr>
          <a:xfrm>
            <a:off x="4090627" y="6471539"/>
            <a:ext cx="1234890" cy="369332"/>
          </a:xfrm>
          <a:prstGeom prst="rect">
            <a:avLst/>
          </a:prstGeom>
          <a:noFill/>
        </p:spPr>
        <p:txBody>
          <a:bodyPr wrap="none" rtlCol="0">
            <a:spAutoFit/>
          </a:bodyPr>
          <a:lstStyle/>
          <a:p>
            <a:r>
              <a:rPr lang="pt-BR"/>
              <a:t>Equação 1</a:t>
            </a:r>
          </a:p>
        </p:txBody>
      </p:sp>
      <p:sp>
        <p:nvSpPr>
          <p:cNvPr id="16" name="CaixaDeTexto 15">
            <a:extLst>
              <a:ext uri="{FF2B5EF4-FFF2-40B4-BE49-F238E27FC236}">
                <a16:creationId xmlns:a16="http://schemas.microsoft.com/office/drawing/2014/main" id="{4BB6C5B6-867E-1621-92EC-0A4135E73837}"/>
              </a:ext>
            </a:extLst>
          </p:cNvPr>
          <p:cNvSpPr txBox="1"/>
          <p:nvPr/>
        </p:nvSpPr>
        <p:spPr>
          <a:xfrm>
            <a:off x="5236594" y="9120565"/>
            <a:ext cx="1234890" cy="369332"/>
          </a:xfrm>
          <a:prstGeom prst="rect">
            <a:avLst/>
          </a:prstGeom>
          <a:noFill/>
        </p:spPr>
        <p:txBody>
          <a:bodyPr wrap="none" rtlCol="0">
            <a:spAutoFit/>
          </a:bodyPr>
          <a:lstStyle/>
          <a:p>
            <a:r>
              <a:rPr lang="pt-BR"/>
              <a:t>Equação 2</a:t>
            </a:r>
          </a:p>
        </p:txBody>
      </p:sp>
      <mc:AlternateContent xmlns:mc="http://schemas.openxmlformats.org/markup-compatibility/2006" xmlns:a14="http://schemas.microsoft.com/office/drawing/2010/main">
        <mc:Choice Requires="a14">
          <p:sp>
            <p:nvSpPr>
              <p:cNvPr id="18" name="CaixaDeTexto 17">
                <a:extLst>
                  <a:ext uri="{FF2B5EF4-FFF2-40B4-BE49-F238E27FC236}">
                    <a16:creationId xmlns:a16="http://schemas.microsoft.com/office/drawing/2014/main" id="{AF744C0B-4239-1EF5-3BB5-69C69D4B05EC}"/>
                  </a:ext>
                </a:extLst>
              </p:cNvPr>
              <p:cNvSpPr txBox="1"/>
              <p:nvPr/>
            </p:nvSpPr>
            <p:spPr>
              <a:xfrm>
                <a:off x="-1488805" y="7948448"/>
                <a:ext cx="9343412" cy="158940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pt-BR" sz="5000" b="0" i="1" smtClean="0">
                          <a:latin typeface="Cambria Math" panose="02040503050406030204" pitchFamily="18" charset="0"/>
                        </a:rPr>
                        <m:t>𝑓</m:t>
                      </m:r>
                      <m:d>
                        <m:dPr>
                          <m:ctrlPr>
                            <a:rPr lang="pt-BR" sz="5000" b="0" i="1" smtClean="0">
                              <a:latin typeface="Cambria Math" panose="02040503050406030204" pitchFamily="18" charset="0"/>
                            </a:rPr>
                          </m:ctrlPr>
                        </m:dPr>
                        <m:e>
                          <m:r>
                            <a:rPr lang="pt-BR" sz="5000" b="0" i="1" smtClean="0">
                              <a:latin typeface="Cambria Math" panose="02040503050406030204" pitchFamily="18" charset="0"/>
                            </a:rPr>
                            <m:t>𝑧</m:t>
                          </m:r>
                        </m:e>
                      </m:d>
                      <m:r>
                        <a:rPr lang="pt-BR" sz="5000" b="0" i="1" smtClean="0">
                          <a:latin typeface="Cambria Math" panose="02040503050406030204" pitchFamily="18" charset="0"/>
                        </a:rPr>
                        <m:t>= </m:t>
                      </m:r>
                      <m:f>
                        <m:fPr>
                          <m:ctrlPr>
                            <a:rPr lang="pt-BR" sz="5000" b="0" i="1" smtClean="0">
                              <a:latin typeface="Cambria Math" panose="02040503050406030204" pitchFamily="18" charset="0"/>
                            </a:rPr>
                          </m:ctrlPr>
                        </m:fPr>
                        <m:num>
                          <m:r>
                            <a:rPr lang="pt-BR" sz="5000" b="0" i="1" smtClean="0">
                              <a:latin typeface="Cambria Math" panose="02040503050406030204" pitchFamily="18" charset="0"/>
                            </a:rPr>
                            <m:t>1</m:t>
                          </m:r>
                        </m:num>
                        <m:den>
                          <m:rad>
                            <m:radPr>
                              <m:degHide m:val="on"/>
                              <m:ctrlPr>
                                <a:rPr lang="pt-BR" sz="5000" b="0" i="1" smtClean="0">
                                  <a:latin typeface="Cambria Math" panose="02040503050406030204" pitchFamily="18" charset="0"/>
                                </a:rPr>
                              </m:ctrlPr>
                            </m:radPr>
                            <m:deg/>
                            <m:e>
                              <m:r>
                                <a:rPr lang="pt-BR" sz="5000" b="0" i="1" smtClean="0">
                                  <a:latin typeface="Cambria Math" panose="02040503050406030204" pitchFamily="18" charset="0"/>
                                </a:rPr>
                                <m:t>2</m:t>
                              </m:r>
                              <m:r>
                                <a:rPr lang="pt-BR" sz="5000" b="0" i="1" smtClean="0">
                                  <a:latin typeface="Cambria Math" panose="02040503050406030204" pitchFamily="18" charset="0"/>
                                  <a:ea typeface="Cambria Math" panose="02040503050406030204" pitchFamily="18" charset="0"/>
                                </a:rPr>
                                <m:t>𝜋</m:t>
                              </m:r>
                            </m:e>
                          </m:rad>
                        </m:den>
                      </m:f>
                      <m:sSup>
                        <m:sSupPr>
                          <m:ctrlPr>
                            <a:rPr lang="pt-BR" sz="5000" b="0" i="1" smtClean="0">
                              <a:latin typeface="Cambria Math" panose="02040503050406030204" pitchFamily="18" charset="0"/>
                            </a:rPr>
                          </m:ctrlPr>
                        </m:sSupPr>
                        <m:e>
                          <m:r>
                            <a:rPr lang="pt-BR" sz="5000" b="0" i="1" smtClean="0">
                              <a:latin typeface="Cambria Math" panose="02040503050406030204" pitchFamily="18" charset="0"/>
                            </a:rPr>
                            <m:t>𝑒</m:t>
                          </m:r>
                        </m:e>
                        <m:sup>
                          <m:r>
                            <a:rPr lang="pt-BR" sz="5000" b="0" i="1" smtClean="0">
                              <a:latin typeface="Cambria Math" panose="02040503050406030204" pitchFamily="18" charset="0"/>
                            </a:rPr>
                            <m:t>−</m:t>
                          </m:r>
                          <m:f>
                            <m:fPr>
                              <m:ctrlPr>
                                <a:rPr lang="pt-BR" sz="5000" b="0" i="1" smtClean="0">
                                  <a:latin typeface="Cambria Math" panose="02040503050406030204" pitchFamily="18" charset="0"/>
                                </a:rPr>
                              </m:ctrlPr>
                            </m:fPr>
                            <m:num>
                              <m:r>
                                <a:rPr lang="pt-BR" sz="5000" b="0" i="1" smtClean="0">
                                  <a:latin typeface="Cambria Math" panose="02040503050406030204" pitchFamily="18" charset="0"/>
                                </a:rPr>
                                <m:t>1</m:t>
                              </m:r>
                            </m:num>
                            <m:den>
                              <m:r>
                                <a:rPr lang="pt-BR" sz="5000" b="0" i="1" smtClean="0">
                                  <a:latin typeface="Cambria Math" panose="02040503050406030204" pitchFamily="18" charset="0"/>
                                </a:rPr>
                                <m:t>2</m:t>
                              </m:r>
                            </m:den>
                          </m:f>
                          <m:r>
                            <a:rPr lang="pt-BR" sz="5000" b="0" i="1" smtClean="0">
                              <a:latin typeface="Cambria Math" panose="02040503050406030204" pitchFamily="18" charset="0"/>
                            </a:rPr>
                            <m:t>𝑧</m:t>
                          </m:r>
                          <m:r>
                            <a:rPr lang="pt-BR" sz="5000" b="0" i="1" smtClean="0">
                              <a:latin typeface="Cambria Math" panose="02040503050406030204" pitchFamily="18" charset="0"/>
                            </a:rPr>
                            <m:t>²</m:t>
                          </m:r>
                        </m:sup>
                      </m:sSup>
                    </m:oMath>
                  </m:oMathPara>
                </a14:m>
                <a:endParaRPr lang="pt-BR" sz="5000"/>
              </a:p>
            </p:txBody>
          </p:sp>
        </mc:Choice>
        <mc:Fallback xmlns="">
          <p:sp>
            <p:nvSpPr>
              <p:cNvPr id="18" name="CaixaDeTexto 17">
                <a:extLst>
                  <a:ext uri="{FF2B5EF4-FFF2-40B4-BE49-F238E27FC236}">
                    <a16:creationId xmlns:a16="http://schemas.microsoft.com/office/drawing/2014/main" id="{AF744C0B-4239-1EF5-3BB5-69C69D4B05EC}"/>
                  </a:ext>
                </a:extLst>
              </p:cNvPr>
              <p:cNvSpPr txBox="1">
                <a:spLocks noRot="1" noChangeAspect="1" noMove="1" noResize="1" noEditPoints="1" noAdjustHandles="1" noChangeArrowheads="1" noChangeShapeType="1" noTextEdit="1"/>
              </p:cNvSpPr>
              <p:nvPr/>
            </p:nvSpPr>
            <p:spPr>
              <a:xfrm>
                <a:off x="-1488805" y="7948448"/>
                <a:ext cx="9343412" cy="1589409"/>
              </a:xfrm>
              <a:prstGeom prst="rect">
                <a:avLst/>
              </a:prstGeom>
              <a:blipFill>
                <a:blip r:embed="rId4"/>
                <a:stretch>
                  <a:fillRect/>
                </a:stretch>
              </a:blipFill>
            </p:spPr>
            <p:txBody>
              <a:bodyPr/>
              <a:lstStyle/>
              <a:p>
                <a:r>
                  <a:rPr lang="pt-BR">
                    <a:noFill/>
                  </a:rPr>
                  <a:t> </a:t>
                </a:r>
              </a:p>
            </p:txBody>
          </p:sp>
        </mc:Fallback>
      </mc:AlternateContent>
      <p:pic>
        <p:nvPicPr>
          <p:cNvPr id="4" name="Google Shape;1889;p55">
            <a:extLst>
              <a:ext uri="{FF2B5EF4-FFF2-40B4-BE49-F238E27FC236}">
                <a16:creationId xmlns:a16="http://schemas.microsoft.com/office/drawing/2014/main" id="{E15DC1F2-8972-4F6B-EF8B-4F18E86DBC98}"/>
              </a:ext>
            </a:extLst>
          </p:cNvPr>
          <p:cNvPicPr preferRelativeResize="0"/>
          <p:nvPr/>
        </p:nvPicPr>
        <p:blipFill rotWithShape="1">
          <a:blip r:embed="rId5">
            <a:alphaModFix/>
          </a:blip>
          <a:srcRect/>
          <a:stretch/>
        </p:blipFill>
        <p:spPr>
          <a:xfrm>
            <a:off x="7314618" y="2319375"/>
            <a:ext cx="10265302" cy="6801190"/>
          </a:xfrm>
          <a:prstGeom prst="rect">
            <a:avLst/>
          </a:prstGeom>
          <a:noFill/>
          <a:ln>
            <a:noFill/>
          </a:ln>
        </p:spPr>
      </p:pic>
    </p:spTree>
    <p:extLst>
      <p:ext uri="{BB962C8B-B14F-4D97-AF65-F5344CB8AC3E}">
        <p14:creationId xmlns:p14="http://schemas.microsoft.com/office/powerpoint/2010/main" val="36964465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1688118" y="-95547"/>
            <a:ext cx="6599882" cy="9616290"/>
            <a:chOff x="0" y="0"/>
            <a:chExt cx="7095071" cy="10337800"/>
          </a:xfrm>
        </p:grpSpPr>
        <p:sp>
          <p:nvSpPr>
            <p:cNvPr id="3" name="Freeform 3"/>
            <p:cNvSpPr/>
            <p:nvPr/>
          </p:nvSpPr>
          <p:spPr>
            <a:xfrm>
              <a:off x="0" y="0"/>
              <a:ext cx="7095109" cy="10337800"/>
            </a:xfrm>
            <a:custGeom>
              <a:avLst/>
              <a:gdLst/>
              <a:ahLst/>
              <a:cxnLst/>
              <a:rect l="l" t="t" r="r" b="b"/>
              <a:pathLst>
                <a:path w="7095109" h="10337800">
                  <a:moveTo>
                    <a:pt x="2370709" y="0"/>
                  </a:moveTo>
                  <a:lnTo>
                    <a:pt x="0" y="4292600"/>
                  </a:lnTo>
                  <a:lnTo>
                    <a:pt x="3776091" y="9084691"/>
                  </a:lnTo>
                  <a:lnTo>
                    <a:pt x="2590800" y="10337800"/>
                  </a:lnTo>
                  <a:lnTo>
                    <a:pt x="7095109" y="10337800"/>
                  </a:lnTo>
                  <a:lnTo>
                    <a:pt x="7095109" y="0"/>
                  </a:lnTo>
                  <a:close/>
                </a:path>
              </a:pathLst>
            </a:custGeom>
            <a:blipFill>
              <a:blip r:embed="rId3"/>
              <a:stretch>
                <a:fillRect l="-59277" r="-59277"/>
              </a:stretch>
            </a:blipFill>
          </p:spPr>
          <p:txBody>
            <a:bodyPr/>
            <a:lstStyle/>
            <a:p>
              <a:endParaRPr lang="pt-BR"/>
            </a:p>
          </p:txBody>
        </p:sp>
      </p:grpSp>
      <p:grpSp>
        <p:nvGrpSpPr>
          <p:cNvPr id="4" name="Group 4"/>
          <p:cNvGrpSpPr/>
          <p:nvPr/>
        </p:nvGrpSpPr>
        <p:grpSpPr>
          <a:xfrm rot="-2292491">
            <a:off x="12383347" y="3044368"/>
            <a:ext cx="993213" cy="6295728"/>
            <a:chOff x="0" y="0"/>
            <a:chExt cx="279832" cy="1773784"/>
          </a:xfrm>
        </p:grpSpPr>
        <p:sp>
          <p:nvSpPr>
            <p:cNvPr id="5" name="Freeform 5"/>
            <p:cNvSpPr/>
            <p:nvPr/>
          </p:nvSpPr>
          <p:spPr>
            <a:xfrm>
              <a:off x="0" y="0"/>
              <a:ext cx="279832" cy="1773784"/>
            </a:xfrm>
            <a:custGeom>
              <a:avLst/>
              <a:gdLst/>
              <a:ahLst/>
              <a:cxnLst/>
              <a:rect l="l" t="t" r="r" b="b"/>
              <a:pathLst>
                <a:path w="279832" h="1773784">
                  <a:moveTo>
                    <a:pt x="0" y="0"/>
                  </a:moveTo>
                  <a:lnTo>
                    <a:pt x="279832" y="0"/>
                  </a:lnTo>
                  <a:lnTo>
                    <a:pt x="279832" y="1773784"/>
                  </a:lnTo>
                  <a:lnTo>
                    <a:pt x="0" y="1773784"/>
                  </a:lnTo>
                  <a:close/>
                </a:path>
              </a:pathLst>
            </a:custGeom>
            <a:solidFill>
              <a:srgbClr val="060644"/>
            </a:solidFill>
          </p:spPr>
          <p:txBody>
            <a:bodyPr/>
            <a:lstStyle/>
            <a:p>
              <a:endParaRPr lang="pt-BR"/>
            </a:p>
          </p:txBody>
        </p:sp>
        <p:sp>
          <p:nvSpPr>
            <p:cNvPr id="6" name="TextBox 6"/>
            <p:cNvSpPr txBox="1"/>
            <p:nvPr/>
          </p:nvSpPr>
          <p:spPr>
            <a:xfrm>
              <a:off x="0" y="-66675"/>
              <a:ext cx="279832" cy="1840459"/>
            </a:xfrm>
            <a:prstGeom prst="rect">
              <a:avLst/>
            </a:prstGeom>
          </p:spPr>
          <p:txBody>
            <a:bodyPr lIns="50800" tIns="50800" rIns="50800" bIns="50800" rtlCol="0" anchor="ctr"/>
            <a:lstStyle/>
            <a:p>
              <a:pPr algn="ctr">
                <a:lnSpc>
                  <a:spcPts val="2800"/>
                </a:lnSpc>
              </a:pPr>
              <a:endParaRPr/>
            </a:p>
          </p:txBody>
        </p:sp>
      </p:grpSp>
      <p:grpSp>
        <p:nvGrpSpPr>
          <p:cNvPr id="7" name="Group 7"/>
          <p:cNvGrpSpPr/>
          <p:nvPr/>
        </p:nvGrpSpPr>
        <p:grpSpPr>
          <a:xfrm rot="7221385">
            <a:off x="13101531" y="9401040"/>
            <a:ext cx="2523952" cy="953058"/>
            <a:chOff x="0" y="0"/>
            <a:chExt cx="1614384" cy="609600"/>
          </a:xfrm>
        </p:grpSpPr>
        <p:sp>
          <p:nvSpPr>
            <p:cNvPr id="8" name="Freeform 8"/>
            <p:cNvSpPr/>
            <p:nvPr/>
          </p:nvSpPr>
          <p:spPr>
            <a:xfrm>
              <a:off x="0" y="0"/>
              <a:ext cx="1614384" cy="609600"/>
            </a:xfrm>
            <a:custGeom>
              <a:avLst/>
              <a:gdLst/>
              <a:ahLst/>
              <a:cxnLst/>
              <a:rect l="l" t="t" r="r" b="b"/>
              <a:pathLst>
                <a:path w="1614384" h="609600">
                  <a:moveTo>
                    <a:pt x="203200" y="0"/>
                  </a:moveTo>
                  <a:lnTo>
                    <a:pt x="1614384" y="0"/>
                  </a:lnTo>
                  <a:lnTo>
                    <a:pt x="1411184" y="609600"/>
                  </a:lnTo>
                  <a:lnTo>
                    <a:pt x="0" y="609600"/>
                  </a:lnTo>
                  <a:lnTo>
                    <a:pt x="203200" y="0"/>
                  </a:lnTo>
                  <a:close/>
                </a:path>
              </a:pathLst>
            </a:custGeom>
            <a:solidFill>
              <a:srgbClr val="060644"/>
            </a:solidFill>
          </p:spPr>
          <p:txBody>
            <a:bodyPr/>
            <a:lstStyle/>
            <a:p>
              <a:endParaRPr lang="pt-BR"/>
            </a:p>
          </p:txBody>
        </p:sp>
        <p:sp>
          <p:nvSpPr>
            <p:cNvPr id="9" name="TextBox 9"/>
            <p:cNvSpPr txBox="1"/>
            <p:nvPr/>
          </p:nvSpPr>
          <p:spPr>
            <a:xfrm>
              <a:off x="101600" y="-66675"/>
              <a:ext cx="1411184" cy="676275"/>
            </a:xfrm>
            <a:prstGeom prst="rect">
              <a:avLst/>
            </a:prstGeom>
          </p:spPr>
          <p:txBody>
            <a:bodyPr lIns="50800" tIns="50800" rIns="50800" bIns="50800" rtlCol="0" anchor="ctr"/>
            <a:lstStyle/>
            <a:p>
              <a:pPr algn="ctr">
                <a:lnSpc>
                  <a:spcPts val="2800"/>
                </a:lnSpc>
              </a:pPr>
              <a:endParaRPr/>
            </a:p>
          </p:txBody>
        </p:sp>
      </p:grpSp>
      <p:grpSp>
        <p:nvGrpSpPr>
          <p:cNvPr id="10" name="Group 10"/>
          <p:cNvGrpSpPr/>
          <p:nvPr/>
        </p:nvGrpSpPr>
        <p:grpSpPr>
          <a:xfrm rot="7221385">
            <a:off x="11304292" y="9582671"/>
            <a:ext cx="3837666" cy="589796"/>
            <a:chOff x="0" y="0"/>
            <a:chExt cx="2454669" cy="377249"/>
          </a:xfrm>
        </p:grpSpPr>
        <p:sp>
          <p:nvSpPr>
            <p:cNvPr id="11" name="Freeform 11"/>
            <p:cNvSpPr/>
            <p:nvPr/>
          </p:nvSpPr>
          <p:spPr>
            <a:xfrm>
              <a:off x="0" y="0"/>
              <a:ext cx="2454669" cy="377249"/>
            </a:xfrm>
            <a:custGeom>
              <a:avLst/>
              <a:gdLst/>
              <a:ahLst/>
              <a:cxnLst/>
              <a:rect l="l" t="t" r="r" b="b"/>
              <a:pathLst>
                <a:path w="2454669" h="377249">
                  <a:moveTo>
                    <a:pt x="203200" y="0"/>
                  </a:moveTo>
                  <a:lnTo>
                    <a:pt x="2454669" y="0"/>
                  </a:lnTo>
                  <a:lnTo>
                    <a:pt x="2251469" y="377249"/>
                  </a:lnTo>
                  <a:lnTo>
                    <a:pt x="0" y="377249"/>
                  </a:lnTo>
                  <a:lnTo>
                    <a:pt x="203200" y="0"/>
                  </a:lnTo>
                  <a:close/>
                </a:path>
              </a:pathLst>
            </a:custGeom>
            <a:solidFill>
              <a:srgbClr val="060644"/>
            </a:solidFill>
          </p:spPr>
          <p:txBody>
            <a:bodyPr/>
            <a:lstStyle/>
            <a:p>
              <a:endParaRPr lang="pt-BR"/>
            </a:p>
          </p:txBody>
        </p:sp>
        <p:sp>
          <p:nvSpPr>
            <p:cNvPr id="12" name="TextBox 12"/>
            <p:cNvSpPr txBox="1"/>
            <p:nvPr/>
          </p:nvSpPr>
          <p:spPr>
            <a:xfrm>
              <a:off x="101600" y="-66675"/>
              <a:ext cx="2251469" cy="443924"/>
            </a:xfrm>
            <a:prstGeom prst="rect">
              <a:avLst/>
            </a:prstGeom>
          </p:spPr>
          <p:txBody>
            <a:bodyPr lIns="50800" tIns="50800" rIns="50800" bIns="50800" rtlCol="0" anchor="ctr"/>
            <a:lstStyle/>
            <a:p>
              <a:pPr algn="ctr">
                <a:lnSpc>
                  <a:spcPts val="2800"/>
                </a:lnSpc>
              </a:pPr>
              <a:endParaRPr/>
            </a:p>
          </p:txBody>
        </p:sp>
      </p:grpSp>
      <p:grpSp>
        <p:nvGrpSpPr>
          <p:cNvPr id="13" name="Group 13"/>
          <p:cNvGrpSpPr/>
          <p:nvPr/>
        </p:nvGrpSpPr>
        <p:grpSpPr>
          <a:xfrm rot="7091654">
            <a:off x="9686618" y="798020"/>
            <a:ext cx="3868283" cy="551342"/>
            <a:chOff x="0" y="0"/>
            <a:chExt cx="2646825" cy="377249"/>
          </a:xfrm>
        </p:grpSpPr>
        <p:sp>
          <p:nvSpPr>
            <p:cNvPr id="14" name="Freeform 14"/>
            <p:cNvSpPr/>
            <p:nvPr/>
          </p:nvSpPr>
          <p:spPr>
            <a:xfrm>
              <a:off x="0" y="0"/>
              <a:ext cx="2646825" cy="377249"/>
            </a:xfrm>
            <a:custGeom>
              <a:avLst/>
              <a:gdLst/>
              <a:ahLst/>
              <a:cxnLst/>
              <a:rect l="l" t="t" r="r" b="b"/>
              <a:pathLst>
                <a:path w="2646825" h="377249">
                  <a:moveTo>
                    <a:pt x="203200" y="0"/>
                  </a:moveTo>
                  <a:lnTo>
                    <a:pt x="2646825" y="0"/>
                  </a:lnTo>
                  <a:lnTo>
                    <a:pt x="2443625" y="377249"/>
                  </a:lnTo>
                  <a:lnTo>
                    <a:pt x="0" y="377249"/>
                  </a:lnTo>
                  <a:lnTo>
                    <a:pt x="203200" y="0"/>
                  </a:lnTo>
                  <a:close/>
                </a:path>
              </a:pathLst>
            </a:custGeom>
            <a:solidFill>
              <a:srgbClr val="060644"/>
            </a:solidFill>
          </p:spPr>
          <p:txBody>
            <a:bodyPr/>
            <a:lstStyle/>
            <a:p>
              <a:endParaRPr lang="pt-BR"/>
            </a:p>
          </p:txBody>
        </p:sp>
        <p:sp>
          <p:nvSpPr>
            <p:cNvPr id="15" name="TextBox 15"/>
            <p:cNvSpPr txBox="1"/>
            <p:nvPr/>
          </p:nvSpPr>
          <p:spPr>
            <a:xfrm>
              <a:off x="101600" y="-66675"/>
              <a:ext cx="2443625" cy="443924"/>
            </a:xfrm>
            <a:prstGeom prst="rect">
              <a:avLst/>
            </a:prstGeom>
          </p:spPr>
          <p:txBody>
            <a:bodyPr lIns="50800" tIns="50800" rIns="50800" bIns="50800" rtlCol="0" anchor="ctr"/>
            <a:lstStyle/>
            <a:p>
              <a:pPr algn="ctr">
                <a:lnSpc>
                  <a:spcPts val="2800"/>
                </a:lnSpc>
              </a:pPr>
              <a:endParaRPr/>
            </a:p>
          </p:txBody>
        </p:sp>
      </p:grpSp>
      <p:grpSp>
        <p:nvGrpSpPr>
          <p:cNvPr id="16" name="Group 16"/>
          <p:cNvGrpSpPr/>
          <p:nvPr/>
        </p:nvGrpSpPr>
        <p:grpSpPr>
          <a:xfrm rot="1710481">
            <a:off x="11974150" y="-1607368"/>
            <a:ext cx="993213" cy="6250588"/>
            <a:chOff x="0" y="0"/>
            <a:chExt cx="279832" cy="1761067"/>
          </a:xfrm>
        </p:grpSpPr>
        <p:sp>
          <p:nvSpPr>
            <p:cNvPr id="17" name="Freeform 17"/>
            <p:cNvSpPr/>
            <p:nvPr/>
          </p:nvSpPr>
          <p:spPr>
            <a:xfrm>
              <a:off x="0" y="0"/>
              <a:ext cx="279832" cy="1761067"/>
            </a:xfrm>
            <a:custGeom>
              <a:avLst/>
              <a:gdLst/>
              <a:ahLst/>
              <a:cxnLst/>
              <a:rect l="l" t="t" r="r" b="b"/>
              <a:pathLst>
                <a:path w="279832" h="1761067">
                  <a:moveTo>
                    <a:pt x="0" y="0"/>
                  </a:moveTo>
                  <a:lnTo>
                    <a:pt x="279832" y="0"/>
                  </a:lnTo>
                  <a:lnTo>
                    <a:pt x="279832" y="1761067"/>
                  </a:lnTo>
                  <a:lnTo>
                    <a:pt x="0" y="1761067"/>
                  </a:lnTo>
                  <a:close/>
                </a:path>
              </a:pathLst>
            </a:custGeom>
            <a:solidFill>
              <a:srgbClr val="060644"/>
            </a:solidFill>
          </p:spPr>
          <p:txBody>
            <a:bodyPr/>
            <a:lstStyle/>
            <a:p>
              <a:endParaRPr lang="pt-BR"/>
            </a:p>
          </p:txBody>
        </p:sp>
        <p:sp>
          <p:nvSpPr>
            <p:cNvPr id="18" name="TextBox 18"/>
            <p:cNvSpPr txBox="1"/>
            <p:nvPr/>
          </p:nvSpPr>
          <p:spPr>
            <a:xfrm>
              <a:off x="0" y="-66675"/>
              <a:ext cx="279832" cy="1827742"/>
            </a:xfrm>
            <a:prstGeom prst="rect">
              <a:avLst/>
            </a:prstGeom>
          </p:spPr>
          <p:txBody>
            <a:bodyPr lIns="50800" tIns="50800" rIns="50800" bIns="50800" rtlCol="0" anchor="ctr"/>
            <a:lstStyle/>
            <a:p>
              <a:pPr algn="ctr">
                <a:lnSpc>
                  <a:spcPts val="2800"/>
                </a:lnSpc>
              </a:pPr>
              <a:endParaRPr/>
            </a:p>
          </p:txBody>
        </p:sp>
      </p:grpSp>
      <p:grpSp>
        <p:nvGrpSpPr>
          <p:cNvPr id="19" name="Group 19"/>
          <p:cNvGrpSpPr/>
          <p:nvPr/>
        </p:nvGrpSpPr>
        <p:grpSpPr>
          <a:xfrm rot="1744249">
            <a:off x="17183645" y="2226736"/>
            <a:ext cx="2208710" cy="14588015"/>
            <a:chOff x="0" y="0"/>
            <a:chExt cx="581718" cy="3842111"/>
          </a:xfrm>
        </p:grpSpPr>
        <p:sp>
          <p:nvSpPr>
            <p:cNvPr id="20" name="Freeform 20"/>
            <p:cNvSpPr/>
            <p:nvPr/>
          </p:nvSpPr>
          <p:spPr>
            <a:xfrm>
              <a:off x="0" y="0"/>
              <a:ext cx="581718" cy="3842111"/>
            </a:xfrm>
            <a:custGeom>
              <a:avLst/>
              <a:gdLst/>
              <a:ahLst/>
              <a:cxnLst/>
              <a:rect l="l" t="t" r="r" b="b"/>
              <a:pathLst>
                <a:path w="581718" h="3842111">
                  <a:moveTo>
                    <a:pt x="0" y="0"/>
                  </a:moveTo>
                  <a:lnTo>
                    <a:pt x="581718" y="0"/>
                  </a:lnTo>
                  <a:lnTo>
                    <a:pt x="581718" y="3842111"/>
                  </a:lnTo>
                  <a:lnTo>
                    <a:pt x="0" y="3842111"/>
                  </a:lnTo>
                  <a:close/>
                </a:path>
              </a:pathLst>
            </a:custGeom>
            <a:solidFill>
              <a:srgbClr val="060644"/>
            </a:solidFill>
          </p:spPr>
          <p:txBody>
            <a:bodyPr/>
            <a:lstStyle/>
            <a:p>
              <a:endParaRPr lang="pt-BR"/>
            </a:p>
          </p:txBody>
        </p:sp>
        <p:sp>
          <p:nvSpPr>
            <p:cNvPr id="21" name="TextBox 21"/>
            <p:cNvSpPr txBox="1"/>
            <p:nvPr/>
          </p:nvSpPr>
          <p:spPr>
            <a:xfrm>
              <a:off x="0" y="-66675"/>
              <a:ext cx="581718" cy="3908786"/>
            </a:xfrm>
            <a:prstGeom prst="rect">
              <a:avLst/>
            </a:prstGeom>
          </p:spPr>
          <p:txBody>
            <a:bodyPr lIns="50800" tIns="50800" rIns="50800" bIns="50800" rtlCol="0" anchor="ctr"/>
            <a:lstStyle/>
            <a:p>
              <a:pPr algn="ctr">
                <a:lnSpc>
                  <a:spcPts val="2800"/>
                </a:lnSpc>
              </a:pPr>
              <a:endParaRPr/>
            </a:p>
          </p:txBody>
        </p:sp>
      </p:grpSp>
      <p:sp>
        <p:nvSpPr>
          <p:cNvPr id="25" name="TextBox 25"/>
          <p:cNvSpPr txBox="1"/>
          <p:nvPr/>
        </p:nvSpPr>
        <p:spPr>
          <a:xfrm>
            <a:off x="1028699" y="4076700"/>
            <a:ext cx="9797143" cy="2544927"/>
          </a:xfrm>
          <a:prstGeom prst="rect">
            <a:avLst/>
          </a:prstGeom>
        </p:spPr>
        <p:txBody>
          <a:bodyPr wrap="square" lIns="0" tIns="0" rIns="0" bIns="0" rtlCol="0" anchor="t">
            <a:spAutoFit/>
          </a:bodyPr>
          <a:lstStyle/>
          <a:p>
            <a:pPr algn="l">
              <a:lnSpc>
                <a:spcPts val="9900"/>
              </a:lnSpc>
            </a:pPr>
            <a:r>
              <a:rPr lang="en-US" sz="9000" b="1" dirty="0" err="1">
                <a:solidFill>
                  <a:srgbClr val="060644"/>
                </a:solidFill>
                <a:latin typeface="Poppins Bold"/>
              </a:rPr>
              <a:t>Distribuição</a:t>
            </a:r>
            <a:r>
              <a:rPr lang="en-US" sz="9000" b="1" dirty="0">
                <a:solidFill>
                  <a:srgbClr val="060644"/>
                </a:solidFill>
                <a:latin typeface="Poppins Bold"/>
              </a:rPr>
              <a:t> Qui-</a:t>
            </a:r>
            <a:r>
              <a:rPr lang="en-US" sz="9000" b="1" dirty="0" err="1">
                <a:solidFill>
                  <a:srgbClr val="060644"/>
                </a:solidFill>
                <a:latin typeface="Poppins Bold"/>
              </a:rPr>
              <a:t>quadrado</a:t>
            </a:r>
            <a:endParaRPr lang="en-US" sz="9000" b="1" dirty="0">
              <a:solidFill>
                <a:srgbClr val="060644"/>
              </a:solidFill>
              <a:latin typeface="Poppins Bold"/>
            </a:endParaRPr>
          </a:p>
        </p:txBody>
      </p:sp>
    </p:spTree>
    <p:extLst>
      <p:ext uri="{BB962C8B-B14F-4D97-AF65-F5344CB8AC3E}">
        <p14:creationId xmlns:p14="http://schemas.microsoft.com/office/powerpoint/2010/main" val="24082244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D3A4DC03-F534-0672-8417-836D19DBA2F2}"/>
              </a:ext>
            </a:extLst>
          </p:cNvPr>
          <p:cNvSpPr txBox="1"/>
          <p:nvPr/>
        </p:nvSpPr>
        <p:spPr>
          <a:xfrm>
            <a:off x="4806442" y="898071"/>
            <a:ext cx="9324989" cy="861774"/>
          </a:xfrm>
          <a:prstGeom prst="rect">
            <a:avLst/>
          </a:prstGeom>
          <a:noFill/>
        </p:spPr>
        <p:txBody>
          <a:bodyPr wrap="none" rtlCol="0">
            <a:spAutoFit/>
          </a:bodyPr>
          <a:lstStyle/>
          <a:p>
            <a:r>
              <a:rPr lang="pt-BR" sz="5000" b="1">
                <a:latin typeface="Poppins" panose="00000500000000000000" pitchFamily="2" charset="0"/>
                <a:cs typeface="Poppins" panose="00000500000000000000" pitchFamily="2" charset="0"/>
              </a:rPr>
              <a:t>Distribuição </a:t>
            </a:r>
            <a:r>
              <a:rPr lang="pt-BR" sz="5000" b="1" err="1">
                <a:latin typeface="Poppins" panose="00000500000000000000" pitchFamily="2" charset="0"/>
                <a:cs typeface="Poppins" panose="00000500000000000000" pitchFamily="2" charset="0"/>
              </a:rPr>
              <a:t>Qui</a:t>
            </a:r>
            <a:r>
              <a:rPr lang="pt-BR" sz="5000" b="1">
                <a:latin typeface="Poppins" panose="00000500000000000000" pitchFamily="2" charset="0"/>
                <a:cs typeface="Poppins" panose="00000500000000000000" pitchFamily="2" charset="0"/>
              </a:rPr>
              <a:t>-quadrado:</a:t>
            </a:r>
          </a:p>
        </p:txBody>
      </p:sp>
      <p:sp>
        <p:nvSpPr>
          <p:cNvPr id="3" name="TextBox 8">
            <a:extLst>
              <a:ext uri="{FF2B5EF4-FFF2-40B4-BE49-F238E27FC236}">
                <a16:creationId xmlns:a16="http://schemas.microsoft.com/office/drawing/2014/main" id="{D3B2A440-648E-1332-948E-209B329A7C9B}"/>
              </a:ext>
            </a:extLst>
          </p:cNvPr>
          <p:cNvSpPr txBox="1"/>
          <p:nvPr/>
        </p:nvSpPr>
        <p:spPr>
          <a:xfrm>
            <a:off x="1009105" y="2133164"/>
            <a:ext cx="16919665" cy="861774"/>
          </a:xfrm>
          <a:prstGeom prst="rect">
            <a:avLst/>
          </a:prstGeom>
        </p:spPr>
        <p:txBody>
          <a:bodyPr vert="horz" lIns="91440" tIns="45720" rIns="91440" bIns="45720" rtlCol="0">
            <a:normAutofit/>
          </a:bodyPr>
          <a:lstStyle/>
          <a:p>
            <a:pPr indent="-228600">
              <a:lnSpc>
                <a:spcPct val="150000"/>
              </a:lnSpc>
              <a:spcAft>
                <a:spcPts val="600"/>
              </a:spcAft>
              <a:buFont typeface="Arial" panose="020B0604020202020204" pitchFamily="34" charset="0"/>
              <a:buChar char="•"/>
            </a:pPr>
            <a:r>
              <a:rPr lang="pt-BR" sz="3600"/>
              <a:t>É uma distribuição importantíssima para a teoria de inferência estatística. </a:t>
            </a:r>
          </a:p>
        </p:txBody>
      </p:sp>
      <p:pic>
        <p:nvPicPr>
          <p:cNvPr id="4" name="Imagem 3">
            <a:extLst>
              <a:ext uri="{FF2B5EF4-FFF2-40B4-BE49-F238E27FC236}">
                <a16:creationId xmlns:a16="http://schemas.microsoft.com/office/drawing/2014/main" id="{42467250-4BD4-76A2-C9E0-08BE759E7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891" y="3051926"/>
            <a:ext cx="10796451" cy="2374632"/>
          </a:xfrm>
          <a:prstGeom prst="rect">
            <a:avLst/>
          </a:prstGeom>
        </p:spPr>
      </p:pic>
      <p:sp>
        <p:nvSpPr>
          <p:cNvPr id="6" name="TextBox 8">
            <a:extLst>
              <a:ext uri="{FF2B5EF4-FFF2-40B4-BE49-F238E27FC236}">
                <a16:creationId xmlns:a16="http://schemas.microsoft.com/office/drawing/2014/main" id="{848B8996-843E-5E72-E657-0EE98439BAC7}"/>
              </a:ext>
            </a:extLst>
          </p:cNvPr>
          <p:cNvSpPr txBox="1"/>
          <p:nvPr/>
        </p:nvSpPr>
        <p:spPr>
          <a:xfrm>
            <a:off x="1009105" y="5143500"/>
            <a:ext cx="17033966" cy="3366730"/>
          </a:xfrm>
          <a:prstGeom prst="rect">
            <a:avLst/>
          </a:prstGeom>
        </p:spPr>
        <p:txBody>
          <a:bodyPr vert="horz" lIns="91440" tIns="45720" rIns="91440" bIns="45720" rtlCol="0">
            <a:noAutofit/>
          </a:bodyPr>
          <a:lstStyle/>
          <a:p>
            <a:pPr indent="-228600">
              <a:lnSpc>
                <a:spcPct val="150000"/>
              </a:lnSpc>
              <a:spcAft>
                <a:spcPts val="600"/>
              </a:spcAft>
              <a:buFont typeface="Arial" panose="020B0604020202020204" pitchFamily="34" charset="0"/>
              <a:buChar char="•"/>
            </a:pPr>
            <a:r>
              <a:rPr lang="pt-BR" sz="3200"/>
              <a:t>Onde p é o parâmetro da função de densidade, denominado grau de liberdade. (sendo indicado por </a:t>
            </a:r>
            <a:r>
              <a:rPr lang="el-GR" sz="3200"/>
              <a:t>φ</a:t>
            </a:r>
            <a:r>
              <a:rPr lang="pt-BR" sz="3200"/>
              <a:t> (lê-se </a:t>
            </a:r>
            <a:r>
              <a:rPr lang="pt-BR" sz="3200" err="1"/>
              <a:t>fi</a:t>
            </a:r>
            <a:r>
              <a:rPr lang="pt-BR" sz="3200"/>
              <a:t>)). Portanto, a curva de distribuição não é simétrica e para aproximar a simetria devemos aumentar os graus de liberdade</a:t>
            </a:r>
            <a:r>
              <a:rPr lang="pt-BR" sz="3200">
                <a:solidFill>
                  <a:srgbClr val="FF0000"/>
                </a:solidFill>
              </a:rPr>
              <a:t>,</a:t>
            </a:r>
            <a:r>
              <a:rPr lang="pt-BR" sz="3200">
                <a:solidFill>
                  <a:srgbClr val="FF0000"/>
                </a:solidFill>
                <a:latin typeface="Bahnschrift" panose="020B0502040204020203" pitchFamily="34" charset="0"/>
              </a:rPr>
              <a:t> f</a:t>
            </a:r>
            <a:r>
              <a:rPr lang="pt-BR" sz="3200">
                <a:solidFill>
                  <a:srgbClr val="FF0000"/>
                </a:solidFill>
              </a:rPr>
              <a:t>azer φ crescer até certo ponto para ter confiança nos dados e aproximar essa distribuição de uma normal.</a:t>
            </a:r>
          </a:p>
          <a:p>
            <a:pPr indent="-228600">
              <a:lnSpc>
                <a:spcPct val="150000"/>
              </a:lnSpc>
              <a:spcAft>
                <a:spcPts val="600"/>
              </a:spcAft>
              <a:buFont typeface="Arial" panose="020B0604020202020204" pitchFamily="34" charset="0"/>
              <a:buChar char="•"/>
            </a:pPr>
            <a:endParaRPr lang="pt-BR" sz="3200"/>
          </a:p>
        </p:txBody>
      </p:sp>
      <p:pic>
        <p:nvPicPr>
          <p:cNvPr id="7" name="Imagem 6">
            <a:extLst>
              <a:ext uri="{FF2B5EF4-FFF2-40B4-BE49-F238E27FC236}">
                <a16:creationId xmlns:a16="http://schemas.microsoft.com/office/drawing/2014/main" id="{DED2EC0F-1997-52AF-4D05-DCD094EE8C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1117" y="8084247"/>
            <a:ext cx="9326883" cy="2227519"/>
          </a:xfrm>
          <a:prstGeom prst="rect">
            <a:avLst/>
          </a:prstGeom>
        </p:spPr>
      </p:pic>
      <p:grpSp>
        <p:nvGrpSpPr>
          <p:cNvPr id="5" name="Group 2">
            <a:extLst>
              <a:ext uri="{FF2B5EF4-FFF2-40B4-BE49-F238E27FC236}">
                <a16:creationId xmlns:a16="http://schemas.microsoft.com/office/drawing/2014/main" id="{7F271D42-AEE2-A5D2-038B-294D92C7E244}"/>
              </a:ext>
            </a:extLst>
          </p:cNvPr>
          <p:cNvGrpSpPr/>
          <p:nvPr/>
        </p:nvGrpSpPr>
        <p:grpSpPr>
          <a:xfrm rot="-10800000">
            <a:off x="8280542" y="0"/>
            <a:ext cx="863458" cy="524752"/>
            <a:chOff x="0" y="0"/>
            <a:chExt cx="812800" cy="685767"/>
          </a:xfrm>
        </p:grpSpPr>
        <p:sp>
          <p:nvSpPr>
            <p:cNvPr id="8" name="Freeform 3">
              <a:extLst>
                <a:ext uri="{FF2B5EF4-FFF2-40B4-BE49-F238E27FC236}">
                  <a16:creationId xmlns:a16="http://schemas.microsoft.com/office/drawing/2014/main" id="{8C45F99C-DE42-1504-ED70-DD0AD5628674}"/>
                </a:ext>
              </a:extLst>
            </p:cNvPr>
            <p:cNvSpPr/>
            <p:nvPr/>
          </p:nvSpPr>
          <p:spPr>
            <a:xfrm>
              <a:off x="0" y="0"/>
              <a:ext cx="812800" cy="685767"/>
            </a:xfrm>
            <a:custGeom>
              <a:avLst/>
              <a:gdLst/>
              <a:ahLst/>
              <a:cxnLst/>
              <a:rect l="l" t="t" r="r" b="b"/>
              <a:pathLst>
                <a:path w="812800" h="685767">
                  <a:moveTo>
                    <a:pt x="406400" y="0"/>
                  </a:moveTo>
                  <a:lnTo>
                    <a:pt x="812800" y="685767"/>
                  </a:lnTo>
                  <a:lnTo>
                    <a:pt x="0" y="685767"/>
                  </a:lnTo>
                  <a:lnTo>
                    <a:pt x="406400" y="0"/>
                  </a:lnTo>
                  <a:close/>
                </a:path>
              </a:pathLst>
            </a:custGeom>
            <a:solidFill>
              <a:srgbClr val="060644"/>
            </a:solidFill>
          </p:spPr>
          <p:txBody>
            <a:bodyPr/>
            <a:lstStyle/>
            <a:p>
              <a:endParaRPr lang="pt-BR"/>
            </a:p>
          </p:txBody>
        </p:sp>
        <p:sp>
          <p:nvSpPr>
            <p:cNvPr id="9" name="TextBox 4">
              <a:extLst>
                <a:ext uri="{FF2B5EF4-FFF2-40B4-BE49-F238E27FC236}">
                  <a16:creationId xmlns:a16="http://schemas.microsoft.com/office/drawing/2014/main" id="{25D42D2D-4BB3-68C1-3CB9-12191D890D36}"/>
                </a:ext>
              </a:extLst>
            </p:cNvPr>
            <p:cNvSpPr txBox="1"/>
            <p:nvPr/>
          </p:nvSpPr>
          <p:spPr>
            <a:xfrm>
              <a:off x="127000" y="251717"/>
              <a:ext cx="558800" cy="385067"/>
            </a:xfrm>
            <a:prstGeom prst="rect">
              <a:avLst/>
            </a:prstGeom>
          </p:spPr>
          <p:txBody>
            <a:bodyPr lIns="50800" tIns="50800" rIns="50800" bIns="50800" rtlCol="0" anchor="ctr"/>
            <a:lstStyle/>
            <a:p>
              <a:pPr algn="ctr">
                <a:lnSpc>
                  <a:spcPts val="2800"/>
                </a:lnSpc>
              </a:pPr>
              <a:endParaRPr/>
            </a:p>
          </p:txBody>
        </p:sp>
      </p:grpSp>
      <p:grpSp>
        <p:nvGrpSpPr>
          <p:cNvPr id="10" name="Group 5">
            <a:extLst>
              <a:ext uri="{FF2B5EF4-FFF2-40B4-BE49-F238E27FC236}">
                <a16:creationId xmlns:a16="http://schemas.microsoft.com/office/drawing/2014/main" id="{B6F01E8B-53D1-E0DF-78C5-4733704C3F79}"/>
              </a:ext>
            </a:extLst>
          </p:cNvPr>
          <p:cNvGrpSpPr/>
          <p:nvPr/>
        </p:nvGrpSpPr>
        <p:grpSpPr>
          <a:xfrm rot="1744249">
            <a:off x="18012934" y="9406081"/>
            <a:ext cx="550133" cy="1194288"/>
            <a:chOff x="0" y="0"/>
            <a:chExt cx="337396" cy="1016860"/>
          </a:xfrm>
        </p:grpSpPr>
        <p:sp>
          <p:nvSpPr>
            <p:cNvPr id="11" name="Freeform 6">
              <a:extLst>
                <a:ext uri="{FF2B5EF4-FFF2-40B4-BE49-F238E27FC236}">
                  <a16:creationId xmlns:a16="http://schemas.microsoft.com/office/drawing/2014/main" id="{59D49A4E-9322-578B-A35A-D568B899B33C}"/>
                </a:ext>
              </a:extLst>
            </p:cNvPr>
            <p:cNvSpPr/>
            <p:nvPr/>
          </p:nvSpPr>
          <p:spPr>
            <a:xfrm>
              <a:off x="0" y="0"/>
              <a:ext cx="337396" cy="1016860"/>
            </a:xfrm>
            <a:custGeom>
              <a:avLst/>
              <a:gdLst/>
              <a:ahLst/>
              <a:cxnLst/>
              <a:rect l="l" t="t" r="r" b="b"/>
              <a:pathLst>
                <a:path w="337396" h="1016860">
                  <a:moveTo>
                    <a:pt x="0" y="0"/>
                  </a:moveTo>
                  <a:lnTo>
                    <a:pt x="337396" y="0"/>
                  </a:lnTo>
                  <a:lnTo>
                    <a:pt x="337396" y="1016860"/>
                  </a:lnTo>
                  <a:lnTo>
                    <a:pt x="0" y="1016860"/>
                  </a:lnTo>
                  <a:close/>
                </a:path>
              </a:pathLst>
            </a:custGeom>
            <a:solidFill>
              <a:srgbClr val="2E2768"/>
            </a:solidFill>
          </p:spPr>
          <p:txBody>
            <a:bodyPr/>
            <a:lstStyle/>
            <a:p>
              <a:endParaRPr lang="pt-BR"/>
            </a:p>
          </p:txBody>
        </p:sp>
        <p:sp>
          <p:nvSpPr>
            <p:cNvPr id="12" name="TextBox 7">
              <a:extLst>
                <a:ext uri="{FF2B5EF4-FFF2-40B4-BE49-F238E27FC236}">
                  <a16:creationId xmlns:a16="http://schemas.microsoft.com/office/drawing/2014/main" id="{7068CA85-A9B3-22EC-87C4-E6CBD5905E64}"/>
                </a:ext>
              </a:extLst>
            </p:cNvPr>
            <p:cNvSpPr txBox="1"/>
            <p:nvPr/>
          </p:nvSpPr>
          <p:spPr>
            <a:xfrm>
              <a:off x="0" y="-66675"/>
              <a:ext cx="337396" cy="108353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33195889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D3A4DC03-F534-0672-8417-836D19DBA2F2}"/>
              </a:ext>
            </a:extLst>
          </p:cNvPr>
          <p:cNvSpPr txBox="1"/>
          <p:nvPr/>
        </p:nvSpPr>
        <p:spPr>
          <a:xfrm>
            <a:off x="4184858" y="664043"/>
            <a:ext cx="9324989" cy="861774"/>
          </a:xfrm>
          <a:prstGeom prst="rect">
            <a:avLst/>
          </a:prstGeom>
          <a:noFill/>
        </p:spPr>
        <p:txBody>
          <a:bodyPr wrap="none" rtlCol="0">
            <a:spAutoFit/>
          </a:bodyPr>
          <a:lstStyle>
            <a:defPPr>
              <a:defRPr lang="pt-BR"/>
            </a:defPPr>
            <a:lvl1pPr>
              <a:defRPr sz="5000" b="1">
                <a:latin typeface="Poppins" panose="00000500000000000000" pitchFamily="2" charset="0"/>
                <a:cs typeface="Poppins" panose="00000500000000000000" pitchFamily="2" charset="0"/>
              </a:defRPr>
            </a:lvl1pPr>
          </a:lstStyle>
          <a:p>
            <a:r>
              <a:rPr lang="pt-BR" dirty="0"/>
              <a:t>Distribuição </a:t>
            </a:r>
            <a:r>
              <a:rPr lang="pt-BR" dirty="0" err="1"/>
              <a:t>Qui</a:t>
            </a:r>
            <a:r>
              <a:rPr lang="pt-BR" dirty="0"/>
              <a:t>-quadrado:</a:t>
            </a:r>
          </a:p>
        </p:txBody>
      </p:sp>
      <p:sp>
        <p:nvSpPr>
          <p:cNvPr id="6" name="TextBox 8">
            <a:extLst>
              <a:ext uri="{FF2B5EF4-FFF2-40B4-BE49-F238E27FC236}">
                <a16:creationId xmlns:a16="http://schemas.microsoft.com/office/drawing/2014/main" id="{848B8996-843E-5E72-E657-0EE98439BAC7}"/>
              </a:ext>
            </a:extLst>
          </p:cNvPr>
          <p:cNvSpPr txBox="1"/>
          <p:nvPr/>
        </p:nvSpPr>
        <p:spPr>
          <a:xfrm>
            <a:off x="1512276" y="2189860"/>
            <a:ext cx="15263445" cy="1151856"/>
          </a:xfrm>
          <a:prstGeom prst="rect">
            <a:avLst/>
          </a:prstGeom>
        </p:spPr>
        <p:txBody>
          <a:bodyPr vert="horz" lIns="91440" tIns="45720" rIns="91440" bIns="45720" rtlCol="0" anchor="ctr">
            <a:normAutofit/>
          </a:bodyPr>
          <a:lstStyle/>
          <a:p>
            <a:pPr indent="-228600" algn="ctr">
              <a:lnSpc>
                <a:spcPct val="90000"/>
              </a:lnSpc>
              <a:spcAft>
                <a:spcPts val="600"/>
              </a:spcAft>
              <a:buFont typeface="Arial" panose="020B0604020202020204" pitchFamily="34" charset="0"/>
              <a:buChar char="•"/>
            </a:pPr>
            <a:r>
              <a:rPr lang="pt-BR" sz="2300"/>
              <a:t>Quando temos número de graus de liberdade suficiente, a distribuição χ2 representa bem uma distribuição normal</a:t>
            </a:r>
          </a:p>
          <a:p>
            <a:pPr indent="-228600" algn="ctr">
              <a:lnSpc>
                <a:spcPct val="90000"/>
              </a:lnSpc>
              <a:spcAft>
                <a:spcPts val="600"/>
              </a:spcAft>
              <a:buFont typeface="Arial" panose="020B0604020202020204" pitchFamily="34" charset="0"/>
              <a:buChar char="•"/>
            </a:pPr>
            <a:r>
              <a:rPr lang="pt-BR" sz="2300"/>
              <a:t>Grau de liberdade: n-1 (amostras)</a:t>
            </a:r>
          </a:p>
          <a:p>
            <a:pPr indent="-228600" algn="ctr">
              <a:lnSpc>
                <a:spcPct val="90000"/>
              </a:lnSpc>
              <a:spcAft>
                <a:spcPts val="600"/>
              </a:spcAft>
              <a:buFont typeface="Arial" panose="020B0604020202020204" pitchFamily="34" charset="0"/>
              <a:buChar char="•"/>
            </a:pPr>
            <a:endParaRPr lang="en-US" sz="2300"/>
          </a:p>
        </p:txBody>
      </p:sp>
      <p:pic>
        <p:nvPicPr>
          <p:cNvPr id="5" name="Imagem 4" descr="Gráfico, Gráfico de linhas&#10;&#10;Descrição gerada automaticamente">
            <a:extLst>
              <a:ext uri="{FF2B5EF4-FFF2-40B4-BE49-F238E27FC236}">
                <a16:creationId xmlns:a16="http://schemas.microsoft.com/office/drawing/2014/main" id="{4B37E06F-27EC-26B9-1367-49BAA36D5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4858" y="3602764"/>
            <a:ext cx="9913711" cy="5849090"/>
          </a:xfrm>
          <a:prstGeom prst="rect">
            <a:avLst/>
          </a:prstGeom>
        </p:spPr>
      </p:pic>
      <p:grpSp>
        <p:nvGrpSpPr>
          <p:cNvPr id="3" name="Group 2">
            <a:extLst>
              <a:ext uri="{FF2B5EF4-FFF2-40B4-BE49-F238E27FC236}">
                <a16:creationId xmlns:a16="http://schemas.microsoft.com/office/drawing/2014/main" id="{AA8AA71B-B740-1283-12E4-1FC58F708F2C}"/>
              </a:ext>
            </a:extLst>
          </p:cNvPr>
          <p:cNvGrpSpPr/>
          <p:nvPr/>
        </p:nvGrpSpPr>
        <p:grpSpPr>
          <a:xfrm>
            <a:off x="12595860" y="-152699"/>
            <a:ext cx="5993892" cy="820839"/>
            <a:chOff x="0" y="-66675"/>
            <a:chExt cx="1744715" cy="879475"/>
          </a:xfrm>
        </p:grpSpPr>
        <p:sp>
          <p:nvSpPr>
            <p:cNvPr id="4" name="Freeform 3">
              <a:extLst>
                <a:ext uri="{FF2B5EF4-FFF2-40B4-BE49-F238E27FC236}">
                  <a16:creationId xmlns:a16="http://schemas.microsoft.com/office/drawing/2014/main" id="{10AA5DAD-0AF4-DA05-2124-9D5BFACBD19F}"/>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7" name="TextBox 4">
              <a:extLst>
                <a:ext uri="{FF2B5EF4-FFF2-40B4-BE49-F238E27FC236}">
                  <a16:creationId xmlns:a16="http://schemas.microsoft.com/office/drawing/2014/main" id="{DA105204-3F7F-8608-B636-253DEAED93F7}"/>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8" name="Group 2">
            <a:extLst>
              <a:ext uri="{FF2B5EF4-FFF2-40B4-BE49-F238E27FC236}">
                <a16:creationId xmlns:a16="http://schemas.microsoft.com/office/drawing/2014/main" id="{1F84B6C1-B31A-EE81-5C1A-83ABC130118A}"/>
              </a:ext>
            </a:extLst>
          </p:cNvPr>
          <p:cNvGrpSpPr/>
          <p:nvPr/>
        </p:nvGrpSpPr>
        <p:grpSpPr>
          <a:xfrm>
            <a:off x="-306327" y="9876580"/>
            <a:ext cx="5993892" cy="820839"/>
            <a:chOff x="0" y="-66675"/>
            <a:chExt cx="1744715" cy="879475"/>
          </a:xfrm>
        </p:grpSpPr>
        <p:sp>
          <p:nvSpPr>
            <p:cNvPr id="9" name="Freeform 3">
              <a:extLst>
                <a:ext uri="{FF2B5EF4-FFF2-40B4-BE49-F238E27FC236}">
                  <a16:creationId xmlns:a16="http://schemas.microsoft.com/office/drawing/2014/main" id="{CCA81FC1-7FC0-8E30-9836-A085126B6FC3}"/>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0" name="TextBox 4">
              <a:extLst>
                <a:ext uri="{FF2B5EF4-FFF2-40B4-BE49-F238E27FC236}">
                  <a16:creationId xmlns:a16="http://schemas.microsoft.com/office/drawing/2014/main" id="{46312815-14FC-016D-EDBF-4614ECCE16C3}"/>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34959892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06"/>
        <p:cNvGrpSpPr/>
        <p:nvPr/>
      </p:nvGrpSpPr>
      <p:grpSpPr>
        <a:xfrm>
          <a:off x="0" y="0"/>
          <a:ext cx="0" cy="0"/>
          <a:chOff x="0" y="0"/>
          <a:chExt cx="0" cy="0"/>
        </a:xfrm>
      </p:grpSpPr>
      <p:sp>
        <p:nvSpPr>
          <p:cNvPr id="1907" name="Google Shape;1907;p58"/>
          <p:cNvSpPr txBox="1">
            <a:spLocks noGrp="1"/>
          </p:cNvSpPr>
          <p:nvPr>
            <p:ph type="title"/>
          </p:nvPr>
        </p:nvSpPr>
        <p:spPr>
          <a:xfrm>
            <a:off x="3722200" y="676650"/>
            <a:ext cx="10825200" cy="2539157"/>
          </a:xfrm>
          <a:prstGeom prst="rect">
            <a:avLst/>
          </a:prstGeom>
        </p:spPr>
        <p:txBody>
          <a:bodyPr wrap="square" lIns="0" tIns="0" rIns="0" bIns="0" rtlCol="0" anchor="t">
            <a:spAutoFit/>
          </a:bodyPr>
          <a:lstStyle/>
          <a:p>
            <a:pPr algn="l" defTabSz="914400">
              <a:lnSpc>
                <a:spcPts val="9900"/>
              </a:lnSpc>
            </a:pPr>
            <a:r>
              <a:rPr lang="en" sz="5000" b="1" dirty="0">
                <a:solidFill>
                  <a:srgbClr val="060644"/>
                </a:solidFill>
                <a:latin typeface="Poppins Bold"/>
                <a:ea typeface="+mn-ea"/>
                <a:cs typeface="+mn-cs"/>
              </a:rPr>
              <a:t>Distribuição Qui-Quadrado (Χ²)</a:t>
            </a:r>
            <a:endParaRPr sz="5000" b="1" dirty="0">
              <a:solidFill>
                <a:srgbClr val="060644"/>
              </a:solidFill>
              <a:latin typeface="Poppins Bold"/>
              <a:ea typeface="+mn-ea"/>
              <a:cs typeface="+mn-cs"/>
            </a:endParaRPr>
          </a:p>
          <a:p>
            <a:pPr algn="l" defTabSz="914400">
              <a:lnSpc>
                <a:spcPts val="9900"/>
              </a:lnSpc>
            </a:pPr>
            <a:endParaRPr sz="5000" b="1" dirty="0">
              <a:solidFill>
                <a:srgbClr val="060644"/>
              </a:solidFill>
              <a:latin typeface="Poppins Bold"/>
              <a:ea typeface="+mn-ea"/>
              <a:cs typeface="+mn-cs"/>
            </a:endParaRPr>
          </a:p>
        </p:txBody>
      </p:sp>
      <p:sp>
        <p:nvSpPr>
          <p:cNvPr id="1908" name="Google Shape;1908;p58"/>
          <p:cNvSpPr txBox="1">
            <a:spLocks noGrp="1"/>
          </p:cNvSpPr>
          <p:nvPr>
            <p:ph type="body" idx="1"/>
          </p:nvPr>
        </p:nvSpPr>
        <p:spPr>
          <a:xfrm>
            <a:off x="1429300" y="2304300"/>
            <a:ext cx="15411000" cy="7059000"/>
          </a:xfrm>
          <a:prstGeom prst="rect">
            <a:avLst/>
          </a:prstGeom>
          <a:noFill/>
          <a:ln>
            <a:noFill/>
          </a:ln>
        </p:spPr>
        <p:txBody>
          <a:bodyPr spcFirstLastPara="1" vert="horz" wrap="square" lIns="182850" tIns="182850" rIns="182850" bIns="182850" rtlCol="0" anchor="t" anchorCtr="0">
            <a:noAutofit/>
          </a:bodyPr>
          <a:lstStyle/>
          <a:p>
            <a:pPr marL="0" indent="0">
              <a:buNone/>
            </a:pPr>
            <a:r>
              <a:rPr lang="en" sz="4000"/>
              <a:t>FDP:</a:t>
            </a:r>
            <a:endParaRPr sz="4000"/>
          </a:p>
          <a:p>
            <a:pPr marL="0" indent="0">
              <a:buNone/>
            </a:pPr>
            <a:endParaRPr sz="4000"/>
          </a:p>
          <a:p>
            <a:pPr marL="0" indent="0">
              <a:buNone/>
            </a:pPr>
            <a:endParaRPr sz="4000"/>
          </a:p>
          <a:p>
            <a:pPr marL="0" indent="0">
              <a:buNone/>
            </a:pPr>
            <a:endParaRPr sz="4000"/>
          </a:p>
          <a:p>
            <a:pPr marL="0" indent="0">
              <a:buNone/>
            </a:pPr>
            <a:r>
              <a:rPr lang="en" sz="4000" b="1"/>
              <a:t>c</a:t>
            </a:r>
            <a:r>
              <a:rPr lang="en" sz="4000"/>
              <a:t> é uma constante dependente de </a:t>
            </a:r>
            <a:r>
              <a:rPr lang="en" sz="4000" b="1"/>
              <a:t>φ</a:t>
            </a:r>
            <a:r>
              <a:rPr lang="en" sz="4000"/>
              <a:t> e determinada pela condição em que a área sob a curva de probabilidade é igual a um.</a:t>
            </a:r>
            <a:endParaRPr sz="4000"/>
          </a:p>
          <a:p>
            <a:pPr marL="0" indent="0">
              <a:buNone/>
            </a:pPr>
            <a:endParaRPr sz="4000"/>
          </a:p>
          <a:p>
            <a:pPr marL="0" indent="0">
              <a:buNone/>
            </a:pPr>
            <a:r>
              <a:rPr lang="en" sz="4000" b="1"/>
              <a:t>ϕ</a:t>
            </a:r>
            <a:r>
              <a:rPr lang="en" sz="4000"/>
              <a:t> (lê-se fi) é um parâmetro da função densidade denominado grau de liberdade.</a:t>
            </a:r>
            <a:endParaRPr sz="3600"/>
          </a:p>
        </p:txBody>
      </p:sp>
      <p:pic>
        <p:nvPicPr>
          <p:cNvPr id="1909" name="Google Shape;1909;p58"/>
          <p:cNvPicPr preferRelativeResize="0"/>
          <p:nvPr/>
        </p:nvPicPr>
        <p:blipFill rotWithShape="1">
          <a:blip r:embed="rId3">
            <a:alphaModFix/>
          </a:blip>
          <a:srcRect/>
          <a:stretch/>
        </p:blipFill>
        <p:spPr>
          <a:xfrm>
            <a:off x="2841805" y="3166971"/>
            <a:ext cx="5923810" cy="933334"/>
          </a:xfrm>
          <a:prstGeom prst="rect">
            <a:avLst/>
          </a:prstGeom>
          <a:noFill/>
          <a:ln>
            <a:noFill/>
          </a:ln>
        </p:spPr>
      </p:pic>
      <p:pic>
        <p:nvPicPr>
          <p:cNvPr id="1910" name="Google Shape;1910;p58"/>
          <p:cNvPicPr preferRelativeResize="0"/>
          <p:nvPr/>
        </p:nvPicPr>
        <p:blipFill rotWithShape="1">
          <a:blip r:embed="rId4">
            <a:alphaModFix/>
          </a:blip>
          <a:srcRect/>
          <a:stretch/>
        </p:blipFill>
        <p:spPr>
          <a:xfrm>
            <a:off x="12931903" y="3036238"/>
            <a:ext cx="2514286" cy="1047620"/>
          </a:xfrm>
          <a:prstGeom prst="rect">
            <a:avLst/>
          </a:prstGeom>
          <a:noFill/>
          <a:ln>
            <a:noFill/>
          </a:ln>
        </p:spPr>
      </p:pic>
      <p:pic>
        <p:nvPicPr>
          <p:cNvPr id="1911" name="Google Shape;1911;p58"/>
          <p:cNvPicPr preferRelativeResize="0"/>
          <p:nvPr/>
        </p:nvPicPr>
        <p:blipFill rotWithShape="1">
          <a:blip r:embed="rId5">
            <a:alphaModFix/>
          </a:blip>
          <a:srcRect/>
          <a:stretch/>
        </p:blipFill>
        <p:spPr>
          <a:xfrm>
            <a:off x="5596188" y="7643600"/>
            <a:ext cx="7095600" cy="156830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21"/>
        <p:cNvGrpSpPr/>
        <p:nvPr/>
      </p:nvGrpSpPr>
      <p:grpSpPr>
        <a:xfrm>
          <a:off x="0" y="0"/>
          <a:ext cx="0" cy="0"/>
          <a:chOff x="0" y="0"/>
          <a:chExt cx="0" cy="0"/>
        </a:xfrm>
      </p:grpSpPr>
      <p:sp>
        <p:nvSpPr>
          <p:cNvPr id="1922" name="Google Shape;1922;p60"/>
          <p:cNvSpPr txBox="1">
            <a:spLocks noGrp="1"/>
          </p:cNvSpPr>
          <p:nvPr>
            <p:ph type="title"/>
          </p:nvPr>
        </p:nvSpPr>
        <p:spPr>
          <a:xfrm>
            <a:off x="3722200" y="676650"/>
            <a:ext cx="10825200" cy="1152000"/>
          </a:xfrm>
          <a:prstGeom prst="rect">
            <a:avLst/>
          </a:prstGeom>
          <a:noFill/>
        </p:spPr>
        <p:txBody>
          <a:bodyPr wrap="none" rtlCol="0">
            <a:spAutoFit/>
          </a:bodyPr>
          <a:lstStyle/>
          <a:p>
            <a:pPr algn="l" defTabSz="914400"/>
            <a:r>
              <a:rPr lang="en" sz="5000" b="1" dirty="0">
                <a:latin typeface="Poppins" panose="00000500000000000000" pitchFamily="2" charset="0"/>
                <a:ea typeface="+mn-ea"/>
                <a:cs typeface="Poppins" panose="00000500000000000000" pitchFamily="2" charset="0"/>
              </a:rPr>
              <a:t>Distribuição Qui-Quadrado (Χ²)</a:t>
            </a:r>
            <a:endParaRPr sz="5000" b="1" dirty="0">
              <a:latin typeface="Poppins" panose="00000500000000000000" pitchFamily="2" charset="0"/>
              <a:ea typeface="+mn-ea"/>
              <a:cs typeface="Poppins" panose="00000500000000000000" pitchFamily="2" charset="0"/>
            </a:endParaRPr>
          </a:p>
          <a:p>
            <a:pPr algn="l" defTabSz="914400"/>
            <a:endParaRPr sz="5000" b="1" dirty="0">
              <a:latin typeface="Poppins" panose="00000500000000000000" pitchFamily="2" charset="0"/>
              <a:ea typeface="+mn-ea"/>
              <a:cs typeface="Poppins" panose="00000500000000000000" pitchFamily="2" charset="0"/>
            </a:endParaRPr>
          </a:p>
        </p:txBody>
      </p:sp>
      <p:sp>
        <p:nvSpPr>
          <p:cNvPr id="1923" name="Google Shape;1923;p60"/>
          <p:cNvSpPr txBox="1">
            <a:spLocks noGrp="1"/>
          </p:cNvSpPr>
          <p:nvPr>
            <p:ph type="body" idx="1"/>
          </p:nvPr>
        </p:nvSpPr>
        <p:spPr>
          <a:xfrm>
            <a:off x="1429300" y="2229900"/>
            <a:ext cx="15411000" cy="7059000"/>
          </a:xfrm>
          <a:prstGeom prst="rect">
            <a:avLst/>
          </a:prstGeom>
          <a:noFill/>
          <a:ln>
            <a:noFill/>
          </a:ln>
        </p:spPr>
        <p:txBody>
          <a:bodyPr spcFirstLastPara="1" vert="horz" wrap="square" lIns="182850" tIns="182850" rIns="182850" bIns="182850" rtlCol="0" anchor="t" anchorCtr="0">
            <a:noAutofit/>
          </a:bodyPr>
          <a:lstStyle/>
          <a:p>
            <a:pPr marL="0" indent="0">
              <a:buNone/>
            </a:pPr>
            <a:r>
              <a:rPr lang="en" sz="4000"/>
              <a:t>A probabilidade da distribuição qui-quadrado não é simétrica como a da distribuição normal, para aumentar seu estado de simetria é necessário aumentar o seu grau de liberdade, portanto a relação entre simetria e grau de liberdade são diretamente proporcionais.</a:t>
            </a:r>
            <a:endParaRPr sz="4000"/>
          </a:p>
        </p:txBody>
      </p:sp>
      <p:pic>
        <p:nvPicPr>
          <p:cNvPr id="1924" name="Google Shape;1924;p60"/>
          <p:cNvPicPr preferRelativeResize="0"/>
          <p:nvPr/>
        </p:nvPicPr>
        <p:blipFill rotWithShape="1">
          <a:blip r:embed="rId3">
            <a:alphaModFix/>
          </a:blip>
          <a:srcRect/>
          <a:stretch/>
        </p:blipFill>
        <p:spPr>
          <a:xfrm>
            <a:off x="1870805" y="5152403"/>
            <a:ext cx="6764950" cy="4881150"/>
          </a:xfrm>
          <a:prstGeom prst="rect">
            <a:avLst/>
          </a:prstGeom>
          <a:noFill/>
          <a:ln>
            <a:noFill/>
          </a:ln>
        </p:spPr>
      </p:pic>
      <p:pic>
        <p:nvPicPr>
          <p:cNvPr id="1925" name="Google Shape;1925;p60"/>
          <p:cNvPicPr preferRelativeResize="0"/>
          <p:nvPr/>
        </p:nvPicPr>
        <p:blipFill rotWithShape="1">
          <a:blip r:embed="rId4">
            <a:alphaModFix/>
          </a:blip>
          <a:srcRect/>
          <a:stretch/>
        </p:blipFill>
        <p:spPr>
          <a:xfrm>
            <a:off x="9705956" y="5152401"/>
            <a:ext cx="6508212" cy="4881150"/>
          </a:xfrm>
          <a:prstGeom prst="rect">
            <a:avLst/>
          </a:prstGeom>
          <a:noFill/>
          <a:ln>
            <a:noFill/>
          </a:ln>
        </p:spPr>
      </p:pic>
      <p:cxnSp>
        <p:nvCxnSpPr>
          <p:cNvPr id="1926" name="Google Shape;1926;p60"/>
          <p:cNvCxnSpPr/>
          <p:nvPr/>
        </p:nvCxnSpPr>
        <p:spPr>
          <a:xfrm rot="10800000">
            <a:off x="1636200" y="5081500"/>
            <a:ext cx="24600" cy="3718200"/>
          </a:xfrm>
          <a:prstGeom prst="straightConnector1">
            <a:avLst/>
          </a:prstGeom>
          <a:noFill/>
          <a:ln w="9525" cap="flat" cmpd="sng">
            <a:solidFill>
              <a:schemeClr val="dk2"/>
            </a:solidFill>
            <a:prstDash val="solid"/>
            <a:round/>
            <a:headEnd type="none" w="sm" len="sm"/>
            <a:tailEnd type="triangle" w="med" len="med"/>
          </a:ln>
        </p:spPr>
      </p:cxnSp>
      <p:sp>
        <p:nvSpPr>
          <p:cNvPr id="1927" name="Google Shape;1927;p60"/>
          <p:cNvSpPr txBox="1"/>
          <p:nvPr/>
        </p:nvSpPr>
        <p:spPr>
          <a:xfrm>
            <a:off x="685650" y="4520200"/>
            <a:ext cx="1322400" cy="800400"/>
          </a:xfrm>
          <a:prstGeom prst="rect">
            <a:avLst/>
          </a:prstGeom>
          <a:noFill/>
          <a:ln>
            <a:noFill/>
          </a:ln>
        </p:spPr>
        <p:txBody>
          <a:bodyPr spcFirstLastPara="1" wrap="square" lIns="182850" tIns="182850" rIns="182850" bIns="182850" anchor="t" anchorCtr="0">
            <a:noAutofit/>
          </a:bodyPr>
          <a:lstStyle/>
          <a:p>
            <a:pPr>
              <a:buClr>
                <a:srgbClr val="000000"/>
              </a:buClr>
              <a:buSzPts val="1400"/>
            </a:pPr>
            <a:r>
              <a:rPr lang="en" sz="2800">
                <a:solidFill>
                  <a:srgbClr val="000000"/>
                </a:solidFill>
                <a:latin typeface="Times New Roman"/>
                <a:ea typeface="Times New Roman"/>
                <a:cs typeface="Times New Roman"/>
                <a:sym typeface="Times New Roman"/>
              </a:rPr>
              <a:t>f(X²)</a:t>
            </a:r>
            <a:endParaRPr sz="2800">
              <a:solidFill>
                <a:srgbClr val="000000"/>
              </a:solidFill>
              <a:latin typeface="Times New Roman"/>
              <a:ea typeface="Times New Roman"/>
              <a:cs typeface="Times New Roman"/>
              <a:sym typeface="Times New Roman"/>
            </a:endParaRPr>
          </a:p>
        </p:txBody>
      </p:sp>
      <p:cxnSp>
        <p:nvCxnSpPr>
          <p:cNvPr id="1928" name="Google Shape;1928;p60"/>
          <p:cNvCxnSpPr/>
          <p:nvPr/>
        </p:nvCxnSpPr>
        <p:spPr>
          <a:xfrm>
            <a:off x="2305300" y="9444200"/>
            <a:ext cx="6271200" cy="0"/>
          </a:xfrm>
          <a:prstGeom prst="straightConnector1">
            <a:avLst/>
          </a:prstGeom>
          <a:noFill/>
          <a:ln w="9525" cap="flat" cmpd="sng">
            <a:solidFill>
              <a:schemeClr val="dk2"/>
            </a:solidFill>
            <a:prstDash val="solid"/>
            <a:round/>
            <a:headEnd type="none" w="sm" len="sm"/>
            <a:tailEnd type="triangle" w="med" len="med"/>
          </a:ln>
        </p:spPr>
      </p:cxnSp>
      <p:sp>
        <p:nvSpPr>
          <p:cNvPr id="1929" name="Google Shape;1929;p60"/>
          <p:cNvSpPr txBox="1"/>
          <p:nvPr/>
        </p:nvSpPr>
        <p:spPr>
          <a:xfrm>
            <a:off x="8387850" y="9044000"/>
            <a:ext cx="808800" cy="800400"/>
          </a:xfrm>
          <a:prstGeom prst="rect">
            <a:avLst/>
          </a:prstGeom>
          <a:noFill/>
          <a:ln>
            <a:noFill/>
          </a:ln>
        </p:spPr>
        <p:txBody>
          <a:bodyPr spcFirstLastPara="1" wrap="square" lIns="182850" tIns="182850" rIns="182850" bIns="182850" anchor="t" anchorCtr="0">
            <a:noAutofit/>
          </a:bodyPr>
          <a:lstStyle/>
          <a:p>
            <a:pPr>
              <a:buClr>
                <a:srgbClr val="000000"/>
              </a:buClr>
              <a:buSzPts val="1400"/>
            </a:pPr>
            <a:r>
              <a:rPr lang="en" sz="2800">
                <a:solidFill>
                  <a:srgbClr val="000000"/>
                </a:solidFill>
                <a:latin typeface="Times New Roman"/>
                <a:ea typeface="Times New Roman"/>
                <a:cs typeface="Times New Roman"/>
                <a:sym typeface="Times New Roman"/>
              </a:rPr>
              <a:t>X²</a:t>
            </a:r>
            <a:endParaRPr sz="2800">
              <a:solidFill>
                <a:srgbClr val="000000"/>
              </a:solidFill>
              <a:latin typeface="Times New Roman"/>
              <a:ea typeface="Times New Roman"/>
              <a:cs typeface="Times New Roman"/>
              <a:sym typeface="Times New Roman"/>
            </a:endParaRPr>
          </a:p>
        </p:txBody>
      </p:sp>
      <p:cxnSp>
        <p:nvCxnSpPr>
          <p:cNvPr id="1930" name="Google Shape;1930;p60"/>
          <p:cNvCxnSpPr/>
          <p:nvPr/>
        </p:nvCxnSpPr>
        <p:spPr>
          <a:xfrm rot="10800000" flipH="1">
            <a:off x="10386150" y="9989750"/>
            <a:ext cx="5552400" cy="24600"/>
          </a:xfrm>
          <a:prstGeom prst="straightConnector1">
            <a:avLst/>
          </a:prstGeom>
          <a:noFill/>
          <a:ln w="9525" cap="flat" cmpd="sng">
            <a:solidFill>
              <a:schemeClr val="dk2"/>
            </a:solidFill>
            <a:prstDash val="solid"/>
            <a:round/>
            <a:headEnd type="none" w="sm" len="sm"/>
            <a:tailEnd type="triangle" w="med" len="med"/>
          </a:ln>
        </p:spPr>
      </p:cxnSp>
      <p:cxnSp>
        <p:nvCxnSpPr>
          <p:cNvPr id="1931" name="Google Shape;1931;p60"/>
          <p:cNvCxnSpPr/>
          <p:nvPr/>
        </p:nvCxnSpPr>
        <p:spPr>
          <a:xfrm rot="10800000">
            <a:off x="9593150" y="5824900"/>
            <a:ext cx="24600" cy="3445800"/>
          </a:xfrm>
          <a:prstGeom prst="straightConnector1">
            <a:avLst/>
          </a:prstGeom>
          <a:noFill/>
          <a:ln w="9525" cap="flat" cmpd="sng">
            <a:solidFill>
              <a:schemeClr val="dk2"/>
            </a:solidFill>
            <a:prstDash val="solid"/>
            <a:round/>
            <a:headEnd type="none" w="sm" len="sm"/>
            <a:tailEnd type="triangle" w="med" len="med"/>
          </a:ln>
        </p:spPr>
      </p:cxnSp>
      <p:sp>
        <p:nvSpPr>
          <p:cNvPr id="1932" name="Google Shape;1932;p60"/>
          <p:cNvSpPr txBox="1"/>
          <p:nvPr/>
        </p:nvSpPr>
        <p:spPr>
          <a:xfrm>
            <a:off x="9406350" y="5081500"/>
            <a:ext cx="1128600" cy="800400"/>
          </a:xfrm>
          <a:prstGeom prst="rect">
            <a:avLst/>
          </a:prstGeom>
          <a:noFill/>
          <a:ln>
            <a:noFill/>
          </a:ln>
        </p:spPr>
        <p:txBody>
          <a:bodyPr spcFirstLastPara="1" wrap="square" lIns="182850" tIns="182850" rIns="182850" bIns="182850" anchor="t" anchorCtr="0">
            <a:noAutofit/>
          </a:bodyPr>
          <a:lstStyle/>
          <a:p>
            <a:pPr>
              <a:buClr>
                <a:srgbClr val="000000"/>
              </a:buClr>
              <a:buSzPts val="1400"/>
            </a:pPr>
            <a:r>
              <a:rPr lang="en" sz="2800">
                <a:solidFill>
                  <a:srgbClr val="000000"/>
                </a:solidFill>
                <a:latin typeface="Times New Roman"/>
                <a:ea typeface="Times New Roman"/>
                <a:cs typeface="Times New Roman"/>
                <a:sym typeface="Times New Roman"/>
              </a:rPr>
              <a:t>f(x²)</a:t>
            </a:r>
            <a:endParaRPr sz="2800">
              <a:solidFill>
                <a:srgbClr val="000000"/>
              </a:solidFill>
              <a:latin typeface="Times New Roman"/>
              <a:ea typeface="Times New Roman"/>
              <a:cs typeface="Times New Roman"/>
              <a:sym typeface="Times New Roman"/>
            </a:endParaRPr>
          </a:p>
        </p:txBody>
      </p:sp>
      <p:sp>
        <p:nvSpPr>
          <p:cNvPr id="1933" name="Google Shape;1933;p60"/>
          <p:cNvSpPr txBox="1"/>
          <p:nvPr/>
        </p:nvSpPr>
        <p:spPr>
          <a:xfrm>
            <a:off x="15938550" y="9444200"/>
            <a:ext cx="808800" cy="800158"/>
          </a:xfrm>
          <a:prstGeom prst="rect">
            <a:avLst/>
          </a:prstGeom>
          <a:noFill/>
          <a:ln>
            <a:noFill/>
          </a:ln>
        </p:spPr>
        <p:txBody>
          <a:bodyPr spcFirstLastPara="1" wrap="square" lIns="182850" tIns="182850" rIns="182850" bIns="182850" anchor="t" anchorCtr="0">
            <a:spAutoFit/>
          </a:bodyPr>
          <a:lstStyle/>
          <a:p>
            <a:pPr>
              <a:buClr>
                <a:srgbClr val="000000"/>
              </a:buClr>
              <a:buSzPts val="1400"/>
            </a:pPr>
            <a:r>
              <a:rPr lang="en" sz="2800">
                <a:solidFill>
                  <a:srgbClr val="000000"/>
                </a:solidFill>
                <a:latin typeface="Times New Roman"/>
                <a:ea typeface="Times New Roman"/>
                <a:cs typeface="Times New Roman"/>
                <a:sym typeface="Times New Roman"/>
              </a:rPr>
              <a:t>X²</a:t>
            </a:r>
            <a:endParaRPr sz="2800">
              <a:solidFill>
                <a:srgbClr val="000000"/>
              </a:solidFill>
              <a:latin typeface="Times New Roman"/>
              <a:ea typeface="Times New Roman"/>
              <a:cs typeface="Times New Roman"/>
              <a:sym typeface="Times New Roman"/>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937"/>
        <p:cNvGrpSpPr/>
        <p:nvPr/>
      </p:nvGrpSpPr>
      <p:grpSpPr>
        <a:xfrm>
          <a:off x="0" y="0"/>
          <a:ext cx="0" cy="0"/>
          <a:chOff x="0" y="0"/>
          <a:chExt cx="0" cy="0"/>
        </a:xfrm>
      </p:grpSpPr>
      <p:sp>
        <p:nvSpPr>
          <p:cNvPr id="1938" name="Google Shape;1938;p61"/>
          <p:cNvSpPr txBox="1">
            <a:spLocks noGrp="1"/>
          </p:cNvSpPr>
          <p:nvPr>
            <p:ph type="title"/>
          </p:nvPr>
        </p:nvSpPr>
        <p:spPr>
          <a:xfrm>
            <a:off x="3722199" y="676650"/>
            <a:ext cx="12541057" cy="2539157"/>
          </a:xfrm>
          <a:prstGeom prst="rect">
            <a:avLst/>
          </a:prstGeom>
          <a:noFill/>
          <a:ln>
            <a:noFill/>
          </a:ln>
        </p:spPr>
        <p:txBody>
          <a:bodyPr spcFirstLastPara="1" vert="horz" wrap="square" lIns="0" tIns="0" rIns="0" bIns="0" rtlCol="0" anchor="t" anchorCtr="0">
            <a:spAutoFit/>
          </a:bodyPr>
          <a:lstStyle/>
          <a:p>
            <a:pPr algn="l" defTabSz="914400">
              <a:lnSpc>
                <a:spcPts val="9900"/>
              </a:lnSpc>
            </a:pPr>
            <a:r>
              <a:rPr lang="en" sz="5000" b="1" dirty="0">
                <a:solidFill>
                  <a:srgbClr val="060644"/>
                </a:solidFill>
                <a:latin typeface="Poppins Bold"/>
                <a:ea typeface="+mn-ea"/>
                <a:cs typeface="+mn-cs"/>
              </a:rPr>
              <a:t>Distribuição Qui-Quadrado (Χ²)</a:t>
            </a:r>
            <a:endParaRPr sz="5000" b="1" dirty="0">
              <a:solidFill>
                <a:srgbClr val="060644"/>
              </a:solidFill>
              <a:latin typeface="Poppins Bold"/>
              <a:ea typeface="+mn-ea"/>
              <a:cs typeface="+mn-cs"/>
            </a:endParaRPr>
          </a:p>
          <a:p>
            <a:pPr algn="l" defTabSz="914400">
              <a:lnSpc>
                <a:spcPts val="9900"/>
              </a:lnSpc>
            </a:pPr>
            <a:endParaRPr sz="5000" b="1" dirty="0">
              <a:solidFill>
                <a:srgbClr val="060644"/>
              </a:solidFill>
              <a:latin typeface="Poppins Bold"/>
              <a:ea typeface="+mn-ea"/>
              <a:cs typeface="+mn-cs"/>
            </a:endParaRPr>
          </a:p>
        </p:txBody>
      </p:sp>
      <p:sp>
        <p:nvSpPr>
          <p:cNvPr id="1939" name="Google Shape;1939;p61"/>
          <p:cNvSpPr txBox="1">
            <a:spLocks noGrp="1"/>
          </p:cNvSpPr>
          <p:nvPr>
            <p:ph type="body" idx="1"/>
          </p:nvPr>
        </p:nvSpPr>
        <p:spPr>
          <a:xfrm>
            <a:off x="1429300" y="2304300"/>
            <a:ext cx="15411000" cy="7059000"/>
          </a:xfrm>
          <a:prstGeom prst="rect">
            <a:avLst/>
          </a:prstGeom>
          <a:noFill/>
          <a:ln>
            <a:noFill/>
          </a:ln>
        </p:spPr>
        <p:txBody>
          <a:bodyPr spcFirstLastPara="1" vert="horz" wrap="square" lIns="182850" tIns="182850" rIns="182850" bIns="182850" rtlCol="0" anchor="t" anchorCtr="0">
            <a:noAutofit/>
          </a:bodyPr>
          <a:lstStyle/>
          <a:p>
            <a:pPr marL="0" indent="0">
              <a:buNone/>
            </a:pPr>
            <a:r>
              <a:rPr lang="en" sz="4000"/>
              <a:t>Gráfico da FDA:</a:t>
            </a:r>
            <a:endParaRPr sz="4000"/>
          </a:p>
        </p:txBody>
      </p:sp>
      <p:pic>
        <p:nvPicPr>
          <p:cNvPr id="1940" name="Google Shape;1940;p61"/>
          <p:cNvPicPr preferRelativeResize="0"/>
          <p:nvPr/>
        </p:nvPicPr>
        <p:blipFill rotWithShape="1">
          <a:blip r:embed="rId3">
            <a:alphaModFix/>
          </a:blip>
          <a:srcRect/>
          <a:stretch/>
        </p:blipFill>
        <p:spPr>
          <a:xfrm>
            <a:off x="1429300" y="3255507"/>
            <a:ext cx="4451500" cy="1433550"/>
          </a:xfrm>
          <a:prstGeom prst="rect">
            <a:avLst/>
          </a:prstGeom>
          <a:noFill/>
          <a:ln>
            <a:noFill/>
          </a:ln>
        </p:spPr>
      </p:pic>
      <p:pic>
        <p:nvPicPr>
          <p:cNvPr id="1941" name="Google Shape;1941;p61"/>
          <p:cNvPicPr preferRelativeResize="0"/>
          <p:nvPr/>
        </p:nvPicPr>
        <p:blipFill rotWithShape="1">
          <a:blip r:embed="rId4">
            <a:alphaModFix/>
          </a:blip>
          <a:srcRect/>
          <a:stretch/>
        </p:blipFill>
        <p:spPr>
          <a:xfrm>
            <a:off x="5898650" y="4783451"/>
            <a:ext cx="6490700" cy="486805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631173" y="1600086"/>
            <a:ext cx="16633767" cy="3796167"/>
          </a:xfrm>
          <a:prstGeom prst="rect">
            <a:avLst/>
          </a:prstGeom>
        </p:spPr>
        <p:txBody>
          <a:bodyPr vert="horz" lIns="91440" tIns="45720" rIns="91440" bIns="45720" rtlCol="0">
            <a:noAutofit/>
          </a:bodyPr>
          <a:lstStyle>
            <a:defPPr>
              <a:defRPr lang="pt-BR"/>
            </a:defPPr>
            <a:lvl1pPr indent="-228600">
              <a:lnSpc>
                <a:spcPct val="150000"/>
              </a:lnSpc>
              <a:spcAft>
                <a:spcPts val="600"/>
              </a:spcAft>
              <a:buFont typeface="Arial" panose="020B0604020202020204" pitchFamily="34" charset="0"/>
              <a:buChar char="•"/>
              <a:defRPr sz="2900"/>
            </a:lvl1pPr>
          </a:lstStyle>
          <a:p>
            <a:r>
              <a:rPr lang="pt-BR" sz="3600"/>
              <a:t>Curva é assimétrica;</a:t>
            </a:r>
          </a:p>
          <a:p>
            <a:r>
              <a:rPr lang="pt-BR" sz="3600"/>
              <a:t>Gráfico começa no 0, tem um pico; </a:t>
            </a:r>
          </a:p>
          <a:p>
            <a:r>
              <a:rPr lang="pt-BR" sz="3600"/>
              <a:t>Decresce a curva com cauda à direita;</a:t>
            </a:r>
          </a:p>
          <a:p>
            <a:r>
              <a:rPr lang="pt-BR" sz="3600"/>
              <a:t>Área abaixo do φ sempre vai ser de uma unidade;</a:t>
            </a:r>
          </a:p>
          <a:p>
            <a:r>
              <a:rPr lang="pt-BR" sz="3600"/>
              <a:t>Queremos encontrar área à direita da cauda;</a:t>
            </a:r>
          </a:p>
        </p:txBody>
      </p:sp>
      <p:sp>
        <p:nvSpPr>
          <p:cNvPr id="5" name="CaixaDeTexto 4"/>
          <p:cNvSpPr txBox="1"/>
          <p:nvPr/>
        </p:nvSpPr>
        <p:spPr>
          <a:xfrm>
            <a:off x="4063121" y="320873"/>
            <a:ext cx="10161756" cy="861774"/>
          </a:xfrm>
          <a:prstGeom prst="rect">
            <a:avLst/>
          </a:prstGeom>
          <a:noFill/>
        </p:spPr>
        <p:txBody>
          <a:bodyPr wrap="none" rtlCol="0">
            <a:spAutoFit/>
          </a:bodyPr>
          <a:lstStyle>
            <a:defPPr>
              <a:defRPr lang="pt-BR"/>
            </a:defPPr>
            <a:lvl1pPr>
              <a:defRPr sz="5000" b="1">
                <a:latin typeface="Poppins" panose="00000500000000000000" pitchFamily="2" charset="0"/>
                <a:cs typeface="Poppins" panose="00000500000000000000" pitchFamily="2" charset="0"/>
              </a:defRPr>
            </a:lvl1pPr>
          </a:lstStyle>
          <a:p>
            <a:r>
              <a:rPr lang="pt-BR"/>
              <a:t>DISTRIBUIÇÃO QUI-QUADRADO</a:t>
            </a:r>
          </a:p>
        </p:txBody>
      </p:sp>
      <p:pic>
        <p:nvPicPr>
          <p:cNvPr id="6" name="Image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54512" y="3698597"/>
            <a:ext cx="7227538" cy="3429835"/>
          </a:xfrm>
          <a:prstGeom prst="rect">
            <a:avLst/>
          </a:prstGeom>
        </p:spPr>
      </p:pic>
      <p:sp>
        <p:nvSpPr>
          <p:cNvPr id="7" name="CaixaDeTexto 6"/>
          <p:cNvSpPr txBox="1"/>
          <p:nvPr/>
        </p:nvSpPr>
        <p:spPr>
          <a:xfrm>
            <a:off x="631173" y="6065724"/>
            <a:ext cx="10323339" cy="1443729"/>
          </a:xfrm>
          <a:prstGeom prst="rect">
            <a:avLst/>
          </a:prstGeom>
        </p:spPr>
        <p:txBody>
          <a:bodyPr vert="horz" lIns="91440" tIns="45720" rIns="91440" bIns="45720" rtlCol="0">
            <a:noAutofit/>
          </a:bodyPr>
          <a:lstStyle>
            <a:defPPr>
              <a:defRPr lang="pt-BR"/>
            </a:defPPr>
            <a:lvl1pPr indent="-228600">
              <a:lnSpc>
                <a:spcPct val="150000"/>
              </a:lnSpc>
              <a:spcAft>
                <a:spcPts val="600"/>
              </a:spcAft>
              <a:buFont typeface="Arial" panose="020B0604020202020204" pitchFamily="34" charset="0"/>
              <a:buChar char="•"/>
              <a:defRPr sz="2900"/>
            </a:lvl1pPr>
          </a:lstStyle>
          <a:p>
            <a:r>
              <a:rPr lang="pt-BR" sz="3600"/>
              <a:t>O que calculamos é o α que encontramos usando uma tabela;</a:t>
            </a:r>
          </a:p>
          <a:p>
            <a:r>
              <a:rPr lang="pt-BR" sz="3600"/>
              <a:t>Vamos utilizar a distribuição χ² com cauda à direita;</a:t>
            </a:r>
          </a:p>
        </p:txBody>
      </p:sp>
      <p:grpSp>
        <p:nvGrpSpPr>
          <p:cNvPr id="9" name="Group 2">
            <a:extLst>
              <a:ext uri="{FF2B5EF4-FFF2-40B4-BE49-F238E27FC236}">
                <a16:creationId xmlns:a16="http://schemas.microsoft.com/office/drawing/2014/main" id="{F691664A-6A37-C27E-EF69-514DC8EACFB8}"/>
              </a:ext>
            </a:extLst>
          </p:cNvPr>
          <p:cNvGrpSpPr/>
          <p:nvPr/>
        </p:nvGrpSpPr>
        <p:grpSpPr>
          <a:xfrm>
            <a:off x="-306327" y="9876580"/>
            <a:ext cx="5993892" cy="820839"/>
            <a:chOff x="0" y="-66675"/>
            <a:chExt cx="1744715" cy="879475"/>
          </a:xfrm>
        </p:grpSpPr>
        <p:sp>
          <p:nvSpPr>
            <p:cNvPr id="10" name="Freeform 3">
              <a:extLst>
                <a:ext uri="{FF2B5EF4-FFF2-40B4-BE49-F238E27FC236}">
                  <a16:creationId xmlns:a16="http://schemas.microsoft.com/office/drawing/2014/main" id="{B81DE0E8-AAC4-24CB-1375-83CBD647FF56}"/>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1" name="TextBox 4">
              <a:extLst>
                <a:ext uri="{FF2B5EF4-FFF2-40B4-BE49-F238E27FC236}">
                  <a16:creationId xmlns:a16="http://schemas.microsoft.com/office/drawing/2014/main" id="{1F15BFEC-6CC8-46E2-D785-834490521B31}"/>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42235870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6">
            <a:extLst>
              <a:ext uri="{FF2B5EF4-FFF2-40B4-BE49-F238E27FC236}">
                <a16:creationId xmlns:a16="http://schemas.microsoft.com/office/drawing/2014/main" id="{23CBEF12-C9B8-466E-A7FE-B00B9ADF4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8283427"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aixaDeTexto 4"/>
          <p:cNvSpPr txBox="1"/>
          <p:nvPr/>
        </p:nvSpPr>
        <p:spPr>
          <a:xfrm>
            <a:off x="1257298" y="555478"/>
            <a:ext cx="6246602" cy="2777828"/>
          </a:xfrm>
          <a:prstGeom prst="rect">
            <a:avLst/>
          </a:prstGeom>
        </p:spPr>
        <p:txBody>
          <a:bodyPr vert="horz" lIns="91440" tIns="45720" rIns="91440" bIns="45720" rtlCol="0" anchor="ctr">
            <a:normAutofit/>
          </a:bodyPr>
          <a:lstStyle>
            <a:defPPr>
              <a:defRPr lang="pt-BR"/>
            </a:defPPr>
            <a:lvl1pPr>
              <a:defRPr sz="5000" b="1">
                <a:latin typeface="Poppins" panose="00000500000000000000" pitchFamily="2" charset="0"/>
                <a:cs typeface="Poppins" panose="00000500000000000000" pitchFamily="2" charset="0"/>
              </a:defRPr>
            </a:lvl1pPr>
          </a:lstStyle>
          <a:p>
            <a:pPr>
              <a:lnSpc>
                <a:spcPct val="90000"/>
              </a:lnSpc>
              <a:spcBef>
                <a:spcPct val="0"/>
              </a:spcBef>
              <a:spcAft>
                <a:spcPts val="600"/>
              </a:spcAft>
            </a:pPr>
            <a:r>
              <a:rPr lang="en-US" sz="6000" kern="1200">
                <a:solidFill>
                  <a:schemeClr val="tx1"/>
                </a:solidFill>
                <a:ea typeface="+mj-ea"/>
              </a:rPr>
              <a:t>DISTRIBUIÇÃO QUI-QUADRADO</a:t>
            </a:r>
          </a:p>
        </p:txBody>
      </p:sp>
      <p:pic>
        <p:nvPicPr>
          <p:cNvPr id="3" name="Imagem 2" descr="Tabela&#10;&#10;Descrição gerada automaticamente">
            <a:extLst>
              <a:ext uri="{FF2B5EF4-FFF2-40B4-BE49-F238E27FC236}">
                <a16:creationId xmlns:a16="http://schemas.microsoft.com/office/drawing/2014/main" id="{7513CC39-600E-74BA-8367-B5FCB2C71344}"/>
              </a:ext>
            </a:extLst>
          </p:cNvPr>
          <p:cNvPicPr>
            <a:picLocks noChangeAspect="1"/>
          </p:cNvPicPr>
          <p:nvPr/>
        </p:nvPicPr>
        <p:blipFill rotWithShape="1">
          <a:blip r:embed="rId2"/>
          <a:srcRect t="2182" r="2" b="14103"/>
          <a:stretch/>
        </p:blipFill>
        <p:spPr>
          <a:xfrm>
            <a:off x="8098971" y="408214"/>
            <a:ext cx="9789304" cy="9662860"/>
          </a:xfrm>
          <a:prstGeom prst="rect">
            <a:avLst/>
          </a:prstGeom>
        </p:spPr>
      </p:pic>
      <p:sp>
        <p:nvSpPr>
          <p:cNvPr id="4" name="CaixaDeTexto 3"/>
          <p:cNvSpPr txBox="1"/>
          <p:nvPr/>
        </p:nvSpPr>
        <p:spPr>
          <a:xfrm>
            <a:off x="588188" y="4032325"/>
            <a:ext cx="8866055" cy="2777828"/>
          </a:xfrm>
          <a:prstGeom prst="rect">
            <a:avLst/>
          </a:prstGeom>
        </p:spPr>
        <p:txBody>
          <a:bodyPr vert="horz" lIns="91440" tIns="45720" rIns="91440" bIns="45720" rtlCol="0" anchor="ctr">
            <a:normAutofit/>
          </a:bodyPr>
          <a:lstStyle>
            <a:defPPr>
              <a:defRPr lang="pt-BR"/>
            </a:defPPr>
            <a:lvl1pPr indent="-228600">
              <a:lnSpc>
                <a:spcPct val="150000"/>
              </a:lnSpc>
              <a:spcAft>
                <a:spcPts val="600"/>
              </a:spcAft>
              <a:buFont typeface="Arial" panose="020B0604020202020204" pitchFamily="34" charset="0"/>
              <a:buChar char="•"/>
              <a:defRPr sz="2900"/>
            </a:lvl1pPr>
          </a:lstStyle>
          <a:p>
            <a:pPr>
              <a:lnSpc>
                <a:spcPct val="90000"/>
              </a:lnSpc>
            </a:pPr>
            <a:r>
              <a:rPr lang="pt-BR" sz="3000" dirty="0"/>
              <a:t>Queremos procurar na tabela os valores de φ[linha] e α[coluna], sendo que α é a área à direita do ponto, procuramos um valor entre φ e α, e por fim, a interseção entre as duas determina o valor da tabela que precisamos.</a:t>
            </a:r>
          </a:p>
          <a:p>
            <a:pPr>
              <a:lnSpc>
                <a:spcPct val="90000"/>
              </a:lnSpc>
            </a:pPr>
            <a:endParaRPr lang="pt-BR" sz="3000" dirty="0"/>
          </a:p>
        </p:txBody>
      </p:sp>
    </p:spTree>
    <p:extLst>
      <p:ext uri="{BB962C8B-B14F-4D97-AF65-F5344CB8AC3E}">
        <p14:creationId xmlns:p14="http://schemas.microsoft.com/office/powerpoint/2010/main" val="39938451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7429348" y="310482"/>
            <a:ext cx="3334567" cy="1107996"/>
          </a:xfrm>
          <a:prstGeom prst="rect">
            <a:avLst/>
          </a:prstGeom>
        </p:spPr>
        <p:txBody>
          <a:bodyPr vert="horz" lIns="91440" tIns="45720" rIns="91440" bIns="45720" rtlCol="0" anchor="ctr">
            <a:normAutofit fontScale="92500"/>
          </a:bodyPr>
          <a:lstStyle>
            <a:defPPr>
              <a:defRPr lang="pt-BR"/>
            </a:defPPr>
            <a:lvl1pPr>
              <a:lnSpc>
                <a:spcPct val="90000"/>
              </a:lnSpc>
              <a:spcBef>
                <a:spcPct val="0"/>
              </a:spcBef>
              <a:spcAft>
                <a:spcPts val="600"/>
              </a:spcAft>
              <a:defRPr sz="6000" b="1">
                <a:latin typeface="Poppins" panose="00000500000000000000" pitchFamily="2" charset="0"/>
                <a:ea typeface="+mj-ea"/>
                <a:cs typeface="Poppins" panose="00000500000000000000" pitchFamily="2" charset="0"/>
              </a:defRPr>
            </a:lvl1pPr>
          </a:lstStyle>
          <a:p>
            <a:r>
              <a:rPr lang="pt-BR"/>
              <a:t>TESTE X²</a:t>
            </a:r>
          </a:p>
        </p:txBody>
      </p:sp>
      <p:sp>
        <p:nvSpPr>
          <p:cNvPr id="9" name="CaixaDeTexto 8"/>
          <p:cNvSpPr txBox="1"/>
          <p:nvPr/>
        </p:nvSpPr>
        <p:spPr>
          <a:xfrm>
            <a:off x="1432098" y="2468879"/>
            <a:ext cx="8969201" cy="4585063"/>
          </a:xfrm>
          <a:prstGeom prst="rect">
            <a:avLst/>
          </a:prstGeom>
        </p:spPr>
        <p:txBody>
          <a:bodyPr vert="horz" lIns="91440" tIns="45720" rIns="91440" bIns="45720" rtlCol="0" anchor="ctr">
            <a:noAutofit/>
          </a:bodyPr>
          <a:lstStyle>
            <a:defPPr>
              <a:defRPr lang="pt-BR"/>
            </a:defPPr>
            <a:lvl1pPr indent="-228600">
              <a:lnSpc>
                <a:spcPct val="90000"/>
              </a:lnSpc>
              <a:spcAft>
                <a:spcPts val="600"/>
              </a:spcAft>
              <a:buFont typeface="Arial" panose="020B0604020202020204" pitchFamily="34" charset="0"/>
              <a:buChar char="•"/>
              <a:defRPr sz="3000"/>
            </a:lvl1pPr>
          </a:lstStyle>
          <a:p>
            <a:r>
              <a:rPr lang="pt-BR" sz="3600" dirty="0"/>
              <a:t>Teste não paramétrico</a:t>
            </a:r>
          </a:p>
          <a:p>
            <a:r>
              <a:rPr lang="pt-BR" sz="3600" dirty="0"/>
              <a:t>Comparação entre frequências </a:t>
            </a:r>
          </a:p>
          <a:p>
            <a:r>
              <a:rPr lang="pt-BR" sz="3600" dirty="0"/>
              <a:t>Dados nominais, ordinais e intervalares</a:t>
            </a:r>
          </a:p>
          <a:p>
            <a:r>
              <a:rPr lang="pt-BR" sz="3600" dirty="0"/>
              <a:t>Amostras independentes</a:t>
            </a:r>
          </a:p>
        </p:txBody>
      </p:sp>
      <p:grpSp>
        <p:nvGrpSpPr>
          <p:cNvPr id="2" name="Group 2">
            <a:extLst>
              <a:ext uri="{FF2B5EF4-FFF2-40B4-BE49-F238E27FC236}">
                <a16:creationId xmlns:a16="http://schemas.microsoft.com/office/drawing/2014/main" id="{023718DF-322A-6A5B-F23E-3FE15F31BCB1}"/>
              </a:ext>
            </a:extLst>
          </p:cNvPr>
          <p:cNvGrpSpPr/>
          <p:nvPr/>
        </p:nvGrpSpPr>
        <p:grpSpPr>
          <a:xfrm>
            <a:off x="12595860" y="-152699"/>
            <a:ext cx="5993892" cy="820839"/>
            <a:chOff x="0" y="-66675"/>
            <a:chExt cx="1744715" cy="879475"/>
          </a:xfrm>
        </p:grpSpPr>
        <p:sp>
          <p:nvSpPr>
            <p:cNvPr id="4" name="Freeform 3">
              <a:extLst>
                <a:ext uri="{FF2B5EF4-FFF2-40B4-BE49-F238E27FC236}">
                  <a16:creationId xmlns:a16="http://schemas.microsoft.com/office/drawing/2014/main" id="{6B5A6FD0-4A2D-266A-BE57-3496A55BFEB1}"/>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5" name="TextBox 4">
              <a:extLst>
                <a:ext uri="{FF2B5EF4-FFF2-40B4-BE49-F238E27FC236}">
                  <a16:creationId xmlns:a16="http://schemas.microsoft.com/office/drawing/2014/main" id="{3E663864-FFD7-1D08-7638-CB538753A65B}"/>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6" name="Group 2">
            <a:extLst>
              <a:ext uri="{FF2B5EF4-FFF2-40B4-BE49-F238E27FC236}">
                <a16:creationId xmlns:a16="http://schemas.microsoft.com/office/drawing/2014/main" id="{096745E3-B999-66E7-CF0A-F46B453A98A4}"/>
              </a:ext>
            </a:extLst>
          </p:cNvPr>
          <p:cNvGrpSpPr/>
          <p:nvPr/>
        </p:nvGrpSpPr>
        <p:grpSpPr>
          <a:xfrm>
            <a:off x="-306327" y="9876580"/>
            <a:ext cx="5993892" cy="820839"/>
            <a:chOff x="0" y="-66675"/>
            <a:chExt cx="1744715" cy="879475"/>
          </a:xfrm>
        </p:grpSpPr>
        <p:sp>
          <p:nvSpPr>
            <p:cNvPr id="7" name="Freeform 3">
              <a:extLst>
                <a:ext uri="{FF2B5EF4-FFF2-40B4-BE49-F238E27FC236}">
                  <a16:creationId xmlns:a16="http://schemas.microsoft.com/office/drawing/2014/main" id="{11196E21-2F17-46D3-5E49-1F40065EE139}"/>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8" name="TextBox 4">
              <a:extLst>
                <a:ext uri="{FF2B5EF4-FFF2-40B4-BE49-F238E27FC236}">
                  <a16:creationId xmlns:a16="http://schemas.microsoft.com/office/drawing/2014/main" id="{C05CBCBC-FB60-8FBD-77D8-8F3BF665043E}"/>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1056673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634834" y="-2057400"/>
            <a:ext cx="6624466" cy="3086100"/>
            <a:chOff x="0" y="0"/>
            <a:chExt cx="1744715" cy="812800"/>
          </a:xfrm>
        </p:grpSpPr>
        <p:sp>
          <p:nvSpPr>
            <p:cNvPr id="3" name="Freeform 3"/>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5" name="Group 5"/>
          <p:cNvGrpSpPr/>
          <p:nvPr/>
        </p:nvGrpSpPr>
        <p:grpSpPr>
          <a:xfrm>
            <a:off x="-6817" y="9258300"/>
            <a:ext cx="6624466" cy="3086100"/>
            <a:chOff x="0" y="0"/>
            <a:chExt cx="1744715" cy="812800"/>
          </a:xfrm>
        </p:grpSpPr>
        <p:sp>
          <p:nvSpPr>
            <p:cNvPr id="6" name="Freeform 6"/>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7" name="TextBox 7"/>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8" name="TextBox 8"/>
          <p:cNvSpPr txBox="1"/>
          <p:nvPr/>
        </p:nvSpPr>
        <p:spPr>
          <a:xfrm>
            <a:off x="815377" y="1886610"/>
            <a:ext cx="3524934" cy="685800"/>
          </a:xfrm>
          <a:prstGeom prst="rect">
            <a:avLst/>
          </a:prstGeom>
        </p:spPr>
        <p:txBody>
          <a:bodyPr lIns="0" tIns="0" rIns="0" bIns="0" rtlCol="0" anchor="t">
            <a:spAutoFit/>
          </a:bodyPr>
          <a:lstStyle/>
          <a:p>
            <a:pPr algn="l">
              <a:lnSpc>
                <a:spcPts val="4950"/>
              </a:lnSpc>
            </a:pPr>
            <a:r>
              <a:rPr lang="en-US" sz="4500">
                <a:solidFill>
                  <a:srgbClr val="000000"/>
                </a:solidFill>
                <a:latin typeface="Poppins Semi-Bold"/>
              </a:rPr>
              <a:t>Exemplo</a:t>
            </a:r>
          </a:p>
        </p:txBody>
      </p:sp>
      <p:sp>
        <p:nvSpPr>
          <p:cNvPr id="9" name="TextBox 9"/>
          <p:cNvSpPr txBox="1"/>
          <p:nvPr/>
        </p:nvSpPr>
        <p:spPr>
          <a:xfrm>
            <a:off x="815377" y="3154162"/>
            <a:ext cx="16230600" cy="3898503"/>
          </a:xfrm>
          <a:prstGeom prst="rect">
            <a:avLst/>
          </a:prstGeom>
        </p:spPr>
        <p:txBody>
          <a:bodyPr lIns="0" tIns="0" rIns="0" bIns="0" rtlCol="0" anchor="t">
            <a:spAutoFit/>
          </a:bodyPr>
          <a:lstStyle/>
          <a:p>
            <a:pPr algn="just">
              <a:lnSpc>
                <a:spcPts val="3840"/>
              </a:lnSpc>
            </a:pPr>
            <a:r>
              <a:rPr lang="pt-BR" sz="3200">
                <a:solidFill>
                  <a:srgbClr val="000000"/>
                </a:solidFill>
              </a:rPr>
              <a:t>No esporte olímpico do lançamento de dardo, a distância máxima que um dardo pode alcançar é de 90 metros. Para se qualificar para a competição, um atleta deve ser capaz de lançar o dardo pelo menos 65 metros. Isso cria um intervalo de lançamento, onde todos os lançamentos possíveis ocorrerão entre 65 e 90 metros.</a:t>
            </a:r>
          </a:p>
          <a:p>
            <a:pPr algn="just">
              <a:lnSpc>
                <a:spcPts val="3840"/>
              </a:lnSpc>
            </a:pPr>
            <a:r>
              <a:rPr lang="pt-BR" sz="3200">
                <a:solidFill>
                  <a:srgbClr val="000000"/>
                </a:solidFill>
              </a:rPr>
              <a:t>Dentro deste intervalo, existem infinitas possibilidades para a distância que um lançamento pode alcançar. Por exemplo, um lançamento poderia atingir uma distância específica de 89,3438 metros.</a:t>
            </a:r>
          </a:p>
          <a:p>
            <a:pPr algn="just">
              <a:lnSpc>
                <a:spcPts val="3840"/>
              </a:lnSpc>
            </a:pPr>
            <a:endParaRPr lang="en-US" sz="3200">
              <a:solidFill>
                <a:srgbClr val="000000"/>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7429348" y="310482"/>
            <a:ext cx="3334567" cy="1107996"/>
          </a:xfrm>
          <a:prstGeom prst="rect">
            <a:avLst/>
          </a:prstGeom>
        </p:spPr>
        <p:txBody>
          <a:bodyPr vert="horz" lIns="91440" tIns="45720" rIns="91440" bIns="45720" rtlCol="0" anchor="ctr">
            <a:normAutofit fontScale="92500"/>
          </a:bodyPr>
          <a:lstStyle>
            <a:defPPr>
              <a:defRPr lang="pt-BR"/>
            </a:defPPr>
            <a:lvl1pPr>
              <a:lnSpc>
                <a:spcPct val="90000"/>
              </a:lnSpc>
              <a:spcBef>
                <a:spcPct val="0"/>
              </a:spcBef>
              <a:spcAft>
                <a:spcPts val="600"/>
              </a:spcAft>
              <a:defRPr sz="6000" b="1">
                <a:latin typeface="Poppins" panose="00000500000000000000" pitchFamily="2" charset="0"/>
                <a:ea typeface="+mj-ea"/>
                <a:cs typeface="Poppins" panose="00000500000000000000" pitchFamily="2" charset="0"/>
              </a:defRPr>
            </a:lvl1pPr>
          </a:lstStyle>
          <a:p>
            <a:r>
              <a:rPr lang="pt-BR"/>
              <a:t>TESTE X²</a:t>
            </a:r>
          </a:p>
        </p:txBody>
      </p:sp>
      <p:sp>
        <p:nvSpPr>
          <p:cNvPr id="5" name="CaixaDeTexto 4"/>
          <p:cNvSpPr txBox="1"/>
          <p:nvPr/>
        </p:nvSpPr>
        <p:spPr>
          <a:xfrm>
            <a:off x="624749" y="7837158"/>
            <a:ext cx="14615251" cy="1746818"/>
          </a:xfrm>
          <a:prstGeom prst="rect">
            <a:avLst/>
          </a:prstGeom>
        </p:spPr>
        <p:txBody>
          <a:bodyPr vert="horz" lIns="91440" tIns="45720" rIns="91440" bIns="45720" rtlCol="0" anchor="ctr">
            <a:noAutofit/>
          </a:bodyPr>
          <a:lstStyle>
            <a:defPPr>
              <a:defRPr lang="pt-BR"/>
            </a:defPPr>
            <a:lvl1pPr indent="-228600">
              <a:lnSpc>
                <a:spcPct val="90000"/>
              </a:lnSpc>
              <a:spcAft>
                <a:spcPts val="600"/>
              </a:spcAft>
              <a:buFont typeface="Arial" panose="020B0604020202020204" pitchFamily="34" charset="0"/>
              <a:buChar char="•"/>
              <a:defRPr sz="3000"/>
            </a:lvl1pPr>
          </a:lstStyle>
          <a:p>
            <a:pPr algn="just"/>
            <a:r>
              <a:rPr lang="pt-BR" sz="3600" dirty="0"/>
              <a:t>Estatisticamente, essa diferença de frequência entre temas é significativa, podemos afirmar que o tema predomina os demais?</a:t>
            </a:r>
          </a:p>
          <a:p>
            <a:pPr algn="just"/>
            <a:r>
              <a:rPr lang="pt-BR" sz="3600" dirty="0"/>
              <a:t>Qual seria a frequência esperada?</a:t>
            </a:r>
          </a:p>
        </p:txBody>
      </p:sp>
      <p:graphicFrame>
        <p:nvGraphicFramePr>
          <p:cNvPr id="6" name="Tabela 5">
            <a:extLst>
              <a:ext uri="{FF2B5EF4-FFF2-40B4-BE49-F238E27FC236}">
                <a16:creationId xmlns:a16="http://schemas.microsoft.com/office/drawing/2014/main" id="{F257C7A2-41F3-687A-64CF-53AA5CD53464}"/>
              </a:ext>
            </a:extLst>
          </p:cNvPr>
          <p:cNvGraphicFramePr>
            <a:graphicFrameLocks noGrp="1"/>
          </p:cNvGraphicFramePr>
          <p:nvPr>
            <p:extLst>
              <p:ext uri="{D42A27DB-BD31-4B8C-83A1-F6EECF244321}">
                <p14:modId xmlns:p14="http://schemas.microsoft.com/office/powerpoint/2010/main" val="3298178195"/>
              </p:ext>
            </p:extLst>
          </p:nvPr>
        </p:nvGraphicFramePr>
        <p:xfrm>
          <a:off x="3048000" y="4464804"/>
          <a:ext cx="12192000" cy="301752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3601316515"/>
                    </a:ext>
                  </a:extLst>
                </a:gridCol>
                <a:gridCol w="6096000">
                  <a:extLst>
                    <a:ext uri="{9D8B030D-6E8A-4147-A177-3AD203B41FA5}">
                      <a16:colId xmlns:a16="http://schemas.microsoft.com/office/drawing/2014/main" val="3073035807"/>
                    </a:ext>
                  </a:extLst>
                </a:gridCol>
              </a:tblGrid>
              <a:tr h="370840">
                <a:tc>
                  <a:txBody>
                    <a:bodyPr/>
                    <a:lstStyle/>
                    <a:p>
                      <a:r>
                        <a:rPr lang="pt-BR"/>
                        <a:t>Temas</a:t>
                      </a:r>
                    </a:p>
                  </a:txBody>
                  <a:tcPr/>
                </a:tc>
                <a:tc>
                  <a:txBody>
                    <a:bodyPr/>
                    <a:lstStyle/>
                    <a:p>
                      <a:r>
                        <a:rPr lang="pt-BR"/>
                        <a:t>Frequência</a:t>
                      </a:r>
                    </a:p>
                  </a:txBody>
                  <a:tcPr/>
                </a:tc>
                <a:extLst>
                  <a:ext uri="{0D108BD9-81ED-4DB2-BD59-A6C34878D82A}">
                    <a16:rowId xmlns:a16="http://schemas.microsoft.com/office/drawing/2014/main" val="2886197673"/>
                  </a:ext>
                </a:extLst>
              </a:tr>
              <a:tr h="370840">
                <a:tc>
                  <a:txBody>
                    <a:bodyPr/>
                    <a:lstStyle/>
                    <a:p>
                      <a:r>
                        <a:rPr lang="pt-BR"/>
                        <a:t>A</a:t>
                      </a:r>
                    </a:p>
                  </a:txBody>
                  <a:tcPr/>
                </a:tc>
                <a:tc>
                  <a:txBody>
                    <a:bodyPr/>
                    <a:lstStyle/>
                    <a:p>
                      <a:r>
                        <a:rPr lang="pt-BR"/>
                        <a:t>38</a:t>
                      </a:r>
                    </a:p>
                  </a:txBody>
                  <a:tcPr/>
                </a:tc>
                <a:extLst>
                  <a:ext uri="{0D108BD9-81ED-4DB2-BD59-A6C34878D82A}">
                    <a16:rowId xmlns:a16="http://schemas.microsoft.com/office/drawing/2014/main" val="3566228858"/>
                  </a:ext>
                </a:extLst>
              </a:tr>
              <a:tr h="370840">
                <a:tc>
                  <a:txBody>
                    <a:bodyPr/>
                    <a:lstStyle/>
                    <a:p>
                      <a:r>
                        <a:rPr lang="pt-BR"/>
                        <a:t>B</a:t>
                      </a:r>
                    </a:p>
                  </a:txBody>
                  <a:tcPr/>
                </a:tc>
                <a:tc>
                  <a:txBody>
                    <a:bodyPr/>
                    <a:lstStyle/>
                    <a:p>
                      <a:r>
                        <a:rPr lang="pt-BR"/>
                        <a:t>25</a:t>
                      </a:r>
                    </a:p>
                  </a:txBody>
                  <a:tcPr/>
                </a:tc>
                <a:extLst>
                  <a:ext uri="{0D108BD9-81ED-4DB2-BD59-A6C34878D82A}">
                    <a16:rowId xmlns:a16="http://schemas.microsoft.com/office/drawing/2014/main" val="3565249911"/>
                  </a:ext>
                </a:extLst>
              </a:tr>
              <a:tr h="370840">
                <a:tc>
                  <a:txBody>
                    <a:bodyPr/>
                    <a:lstStyle/>
                    <a:p>
                      <a:r>
                        <a:rPr lang="pt-BR"/>
                        <a:t>C</a:t>
                      </a:r>
                    </a:p>
                  </a:txBody>
                  <a:tcPr/>
                </a:tc>
                <a:tc>
                  <a:txBody>
                    <a:bodyPr/>
                    <a:lstStyle/>
                    <a:p>
                      <a:r>
                        <a:rPr lang="pt-BR"/>
                        <a:t>16</a:t>
                      </a:r>
                    </a:p>
                  </a:txBody>
                  <a:tcPr/>
                </a:tc>
                <a:extLst>
                  <a:ext uri="{0D108BD9-81ED-4DB2-BD59-A6C34878D82A}">
                    <a16:rowId xmlns:a16="http://schemas.microsoft.com/office/drawing/2014/main" val="510722454"/>
                  </a:ext>
                </a:extLst>
              </a:tr>
              <a:tr h="370840">
                <a:tc>
                  <a:txBody>
                    <a:bodyPr/>
                    <a:lstStyle/>
                    <a:p>
                      <a:r>
                        <a:rPr lang="pt-BR"/>
                        <a:t>D</a:t>
                      </a:r>
                    </a:p>
                  </a:txBody>
                  <a:tcPr/>
                </a:tc>
                <a:tc>
                  <a:txBody>
                    <a:bodyPr/>
                    <a:lstStyle/>
                    <a:p>
                      <a:r>
                        <a:rPr lang="pt-BR"/>
                        <a:t>12</a:t>
                      </a:r>
                    </a:p>
                  </a:txBody>
                  <a:tcPr/>
                </a:tc>
                <a:extLst>
                  <a:ext uri="{0D108BD9-81ED-4DB2-BD59-A6C34878D82A}">
                    <a16:rowId xmlns:a16="http://schemas.microsoft.com/office/drawing/2014/main" val="3664863050"/>
                  </a:ext>
                </a:extLst>
              </a:tr>
              <a:tr h="370840">
                <a:tc>
                  <a:txBody>
                    <a:bodyPr/>
                    <a:lstStyle/>
                    <a:p>
                      <a:r>
                        <a:rPr lang="pt-BR"/>
                        <a:t>E</a:t>
                      </a:r>
                    </a:p>
                  </a:txBody>
                  <a:tcPr/>
                </a:tc>
                <a:tc>
                  <a:txBody>
                    <a:bodyPr/>
                    <a:lstStyle/>
                    <a:p>
                      <a:r>
                        <a:rPr lang="pt-BR"/>
                        <a:t>9</a:t>
                      </a:r>
                    </a:p>
                  </a:txBody>
                  <a:tcPr/>
                </a:tc>
                <a:extLst>
                  <a:ext uri="{0D108BD9-81ED-4DB2-BD59-A6C34878D82A}">
                    <a16:rowId xmlns:a16="http://schemas.microsoft.com/office/drawing/2014/main" val="2047779814"/>
                  </a:ext>
                </a:extLst>
              </a:tr>
            </a:tbl>
          </a:graphicData>
        </a:graphic>
      </p:graphicFrame>
      <p:grpSp>
        <p:nvGrpSpPr>
          <p:cNvPr id="7" name="Group 2">
            <a:extLst>
              <a:ext uri="{FF2B5EF4-FFF2-40B4-BE49-F238E27FC236}">
                <a16:creationId xmlns:a16="http://schemas.microsoft.com/office/drawing/2014/main" id="{85B5FDE0-8217-8664-59C7-19F0CEF852D2}"/>
              </a:ext>
            </a:extLst>
          </p:cNvPr>
          <p:cNvGrpSpPr/>
          <p:nvPr/>
        </p:nvGrpSpPr>
        <p:grpSpPr>
          <a:xfrm>
            <a:off x="12595860" y="-152699"/>
            <a:ext cx="5993892" cy="820839"/>
            <a:chOff x="0" y="-66675"/>
            <a:chExt cx="1744715" cy="879475"/>
          </a:xfrm>
        </p:grpSpPr>
        <p:sp>
          <p:nvSpPr>
            <p:cNvPr id="8" name="Freeform 3">
              <a:extLst>
                <a:ext uri="{FF2B5EF4-FFF2-40B4-BE49-F238E27FC236}">
                  <a16:creationId xmlns:a16="http://schemas.microsoft.com/office/drawing/2014/main" id="{C032DA90-55C9-C682-B0DB-B01751522113}"/>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9" name="TextBox 4">
              <a:extLst>
                <a:ext uri="{FF2B5EF4-FFF2-40B4-BE49-F238E27FC236}">
                  <a16:creationId xmlns:a16="http://schemas.microsoft.com/office/drawing/2014/main" id="{C8AB0215-445F-E605-3CF8-C7A1E3F456E9}"/>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10" name="Group 2">
            <a:extLst>
              <a:ext uri="{FF2B5EF4-FFF2-40B4-BE49-F238E27FC236}">
                <a16:creationId xmlns:a16="http://schemas.microsoft.com/office/drawing/2014/main" id="{C90A9737-752F-2972-CD0C-A796D681BBFC}"/>
              </a:ext>
            </a:extLst>
          </p:cNvPr>
          <p:cNvGrpSpPr/>
          <p:nvPr/>
        </p:nvGrpSpPr>
        <p:grpSpPr>
          <a:xfrm>
            <a:off x="-306327" y="9876580"/>
            <a:ext cx="5993892" cy="820839"/>
            <a:chOff x="0" y="-66675"/>
            <a:chExt cx="1744715" cy="879475"/>
          </a:xfrm>
        </p:grpSpPr>
        <p:sp>
          <p:nvSpPr>
            <p:cNvPr id="11" name="Freeform 3">
              <a:extLst>
                <a:ext uri="{FF2B5EF4-FFF2-40B4-BE49-F238E27FC236}">
                  <a16:creationId xmlns:a16="http://schemas.microsoft.com/office/drawing/2014/main" id="{142F2257-AD48-95E1-BF9E-392EC4F39888}"/>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2" name="TextBox 4">
              <a:extLst>
                <a:ext uri="{FF2B5EF4-FFF2-40B4-BE49-F238E27FC236}">
                  <a16:creationId xmlns:a16="http://schemas.microsoft.com/office/drawing/2014/main" id="{CAFA23E1-BE7C-1287-7322-616D9D941384}"/>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13" name="CaixaDeTexto 12">
            <a:extLst>
              <a:ext uri="{FF2B5EF4-FFF2-40B4-BE49-F238E27FC236}">
                <a16:creationId xmlns:a16="http://schemas.microsoft.com/office/drawing/2014/main" id="{9B1C8587-79E7-CD13-FDB9-50662C5D08D2}"/>
              </a:ext>
            </a:extLst>
          </p:cNvPr>
          <p:cNvSpPr txBox="1"/>
          <p:nvPr/>
        </p:nvSpPr>
        <p:spPr>
          <a:xfrm>
            <a:off x="3048000" y="3604438"/>
            <a:ext cx="12770997" cy="1002903"/>
          </a:xfrm>
          <a:prstGeom prst="rect">
            <a:avLst/>
          </a:prstGeom>
        </p:spPr>
        <p:txBody>
          <a:bodyPr vert="horz" lIns="91440" tIns="45720" rIns="91440" bIns="45720" rtlCol="0" anchor="ctr">
            <a:normAutofit/>
          </a:bodyPr>
          <a:lstStyle>
            <a:defPPr>
              <a:defRPr lang="pt-BR"/>
            </a:defPPr>
            <a:lvl1pPr indent="-228600">
              <a:lnSpc>
                <a:spcPct val="90000"/>
              </a:lnSpc>
              <a:spcAft>
                <a:spcPts val="600"/>
              </a:spcAft>
              <a:buFont typeface="Arial" panose="020B0604020202020204" pitchFamily="34" charset="0"/>
              <a:buChar char="•"/>
              <a:defRPr sz="3000"/>
            </a:lvl1pPr>
          </a:lstStyle>
          <a:p>
            <a:pPr indent="0" algn="just">
              <a:buNone/>
            </a:pPr>
            <a:r>
              <a:rPr lang="pt-BR" dirty="0"/>
              <a:t>Teste </a:t>
            </a:r>
            <a:r>
              <a:rPr lang="pt-BR" dirty="0" err="1"/>
              <a:t>Qui</a:t>
            </a:r>
            <a:r>
              <a:rPr lang="pt-BR" dirty="0"/>
              <a:t>-quadrado – 1 critério</a:t>
            </a:r>
          </a:p>
        </p:txBody>
      </p:sp>
      <p:sp>
        <p:nvSpPr>
          <p:cNvPr id="4" name="CaixaDeTexto 3">
            <a:extLst>
              <a:ext uri="{FF2B5EF4-FFF2-40B4-BE49-F238E27FC236}">
                <a16:creationId xmlns:a16="http://schemas.microsoft.com/office/drawing/2014/main" id="{DD2CD8F5-4CFF-0CF1-9116-89977AD0CF68}"/>
              </a:ext>
            </a:extLst>
          </p:cNvPr>
          <p:cNvSpPr txBox="1"/>
          <p:nvPr/>
        </p:nvSpPr>
        <p:spPr>
          <a:xfrm>
            <a:off x="755195" y="1931503"/>
            <a:ext cx="15769319" cy="1591333"/>
          </a:xfrm>
          <a:prstGeom prst="rect">
            <a:avLst/>
          </a:prstGeom>
        </p:spPr>
        <p:txBody>
          <a:bodyPr vert="horz" lIns="91440" tIns="45720" rIns="91440" bIns="45720" rtlCol="0" anchor="ctr">
            <a:noAutofit/>
          </a:bodyPr>
          <a:lstStyle>
            <a:defPPr>
              <a:defRPr lang="pt-BR"/>
            </a:defPPr>
            <a:lvl1pPr indent="-228600" algn="just">
              <a:lnSpc>
                <a:spcPct val="90000"/>
              </a:lnSpc>
              <a:spcAft>
                <a:spcPts val="600"/>
              </a:spcAft>
              <a:buFont typeface="Arial" panose="020B0604020202020204" pitchFamily="34" charset="0"/>
              <a:buChar char="•"/>
              <a:defRPr sz="3600"/>
            </a:lvl1pPr>
          </a:lstStyle>
          <a:p>
            <a:pPr algn="l"/>
            <a:r>
              <a:rPr lang="pt-BR" dirty="0"/>
              <a:t>Vamos supor que voce esteja organizando um ciclo de palestras e gostaria de saber quais temas mais interessariam as pessoas. Uma pesquisa com 100 sujeitos resultou nos dados abaixo:</a:t>
            </a:r>
          </a:p>
        </p:txBody>
      </p:sp>
    </p:spTree>
    <p:extLst>
      <p:ext uri="{BB962C8B-B14F-4D97-AF65-F5344CB8AC3E}">
        <p14:creationId xmlns:p14="http://schemas.microsoft.com/office/powerpoint/2010/main" val="36843984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7429348" y="310482"/>
            <a:ext cx="3334567" cy="1107996"/>
          </a:xfrm>
          <a:prstGeom prst="rect">
            <a:avLst/>
          </a:prstGeom>
        </p:spPr>
        <p:txBody>
          <a:bodyPr vert="horz" lIns="91440" tIns="45720" rIns="91440" bIns="45720" rtlCol="0" anchor="ctr">
            <a:normAutofit fontScale="92500"/>
          </a:bodyPr>
          <a:lstStyle>
            <a:defPPr>
              <a:defRPr lang="pt-BR"/>
            </a:defPPr>
            <a:lvl1pPr>
              <a:lnSpc>
                <a:spcPct val="90000"/>
              </a:lnSpc>
              <a:spcBef>
                <a:spcPct val="0"/>
              </a:spcBef>
              <a:spcAft>
                <a:spcPts val="600"/>
              </a:spcAft>
              <a:defRPr sz="6000" b="1">
                <a:latin typeface="Poppins" panose="00000500000000000000" pitchFamily="2" charset="0"/>
                <a:ea typeface="+mj-ea"/>
                <a:cs typeface="Poppins" panose="00000500000000000000" pitchFamily="2" charset="0"/>
              </a:defRPr>
            </a:lvl1pPr>
          </a:lstStyle>
          <a:p>
            <a:r>
              <a:rPr lang="pt-BR"/>
              <a:t>TESTE X²</a:t>
            </a:r>
          </a:p>
        </p:txBody>
      </p:sp>
      <p:sp>
        <p:nvSpPr>
          <p:cNvPr id="4" name="CaixaDeTexto 3"/>
          <p:cNvSpPr txBox="1"/>
          <p:nvPr/>
        </p:nvSpPr>
        <p:spPr>
          <a:xfrm>
            <a:off x="831960" y="7277605"/>
            <a:ext cx="10339369" cy="2328708"/>
          </a:xfrm>
          <a:prstGeom prst="rect">
            <a:avLst/>
          </a:prstGeom>
        </p:spPr>
        <p:txBody>
          <a:bodyPr vert="horz" lIns="91440" tIns="45720" rIns="91440" bIns="45720" rtlCol="0" anchor="ctr">
            <a:noAutofit/>
          </a:bodyPr>
          <a:lstStyle>
            <a:defPPr>
              <a:defRPr lang="pt-BR"/>
            </a:defPPr>
            <a:lvl1pPr indent="-228600" algn="just">
              <a:lnSpc>
                <a:spcPct val="90000"/>
              </a:lnSpc>
              <a:spcAft>
                <a:spcPts val="600"/>
              </a:spcAft>
              <a:buFont typeface="Arial" panose="020B0604020202020204" pitchFamily="34" charset="0"/>
              <a:buChar char="•"/>
              <a:defRPr sz="3000"/>
            </a:lvl1pPr>
          </a:lstStyle>
          <a:p>
            <a:r>
              <a:rPr lang="el-GR" sz="3600" dirty="0"/>
              <a:t>Χ</a:t>
            </a:r>
            <a:r>
              <a:rPr lang="pt-BR" sz="3600" dirty="0"/>
              <a:t>² = 27,6</a:t>
            </a:r>
          </a:p>
          <a:p>
            <a:r>
              <a:rPr lang="pt-BR" sz="3600" dirty="0"/>
              <a:t>O que esse número significa?</a:t>
            </a:r>
          </a:p>
          <a:p>
            <a:r>
              <a:rPr lang="pt-BR" sz="3600" dirty="0"/>
              <a:t>Para isso, precisamos de outro cálculo, o grau de liberdade.</a:t>
            </a:r>
          </a:p>
        </p:txBody>
      </p:sp>
      <p:graphicFrame>
        <p:nvGraphicFramePr>
          <p:cNvPr id="6" name="Tabela 5">
            <a:extLst>
              <a:ext uri="{FF2B5EF4-FFF2-40B4-BE49-F238E27FC236}">
                <a16:creationId xmlns:a16="http://schemas.microsoft.com/office/drawing/2014/main" id="{474F5356-F510-38A8-4DEF-B40EA67580D6}"/>
              </a:ext>
            </a:extLst>
          </p:cNvPr>
          <p:cNvGraphicFramePr>
            <a:graphicFrameLocks noGrp="1"/>
          </p:cNvGraphicFramePr>
          <p:nvPr>
            <p:extLst>
              <p:ext uri="{D42A27DB-BD31-4B8C-83A1-F6EECF244321}">
                <p14:modId xmlns:p14="http://schemas.microsoft.com/office/powerpoint/2010/main" val="3269549382"/>
              </p:ext>
            </p:extLst>
          </p:nvPr>
        </p:nvGraphicFramePr>
        <p:xfrm>
          <a:off x="3096985" y="2999523"/>
          <a:ext cx="12192000" cy="34290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925581779"/>
                    </a:ext>
                  </a:extLst>
                </a:gridCol>
                <a:gridCol w="2032000">
                  <a:extLst>
                    <a:ext uri="{9D8B030D-6E8A-4147-A177-3AD203B41FA5}">
                      <a16:colId xmlns:a16="http://schemas.microsoft.com/office/drawing/2014/main" val="331721268"/>
                    </a:ext>
                  </a:extLst>
                </a:gridCol>
                <a:gridCol w="2032000">
                  <a:extLst>
                    <a:ext uri="{9D8B030D-6E8A-4147-A177-3AD203B41FA5}">
                      <a16:colId xmlns:a16="http://schemas.microsoft.com/office/drawing/2014/main" val="3619112496"/>
                    </a:ext>
                  </a:extLst>
                </a:gridCol>
                <a:gridCol w="2032000">
                  <a:extLst>
                    <a:ext uri="{9D8B030D-6E8A-4147-A177-3AD203B41FA5}">
                      <a16:colId xmlns:a16="http://schemas.microsoft.com/office/drawing/2014/main" val="1161586576"/>
                    </a:ext>
                  </a:extLst>
                </a:gridCol>
                <a:gridCol w="2032000">
                  <a:extLst>
                    <a:ext uri="{9D8B030D-6E8A-4147-A177-3AD203B41FA5}">
                      <a16:colId xmlns:a16="http://schemas.microsoft.com/office/drawing/2014/main" val="571633459"/>
                    </a:ext>
                  </a:extLst>
                </a:gridCol>
                <a:gridCol w="2032000">
                  <a:extLst>
                    <a:ext uri="{9D8B030D-6E8A-4147-A177-3AD203B41FA5}">
                      <a16:colId xmlns:a16="http://schemas.microsoft.com/office/drawing/2014/main" val="3069969366"/>
                    </a:ext>
                  </a:extLst>
                </a:gridCol>
              </a:tblGrid>
              <a:tr h="370840">
                <a:tc>
                  <a:txBody>
                    <a:bodyPr/>
                    <a:lstStyle/>
                    <a:p>
                      <a:r>
                        <a:rPr lang="pt-BR"/>
                        <a:t>Temas</a:t>
                      </a:r>
                    </a:p>
                  </a:txBody>
                  <a:tcPr/>
                </a:tc>
                <a:tc>
                  <a:txBody>
                    <a:bodyPr/>
                    <a:lstStyle/>
                    <a:p>
                      <a:r>
                        <a:rPr lang="pt-BR" err="1"/>
                        <a:t>Freq</a:t>
                      </a:r>
                      <a:r>
                        <a:rPr lang="pt-BR"/>
                        <a:t> (f</a:t>
                      </a:r>
                      <a:r>
                        <a:rPr lang="pt-BR" baseline="-25000"/>
                        <a:t>0</a:t>
                      </a:r>
                      <a:r>
                        <a:rPr lang="pt-BR" baseline="0"/>
                        <a:t>)</a:t>
                      </a:r>
                      <a:endParaRPr lang="pt-BR"/>
                    </a:p>
                  </a:txBody>
                  <a:tcPr/>
                </a:tc>
                <a:tc>
                  <a:txBody>
                    <a:bodyPr/>
                    <a:lstStyle/>
                    <a:p>
                      <a:r>
                        <a:rPr lang="pt-BR" err="1"/>
                        <a:t>Frq</a:t>
                      </a:r>
                      <a:r>
                        <a:rPr lang="pt-BR"/>
                        <a:t> </a:t>
                      </a:r>
                      <a:r>
                        <a:rPr lang="pt-BR" err="1"/>
                        <a:t>esp</a:t>
                      </a:r>
                      <a:endParaRPr lang="pt-BR"/>
                    </a:p>
                    <a:p>
                      <a:r>
                        <a:rPr lang="pt-BR"/>
                        <a:t>(f</a:t>
                      </a:r>
                      <a:r>
                        <a:rPr lang="pt-BR" baseline="-25000"/>
                        <a:t>0</a:t>
                      </a:r>
                      <a:r>
                        <a:rPr lang="pt-BR" baseline="0"/>
                        <a:t>)</a:t>
                      </a:r>
                      <a:endParaRPr lang="pt-BR"/>
                    </a:p>
                  </a:txBody>
                  <a:tcPr/>
                </a:tc>
                <a:tc>
                  <a:txBody>
                    <a:bodyPr/>
                    <a:lstStyle/>
                    <a:p>
                      <a:r>
                        <a:rPr lang="pt-BR" dirty="0"/>
                        <a:t>F</a:t>
                      </a:r>
                      <a:r>
                        <a:rPr lang="pt-BR" baseline="-25000" dirty="0"/>
                        <a:t>0</a:t>
                      </a:r>
                      <a:r>
                        <a:rPr lang="pt-BR" baseline="0" dirty="0"/>
                        <a:t> – </a:t>
                      </a:r>
                      <a:r>
                        <a:rPr lang="pt-BR" baseline="0" dirty="0" err="1"/>
                        <a:t>f</a:t>
                      </a:r>
                      <a:r>
                        <a:rPr lang="pt-BR" baseline="-25000" dirty="0" err="1"/>
                        <a:t>e</a:t>
                      </a:r>
                      <a:r>
                        <a:rPr lang="pt-BR" baseline="0" dirty="0"/>
                        <a:t> </a:t>
                      </a:r>
                      <a:endParaRPr lang="pt-BR" dirty="0"/>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pt-BR"/>
                        <a:t>(F</a:t>
                      </a:r>
                      <a:r>
                        <a:rPr lang="pt-BR" baseline="-25000"/>
                        <a:t>0</a:t>
                      </a:r>
                      <a:r>
                        <a:rPr lang="pt-BR" baseline="0"/>
                        <a:t> – </a:t>
                      </a:r>
                      <a:r>
                        <a:rPr lang="pt-BR" baseline="0" err="1"/>
                        <a:t>f</a:t>
                      </a:r>
                      <a:r>
                        <a:rPr lang="pt-BR" baseline="-25000" err="1"/>
                        <a:t>e</a:t>
                      </a:r>
                      <a:r>
                        <a:rPr lang="pt-BR" baseline="0"/>
                        <a:t>)²</a:t>
                      </a:r>
                      <a:endParaRPr lang="pt-BR"/>
                    </a:p>
                    <a:p>
                      <a:endParaRPr lang="pt-B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pt-BR"/>
                        <a:t>(F</a:t>
                      </a:r>
                      <a:r>
                        <a:rPr lang="pt-BR" baseline="-25000"/>
                        <a:t>0</a:t>
                      </a:r>
                      <a:r>
                        <a:rPr lang="pt-BR" baseline="0"/>
                        <a:t> – </a:t>
                      </a:r>
                      <a:r>
                        <a:rPr lang="pt-BR" baseline="0" err="1"/>
                        <a:t>f</a:t>
                      </a:r>
                      <a:r>
                        <a:rPr lang="pt-BR" baseline="-25000" err="1"/>
                        <a:t>e</a:t>
                      </a:r>
                      <a:r>
                        <a:rPr lang="pt-BR" baseline="0"/>
                        <a:t>)²/</a:t>
                      </a:r>
                      <a:r>
                        <a:rPr lang="pt-BR" baseline="0" err="1"/>
                        <a:t>f</a:t>
                      </a:r>
                      <a:r>
                        <a:rPr lang="pt-BR" baseline="-25000" err="1"/>
                        <a:t>e</a:t>
                      </a:r>
                      <a:endParaRPr lang="pt-BR"/>
                    </a:p>
                    <a:p>
                      <a:endParaRPr lang="pt-BR"/>
                    </a:p>
                  </a:txBody>
                  <a:tcPr/>
                </a:tc>
                <a:extLst>
                  <a:ext uri="{0D108BD9-81ED-4DB2-BD59-A6C34878D82A}">
                    <a16:rowId xmlns:a16="http://schemas.microsoft.com/office/drawing/2014/main" val="3330705356"/>
                  </a:ext>
                </a:extLst>
              </a:tr>
              <a:tr h="370840">
                <a:tc>
                  <a:txBody>
                    <a:bodyPr/>
                    <a:lstStyle/>
                    <a:p>
                      <a:r>
                        <a:rPr lang="pt-BR" dirty="0"/>
                        <a:t>A</a:t>
                      </a:r>
                    </a:p>
                  </a:txBody>
                  <a:tcPr/>
                </a:tc>
                <a:tc>
                  <a:txBody>
                    <a:bodyPr/>
                    <a:lstStyle/>
                    <a:p>
                      <a:r>
                        <a:rPr lang="pt-BR"/>
                        <a:t>38</a:t>
                      </a:r>
                    </a:p>
                  </a:txBody>
                  <a:tcPr/>
                </a:tc>
                <a:tc>
                  <a:txBody>
                    <a:bodyPr/>
                    <a:lstStyle/>
                    <a:p>
                      <a:r>
                        <a:rPr lang="pt-BR"/>
                        <a:t>20</a:t>
                      </a:r>
                    </a:p>
                  </a:txBody>
                  <a:tcPr/>
                </a:tc>
                <a:tc>
                  <a:txBody>
                    <a:bodyPr/>
                    <a:lstStyle/>
                    <a:p>
                      <a:r>
                        <a:rPr lang="pt-BR"/>
                        <a:t>18</a:t>
                      </a:r>
                    </a:p>
                  </a:txBody>
                  <a:tcPr/>
                </a:tc>
                <a:tc>
                  <a:txBody>
                    <a:bodyPr/>
                    <a:lstStyle/>
                    <a:p>
                      <a:r>
                        <a:rPr lang="pt-BR"/>
                        <a:t>324</a:t>
                      </a:r>
                    </a:p>
                  </a:txBody>
                  <a:tcPr/>
                </a:tc>
                <a:tc>
                  <a:txBody>
                    <a:bodyPr/>
                    <a:lstStyle/>
                    <a:p>
                      <a:r>
                        <a:rPr lang="pt-BR"/>
                        <a:t>16,2</a:t>
                      </a:r>
                    </a:p>
                  </a:txBody>
                  <a:tcPr/>
                </a:tc>
                <a:extLst>
                  <a:ext uri="{0D108BD9-81ED-4DB2-BD59-A6C34878D82A}">
                    <a16:rowId xmlns:a16="http://schemas.microsoft.com/office/drawing/2014/main" val="786149944"/>
                  </a:ext>
                </a:extLst>
              </a:tr>
              <a:tr h="370840">
                <a:tc>
                  <a:txBody>
                    <a:bodyPr/>
                    <a:lstStyle/>
                    <a:p>
                      <a:r>
                        <a:rPr lang="pt-BR"/>
                        <a:t>B</a:t>
                      </a:r>
                    </a:p>
                  </a:txBody>
                  <a:tcPr/>
                </a:tc>
                <a:tc>
                  <a:txBody>
                    <a:bodyPr/>
                    <a:lstStyle/>
                    <a:p>
                      <a:r>
                        <a:rPr lang="pt-BR"/>
                        <a:t>25</a:t>
                      </a:r>
                    </a:p>
                  </a:txBody>
                  <a:tcPr/>
                </a:tc>
                <a:tc>
                  <a:txBody>
                    <a:bodyPr/>
                    <a:lstStyle/>
                    <a:p>
                      <a:r>
                        <a:rPr lang="pt-BR"/>
                        <a:t>20</a:t>
                      </a:r>
                    </a:p>
                  </a:txBody>
                  <a:tcPr/>
                </a:tc>
                <a:tc>
                  <a:txBody>
                    <a:bodyPr/>
                    <a:lstStyle/>
                    <a:p>
                      <a:r>
                        <a:rPr lang="pt-BR"/>
                        <a:t>5</a:t>
                      </a:r>
                    </a:p>
                  </a:txBody>
                  <a:tcPr/>
                </a:tc>
                <a:tc>
                  <a:txBody>
                    <a:bodyPr/>
                    <a:lstStyle/>
                    <a:p>
                      <a:r>
                        <a:rPr lang="pt-BR"/>
                        <a:t>25</a:t>
                      </a:r>
                    </a:p>
                  </a:txBody>
                  <a:tcPr/>
                </a:tc>
                <a:tc>
                  <a:txBody>
                    <a:bodyPr/>
                    <a:lstStyle/>
                    <a:p>
                      <a:r>
                        <a:rPr lang="pt-BR"/>
                        <a:t>1,25</a:t>
                      </a:r>
                    </a:p>
                  </a:txBody>
                  <a:tcPr/>
                </a:tc>
                <a:extLst>
                  <a:ext uri="{0D108BD9-81ED-4DB2-BD59-A6C34878D82A}">
                    <a16:rowId xmlns:a16="http://schemas.microsoft.com/office/drawing/2014/main" val="2085680971"/>
                  </a:ext>
                </a:extLst>
              </a:tr>
              <a:tr h="370840">
                <a:tc>
                  <a:txBody>
                    <a:bodyPr/>
                    <a:lstStyle/>
                    <a:p>
                      <a:r>
                        <a:rPr lang="pt-BR"/>
                        <a:t>C</a:t>
                      </a:r>
                    </a:p>
                  </a:txBody>
                  <a:tcPr/>
                </a:tc>
                <a:tc>
                  <a:txBody>
                    <a:bodyPr/>
                    <a:lstStyle/>
                    <a:p>
                      <a:r>
                        <a:rPr lang="pt-BR"/>
                        <a:t>16</a:t>
                      </a:r>
                    </a:p>
                  </a:txBody>
                  <a:tcPr/>
                </a:tc>
                <a:tc>
                  <a:txBody>
                    <a:bodyPr/>
                    <a:lstStyle/>
                    <a:p>
                      <a:r>
                        <a:rPr lang="pt-BR"/>
                        <a:t>20</a:t>
                      </a:r>
                    </a:p>
                  </a:txBody>
                  <a:tcPr/>
                </a:tc>
                <a:tc>
                  <a:txBody>
                    <a:bodyPr/>
                    <a:lstStyle/>
                    <a:p>
                      <a:r>
                        <a:rPr lang="pt-BR"/>
                        <a:t>-4</a:t>
                      </a:r>
                    </a:p>
                  </a:txBody>
                  <a:tcPr/>
                </a:tc>
                <a:tc>
                  <a:txBody>
                    <a:bodyPr/>
                    <a:lstStyle/>
                    <a:p>
                      <a:r>
                        <a:rPr lang="pt-BR"/>
                        <a:t>16</a:t>
                      </a:r>
                    </a:p>
                  </a:txBody>
                  <a:tcPr/>
                </a:tc>
                <a:tc>
                  <a:txBody>
                    <a:bodyPr/>
                    <a:lstStyle/>
                    <a:p>
                      <a:r>
                        <a:rPr lang="pt-BR"/>
                        <a:t>0,8</a:t>
                      </a:r>
                    </a:p>
                  </a:txBody>
                  <a:tcPr/>
                </a:tc>
                <a:extLst>
                  <a:ext uri="{0D108BD9-81ED-4DB2-BD59-A6C34878D82A}">
                    <a16:rowId xmlns:a16="http://schemas.microsoft.com/office/drawing/2014/main" val="1245610089"/>
                  </a:ext>
                </a:extLst>
              </a:tr>
              <a:tr h="370840">
                <a:tc>
                  <a:txBody>
                    <a:bodyPr/>
                    <a:lstStyle/>
                    <a:p>
                      <a:r>
                        <a:rPr lang="pt-BR"/>
                        <a:t>D</a:t>
                      </a:r>
                    </a:p>
                  </a:txBody>
                  <a:tcPr/>
                </a:tc>
                <a:tc>
                  <a:txBody>
                    <a:bodyPr/>
                    <a:lstStyle/>
                    <a:p>
                      <a:r>
                        <a:rPr lang="pt-BR"/>
                        <a:t>12</a:t>
                      </a:r>
                    </a:p>
                  </a:txBody>
                  <a:tcPr/>
                </a:tc>
                <a:tc>
                  <a:txBody>
                    <a:bodyPr/>
                    <a:lstStyle/>
                    <a:p>
                      <a:r>
                        <a:rPr lang="pt-BR"/>
                        <a:t>20</a:t>
                      </a:r>
                    </a:p>
                  </a:txBody>
                  <a:tcPr/>
                </a:tc>
                <a:tc>
                  <a:txBody>
                    <a:bodyPr/>
                    <a:lstStyle/>
                    <a:p>
                      <a:r>
                        <a:rPr lang="pt-BR"/>
                        <a:t>-8</a:t>
                      </a:r>
                    </a:p>
                  </a:txBody>
                  <a:tcPr/>
                </a:tc>
                <a:tc>
                  <a:txBody>
                    <a:bodyPr/>
                    <a:lstStyle/>
                    <a:p>
                      <a:r>
                        <a:rPr lang="pt-BR"/>
                        <a:t>64</a:t>
                      </a:r>
                    </a:p>
                  </a:txBody>
                  <a:tcPr/>
                </a:tc>
                <a:tc>
                  <a:txBody>
                    <a:bodyPr/>
                    <a:lstStyle/>
                    <a:p>
                      <a:r>
                        <a:rPr lang="pt-BR"/>
                        <a:t>3,2</a:t>
                      </a:r>
                    </a:p>
                  </a:txBody>
                  <a:tcPr/>
                </a:tc>
                <a:extLst>
                  <a:ext uri="{0D108BD9-81ED-4DB2-BD59-A6C34878D82A}">
                    <a16:rowId xmlns:a16="http://schemas.microsoft.com/office/drawing/2014/main" val="99737649"/>
                  </a:ext>
                </a:extLst>
              </a:tr>
              <a:tr h="370840">
                <a:tc>
                  <a:txBody>
                    <a:bodyPr/>
                    <a:lstStyle/>
                    <a:p>
                      <a:r>
                        <a:rPr lang="pt-BR"/>
                        <a:t>E</a:t>
                      </a:r>
                    </a:p>
                  </a:txBody>
                  <a:tcPr/>
                </a:tc>
                <a:tc>
                  <a:txBody>
                    <a:bodyPr/>
                    <a:lstStyle/>
                    <a:p>
                      <a:r>
                        <a:rPr lang="pt-BR"/>
                        <a:t>9</a:t>
                      </a:r>
                    </a:p>
                  </a:txBody>
                  <a:tcPr/>
                </a:tc>
                <a:tc>
                  <a:txBody>
                    <a:bodyPr/>
                    <a:lstStyle/>
                    <a:p>
                      <a:r>
                        <a:rPr lang="pt-BR"/>
                        <a:t>20</a:t>
                      </a:r>
                    </a:p>
                  </a:txBody>
                  <a:tcPr/>
                </a:tc>
                <a:tc>
                  <a:txBody>
                    <a:bodyPr/>
                    <a:lstStyle/>
                    <a:p>
                      <a:r>
                        <a:rPr lang="pt-BR"/>
                        <a:t>-11</a:t>
                      </a:r>
                    </a:p>
                  </a:txBody>
                  <a:tcPr/>
                </a:tc>
                <a:tc>
                  <a:txBody>
                    <a:bodyPr/>
                    <a:lstStyle/>
                    <a:p>
                      <a:r>
                        <a:rPr lang="pt-BR"/>
                        <a:t>121</a:t>
                      </a:r>
                    </a:p>
                  </a:txBody>
                  <a:tcPr/>
                </a:tc>
                <a:tc>
                  <a:txBody>
                    <a:bodyPr/>
                    <a:lstStyle/>
                    <a:p>
                      <a:r>
                        <a:rPr lang="pt-BR" dirty="0"/>
                        <a:t>6,05</a:t>
                      </a:r>
                    </a:p>
                  </a:txBody>
                  <a:tcPr/>
                </a:tc>
                <a:extLst>
                  <a:ext uri="{0D108BD9-81ED-4DB2-BD59-A6C34878D82A}">
                    <a16:rowId xmlns:a16="http://schemas.microsoft.com/office/drawing/2014/main" val="612251758"/>
                  </a:ext>
                </a:extLst>
              </a:tr>
            </a:tbl>
          </a:graphicData>
        </a:graphic>
      </p:graphicFrame>
      <p:sp>
        <p:nvSpPr>
          <p:cNvPr id="7" name="CaixaDeTexto 6">
            <a:extLst>
              <a:ext uri="{FF2B5EF4-FFF2-40B4-BE49-F238E27FC236}">
                <a16:creationId xmlns:a16="http://schemas.microsoft.com/office/drawing/2014/main" id="{DE24CEE6-09BE-661B-36F9-5C514A510345}"/>
              </a:ext>
            </a:extLst>
          </p:cNvPr>
          <p:cNvSpPr txBox="1"/>
          <p:nvPr/>
        </p:nvSpPr>
        <p:spPr>
          <a:xfrm>
            <a:off x="3096985" y="2267559"/>
            <a:ext cx="12770997" cy="1002903"/>
          </a:xfrm>
          <a:prstGeom prst="rect">
            <a:avLst/>
          </a:prstGeom>
        </p:spPr>
        <p:txBody>
          <a:bodyPr vert="horz" lIns="91440" tIns="45720" rIns="91440" bIns="45720" rtlCol="0" anchor="ctr">
            <a:normAutofit/>
          </a:bodyPr>
          <a:lstStyle>
            <a:defPPr>
              <a:defRPr lang="pt-BR"/>
            </a:defPPr>
            <a:lvl1pPr indent="-228600">
              <a:lnSpc>
                <a:spcPct val="90000"/>
              </a:lnSpc>
              <a:spcAft>
                <a:spcPts val="600"/>
              </a:spcAft>
              <a:buFont typeface="Arial" panose="020B0604020202020204" pitchFamily="34" charset="0"/>
              <a:buChar char="•"/>
              <a:defRPr sz="3000"/>
            </a:lvl1pPr>
          </a:lstStyle>
          <a:p>
            <a:pPr indent="0" algn="just">
              <a:buNone/>
            </a:pPr>
            <a:r>
              <a:rPr lang="pt-BR"/>
              <a:t>Teste Qui-quadrado – 1 critério</a:t>
            </a:r>
          </a:p>
        </p:txBody>
      </p:sp>
      <p:grpSp>
        <p:nvGrpSpPr>
          <p:cNvPr id="8" name="Group 2">
            <a:extLst>
              <a:ext uri="{FF2B5EF4-FFF2-40B4-BE49-F238E27FC236}">
                <a16:creationId xmlns:a16="http://schemas.microsoft.com/office/drawing/2014/main" id="{47039BED-6B0B-D534-8DCB-D20D61B3EC5A}"/>
              </a:ext>
            </a:extLst>
          </p:cNvPr>
          <p:cNvGrpSpPr/>
          <p:nvPr/>
        </p:nvGrpSpPr>
        <p:grpSpPr>
          <a:xfrm>
            <a:off x="12595860" y="-152699"/>
            <a:ext cx="5993892" cy="820839"/>
            <a:chOff x="0" y="-66675"/>
            <a:chExt cx="1744715" cy="879475"/>
          </a:xfrm>
        </p:grpSpPr>
        <p:sp>
          <p:nvSpPr>
            <p:cNvPr id="9" name="Freeform 3">
              <a:extLst>
                <a:ext uri="{FF2B5EF4-FFF2-40B4-BE49-F238E27FC236}">
                  <a16:creationId xmlns:a16="http://schemas.microsoft.com/office/drawing/2014/main" id="{2EDFD1FD-3E37-191D-69A3-88BCAB9DD831}"/>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0" name="TextBox 4">
              <a:extLst>
                <a:ext uri="{FF2B5EF4-FFF2-40B4-BE49-F238E27FC236}">
                  <a16:creationId xmlns:a16="http://schemas.microsoft.com/office/drawing/2014/main" id="{43898F4C-1F46-421B-689E-CE4A07CD427B}"/>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11" name="Group 2">
            <a:extLst>
              <a:ext uri="{FF2B5EF4-FFF2-40B4-BE49-F238E27FC236}">
                <a16:creationId xmlns:a16="http://schemas.microsoft.com/office/drawing/2014/main" id="{652CB2AA-E250-1892-D696-96521FA9C13B}"/>
              </a:ext>
            </a:extLst>
          </p:cNvPr>
          <p:cNvGrpSpPr/>
          <p:nvPr/>
        </p:nvGrpSpPr>
        <p:grpSpPr>
          <a:xfrm>
            <a:off x="-306327" y="9876580"/>
            <a:ext cx="5993892" cy="820839"/>
            <a:chOff x="0" y="-66675"/>
            <a:chExt cx="1744715" cy="879475"/>
          </a:xfrm>
        </p:grpSpPr>
        <p:sp>
          <p:nvSpPr>
            <p:cNvPr id="12" name="Freeform 3">
              <a:extLst>
                <a:ext uri="{FF2B5EF4-FFF2-40B4-BE49-F238E27FC236}">
                  <a16:creationId xmlns:a16="http://schemas.microsoft.com/office/drawing/2014/main" id="{64391C66-95FC-762F-8277-0212B055AC09}"/>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3" name="TextBox 4">
              <a:extLst>
                <a:ext uri="{FF2B5EF4-FFF2-40B4-BE49-F238E27FC236}">
                  <a16:creationId xmlns:a16="http://schemas.microsoft.com/office/drawing/2014/main" id="{BF059EC6-F1D3-7585-7501-148F31B97F63}"/>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26015960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7429348" y="310482"/>
            <a:ext cx="3334567" cy="1107996"/>
          </a:xfrm>
          <a:prstGeom prst="rect">
            <a:avLst/>
          </a:prstGeom>
        </p:spPr>
        <p:txBody>
          <a:bodyPr vert="horz" lIns="91440" tIns="45720" rIns="91440" bIns="45720" rtlCol="0" anchor="ctr">
            <a:normAutofit fontScale="92500"/>
          </a:bodyPr>
          <a:lstStyle>
            <a:defPPr>
              <a:defRPr lang="pt-BR"/>
            </a:defPPr>
            <a:lvl1pPr>
              <a:lnSpc>
                <a:spcPct val="90000"/>
              </a:lnSpc>
              <a:spcBef>
                <a:spcPct val="0"/>
              </a:spcBef>
              <a:spcAft>
                <a:spcPts val="600"/>
              </a:spcAft>
              <a:defRPr sz="6000" b="1">
                <a:latin typeface="Poppins" panose="00000500000000000000" pitchFamily="2" charset="0"/>
                <a:ea typeface="+mj-ea"/>
                <a:cs typeface="Poppins" panose="00000500000000000000" pitchFamily="2" charset="0"/>
              </a:defRPr>
            </a:lvl1pPr>
          </a:lstStyle>
          <a:p>
            <a:r>
              <a:rPr lang="pt-BR"/>
              <a:t>TESTE X²</a:t>
            </a:r>
          </a:p>
        </p:txBody>
      </p:sp>
      <p:sp>
        <p:nvSpPr>
          <p:cNvPr id="4" name="CaixaDeTexto 3"/>
          <p:cNvSpPr txBox="1"/>
          <p:nvPr/>
        </p:nvSpPr>
        <p:spPr>
          <a:xfrm>
            <a:off x="752609" y="2793093"/>
            <a:ext cx="8705964" cy="1754326"/>
          </a:xfrm>
          <a:prstGeom prst="rect">
            <a:avLst/>
          </a:prstGeom>
        </p:spPr>
        <p:txBody>
          <a:bodyPr vert="horz" lIns="91440" tIns="45720" rIns="91440" bIns="45720" rtlCol="0" anchor="ctr">
            <a:noAutofit/>
          </a:bodyPr>
          <a:lstStyle>
            <a:defPPr>
              <a:defRPr lang="pt-BR"/>
            </a:defPPr>
            <a:lvl1pPr indent="-228600" algn="just">
              <a:lnSpc>
                <a:spcPct val="90000"/>
              </a:lnSpc>
              <a:spcAft>
                <a:spcPts val="600"/>
              </a:spcAft>
              <a:buFont typeface="Arial" panose="020B0604020202020204" pitchFamily="34" charset="0"/>
              <a:buChar char="•"/>
              <a:defRPr sz="3000"/>
            </a:lvl1pPr>
          </a:lstStyle>
          <a:p>
            <a:pPr algn="l"/>
            <a:r>
              <a:rPr lang="pt-BR" sz="3600"/>
              <a:t>⁠</a:t>
            </a:r>
            <a:r>
              <a:rPr lang="pt-BR" sz="3600" err="1"/>
              <a:t>gl</a:t>
            </a:r>
            <a:r>
              <a:rPr lang="pt-BR" sz="3600"/>
              <a:t> = k-1 (sendo k o número de categorias na distribuição de frequências observada);</a:t>
            </a:r>
          </a:p>
          <a:p>
            <a:pPr algn="l"/>
            <a:r>
              <a:rPr lang="pt-BR" sz="3600"/>
              <a:t>⁠</a:t>
            </a:r>
            <a:r>
              <a:rPr lang="pt-BR" sz="3600" err="1"/>
              <a:t>gl</a:t>
            </a:r>
            <a:r>
              <a:rPr lang="pt-BR" sz="3600"/>
              <a:t> = 5-1=4</a:t>
            </a:r>
          </a:p>
        </p:txBody>
      </p:sp>
      <p:sp>
        <p:nvSpPr>
          <p:cNvPr id="5" name="CaixaDeTexto 4"/>
          <p:cNvSpPr txBox="1"/>
          <p:nvPr/>
        </p:nvSpPr>
        <p:spPr>
          <a:xfrm>
            <a:off x="704737" y="5143500"/>
            <a:ext cx="8566265" cy="2743200"/>
          </a:xfrm>
          <a:prstGeom prst="rect">
            <a:avLst/>
          </a:prstGeom>
        </p:spPr>
        <p:txBody>
          <a:bodyPr vert="horz" lIns="91440" tIns="45720" rIns="91440" bIns="45720" rtlCol="0" anchor="ctr">
            <a:noAutofit/>
          </a:bodyPr>
          <a:lstStyle>
            <a:defPPr>
              <a:defRPr lang="pt-BR"/>
            </a:defPPr>
            <a:lvl1pPr indent="-228600" algn="just">
              <a:lnSpc>
                <a:spcPct val="90000"/>
              </a:lnSpc>
              <a:spcAft>
                <a:spcPts val="600"/>
              </a:spcAft>
              <a:buFont typeface="Arial" panose="020B0604020202020204" pitchFamily="34" charset="0"/>
              <a:buChar char="•"/>
              <a:defRPr sz="3000"/>
            </a:lvl1pPr>
          </a:lstStyle>
          <a:p>
            <a:pPr algn="l"/>
            <a:r>
              <a:rPr lang="el-GR" sz="3600" dirty="0"/>
              <a:t>Χ</a:t>
            </a:r>
            <a:r>
              <a:rPr lang="pt-BR" sz="3600" dirty="0"/>
              <a:t>² crítico = 9,487 (</a:t>
            </a:r>
            <a:r>
              <a:rPr lang="pt-BR" sz="3600" dirty="0" err="1"/>
              <a:t>sig</a:t>
            </a:r>
            <a:r>
              <a:rPr lang="pt-BR" sz="3600" dirty="0"/>
              <a:t> = 0,05) </a:t>
            </a:r>
            <a:r>
              <a:rPr lang="pt-BR" sz="3600" dirty="0">
                <a:sym typeface="Wingdings" panose="05000000000000000000" pitchFamily="2" charset="2"/>
              </a:rPr>
              <a:t></a:t>
            </a:r>
            <a:r>
              <a:rPr lang="pt-BR" sz="3600" dirty="0"/>
              <a:t> valor tabelado;</a:t>
            </a:r>
          </a:p>
          <a:p>
            <a:pPr indent="0">
              <a:buNone/>
            </a:pPr>
            <a:endParaRPr lang="pt-BR" sz="3600" dirty="0"/>
          </a:p>
          <a:p>
            <a:pPr indent="0">
              <a:buNone/>
            </a:pPr>
            <a:r>
              <a:rPr lang="pt-BR" sz="3600" dirty="0">
                <a:solidFill>
                  <a:srgbClr val="FF0000"/>
                </a:solidFill>
              </a:rPr>
              <a:t>Então, o que faço com o valor crítico e com o valor de 27,5 calculado?</a:t>
            </a:r>
          </a:p>
        </p:txBody>
      </p:sp>
      <p:pic>
        <p:nvPicPr>
          <p:cNvPr id="8" name="Imagem 7" descr="Tabela">
            <a:extLst>
              <a:ext uri="{FF2B5EF4-FFF2-40B4-BE49-F238E27FC236}">
                <a16:creationId xmlns:a16="http://schemas.microsoft.com/office/drawing/2014/main" id="{CC061ACF-CF64-E099-C75A-AED1AAD95D05}"/>
              </a:ext>
            </a:extLst>
          </p:cNvPr>
          <p:cNvPicPr>
            <a:picLocks noChangeAspect="1"/>
          </p:cNvPicPr>
          <p:nvPr/>
        </p:nvPicPr>
        <p:blipFill rotWithShape="1">
          <a:blip r:embed="rId2"/>
          <a:srcRect t="2182" r="2" b="14103"/>
          <a:stretch/>
        </p:blipFill>
        <p:spPr>
          <a:xfrm>
            <a:off x="9975738" y="1681843"/>
            <a:ext cx="8164213" cy="7679574"/>
          </a:xfrm>
          <a:prstGeom prst="rect">
            <a:avLst/>
          </a:prstGeom>
        </p:spPr>
      </p:pic>
      <p:grpSp>
        <p:nvGrpSpPr>
          <p:cNvPr id="12" name="Group 2">
            <a:extLst>
              <a:ext uri="{FF2B5EF4-FFF2-40B4-BE49-F238E27FC236}">
                <a16:creationId xmlns:a16="http://schemas.microsoft.com/office/drawing/2014/main" id="{47D570CC-FA2B-BE6E-D277-24112DF2150F}"/>
              </a:ext>
            </a:extLst>
          </p:cNvPr>
          <p:cNvGrpSpPr/>
          <p:nvPr/>
        </p:nvGrpSpPr>
        <p:grpSpPr>
          <a:xfrm>
            <a:off x="12595860" y="-152699"/>
            <a:ext cx="5993892" cy="820839"/>
            <a:chOff x="0" y="-66675"/>
            <a:chExt cx="1744715" cy="879475"/>
          </a:xfrm>
        </p:grpSpPr>
        <p:sp>
          <p:nvSpPr>
            <p:cNvPr id="13" name="Freeform 3">
              <a:extLst>
                <a:ext uri="{FF2B5EF4-FFF2-40B4-BE49-F238E27FC236}">
                  <a16:creationId xmlns:a16="http://schemas.microsoft.com/office/drawing/2014/main" id="{05E166B5-F55F-E95D-04B1-3D51AC30F740}"/>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4" name="TextBox 4">
              <a:extLst>
                <a:ext uri="{FF2B5EF4-FFF2-40B4-BE49-F238E27FC236}">
                  <a16:creationId xmlns:a16="http://schemas.microsoft.com/office/drawing/2014/main" id="{47D5623D-A659-B763-DCA2-D53442E8940F}"/>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15" name="Group 2">
            <a:extLst>
              <a:ext uri="{FF2B5EF4-FFF2-40B4-BE49-F238E27FC236}">
                <a16:creationId xmlns:a16="http://schemas.microsoft.com/office/drawing/2014/main" id="{58AF92F5-AFFB-446D-461A-7E223677258F}"/>
              </a:ext>
            </a:extLst>
          </p:cNvPr>
          <p:cNvGrpSpPr/>
          <p:nvPr/>
        </p:nvGrpSpPr>
        <p:grpSpPr>
          <a:xfrm>
            <a:off x="-306327" y="9876580"/>
            <a:ext cx="5993892" cy="820839"/>
            <a:chOff x="0" y="-66675"/>
            <a:chExt cx="1744715" cy="879475"/>
          </a:xfrm>
        </p:grpSpPr>
        <p:sp>
          <p:nvSpPr>
            <p:cNvPr id="16" name="Freeform 3">
              <a:extLst>
                <a:ext uri="{FF2B5EF4-FFF2-40B4-BE49-F238E27FC236}">
                  <a16:creationId xmlns:a16="http://schemas.microsoft.com/office/drawing/2014/main" id="{EF6CED79-BB70-A498-3D56-E4C506F9E125}"/>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7" name="TextBox 4">
              <a:extLst>
                <a:ext uri="{FF2B5EF4-FFF2-40B4-BE49-F238E27FC236}">
                  <a16:creationId xmlns:a16="http://schemas.microsoft.com/office/drawing/2014/main" id="{1D72C3CE-159E-38DA-682F-9A9542920691}"/>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15627273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9">
            <a:extLst>
              <a:ext uri="{FF2B5EF4-FFF2-40B4-BE49-F238E27FC236}">
                <a16:creationId xmlns:a16="http://schemas.microsoft.com/office/drawing/2014/main" id="{1A95671B-3CC6-4792-9114-B74FAEA224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ixaDeTexto 2"/>
          <p:cNvSpPr txBox="1"/>
          <p:nvPr/>
        </p:nvSpPr>
        <p:spPr>
          <a:xfrm>
            <a:off x="1512276" y="261048"/>
            <a:ext cx="15263446" cy="1667764"/>
          </a:xfrm>
          <a:prstGeom prst="rect">
            <a:avLst/>
          </a:prstGeom>
        </p:spPr>
        <p:txBody>
          <a:bodyPr vert="horz" lIns="91440" tIns="45720" rIns="91440" bIns="45720" rtlCol="0" anchor="ctr">
            <a:normAutofit/>
          </a:bodyPr>
          <a:lstStyle>
            <a:defPPr>
              <a:defRPr lang="pt-BR"/>
            </a:defPPr>
            <a:lvl1pPr>
              <a:lnSpc>
                <a:spcPct val="90000"/>
              </a:lnSpc>
              <a:spcBef>
                <a:spcPct val="0"/>
              </a:spcBef>
              <a:spcAft>
                <a:spcPts val="600"/>
              </a:spcAft>
              <a:defRPr sz="6000" b="1">
                <a:latin typeface="Poppins" panose="00000500000000000000" pitchFamily="2" charset="0"/>
                <a:ea typeface="+mj-ea"/>
                <a:cs typeface="Poppins" panose="00000500000000000000" pitchFamily="2" charset="0"/>
              </a:defRPr>
            </a:lvl1pPr>
          </a:lstStyle>
          <a:p>
            <a:pPr algn="ctr"/>
            <a:r>
              <a:rPr lang="en-US" kern="1200">
                <a:solidFill>
                  <a:schemeClr val="tx1"/>
                </a:solidFill>
                <a:latin typeface="+mj-lt"/>
                <a:ea typeface="+mj-ea"/>
                <a:cs typeface="+mj-cs"/>
              </a:rPr>
              <a:t>TESTE X²</a:t>
            </a:r>
          </a:p>
        </p:txBody>
      </p:sp>
      <p:sp>
        <p:nvSpPr>
          <p:cNvPr id="4" name="CaixaDeTexto 3"/>
          <p:cNvSpPr txBox="1"/>
          <p:nvPr/>
        </p:nvSpPr>
        <p:spPr>
          <a:xfrm>
            <a:off x="1512276" y="2189860"/>
            <a:ext cx="15263445" cy="2007025"/>
          </a:xfrm>
          <a:prstGeom prst="rect">
            <a:avLst/>
          </a:prstGeom>
        </p:spPr>
        <p:txBody>
          <a:bodyPr vert="horz" lIns="91440" tIns="45720" rIns="91440" bIns="45720" rtlCol="0" anchor="ctr">
            <a:noAutofit/>
          </a:bodyPr>
          <a:lstStyle>
            <a:defPPr>
              <a:defRPr lang="pt-BR"/>
            </a:defPPr>
            <a:lvl1pPr indent="-228600" algn="just">
              <a:lnSpc>
                <a:spcPct val="90000"/>
              </a:lnSpc>
              <a:spcAft>
                <a:spcPts val="600"/>
              </a:spcAft>
              <a:buFont typeface="Arial" panose="020B0604020202020204" pitchFamily="34" charset="0"/>
              <a:buChar char="•"/>
              <a:defRPr sz="3000"/>
            </a:lvl1pPr>
          </a:lstStyle>
          <a:p>
            <a:pPr indent="0" algn="l">
              <a:buNone/>
            </a:pPr>
            <a:r>
              <a:rPr lang="pt-BR" sz="3600"/>
              <a:t>Existe diferença estatisticamente significativa entre as frequências para cada um dos temas;</a:t>
            </a:r>
          </a:p>
          <a:p>
            <a:pPr algn="l"/>
            <a:r>
              <a:rPr lang="pt-BR" sz="3600"/>
              <a:t>Se o χ²= 5, estatisticamente falando, diferenças aparentes na amostra não seriam relevantes</a:t>
            </a:r>
          </a:p>
        </p:txBody>
      </p:sp>
      <p:pic>
        <p:nvPicPr>
          <p:cNvPr id="5" name="Imagem 4" descr="Diagrama&#10;&#10;Descrição gerada automaticament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2731" y="4797195"/>
            <a:ext cx="15773392" cy="3470146"/>
          </a:xfrm>
          <a:prstGeom prst="rect">
            <a:avLst/>
          </a:prstGeom>
        </p:spPr>
      </p:pic>
      <p:grpSp>
        <p:nvGrpSpPr>
          <p:cNvPr id="6" name="Group 2">
            <a:extLst>
              <a:ext uri="{FF2B5EF4-FFF2-40B4-BE49-F238E27FC236}">
                <a16:creationId xmlns:a16="http://schemas.microsoft.com/office/drawing/2014/main" id="{A33CF4E6-0410-19B8-E273-E73E224B55B3}"/>
              </a:ext>
            </a:extLst>
          </p:cNvPr>
          <p:cNvGrpSpPr/>
          <p:nvPr/>
        </p:nvGrpSpPr>
        <p:grpSpPr>
          <a:xfrm>
            <a:off x="12595860" y="-152699"/>
            <a:ext cx="5993892" cy="820839"/>
            <a:chOff x="0" y="-66675"/>
            <a:chExt cx="1744715" cy="879475"/>
          </a:xfrm>
        </p:grpSpPr>
        <p:sp>
          <p:nvSpPr>
            <p:cNvPr id="8" name="Freeform 3">
              <a:extLst>
                <a:ext uri="{FF2B5EF4-FFF2-40B4-BE49-F238E27FC236}">
                  <a16:creationId xmlns:a16="http://schemas.microsoft.com/office/drawing/2014/main" id="{B869C68D-33F4-22BC-55A1-A01EF421BD0A}"/>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0" name="TextBox 4">
              <a:extLst>
                <a:ext uri="{FF2B5EF4-FFF2-40B4-BE49-F238E27FC236}">
                  <a16:creationId xmlns:a16="http://schemas.microsoft.com/office/drawing/2014/main" id="{DEE82C81-99FC-CACB-DA8D-5BF9D5738271}"/>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12" name="Group 2">
            <a:extLst>
              <a:ext uri="{FF2B5EF4-FFF2-40B4-BE49-F238E27FC236}">
                <a16:creationId xmlns:a16="http://schemas.microsoft.com/office/drawing/2014/main" id="{A366F669-5300-AC61-CD93-AA9C0EC6CF69}"/>
              </a:ext>
            </a:extLst>
          </p:cNvPr>
          <p:cNvGrpSpPr/>
          <p:nvPr/>
        </p:nvGrpSpPr>
        <p:grpSpPr>
          <a:xfrm>
            <a:off x="-306327" y="9876580"/>
            <a:ext cx="5993892" cy="820839"/>
            <a:chOff x="0" y="-66675"/>
            <a:chExt cx="1744715" cy="879475"/>
          </a:xfrm>
        </p:grpSpPr>
        <p:sp>
          <p:nvSpPr>
            <p:cNvPr id="13" name="Freeform 3">
              <a:extLst>
                <a:ext uri="{FF2B5EF4-FFF2-40B4-BE49-F238E27FC236}">
                  <a16:creationId xmlns:a16="http://schemas.microsoft.com/office/drawing/2014/main" id="{99E33318-2EAF-0749-022A-DD54632B54D5}"/>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4" name="TextBox 4">
              <a:extLst>
                <a:ext uri="{FF2B5EF4-FFF2-40B4-BE49-F238E27FC236}">
                  <a16:creationId xmlns:a16="http://schemas.microsoft.com/office/drawing/2014/main" id="{57AAF18F-471D-C747-8F29-34F661929D9B}"/>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28297203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1688118" y="-95547"/>
            <a:ext cx="6599882" cy="9616290"/>
            <a:chOff x="0" y="0"/>
            <a:chExt cx="7095071" cy="10337800"/>
          </a:xfrm>
        </p:grpSpPr>
        <p:sp>
          <p:nvSpPr>
            <p:cNvPr id="3" name="Freeform 3"/>
            <p:cNvSpPr/>
            <p:nvPr/>
          </p:nvSpPr>
          <p:spPr>
            <a:xfrm>
              <a:off x="0" y="0"/>
              <a:ext cx="7095109" cy="10337800"/>
            </a:xfrm>
            <a:custGeom>
              <a:avLst/>
              <a:gdLst/>
              <a:ahLst/>
              <a:cxnLst/>
              <a:rect l="l" t="t" r="r" b="b"/>
              <a:pathLst>
                <a:path w="7095109" h="10337800">
                  <a:moveTo>
                    <a:pt x="2370709" y="0"/>
                  </a:moveTo>
                  <a:lnTo>
                    <a:pt x="0" y="4292600"/>
                  </a:lnTo>
                  <a:lnTo>
                    <a:pt x="3776091" y="9084691"/>
                  </a:lnTo>
                  <a:lnTo>
                    <a:pt x="2590800" y="10337800"/>
                  </a:lnTo>
                  <a:lnTo>
                    <a:pt x="7095109" y="10337800"/>
                  </a:lnTo>
                  <a:lnTo>
                    <a:pt x="7095109" y="0"/>
                  </a:lnTo>
                  <a:close/>
                </a:path>
              </a:pathLst>
            </a:custGeom>
            <a:blipFill>
              <a:blip r:embed="rId3"/>
              <a:stretch>
                <a:fillRect l="-59277" r="-59277"/>
              </a:stretch>
            </a:blipFill>
          </p:spPr>
          <p:txBody>
            <a:bodyPr/>
            <a:lstStyle/>
            <a:p>
              <a:endParaRPr lang="pt-BR"/>
            </a:p>
          </p:txBody>
        </p:sp>
      </p:grpSp>
      <p:grpSp>
        <p:nvGrpSpPr>
          <p:cNvPr id="4" name="Group 4"/>
          <p:cNvGrpSpPr/>
          <p:nvPr/>
        </p:nvGrpSpPr>
        <p:grpSpPr>
          <a:xfrm rot="-2292491">
            <a:off x="12383347" y="3044368"/>
            <a:ext cx="993213" cy="6295728"/>
            <a:chOff x="0" y="0"/>
            <a:chExt cx="279832" cy="1773784"/>
          </a:xfrm>
        </p:grpSpPr>
        <p:sp>
          <p:nvSpPr>
            <p:cNvPr id="5" name="Freeform 5"/>
            <p:cNvSpPr/>
            <p:nvPr/>
          </p:nvSpPr>
          <p:spPr>
            <a:xfrm>
              <a:off x="0" y="0"/>
              <a:ext cx="279832" cy="1773784"/>
            </a:xfrm>
            <a:custGeom>
              <a:avLst/>
              <a:gdLst/>
              <a:ahLst/>
              <a:cxnLst/>
              <a:rect l="l" t="t" r="r" b="b"/>
              <a:pathLst>
                <a:path w="279832" h="1773784">
                  <a:moveTo>
                    <a:pt x="0" y="0"/>
                  </a:moveTo>
                  <a:lnTo>
                    <a:pt x="279832" y="0"/>
                  </a:lnTo>
                  <a:lnTo>
                    <a:pt x="279832" y="1773784"/>
                  </a:lnTo>
                  <a:lnTo>
                    <a:pt x="0" y="1773784"/>
                  </a:lnTo>
                  <a:close/>
                </a:path>
              </a:pathLst>
            </a:custGeom>
            <a:solidFill>
              <a:srgbClr val="060644"/>
            </a:solidFill>
          </p:spPr>
          <p:txBody>
            <a:bodyPr/>
            <a:lstStyle/>
            <a:p>
              <a:endParaRPr lang="pt-BR"/>
            </a:p>
          </p:txBody>
        </p:sp>
        <p:sp>
          <p:nvSpPr>
            <p:cNvPr id="6" name="TextBox 6"/>
            <p:cNvSpPr txBox="1"/>
            <p:nvPr/>
          </p:nvSpPr>
          <p:spPr>
            <a:xfrm>
              <a:off x="0" y="-66675"/>
              <a:ext cx="279832" cy="1840459"/>
            </a:xfrm>
            <a:prstGeom prst="rect">
              <a:avLst/>
            </a:prstGeom>
          </p:spPr>
          <p:txBody>
            <a:bodyPr lIns="50800" tIns="50800" rIns="50800" bIns="50800" rtlCol="0" anchor="ctr"/>
            <a:lstStyle/>
            <a:p>
              <a:pPr algn="ctr">
                <a:lnSpc>
                  <a:spcPts val="2800"/>
                </a:lnSpc>
              </a:pPr>
              <a:endParaRPr/>
            </a:p>
          </p:txBody>
        </p:sp>
      </p:grpSp>
      <p:grpSp>
        <p:nvGrpSpPr>
          <p:cNvPr id="7" name="Group 7"/>
          <p:cNvGrpSpPr/>
          <p:nvPr/>
        </p:nvGrpSpPr>
        <p:grpSpPr>
          <a:xfrm rot="7221385">
            <a:off x="13101531" y="9401040"/>
            <a:ext cx="2523952" cy="953058"/>
            <a:chOff x="0" y="0"/>
            <a:chExt cx="1614384" cy="609600"/>
          </a:xfrm>
        </p:grpSpPr>
        <p:sp>
          <p:nvSpPr>
            <p:cNvPr id="8" name="Freeform 8"/>
            <p:cNvSpPr/>
            <p:nvPr/>
          </p:nvSpPr>
          <p:spPr>
            <a:xfrm>
              <a:off x="0" y="0"/>
              <a:ext cx="1614384" cy="609600"/>
            </a:xfrm>
            <a:custGeom>
              <a:avLst/>
              <a:gdLst/>
              <a:ahLst/>
              <a:cxnLst/>
              <a:rect l="l" t="t" r="r" b="b"/>
              <a:pathLst>
                <a:path w="1614384" h="609600">
                  <a:moveTo>
                    <a:pt x="203200" y="0"/>
                  </a:moveTo>
                  <a:lnTo>
                    <a:pt x="1614384" y="0"/>
                  </a:lnTo>
                  <a:lnTo>
                    <a:pt x="1411184" y="609600"/>
                  </a:lnTo>
                  <a:lnTo>
                    <a:pt x="0" y="609600"/>
                  </a:lnTo>
                  <a:lnTo>
                    <a:pt x="203200" y="0"/>
                  </a:lnTo>
                  <a:close/>
                </a:path>
              </a:pathLst>
            </a:custGeom>
            <a:solidFill>
              <a:srgbClr val="060644"/>
            </a:solidFill>
          </p:spPr>
          <p:txBody>
            <a:bodyPr/>
            <a:lstStyle/>
            <a:p>
              <a:endParaRPr lang="pt-BR"/>
            </a:p>
          </p:txBody>
        </p:sp>
        <p:sp>
          <p:nvSpPr>
            <p:cNvPr id="9" name="TextBox 9"/>
            <p:cNvSpPr txBox="1"/>
            <p:nvPr/>
          </p:nvSpPr>
          <p:spPr>
            <a:xfrm>
              <a:off x="101600" y="-66675"/>
              <a:ext cx="1411184" cy="676275"/>
            </a:xfrm>
            <a:prstGeom prst="rect">
              <a:avLst/>
            </a:prstGeom>
          </p:spPr>
          <p:txBody>
            <a:bodyPr lIns="50800" tIns="50800" rIns="50800" bIns="50800" rtlCol="0" anchor="ctr"/>
            <a:lstStyle/>
            <a:p>
              <a:pPr algn="ctr">
                <a:lnSpc>
                  <a:spcPts val="2800"/>
                </a:lnSpc>
              </a:pPr>
              <a:endParaRPr/>
            </a:p>
          </p:txBody>
        </p:sp>
      </p:grpSp>
      <p:grpSp>
        <p:nvGrpSpPr>
          <p:cNvPr id="10" name="Group 10"/>
          <p:cNvGrpSpPr/>
          <p:nvPr/>
        </p:nvGrpSpPr>
        <p:grpSpPr>
          <a:xfrm rot="7221385">
            <a:off x="11304292" y="9582671"/>
            <a:ext cx="3837666" cy="589796"/>
            <a:chOff x="0" y="0"/>
            <a:chExt cx="2454669" cy="377249"/>
          </a:xfrm>
        </p:grpSpPr>
        <p:sp>
          <p:nvSpPr>
            <p:cNvPr id="11" name="Freeform 11"/>
            <p:cNvSpPr/>
            <p:nvPr/>
          </p:nvSpPr>
          <p:spPr>
            <a:xfrm>
              <a:off x="0" y="0"/>
              <a:ext cx="2454669" cy="377249"/>
            </a:xfrm>
            <a:custGeom>
              <a:avLst/>
              <a:gdLst/>
              <a:ahLst/>
              <a:cxnLst/>
              <a:rect l="l" t="t" r="r" b="b"/>
              <a:pathLst>
                <a:path w="2454669" h="377249">
                  <a:moveTo>
                    <a:pt x="203200" y="0"/>
                  </a:moveTo>
                  <a:lnTo>
                    <a:pt x="2454669" y="0"/>
                  </a:lnTo>
                  <a:lnTo>
                    <a:pt x="2251469" y="377249"/>
                  </a:lnTo>
                  <a:lnTo>
                    <a:pt x="0" y="377249"/>
                  </a:lnTo>
                  <a:lnTo>
                    <a:pt x="203200" y="0"/>
                  </a:lnTo>
                  <a:close/>
                </a:path>
              </a:pathLst>
            </a:custGeom>
            <a:solidFill>
              <a:srgbClr val="060644"/>
            </a:solidFill>
          </p:spPr>
          <p:txBody>
            <a:bodyPr/>
            <a:lstStyle/>
            <a:p>
              <a:endParaRPr lang="pt-BR"/>
            </a:p>
          </p:txBody>
        </p:sp>
        <p:sp>
          <p:nvSpPr>
            <p:cNvPr id="12" name="TextBox 12"/>
            <p:cNvSpPr txBox="1"/>
            <p:nvPr/>
          </p:nvSpPr>
          <p:spPr>
            <a:xfrm>
              <a:off x="101600" y="-66675"/>
              <a:ext cx="2251469" cy="443924"/>
            </a:xfrm>
            <a:prstGeom prst="rect">
              <a:avLst/>
            </a:prstGeom>
          </p:spPr>
          <p:txBody>
            <a:bodyPr lIns="50800" tIns="50800" rIns="50800" bIns="50800" rtlCol="0" anchor="ctr"/>
            <a:lstStyle/>
            <a:p>
              <a:pPr algn="ctr">
                <a:lnSpc>
                  <a:spcPts val="2800"/>
                </a:lnSpc>
              </a:pPr>
              <a:endParaRPr/>
            </a:p>
          </p:txBody>
        </p:sp>
      </p:grpSp>
      <p:grpSp>
        <p:nvGrpSpPr>
          <p:cNvPr id="13" name="Group 13"/>
          <p:cNvGrpSpPr/>
          <p:nvPr/>
        </p:nvGrpSpPr>
        <p:grpSpPr>
          <a:xfrm rot="7091654">
            <a:off x="9686618" y="798020"/>
            <a:ext cx="3868283" cy="551342"/>
            <a:chOff x="0" y="0"/>
            <a:chExt cx="2646825" cy="377249"/>
          </a:xfrm>
        </p:grpSpPr>
        <p:sp>
          <p:nvSpPr>
            <p:cNvPr id="14" name="Freeform 14"/>
            <p:cNvSpPr/>
            <p:nvPr/>
          </p:nvSpPr>
          <p:spPr>
            <a:xfrm>
              <a:off x="0" y="0"/>
              <a:ext cx="2646825" cy="377249"/>
            </a:xfrm>
            <a:custGeom>
              <a:avLst/>
              <a:gdLst/>
              <a:ahLst/>
              <a:cxnLst/>
              <a:rect l="l" t="t" r="r" b="b"/>
              <a:pathLst>
                <a:path w="2646825" h="377249">
                  <a:moveTo>
                    <a:pt x="203200" y="0"/>
                  </a:moveTo>
                  <a:lnTo>
                    <a:pt x="2646825" y="0"/>
                  </a:lnTo>
                  <a:lnTo>
                    <a:pt x="2443625" y="377249"/>
                  </a:lnTo>
                  <a:lnTo>
                    <a:pt x="0" y="377249"/>
                  </a:lnTo>
                  <a:lnTo>
                    <a:pt x="203200" y="0"/>
                  </a:lnTo>
                  <a:close/>
                </a:path>
              </a:pathLst>
            </a:custGeom>
            <a:solidFill>
              <a:srgbClr val="060644"/>
            </a:solidFill>
          </p:spPr>
          <p:txBody>
            <a:bodyPr/>
            <a:lstStyle/>
            <a:p>
              <a:endParaRPr lang="pt-BR"/>
            </a:p>
          </p:txBody>
        </p:sp>
        <p:sp>
          <p:nvSpPr>
            <p:cNvPr id="15" name="TextBox 15"/>
            <p:cNvSpPr txBox="1"/>
            <p:nvPr/>
          </p:nvSpPr>
          <p:spPr>
            <a:xfrm>
              <a:off x="101600" y="-66675"/>
              <a:ext cx="2443625" cy="443924"/>
            </a:xfrm>
            <a:prstGeom prst="rect">
              <a:avLst/>
            </a:prstGeom>
          </p:spPr>
          <p:txBody>
            <a:bodyPr lIns="50800" tIns="50800" rIns="50800" bIns="50800" rtlCol="0" anchor="ctr"/>
            <a:lstStyle/>
            <a:p>
              <a:pPr algn="ctr">
                <a:lnSpc>
                  <a:spcPts val="2800"/>
                </a:lnSpc>
              </a:pPr>
              <a:endParaRPr/>
            </a:p>
          </p:txBody>
        </p:sp>
      </p:grpSp>
      <p:grpSp>
        <p:nvGrpSpPr>
          <p:cNvPr id="16" name="Group 16"/>
          <p:cNvGrpSpPr/>
          <p:nvPr/>
        </p:nvGrpSpPr>
        <p:grpSpPr>
          <a:xfrm rot="1710481">
            <a:off x="11974150" y="-1607368"/>
            <a:ext cx="993213" cy="6250588"/>
            <a:chOff x="0" y="0"/>
            <a:chExt cx="279832" cy="1761067"/>
          </a:xfrm>
        </p:grpSpPr>
        <p:sp>
          <p:nvSpPr>
            <p:cNvPr id="17" name="Freeform 17"/>
            <p:cNvSpPr/>
            <p:nvPr/>
          </p:nvSpPr>
          <p:spPr>
            <a:xfrm>
              <a:off x="0" y="0"/>
              <a:ext cx="279832" cy="1761067"/>
            </a:xfrm>
            <a:custGeom>
              <a:avLst/>
              <a:gdLst/>
              <a:ahLst/>
              <a:cxnLst/>
              <a:rect l="l" t="t" r="r" b="b"/>
              <a:pathLst>
                <a:path w="279832" h="1761067">
                  <a:moveTo>
                    <a:pt x="0" y="0"/>
                  </a:moveTo>
                  <a:lnTo>
                    <a:pt x="279832" y="0"/>
                  </a:lnTo>
                  <a:lnTo>
                    <a:pt x="279832" y="1761067"/>
                  </a:lnTo>
                  <a:lnTo>
                    <a:pt x="0" y="1761067"/>
                  </a:lnTo>
                  <a:close/>
                </a:path>
              </a:pathLst>
            </a:custGeom>
            <a:solidFill>
              <a:srgbClr val="060644"/>
            </a:solidFill>
          </p:spPr>
          <p:txBody>
            <a:bodyPr/>
            <a:lstStyle/>
            <a:p>
              <a:endParaRPr lang="pt-BR"/>
            </a:p>
          </p:txBody>
        </p:sp>
        <p:sp>
          <p:nvSpPr>
            <p:cNvPr id="18" name="TextBox 18"/>
            <p:cNvSpPr txBox="1"/>
            <p:nvPr/>
          </p:nvSpPr>
          <p:spPr>
            <a:xfrm>
              <a:off x="0" y="-66675"/>
              <a:ext cx="279832" cy="1827742"/>
            </a:xfrm>
            <a:prstGeom prst="rect">
              <a:avLst/>
            </a:prstGeom>
          </p:spPr>
          <p:txBody>
            <a:bodyPr lIns="50800" tIns="50800" rIns="50800" bIns="50800" rtlCol="0" anchor="ctr"/>
            <a:lstStyle/>
            <a:p>
              <a:pPr algn="ctr">
                <a:lnSpc>
                  <a:spcPts val="2800"/>
                </a:lnSpc>
              </a:pPr>
              <a:endParaRPr/>
            </a:p>
          </p:txBody>
        </p:sp>
      </p:grpSp>
      <p:grpSp>
        <p:nvGrpSpPr>
          <p:cNvPr id="19" name="Group 19"/>
          <p:cNvGrpSpPr/>
          <p:nvPr/>
        </p:nvGrpSpPr>
        <p:grpSpPr>
          <a:xfrm rot="1744249">
            <a:off x="17183645" y="2226736"/>
            <a:ext cx="2208710" cy="14588015"/>
            <a:chOff x="0" y="0"/>
            <a:chExt cx="581718" cy="3842111"/>
          </a:xfrm>
        </p:grpSpPr>
        <p:sp>
          <p:nvSpPr>
            <p:cNvPr id="20" name="Freeform 20"/>
            <p:cNvSpPr/>
            <p:nvPr/>
          </p:nvSpPr>
          <p:spPr>
            <a:xfrm>
              <a:off x="0" y="0"/>
              <a:ext cx="581718" cy="3842111"/>
            </a:xfrm>
            <a:custGeom>
              <a:avLst/>
              <a:gdLst/>
              <a:ahLst/>
              <a:cxnLst/>
              <a:rect l="l" t="t" r="r" b="b"/>
              <a:pathLst>
                <a:path w="581718" h="3842111">
                  <a:moveTo>
                    <a:pt x="0" y="0"/>
                  </a:moveTo>
                  <a:lnTo>
                    <a:pt x="581718" y="0"/>
                  </a:lnTo>
                  <a:lnTo>
                    <a:pt x="581718" y="3842111"/>
                  </a:lnTo>
                  <a:lnTo>
                    <a:pt x="0" y="3842111"/>
                  </a:lnTo>
                  <a:close/>
                </a:path>
              </a:pathLst>
            </a:custGeom>
            <a:solidFill>
              <a:srgbClr val="060644"/>
            </a:solidFill>
          </p:spPr>
          <p:txBody>
            <a:bodyPr/>
            <a:lstStyle/>
            <a:p>
              <a:endParaRPr lang="pt-BR"/>
            </a:p>
          </p:txBody>
        </p:sp>
        <p:sp>
          <p:nvSpPr>
            <p:cNvPr id="21" name="TextBox 21"/>
            <p:cNvSpPr txBox="1"/>
            <p:nvPr/>
          </p:nvSpPr>
          <p:spPr>
            <a:xfrm>
              <a:off x="0" y="-66675"/>
              <a:ext cx="581718" cy="3908786"/>
            </a:xfrm>
            <a:prstGeom prst="rect">
              <a:avLst/>
            </a:prstGeom>
          </p:spPr>
          <p:txBody>
            <a:bodyPr lIns="50800" tIns="50800" rIns="50800" bIns="50800" rtlCol="0" anchor="ctr"/>
            <a:lstStyle/>
            <a:p>
              <a:pPr algn="ctr">
                <a:lnSpc>
                  <a:spcPts val="2800"/>
                </a:lnSpc>
              </a:pPr>
              <a:endParaRPr/>
            </a:p>
          </p:txBody>
        </p:sp>
      </p:grpSp>
      <p:sp>
        <p:nvSpPr>
          <p:cNvPr id="25" name="TextBox 25"/>
          <p:cNvSpPr txBox="1"/>
          <p:nvPr/>
        </p:nvSpPr>
        <p:spPr>
          <a:xfrm>
            <a:off x="1028699" y="4076700"/>
            <a:ext cx="9797143" cy="2544927"/>
          </a:xfrm>
          <a:prstGeom prst="rect">
            <a:avLst/>
          </a:prstGeom>
        </p:spPr>
        <p:txBody>
          <a:bodyPr wrap="square" lIns="0" tIns="0" rIns="0" bIns="0" rtlCol="0" anchor="t">
            <a:spAutoFit/>
          </a:bodyPr>
          <a:lstStyle/>
          <a:p>
            <a:pPr algn="l">
              <a:lnSpc>
                <a:spcPts val="9900"/>
              </a:lnSpc>
            </a:pPr>
            <a:r>
              <a:rPr lang="en-US" sz="9000" b="1" dirty="0" err="1">
                <a:solidFill>
                  <a:srgbClr val="060644"/>
                </a:solidFill>
                <a:latin typeface="Poppins Bold"/>
              </a:rPr>
              <a:t>Distribuição</a:t>
            </a:r>
            <a:endParaRPr lang="en-US" sz="9000" b="1" dirty="0">
              <a:solidFill>
                <a:srgbClr val="060644"/>
              </a:solidFill>
              <a:latin typeface="Poppins Bold"/>
            </a:endParaRPr>
          </a:p>
          <a:p>
            <a:pPr algn="l">
              <a:lnSpc>
                <a:spcPts val="9900"/>
              </a:lnSpc>
            </a:pPr>
            <a:r>
              <a:rPr lang="en-US" sz="9000" b="1" dirty="0">
                <a:solidFill>
                  <a:srgbClr val="060644"/>
                </a:solidFill>
                <a:latin typeface="Poppins Bold"/>
              </a:rPr>
              <a:t>T de Student</a:t>
            </a:r>
          </a:p>
        </p:txBody>
      </p:sp>
    </p:spTree>
    <p:extLst>
      <p:ext uri="{BB962C8B-B14F-4D97-AF65-F5344CB8AC3E}">
        <p14:creationId xmlns:p14="http://schemas.microsoft.com/office/powerpoint/2010/main" val="21032217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10557"/>
            <a:ext cx="6624466" cy="3339257"/>
            <a:chOff x="0" y="-66675"/>
            <a:chExt cx="1744715" cy="879475"/>
          </a:xfrm>
        </p:grpSpPr>
        <p:sp>
          <p:nvSpPr>
            <p:cNvPr id="3" name="Freeform 3"/>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7" name="TextBox 7"/>
          <p:cNvSpPr txBox="1"/>
          <p:nvPr/>
        </p:nvSpPr>
        <p:spPr>
          <a:xfrm>
            <a:off x="-1094715" y="1681014"/>
            <a:ext cx="13627934" cy="692497"/>
          </a:xfrm>
          <a:prstGeom prst="rect">
            <a:avLst/>
          </a:prstGeom>
        </p:spPr>
        <p:txBody>
          <a:bodyPr lIns="0" tIns="0" rIns="0" bIns="0" rtlCol="0" anchor="t">
            <a:spAutoFit/>
          </a:bodyPr>
          <a:lstStyle/>
          <a:p>
            <a:pPr marL="0" lvl="0" indent="0" algn="ctr">
              <a:lnSpc>
                <a:spcPts val="5434"/>
              </a:lnSpc>
              <a:spcBef>
                <a:spcPct val="0"/>
              </a:spcBef>
            </a:pPr>
            <a:r>
              <a:rPr lang="en-US" sz="4529">
                <a:solidFill>
                  <a:srgbClr val="060644"/>
                </a:solidFill>
                <a:latin typeface="Poppins Bold"/>
              </a:rPr>
              <a:t>A </a:t>
            </a:r>
            <a:r>
              <a:rPr lang="en-US" sz="4529" err="1">
                <a:solidFill>
                  <a:srgbClr val="060644"/>
                </a:solidFill>
                <a:latin typeface="Poppins Bold"/>
              </a:rPr>
              <a:t>distribuição</a:t>
            </a:r>
            <a:r>
              <a:rPr lang="en-US" sz="4529">
                <a:solidFill>
                  <a:srgbClr val="060644"/>
                </a:solidFill>
                <a:latin typeface="Poppins Bold"/>
              </a:rPr>
              <a:t> T de Student</a:t>
            </a:r>
          </a:p>
        </p:txBody>
      </p:sp>
      <p:sp>
        <p:nvSpPr>
          <p:cNvPr id="8" name="TextBox 8"/>
          <p:cNvSpPr txBox="1"/>
          <p:nvPr/>
        </p:nvSpPr>
        <p:spPr>
          <a:xfrm>
            <a:off x="1798694" y="2927509"/>
            <a:ext cx="6624466" cy="4985980"/>
          </a:xfrm>
          <a:prstGeom prst="rect">
            <a:avLst/>
          </a:prstGeom>
        </p:spPr>
        <p:txBody>
          <a:bodyPr wrap="square" lIns="0" tIns="0" rIns="0" bIns="0" rtlCol="0" anchor="t">
            <a:spAutoFit/>
          </a:bodyPr>
          <a:lstStyle/>
          <a:p>
            <a:r>
              <a:rPr lang="pt-BR" sz="3600"/>
              <a:t>A distribuição T foi introduzida por William </a:t>
            </a:r>
            <a:r>
              <a:rPr lang="pt-BR" sz="3600" err="1"/>
              <a:t>Sealy</a:t>
            </a:r>
            <a:r>
              <a:rPr lang="pt-BR" sz="3600"/>
              <a:t> Gosset sob o pseudônimo “</a:t>
            </a:r>
            <a:r>
              <a:rPr lang="pt-BR" sz="3600" err="1"/>
              <a:t>Student</a:t>
            </a:r>
            <a:r>
              <a:rPr lang="pt-BR" sz="3600"/>
              <a:t>” em 1908. Ele trabalhava na empresa de cervejaria Guinness e desenvolveu esta distribuição para lidar com problemas estatísticos envolvendo pequenas amostras.</a:t>
            </a:r>
          </a:p>
        </p:txBody>
      </p:sp>
      <p:pic>
        <p:nvPicPr>
          <p:cNvPr id="1026" name="Picture 2" descr="The genius at Guinness and his statistical legacy">
            <a:extLst>
              <a:ext uri="{FF2B5EF4-FFF2-40B4-BE49-F238E27FC236}">
                <a16:creationId xmlns:a16="http://schemas.microsoft.com/office/drawing/2014/main" id="{0F2CF30B-0BA5-BB75-638D-E83D6E2386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27203" y="514350"/>
            <a:ext cx="7181850" cy="9258300"/>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a:extLst>
              <a:ext uri="{FF2B5EF4-FFF2-40B4-BE49-F238E27FC236}">
                <a16:creationId xmlns:a16="http://schemas.microsoft.com/office/drawing/2014/main" id="{2F803321-0F64-A68C-83E7-39CDFC0D2BC3}"/>
              </a:ext>
            </a:extLst>
          </p:cNvPr>
          <p:cNvSpPr txBox="1"/>
          <p:nvPr/>
        </p:nvSpPr>
        <p:spPr>
          <a:xfrm>
            <a:off x="10827203" y="9788149"/>
            <a:ext cx="9691006" cy="646331"/>
          </a:xfrm>
          <a:prstGeom prst="rect">
            <a:avLst/>
          </a:prstGeom>
          <a:noFill/>
        </p:spPr>
        <p:txBody>
          <a:bodyPr wrap="square">
            <a:spAutoFit/>
          </a:bodyPr>
          <a:lstStyle/>
          <a:p>
            <a:r>
              <a:rPr lang="pt-BR">
                <a:effectLst/>
              </a:rPr>
              <a:t>William </a:t>
            </a:r>
            <a:r>
              <a:rPr lang="pt-BR" err="1">
                <a:effectLst/>
              </a:rPr>
              <a:t>Sealy</a:t>
            </a:r>
            <a:r>
              <a:rPr lang="pt-BR">
                <a:effectLst/>
              </a:rPr>
              <a:t> Gosset.</a:t>
            </a:r>
            <a:r>
              <a:rPr lang="pt-BR"/>
              <a:t> </a:t>
            </a:r>
            <a:r>
              <a:rPr lang="pt-BR" b="0" u="none" strike="noStrike" err="1">
                <a:solidFill>
                  <a:srgbClr val="212121"/>
                </a:solidFill>
                <a:effectLst/>
                <a:hlinkClick r:id="rId3"/>
              </a:rPr>
              <a:t>Wikimedia</a:t>
            </a:r>
            <a:br>
              <a:rPr lang="pt-BR"/>
            </a:br>
            <a:endParaRPr lang="pt-BR"/>
          </a:p>
        </p:txBody>
      </p:sp>
    </p:spTree>
    <p:extLst>
      <p:ext uri="{BB962C8B-B14F-4D97-AF65-F5344CB8AC3E}">
        <p14:creationId xmlns:p14="http://schemas.microsoft.com/office/powerpoint/2010/main" val="38449950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4914727" y="625811"/>
            <a:ext cx="10059933" cy="660437"/>
          </a:xfrm>
          <a:prstGeom prst="rect">
            <a:avLst/>
          </a:prstGeom>
        </p:spPr>
        <p:txBody>
          <a:bodyPr wrap="square" lIns="0" tIns="0" rIns="0" bIns="0" rtlCol="0" anchor="t">
            <a:spAutoFit/>
          </a:bodyPr>
          <a:lstStyle>
            <a:defPPr>
              <a:defRPr lang="pt-BR"/>
            </a:defPPr>
            <a:lvl1pPr>
              <a:lnSpc>
                <a:spcPts val="4950"/>
              </a:lnSpc>
              <a:defRPr sz="5000">
                <a:solidFill>
                  <a:srgbClr val="000000"/>
                </a:solidFill>
                <a:latin typeface="Poppins Semi-Bold"/>
              </a:defRPr>
            </a:lvl1pPr>
          </a:lstStyle>
          <a:p>
            <a:r>
              <a:rPr lang="pt-BR"/>
              <a:t>Distribuição T de </a:t>
            </a:r>
            <a:r>
              <a:rPr lang="pt-BR" err="1"/>
              <a:t>Student</a:t>
            </a:r>
            <a:endParaRPr lang="pt-BR"/>
          </a:p>
        </p:txBody>
      </p:sp>
      <p:sp>
        <p:nvSpPr>
          <p:cNvPr id="4" name="CaixaDeTexto 3"/>
          <p:cNvSpPr txBox="1"/>
          <p:nvPr/>
        </p:nvSpPr>
        <p:spPr>
          <a:xfrm>
            <a:off x="555173" y="1915000"/>
            <a:ext cx="8033657" cy="646331"/>
          </a:xfrm>
          <a:prstGeom prst="rect">
            <a:avLst/>
          </a:prstGeom>
        </p:spPr>
        <p:txBody>
          <a:bodyPr wrap="square" lIns="0" tIns="0" rIns="0" bIns="0" rtlCol="0" anchor="t">
            <a:spAutoFit/>
          </a:bodyPr>
          <a:lstStyle>
            <a:defPPr>
              <a:defRPr lang="pt-BR"/>
            </a:defPPr>
            <a:lvl1pPr algn="just">
              <a:lnSpc>
                <a:spcPts val="3840"/>
              </a:lnSpc>
              <a:defRPr sz="3700">
                <a:solidFill>
                  <a:srgbClr val="FF0000"/>
                </a:solidFill>
                <a:effectLst>
                  <a:outerShdw blurRad="38100" dist="38100" dir="2700000" algn="tl">
                    <a:srgbClr val="000000">
                      <a:alpha val="43137"/>
                    </a:srgbClr>
                  </a:outerShdw>
                </a:effectLst>
              </a:defRPr>
            </a:lvl1pPr>
          </a:lstStyle>
          <a:p>
            <a:r>
              <a:rPr lang="pt-BR"/>
              <a:t>Quando usar a distribuição T?</a:t>
            </a:r>
          </a:p>
        </p:txBody>
      </p:sp>
      <p:pic>
        <p:nvPicPr>
          <p:cNvPr id="5" name="Imagem 4"/>
          <p:cNvPicPr>
            <a:picLocks noChangeAspect="1"/>
          </p:cNvPicPr>
          <p:nvPr/>
        </p:nvPicPr>
        <p:blipFill>
          <a:blip r:embed="rId2"/>
          <a:stretch>
            <a:fillRect/>
          </a:stretch>
        </p:blipFill>
        <p:spPr>
          <a:xfrm>
            <a:off x="4358179" y="6322796"/>
            <a:ext cx="8461301" cy="3964204"/>
          </a:xfrm>
          <a:prstGeom prst="rect">
            <a:avLst/>
          </a:prstGeom>
        </p:spPr>
      </p:pic>
      <p:sp>
        <p:nvSpPr>
          <p:cNvPr id="6" name="Retângulo 5"/>
          <p:cNvSpPr/>
          <p:nvPr/>
        </p:nvSpPr>
        <p:spPr>
          <a:xfrm>
            <a:off x="555173" y="3008998"/>
            <a:ext cx="16777458" cy="1107996"/>
          </a:xfrm>
          <a:prstGeom prst="rect">
            <a:avLst/>
          </a:prstGeom>
        </p:spPr>
        <p:txBody>
          <a:bodyPr wrap="square" lIns="0" tIns="0" rIns="0" bIns="0" rtlCol="0" anchor="t">
            <a:spAutoFit/>
          </a:bodyPr>
          <a:lstStyle/>
          <a:p>
            <a:r>
              <a:rPr lang="pt-BR" sz="3600"/>
              <a:t>Se os valores da média e desvio padrão, µ e σ, são conhecidos, utiliza-se a distribuição normal padrão.</a:t>
            </a:r>
          </a:p>
        </p:txBody>
      </p:sp>
      <p:sp>
        <p:nvSpPr>
          <p:cNvPr id="7" name="Retângulo 6"/>
          <p:cNvSpPr/>
          <p:nvPr/>
        </p:nvSpPr>
        <p:spPr>
          <a:xfrm>
            <a:off x="555174" y="4300051"/>
            <a:ext cx="16066721" cy="1661993"/>
          </a:xfrm>
          <a:prstGeom prst="rect">
            <a:avLst/>
          </a:prstGeom>
        </p:spPr>
        <p:txBody>
          <a:bodyPr wrap="square" lIns="0" tIns="0" rIns="0" bIns="0" rtlCol="0" anchor="t">
            <a:spAutoFit/>
          </a:bodyPr>
          <a:lstStyle/>
          <a:p>
            <a:r>
              <a:rPr lang="pt-BR" sz="3600" dirty="0"/>
              <a:t>Entretanto se os valores da média e desvio padrão, µ e σ, não são conhecidos, e fazemos inferências sobre uma população a partir das estimativas da média e do desvio padrão, ou seja, obtidas nas amostras, utiliza-se a distribuição “t”. </a:t>
            </a:r>
          </a:p>
        </p:txBody>
      </p:sp>
      <p:grpSp>
        <p:nvGrpSpPr>
          <p:cNvPr id="8" name="Group 2">
            <a:extLst>
              <a:ext uri="{FF2B5EF4-FFF2-40B4-BE49-F238E27FC236}">
                <a16:creationId xmlns:a16="http://schemas.microsoft.com/office/drawing/2014/main" id="{820030D4-EDBD-E4A8-F460-07B91351E722}"/>
              </a:ext>
            </a:extLst>
          </p:cNvPr>
          <p:cNvGrpSpPr/>
          <p:nvPr/>
        </p:nvGrpSpPr>
        <p:grpSpPr>
          <a:xfrm>
            <a:off x="15855042" y="9731829"/>
            <a:ext cx="2432957" cy="555171"/>
            <a:chOff x="0" y="-66675"/>
            <a:chExt cx="1744715" cy="879475"/>
          </a:xfrm>
        </p:grpSpPr>
        <p:sp>
          <p:nvSpPr>
            <p:cNvPr id="9" name="Freeform 3">
              <a:extLst>
                <a:ext uri="{FF2B5EF4-FFF2-40B4-BE49-F238E27FC236}">
                  <a16:creationId xmlns:a16="http://schemas.microsoft.com/office/drawing/2014/main" id="{5359681E-B78B-9FB0-6A64-35C85C933CDA}"/>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0" name="TextBox 4">
              <a:extLst>
                <a:ext uri="{FF2B5EF4-FFF2-40B4-BE49-F238E27FC236}">
                  <a16:creationId xmlns:a16="http://schemas.microsoft.com/office/drawing/2014/main" id="{705BD6EA-DF10-604B-9B45-5877C33B7963}"/>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2858371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164786" y="0"/>
            <a:ext cx="6123214" cy="660437"/>
            <a:chOff x="0" y="0"/>
            <a:chExt cx="1744715" cy="812800"/>
          </a:xfrm>
        </p:grpSpPr>
        <p:sp>
          <p:nvSpPr>
            <p:cNvPr id="3" name="Freeform 3"/>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5" name="Group 5"/>
          <p:cNvGrpSpPr/>
          <p:nvPr/>
        </p:nvGrpSpPr>
        <p:grpSpPr>
          <a:xfrm>
            <a:off x="-170102" y="9005144"/>
            <a:ext cx="6787751" cy="3339256"/>
            <a:chOff x="-43005" y="-66675"/>
            <a:chExt cx="1787720" cy="879475"/>
          </a:xfrm>
        </p:grpSpPr>
        <p:sp>
          <p:nvSpPr>
            <p:cNvPr id="6" name="Freeform 6"/>
            <p:cNvSpPr/>
            <p:nvPr/>
          </p:nvSpPr>
          <p:spPr>
            <a:xfrm>
              <a:off x="-43005" y="172021"/>
              <a:ext cx="1744715" cy="107868"/>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7" name="TextBox 7"/>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8" name="TextBox 8"/>
          <p:cNvSpPr txBox="1"/>
          <p:nvPr/>
        </p:nvSpPr>
        <p:spPr>
          <a:xfrm>
            <a:off x="4482570" y="1024200"/>
            <a:ext cx="8286373" cy="660437"/>
          </a:xfrm>
          <a:prstGeom prst="rect">
            <a:avLst/>
          </a:prstGeom>
        </p:spPr>
        <p:txBody>
          <a:bodyPr wrap="square" lIns="0" tIns="0" rIns="0" bIns="0" rtlCol="0" anchor="t">
            <a:spAutoFit/>
          </a:bodyPr>
          <a:lstStyle/>
          <a:p>
            <a:pPr algn="l">
              <a:lnSpc>
                <a:spcPts val="4950"/>
              </a:lnSpc>
            </a:pPr>
            <a:r>
              <a:rPr lang="en-US" sz="5000" err="1">
                <a:solidFill>
                  <a:srgbClr val="000000"/>
                </a:solidFill>
                <a:latin typeface="Poppins Semi-Bold"/>
              </a:rPr>
              <a:t>Distribuição</a:t>
            </a:r>
            <a:r>
              <a:rPr lang="en-US" sz="5000">
                <a:solidFill>
                  <a:srgbClr val="000000"/>
                </a:solidFill>
                <a:latin typeface="Poppins Semi-Bold"/>
              </a:rPr>
              <a:t> T de Student</a:t>
            </a:r>
          </a:p>
        </p:txBody>
      </p:sp>
      <p:sp>
        <p:nvSpPr>
          <p:cNvPr id="9" name="TextBox 9"/>
          <p:cNvSpPr txBox="1"/>
          <p:nvPr/>
        </p:nvSpPr>
        <p:spPr>
          <a:xfrm>
            <a:off x="815375" y="2004949"/>
            <a:ext cx="16230600" cy="1446614"/>
          </a:xfrm>
          <a:prstGeom prst="rect">
            <a:avLst/>
          </a:prstGeom>
        </p:spPr>
        <p:txBody>
          <a:bodyPr lIns="0" tIns="0" rIns="0" bIns="0" rtlCol="0" anchor="t">
            <a:spAutoFit/>
          </a:bodyPr>
          <a:lstStyle/>
          <a:p>
            <a:pPr algn="just">
              <a:lnSpc>
                <a:spcPts val="3840"/>
              </a:lnSpc>
            </a:pPr>
            <a:r>
              <a:rPr lang="pt-BR" sz="3000">
                <a:solidFill>
                  <a:srgbClr val="000000"/>
                </a:solidFill>
              </a:rPr>
              <a:t>Suponha </a:t>
            </a:r>
            <a:r>
              <a:rPr lang="pt-BR" sz="3000">
                <a:solidFill>
                  <a:srgbClr val="FF0000"/>
                </a:solidFill>
              </a:rPr>
              <a:t>Z</a:t>
            </a:r>
            <a:r>
              <a:rPr lang="pt-BR" sz="3000">
                <a:solidFill>
                  <a:srgbClr val="000000"/>
                </a:solidFill>
              </a:rPr>
              <a:t>, uma variável aleatória de </a:t>
            </a:r>
            <a:r>
              <a:rPr lang="pt-BR" sz="3000">
                <a:solidFill>
                  <a:srgbClr val="FF0000"/>
                </a:solidFill>
              </a:rPr>
              <a:t>distribuição normal padrão</a:t>
            </a:r>
            <a:r>
              <a:rPr lang="pt-BR" sz="3000">
                <a:solidFill>
                  <a:srgbClr val="000000"/>
                </a:solidFill>
              </a:rPr>
              <a:t>, ou seja, com </a:t>
            </a:r>
            <a:r>
              <a:rPr lang="pt-BR" sz="3000">
                <a:solidFill>
                  <a:srgbClr val="FF0000"/>
                </a:solidFill>
              </a:rPr>
              <a:t>média 0 e variância 1</a:t>
            </a:r>
            <a:r>
              <a:rPr lang="pt-BR" sz="3000">
                <a:solidFill>
                  <a:srgbClr val="000000"/>
                </a:solidFill>
              </a:rPr>
              <a:t>, e </a:t>
            </a:r>
            <a:r>
              <a:rPr lang="pt-BR" sz="3000">
                <a:solidFill>
                  <a:schemeClr val="accent6"/>
                </a:solidFill>
              </a:rPr>
              <a:t>V</a:t>
            </a:r>
            <a:r>
              <a:rPr lang="pt-BR" sz="3000">
                <a:solidFill>
                  <a:srgbClr val="000000"/>
                </a:solidFill>
              </a:rPr>
              <a:t>, uma variável aleatória com </a:t>
            </a:r>
            <a:r>
              <a:rPr lang="pt-BR" sz="3000">
                <a:solidFill>
                  <a:schemeClr val="accent6"/>
                </a:solidFill>
              </a:rPr>
              <a:t>distribuição </a:t>
            </a:r>
            <a:r>
              <a:rPr lang="pt-BR" sz="3000" err="1">
                <a:solidFill>
                  <a:schemeClr val="accent6"/>
                </a:solidFill>
              </a:rPr>
              <a:t>Qui</a:t>
            </a:r>
            <a:r>
              <a:rPr lang="pt-BR" sz="3000">
                <a:solidFill>
                  <a:schemeClr val="accent6"/>
                </a:solidFill>
              </a:rPr>
              <a:t>-quadrado </a:t>
            </a:r>
            <a:r>
              <a:rPr lang="pt-BR" sz="3000">
                <a:solidFill>
                  <a:srgbClr val="000000"/>
                </a:solidFill>
              </a:rPr>
              <a:t>com ν graus de liberdade. </a:t>
            </a:r>
            <a:r>
              <a:rPr lang="pt-BR" sz="3000" u="sng">
                <a:solidFill>
                  <a:srgbClr val="000000"/>
                </a:solidFill>
              </a:rPr>
              <a:t>Se Z e V são independentes</a:t>
            </a:r>
            <a:r>
              <a:rPr lang="pt-BR" sz="3000">
                <a:solidFill>
                  <a:srgbClr val="000000"/>
                </a:solidFill>
              </a:rPr>
              <a:t>, então a distribuição da variável aleatória t será: </a:t>
            </a:r>
          </a:p>
        </p:txBody>
      </p:sp>
      <p:pic>
        <p:nvPicPr>
          <p:cNvPr id="13" name="Imagem 12">
            <a:extLst>
              <a:ext uri="{FF2B5EF4-FFF2-40B4-BE49-F238E27FC236}">
                <a16:creationId xmlns:a16="http://schemas.microsoft.com/office/drawing/2014/main" id="{5C2FC10B-C97F-BE45-BF70-1C99CBD58B7D}"/>
              </a:ext>
            </a:extLst>
          </p:cNvPr>
          <p:cNvPicPr>
            <a:picLocks noChangeAspect="1"/>
          </p:cNvPicPr>
          <p:nvPr/>
        </p:nvPicPr>
        <p:blipFill>
          <a:blip r:embed="rId2"/>
          <a:stretch>
            <a:fillRect/>
          </a:stretch>
        </p:blipFill>
        <p:spPr>
          <a:xfrm>
            <a:off x="815375" y="3473757"/>
            <a:ext cx="3136139" cy="2020778"/>
          </a:xfrm>
          <a:prstGeom prst="rect">
            <a:avLst/>
          </a:prstGeom>
        </p:spPr>
      </p:pic>
      <p:sp>
        <p:nvSpPr>
          <p:cNvPr id="14" name="CaixaDeTexto 13">
            <a:extLst>
              <a:ext uri="{FF2B5EF4-FFF2-40B4-BE49-F238E27FC236}">
                <a16:creationId xmlns:a16="http://schemas.microsoft.com/office/drawing/2014/main" id="{CB377AD9-1E91-37FE-CDBE-B40FB78AF252}"/>
              </a:ext>
            </a:extLst>
          </p:cNvPr>
          <p:cNvSpPr txBox="1"/>
          <p:nvPr/>
        </p:nvSpPr>
        <p:spPr>
          <a:xfrm>
            <a:off x="5917147" y="3505146"/>
            <a:ext cx="5570907" cy="1916230"/>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r>
              <a:rPr lang="pt-BR" sz="2800"/>
              <a:t>Grau de liberdade, também pode ser encontrado como </a:t>
            </a:r>
            <a:r>
              <a:rPr lang="el-GR" sz="2800">
                <a:solidFill>
                  <a:srgbClr val="FF0000"/>
                </a:solidFill>
              </a:rPr>
              <a:t>ϕ</a:t>
            </a:r>
            <a:endParaRPr lang="pt-BR" sz="2800">
              <a:solidFill>
                <a:srgbClr val="FF0000"/>
              </a:solidFill>
            </a:endParaRPr>
          </a:p>
          <a:p>
            <a:r>
              <a:rPr lang="pt-BR" sz="2800"/>
              <a:t> </a:t>
            </a:r>
            <a:r>
              <a:rPr lang="el-GR" sz="2800">
                <a:solidFill>
                  <a:srgbClr val="FF0000"/>
                </a:solidFill>
              </a:rPr>
              <a:t>ϕ </a:t>
            </a:r>
            <a:r>
              <a:rPr lang="pt-BR" sz="2800">
                <a:solidFill>
                  <a:srgbClr val="FF0000"/>
                </a:solidFill>
              </a:rPr>
              <a:t> = n – 1</a:t>
            </a:r>
            <a:r>
              <a:rPr lang="pt-BR" sz="2800"/>
              <a:t>, sendo n o tamanho da amostra</a:t>
            </a:r>
          </a:p>
        </p:txBody>
      </p:sp>
      <p:sp>
        <p:nvSpPr>
          <p:cNvPr id="15" name="CaixaDeTexto 14">
            <a:extLst>
              <a:ext uri="{FF2B5EF4-FFF2-40B4-BE49-F238E27FC236}">
                <a16:creationId xmlns:a16="http://schemas.microsoft.com/office/drawing/2014/main" id="{4FA0E115-58BE-759D-1AA2-1CDCB2D45280}"/>
              </a:ext>
            </a:extLst>
          </p:cNvPr>
          <p:cNvSpPr txBox="1"/>
          <p:nvPr/>
        </p:nvSpPr>
        <p:spPr>
          <a:xfrm>
            <a:off x="883776" y="5735014"/>
            <a:ext cx="11141176" cy="1439561"/>
          </a:xfrm>
          <a:prstGeom prst="rect">
            <a:avLst/>
          </a:prstGeom>
        </p:spPr>
        <p:txBody>
          <a:bodyPr wrap="square" lIns="0" tIns="0" rIns="0" bIns="0" rtlCol="0" anchor="t">
            <a:spAutoFit/>
          </a:bodyPr>
          <a:lstStyle>
            <a:defPPr>
              <a:defRPr lang="pt-BR"/>
            </a:defPPr>
            <a:lvl1pPr algn="just">
              <a:lnSpc>
                <a:spcPts val="3840"/>
              </a:lnSpc>
              <a:defRPr sz="2000">
                <a:solidFill>
                  <a:srgbClr val="000000"/>
                </a:solidFill>
              </a:defRPr>
            </a:lvl1pPr>
          </a:lstStyle>
          <a:p>
            <a:r>
              <a:rPr lang="pt-BR" sz="2800"/>
              <a:t>Uma variável aleatória contínua t tem distribuição t de </a:t>
            </a:r>
            <a:r>
              <a:rPr lang="pt-BR" sz="2800" err="1"/>
              <a:t>Student</a:t>
            </a:r>
            <a:r>
              <a:rPr lang="pt-BR" sz="2800"/>
              <a:t> com </a:t>
            </a:r>
            <a:r>
              <a:rPr lang="el-GR" sz="2800">
                <a:solidFill>
                  <a:srgbClr val="FF0000"/>
                </a:solidFill>
              </a:rPr>
              <a:t>ϕ</a:t>
            </a:r>
            <a:r>
              <a:rPr lang="el-GR" sz="2800"/>
              <a:t> </a:t>
            </a:r>
            <a:r>
              <a:rPr lang="pt-BR" sz="2800"/>
              <a:t> graus de liberdade, denotada por </a:t>
            </a:r>
            <a:r>
              <a:rPr lang="pt-BR" sz="2800">
                <a:solidFill>
                  <a:srgbClr val="FF0000"/>
                </a:solidFill>
              </a:rPr>
              <a:t>t</a:t>
            </a:r>
            <a:r>
              <a:rPr lang="el-GR" sz="2800">
                <a:solidFill>
                  <a:srgbClr val="FF0000"/>
                </a:solidFill>
              </a:rPr>
              <a:t>ϕ</a:t>
            </a:r>
            <a:r>
              <a:rPr lang="pt-BR" sz="2800"/>
              <a:t>, se sua função densidade for dada por:</a:t>
            </a:r>
          </a:p>
        </p:txBody>
      </p:sp>
      <p:pic>
        <p:nvPicPr>
          <p:cNvPr id="16" name="Imagem 15">
            <a:extLst>
              <a:ext uri="{FF2B5EF4-FFF2-40B4-BE49-F238E27FC236}">
                <a16:creationId xmlns:a16="http://schemas.microsoft.com/office/drawing/2014/main" id="{78634D36-E298-ED3D-E73D-47C7C3EB5D73}"/>
              </a:ext>
            </a:extLst>
          </p:cNvPr>
          <p:cNvPicPr>
            <a:picLocks noChangeAspect="1"/>
          </p:cNvPicPr>
          <p:nvPr/>
        </p:nvPicPr>
        <p:blipFill>
          <a:blip r:embed="rId3"/>
          <a:stretch>
            <a:fillRect/>
          </a:stretch>
        </p:blipFill>
        <p:spPr>
          <a:xfrm>
            <a:off x="193035" y="7107545"/>
            <a:ext cx="6361563" cy="1446614"/>
          </a:xfrm>
          <a:prstGeom prst="rect">
            <a:avLst/>
          </a:prstGeom>
        </p:spPr>
      </p:pic>
      <p:pic>
        <p:nvPicPr>
          <p:cNvPr id="17" name="Imagem 16">
            <a:extLst>
              <a:ext uri="{FF2B5EF4-FFF2-40B4-BE49-F238E27FC236}">
                <a16:creationId xmlns:a16="http://schemas.microsoft.com/office/drawing/2014/main" id="{6719C7B0-92EC-650F-8EB5-13E38A0EE1F4}"/>
              </a:ext>
            </a:extLst>
          </p:cNvPr>
          <p:cNvPicPr>
            <a:picLocks noChangeAspect="1"/>
          </p:cNvPicPr>
          <p:nvPr/>
        </p:nvPicPr>
        <p:blipFill>
          <a:blip r:embed="rId4"/>
          <a:stretch>
            <a:fillRect/>
          </a:stretch>
        </p:blipFill>
        <p:spPr>
          <a:xfrm>
            <a:off x="6780934" y="7830852"/>
            <a:ext cx="4427130" cy="1747574"/>
          </a:xfrm>
          <a:prstGeom prst="rect">
            <a:avLst/>
          </a:prstGeom>
        </p:spPr>
      </p:pic>
      <p:cxnSp>
        <p:nvCxnSpPr>
          <p:cNvPr id="19" name="Conector de Seta Reta 18">
            <a:extLst>
              <a:ext uri="{FF2B5EF4-FFF2-40B4-BE49-F238E27FC236}">
                <a16:creationId xmlns:a16="http://schemas.microsoft.com/office/drawing/2014/main" id="{6D2BB51F-C9AC-574A-AA12-0C344F32111D}"/>
              </a:ext>
            </a:extLst>
          </p:cNvPr>
          <p:cNvCxnSpPr>
            <a:cxnSpLocks/>
            <a:endCxn id="14" idx="1"/>
          </p:cNvCxnSpPr>
          <p:nvPr/>
        </p:nvCxnSpPr>
        <p:spPr>
          <a:xfrm flipV="1">
            <a:off x="3706586" y="4463261"/>
            <a:ext cx="2210561" cy="332814"/>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22" name="CaixaDeTexto 21">
            <a:extLst>
              <a:ext uri="{FF2B5EF4-FFF2-40B4-BE49-F238E27FC236}">
                <a16:creationId xmlns:a16="http://schemas.microsoft.com/office/drawing/2014/main" id="{B0AE5B8B-F709-32B6-0B69-1CB216DF022E}"/>
              </a:ext>
            </a:extLst>
          </p:cNvPr>
          <p:cNvSpPr txBox="1"/>
          <p:nvPr/>
        </p:nvSpPr>
        <p:spPr>
          <a:xfrm>
            <a:off x="4085217" y="9086825"/>
            <a:ext cx="2369147" cy="464935"/>
          </a:xfrm>
          <a:prstGeom prst="rect">
            <a:avLst/>
          </a:prstGeom>
        </p:spPr>
        <p:txBody>
          <a:bodyPr wrap="square" lIns="0" tIns="0" rIns="0" bIns="0" rtlCol="0" anchor="t">
            <a:spAutoFit/>
          </a:bodyPr>
          <a:lstStyle>
            <a:defPPr>
              <a:defRPr lang="pt-BR"/>
            </a:defPPr>
            <a:lvl1pPr algn="just">
              <a:lnSpc>
                <a:spcPts val="3840"/>
              </a:lnSpc>
              <a:defRPr sz="2000">
                <a:solidFill>
                  <a:srgbClr val="000000"/>
                </a:solidFill>
              </a:defRPr>
            </a:lvl1pPr>
          </a:lstStyle>
          <a:p>
            <a:r>
              <a:rPr lang="pt-BR" sz="2800"/>
              <a:t>Função Gama</a:t>
            </a:r>
          </a:p>
        </p:txBody>
      </p:sp>
      <p:cxnSp>
        <p:nvCxnSpPr>
          <p:cNvPr id="23" name="Conector de Seta Reta 22">
            <a:extLst>
              <a:ext uri="{FF2B5EF4-FFF2-40B4-BE49-F238E27FC236}">
                <a16:creationId xmlns:a16="http://schemas.microsoft.com/office/drawing/2014/main" id="{E8C70A13-07D0-0489-CEC9-402A65C2A2BB}"/>
              </a:ext>
            </a:extLst>
          </p:cNvPr>
          <p:cNvCxnSpPr>
            <a:cxnSpLocks/>
            <a:endCxn id="22" idx="1"/>
          </p:cNvCxnSpPr>
          <p:nvPr/>
        </p:nvCxnSpPr>
        <p:spPr>
          <a:xfrm>
            <a:off x="3142131" y="8392872"/>
            <a:ext cx="943086" cy="926421"/>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25" name="Conector de Seta Reta 24">
            <a:extLst>
              <a:ext uri="{FF2B5EF4-FFF2-40B4-BE49-F238E27FC236}">
                <a16:creationId xmlns:a16="http://schemas.microsoft.com/office/drawing/2014/main" id="{666488A4-96A4-9A1B-BF4E-1F437ECA2F7D}"/>
              </a:ext>
            </a:extLst>
          </p:cNvPr>
          <p:cNvCxnSpPr>
            <a:cxnSpLocks/>
          </p:cNvCxnSpPr>
          <p:nvPr/>
        </p:nvCxnSpPr>
        <p:spPr>
          <a:xfrm flipV="1">
            <a:off x="6227749" y="8995084"/>
            <a:ext cx="1022137" cy="332137"/>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228664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164786" y="0"/>
            <a:ext cx="6123214" cy="660437"/>
            <a:chOff x="0" y="0"/>
            <a:chExt cx="1744715" cy="812800"/>
          </a:xfrm>
        </p:grpSpPr>
        <p:sp>
          <p:nvSpPr>
            <p:cNvPr id="3" name="Freeform 3"/>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5" name="Group 5"/>
          <p:cNvGrpSpPr/>
          <p:nvPr/>
        </p:nvGrpSpPr>
        <p:grpSpPr>
          <a:xfrm>
            <a:off x="-170102" y="9005144"/>
            <a:ext cx="6787751" cy="3339256"/>
            <a:chOff x="-43005" y="-66675"/>
            <a:chExt cx="1787720" cy="879475"/>
          </a:xfrm>
        </p:grpSpPr>
        <p:sp>
          <p:nvSpPr>
            <p:cNvPr id="6" name="Freeform 6"/>
            <p:cNvSpPr/>
            <p:nvPr/>
          </p:nvSpPr>
          <p:spPr>
            <a:xfrm>
              <a:off x="-43005" y="172021"/>
              <a:ext cx="1744715" cy="107868"/>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7" name="TextBox 7"/>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8" name="TextBox 8"/>
          <p:cNvSpPr txBox="1"/>
          <p:nvPr/>
        </p:nvSpPr>
        <p:spPr>
          <a:xfrm>
            <a:off x="6454364" y="1131762"/>
            <a:ext cx="4616407" cy="660437"/>
          </a:xfrm>
          <a:prstGeom prst="rect">
            <a:avLst/>
          </a:prstGeom>
        </p:spPr>
        <p:txBody>
          <a:bodyPr wrap="square" lIns="0" tIns="0" rIns="0" bIns="0" rtlCol="0" anchor="t">
            <a:spAutoFit/>
          </a:bodyPr>
          <a:lstStyle/>
          <a:p>
            <a:pPr algn="l">
              <a:lnSpc>
                <a:spcPts val="4950"/>
              </a:lnSpc>
            </a:pPr>
            <a:r>
              <a:rPr lang="en-US" sz="5000" dirty="0" err="1">
                <a:solidFill>
                  <a:srgbClr val="000000"/>
                </a:solidFill>
                <a:latin typeface="Poppins Semi-Bold"/>
              </a:rPr>
              <a:t>Distribuição</a:t>
            </a:r>
            <a:r>
              <a:rPr lang="en-US" sz="5000" dirty="0">
                <a:solidFill>
                  <a:srgbClr val="000000"/>
                </a:solidFill>
                <a:latin typeface="Poppins Semi-Bold"/>
              </a:rPr>
              <a:t> T</a:t>
            </a:r>
          </a:p>
        </p:txBody>
      </p:sp>
      <p:sp>
        <p:nvSpPr>
          <p:cNvPr id="9" name="TextBox 9"/>
          <p:cNvSpPr txBox="1"/>
          <p:nvPr/>
        </p:nvSpPr>
        <p:spPr>
          <a:xfrm>
            <a:off x="815375" y="2004949"/>
            <a:ext cx="16230600" cy="959302"/>
          </a:xfrm>
          <a:prstGeom prst="rect">
            <a:avLst/>
          </a:prstGeom>
        </p:spPr>
        <p:txBody>
          <a:bodyPr lIns="0" tIns="0" rIns="0" bIns="0" rtlCol="0" anchor="t">
            <a:spAutoFit/>
          </a:bodyPr>
          <a:lstStyle/>
          <a:p>
            <a:pPr algn="just">
              <a:lnSpc>
                <a:spcPts val="3840"/>
              </a:lnSpc>
            </a:pPr>
            <a:r>
              <a:rPr lang="pt-BR" sz="3000">
                <a:solidFill>
                  <a:srgbClr val="000000"/>
                </a:solidFill>
              </a:rPr>
              <a:t>Graficamente temos que a área total é necessariamente 1 (100%), quando aplicamos a media, moda e mediana da distribuição T ambas tenderão a 0.</a:t>
            </a:r>
          </a:p>
        </p:txBody>
      </p:sp>
      <p:pic>
        <p:nvPicPr>
          <p:cNvPr id="10" name="Imagem 9">
            <a:extLst>
              <a:ext uri="{FF2B5EF4-FFF2-40B4-BE49-F238E27FC236}">
                <a16:creationId xmlns:a16="http://schemas.microsoft.com/office/drawing/2014/main" id="{E25F8DA7-3C4E-2710-8474-8CBE951A195E}"/>
              </a:ext>
            </a:extLst>
          </p:cNvPr>
          <p:cNvPicPr>
            <a:picLocks noChangeAspect="1"/>
          </p:cNvPicPr>
          <p:nvPr/>
        </p:nvPicPr>
        <p:blipFill>
          <a:blip r:embed="rId2"/>
          <a:stretch>
            <a:fillRect/>
          </a:stretch>
        </p:blipFill>
        <p:spPr>
          <a:xfrm>
            <a:off x="5364658" y="3679119"/>
            <a:ext cx="6800128" cy="5113275"/>
          </a:xfrm>
          <a:prstGeom prst="rect">
            <a:avLst/>
          </a:prstGeom>
        </p:spPr>
      </p:pic>
    </p:spTree>
    <p:extLst>
      <p:ext uri="{BB962C8B-B14F-4D97-AF65-F5344CB8AC3E}">
        <p14:creationId xmlns:p14="http://schemas.microsoft.com/office/powerpoint/2010/main" val="19773084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987"/>
        <p:cNvGrpSpPr/>
        <p:nvPr/>
      </p:nvGrpSpPr>
      <p:grpSpPr>
        <a:xfrm>
          <a:off x="0" y="0"/>
          <a:ext cx="0" cy="0"/>
          <a:chOff x="0" y="0"/>
          <a:chExt cx="0" cy="0"/>
        </a:xfrm>
      </p:grpSpPr>
      <p:sp>
        <p:nvSpPr>
          <p:cNvPr id="1988" name="Google Shape;1988;p68"/>
          <p:cNvSpPr txBox="1">
            <a:spLocks noGrp="1"/>
          </p:cNvSpPr>
          <p:nvPr>
            <p:ph type="title"/>
          </p:nvPr>
        </p:nvSpPr>
        <p:spPr>
          <a:xfrm>
            <a:off x="3722200" y="676650"/>
            <a:ext cx="10825200" cy="1152000"/>
          </a:xfrm>
          <a:prstGeom prst="rect">
            <a:avLst/>
          </a:prstGeom>
        </p:spPr>
        <p:txBody>
          <a:bodyPr wrap="square" lIns="0" tIns="0" rIns="0" bIns="0" rtlCol="0" anchor="t">
            <a:spAutoFit/>
          </a:bodyPr>
          <a:lstStyle/>
          <a:p>
            <a:pPr defTabSz="914400">
              <a:lnSpc>
                <a:spcPts val="4950"/>
              </a:lnSpc>
            </a:pPr>
            <a:r>
              <a:rPr lang="en" sz="5000" dirty="0">
                <a:solidFill>
                  <a:srgbClr val="000000"/>
                </a:solidFill>
                <a:latin typeface="Poppins Semi-Bold"/>
                <a:ea typeface="+mn-ea"/>
                <a:cs typeface="+mn-cs"/>
              </a:rPr>
              <a:t>Distribuição </a:t>
            </a:r>
            <a:r>
              <a:rPr lang="pt-BR" sz="5000" dirty="0">
                <a:solidFill>
                  <a:srgbClr val="000000"/>
                </a:solidFill>
                <a:latin typeface="Poppins Semi-Bold"/>
                <a:ea typeface="+mn-ea"/>
                <a:cs typeface="+mn-cs"/>
              </a:rPr>
              <a:t>T</a:t>
            </a:r>
            <a:endParaRPr sz="5000" dirty="0">
              <a:solidFill>
                <a:srgbClr val="000000"/>
              </a:solidFill>
              <a:latin typeface="Poppins Semi-Bold"/>
              <a:ea typeface="+mn-ea"/>
              <a:cs typeface="+mn-cs"/>
            </a:endParaRPr>
          </a:p>
          <a:p>
            <a:pPr algn="l" defTabSz="914400">
              <a:lnSpc>
                <a:spcPts val="4950"/>
              </a:lnSpc>
            </a:pPr>
            <a:endParaRPr sz="5000" dirty="0">
              <a:solidFill>
                <a:srgbClr val="000000"/>
              </a:solidFill>
              <a:latin typeface="Poppins Semi-Bold"/>
              <a:ea typeface="+mn-ea"/>
              <a:cs typeface="+mn-cs"/>
            </a:endParaRPr>
          </a:p>
        </p:txBody>
      </p:sp>
      <p:sp>
        <p:nvSpPr>
          <p:cNvPr id="1989" name="Google Shape;1989;p68"/>
          <p:cNvSpPr txBox="1">
            <a:spLocks noGrp="1"/>
          </p:cNvSpPr>
          <p:nvPr>
            <p:ph type="body" idx="1"/>
          </p:nvPr>
        </p:nvSpPr>
        <p:spPr>
          <a:xfrm>
            <a:off x="1429300" y="2304300"/>
            <a:ext cx="15411000" cy="7059000"/>
          </a:xfrm>
          <a:prstGeom prst="rect">
            <a:avLst/>
          </a:prstGeom>
          <a:noFill/>
          <a:ln>
            <a:noFill/>
          </a:ln>
        </p:spPr>
        <p:txBody>
          <a:bodyPr spcFirstLastPara="1" vert="horz" wrap="square" lIns="182850" tIns="182850" rIns="182850" bIns="182850" rtlCol="0" anchor="t" anchorCtr="0">
            <a:noAutofit/>
          </a:bodyPr>
          <a:lstStyle/>
          <a:p>
            <a:pPr marL="0" indent="0">
              <a:buNone/>
            </a:pPr>
            <a:r>
              <a:rPr lang="en" sz="4000"/>
              <a:t>Grafico da FDP:</a:t>
            </a:r>
            <a:endParaRPr sz="4000"/>
          </a:p>
        </p:txBody>
      </p:sp>
      <p:pic>
        <p:nvPicPr>
          <p:cNvPr id="1990" name="Google Shape;1990;p68"/>
          <p:cNvPicPr preferRelativeResize="0"/>
          <p:nvPr/>
        </p:nvPicPr>
        <p:blipFill rotWithShape="1">
          <a:blip r:embed="rId3">
            <a:alphaModFix/>
          </a:blip>
          <a:srcRect/>
          <a:stretch/>
        </p:blipFill>
        <p:spPr>
          <a:xfrm>
            <a:off x="4756518" y="3165699"/>
            <a:ext cx="8756552" cy="6567398"/>
          </a:xfrm>
          <a:prstGeom prst="rect">
            <a:avLst/>
          </a:prstGeom>
          <a:noFill/>
          <a:ln>
            <a:noFill/>
          </a:ln>
        </p:spPr>
      </p:pic>
      <p:grpSp>
        <p:nvGrpSpPr>
          <p:cNvPr id="2" name="Group 2">
            <a:extLst>
              <a:ext uri="{FF2B5EF4-FFF2-40B4-BE49-F238E27FC236}">
                <a16:creationId xmlns:a16="http://schemas.microsoft.com/office/drawing/2014/main" id="{C07B34F5-ECFF-1532-73EF-4B7783D820F8}"/>
              </a:ext>
            </a:extLst>
          </p:cNvPr>
          <p:cNvGrpSpPr/>
          <p:nvPr/>
        </p:nvGrpSpPr>
        <p:grpSpPr>
          <a:xfrm>
            <a:off x="12164786" y="0"/>
            <a:ext cx="6123214" cy="660437"/>
            <a:chOff x="0" y="0"/>
            <a:chExt cx="1744715" cy="812800"/>
          </a:xfrm>
        </p:grpSpPr>
        <p:sp>
          <p:nvSpPr>
            <p:cNvPr id="3" name="Freeform 3">
              <a:extLst>
                <a:ext uri="{FF2B5EF4-FFF2-40B4-BE49-F238E27FC236}">
                  <a16:creationId xmlns:a16="http://schemas.microsoft.com/office/drawing/2014/main" id="{3C241AC7-E4C7-BA65-A269-7D3DF6A770B8}"/>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a:extLst>
                <a:ext uri="{FF2B5EF4-FFF2-40B4-BE49-F238E27FC236}">
                  <a16:creationId xmlns:a16="http://schemas.microsoft.com/office/drawing/2014/main" id="{FBC328B8-4274-1DDF-C2AC-E4D259D42C68}"/>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5" name="Group 5">
            <a:extLst>
              <a:ext uri="{FF2B5EF4-FFF2-40B4-BE49-F238E27FC236}">
                <a16:creationId xmlns:a16="http://schemas.microsoft.com/office/drawing/2014/main" id="{70A646D6-DF2B-69A4-0377-325851083956}"/>
              </a:ext>
            </a:extLst>
          </p:cNvPr>
          <p:cNvGrpSpPr/>
          <p:nvPr/>
        </p:nvGrpSpPr>
        <p:grpSpPr>
          <a:xfrm>
            <a:off x="-170102" y="9005144"/>
            <a:ext cx="6787751" cy="3339256"/>
            <a:chOff x="-43005" y="-66675"/>
            <a:chExt cx="1787720" cy="879475"/>
          </a:xfrm>
        </p:grpSpPr>
        <p:sp>
          <p:nvSpPr>
            <p:cNvPr id="6" name="Freeform 6">
              <a:extLst>
                <a:ext uri="{FF2B5EF4-FFF2-40B4-BE49-F238E27FC236}">
                  <a16:creationId xmlns:a16="http://schemas.microsoft.com/office/drawing/2014/main" id="{F64D4236-A2E2-1A65-4CCF-46229083B37E}"/>
                </a:ext>
              </a:extLst>
            </p:cNvPr>
            <p:cNvSpPr/>
            <p:nvPr/>
          </p:nvSpPr>
          <p:spPr>
            <a:xfrm>
              <a:off x="-43005" y="172021"/>
              <a:ext cx="1744715" cy="107868"/>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7" name="TextBox 7">
              <a:extLst>
                <a:ext uri="{FF2B5EF4-FFF2-40B4-BE49-F238E27FC236}">
                  <a16:creationId xmlns:a16="http://schemas.microsoft.com/office/drawing/2014/main" id="{76F504C3-E00C-5551-6FA9-7033927F4EE5}"/>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057400"/>
            <a:ext cx="6624466" cy="3086100"/>
            <a:chOff x="0" y="0"/>
            <a:chExt cx="1744715" cy="812800"/>
          </a:xfrm>
        </p:grpSpPr>
        <p:sp>
          <p:nvSpPr>
            <p:cNvPr id="3" name="Freeform 3"/>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5" name="Group 5"/>
          <p:cNvGrpSpPr/>
          <p:nvPr/>
        </p:nvGrpSpPr>
        <p:grpSpPr>
          <a:xfrm>
            <a:off x="11663534" y="9466308"/>
            <a:ext cx="6624466" cy="3086100"/>
            <a:chOff x="0" y="0"/>
            <a:chExt cx="1744715" cy="812800"/>
          </a:xfrm>
        </p:grpSpPr>
        <p:sp>
          <p:nvSpPr>
            <p:cNvPr id="6" name="Freeform 6"/>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7" name="TextBox 7"/>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8" name="TextBox 8"/>
          <p:cNvSpPr txBox="1"/>
          <p:nvPr/>
        </p:nvSpPr>
        <p:spPr>
          <a:xfrm>
            <a:off x="815377" y="1886610"/>
            <a:ext cx="11070875" cy="685800"/>
          </a:xfrm>
          <a:prstGeom prst="rect">
            <a:avLst/>
          </a:prstGeom>
        </p:spPr>
        <p:txBody>
          <a:bodyPr lIns="0" tIns="0" rIns="0" bIns="0" rtlCol="0" anchor="t">
            <a:spAutoFit/>
          </a:bodyPr>
          <a:lstStyle/>
          <a:p>
            <a:pPr algn="l">
              <a:lnSpc>
                <a:spcPts val="4950"/>
              </a:lnSpc>
            </a:pPr>
            <a:r>
              <a:rPr lang="en-US" sz="4500">
                <a:solidFill>
                  <a:srgbClr val="000000"/>
                </a:solidFill>
                <a:latin typeface="Poppins Semi-Bold"/>
              </a:rPr>
              <a:t>Função </a:t>
            </a:r>
            <a:r>
              <a:rPr lang="en-US" sz="4500" err="1">
                <a:solidFill>
                  <a:srgbClr val="000000"/>
                </a:solidFill>
                <a:latin typeface="Poppins Semi-Bold"/>
              </a:rPr>
              <a:t>Densidade</a:t>
            </a:r>
            <a:r>
              <a:rPr lang="en-US" sz="4500">
                <a:solidFill>
                  <a:srgbClr val="000000"/>
                </a:solidFill>
                <a:latin typeface="Poppins Semi-Bold"/>
              </a:rPr>
              <a:t> de </a:t>
            </a:r>
            <a:r>
              <a:rPr lang="en-US" sz="4500" err="1">
                <a:solidFill>
                  <a:srgbClr val="000000"/>
                </a:solidFill>
                <a:latin typeface="Poppins Semi-Bold"/>
              </a:rPr>
              <a:t>Probabilidade</a:t>
            </a:r>
            <a:endParaRPr lang="en-US" sz="4500">
              <a:solidFill>
                <a:srgbClr val="000000"/>
              </a:solidFill>
              <a:latin typeface="Poppins Semi-Bold"/>
            </a:endParaRPr>
          </a:p>
        </p:txBody>
      </p:sp>
      <p:sp>
        <p:nvSpPr>
          <p:cNvPr id="9" name="TextBox 9"/>
          <p:cNvSpPr txBox="1"/>
          <p:nvPr/>
        </p:nvSpPr>
        <p:spPr>
          <a:xfrm>
            <a:off x="815377" y="3761604"/>
            <a:ext cx="16661797" cy="2923877"/>
          </a:xfrm>
          <a:prstGeom prst="rect">
            <a:avLst/>
          </a:prstGeom>
        </p:spPr>
        <p:txBody>
          <a:bodyPr lIns="0" tIns="0" rIns="0" bIns="0" rtlCol="0" anchor="t">
            <a:spAutoFit/>
          </a:bodyPr>
          <a:lstStyle/>
          <a:p>
            <a:pPr algn="just">
              <a:lnSpc>
                <a:spcPts val="3840"/>
              </a:lnSpc>
            </a:pPr>
            <a:r>
              <a:rPr lang="pt-BR" sz="3200">
                <a:solidFill>
                  <a:srgbClr val="000000"/>
                </a:solidFill>
              </a:rPr>
              <a:t>Em probabilidade e estatística, a função de densidade de probabilidade (FDP) de uma variável aleatória continua é a função que quantifica a probabilidade relativa de uma variável aleatória assumir um valor específico.</a:t>
            </a:r>
          </a:p>
          <a:p>
            <a:pPr algn="just">
              <a:lnSpc>
                <a:spcPts val="3840"/>
              </a:lnSpc>
            </a:pPr>
            <a:endParaRPr lang="pt-BR" sz="3200">
              <a:solidFill>
                <a:srgbClr val="000000"/>
              </a:solidFill>
            </a:endParaRPr>
          </a:p>
          <a:p>
            <a:pPr algn="just">
              <a:lnSpc>
                <a:spcPts val="3840"/>
              </a:lnSpc>
            </a:pPr>
            <a:r>
              <a:rPr lang="pt-BR" sz="3200">
                <a:solidFill>
                  <a:srgbClr val="000000"/>
                </a:solidFill>
              </a:rPr>
              <a:t>A probabilidade de uma variável aleatória contínua assumir um valor dentro de um intervalo específico é calculada pela integral da função densidade de probabilidade sobre o intervalo.</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994"/>
        <p:cNvGrpSpPr/>
        <p:nvPr/>
      </p:nvGrpSpPr>
      <p:grpSpPr>
        <a:xfrm>
          <a:off x="0" y="0"/>
          <a:ext cx="0" cy="0"/>
          <a:chOff x="0" y="0"/>
          <a:chExt cx="0" cy="0"/>
        </a:xfrm>
      </p:grpSpPr>
      <p:sp>
        <p:nvSpPr>
          <p:cNvPr id="1995" name="Google Shape;1995;p69"/>
          <p:cNvSpPr txBox="1">
            <a:spLocks noGrp="1"/>
          </p:cNvSpPr>
          <p:nvPr>
            <p:ph type="title"/>
          </p:nvPr>
        </p:nvSpPr>
        <p:spPr>
          <a:xfrm>
            <a:off x="4946843" y="739424"/>
            <a:ext cx="10825200" cy="641201"/>
          </a:xfrm>
          <a:prstGeom prst="rect">
            <a:avLst/>
          </a:prstGeom>
          <a:noFill/>
          <a:ln>
            <a:noFill/>
          </a:ln>
        </p:spPr>
        <p:txBody>
          <a:bodyPr spcFirstLastPara="1" vert="horz" wrap="square" lIns="0" tIns="0" rIns="0" bIns="0" rtlCol="0" anchor="t" anchorCtr="0">
            <a:spAutoFit/>
          </a:bodyPr>
          <a:lstStyle/>
          <a:p>
            <a:pPr algn="l" defTabSz="914400">
              <a:lnSpc>
                <a:spcPts val="4950"/>
              </a:lnSpc>
            </a:pPr>
            <a:r>
              <a:rPr lang="en" sz="5000" dirty="0">
                <a:solidFill>
                  <a:srgbClr val="000000"/>
                </a:solidFill>
                <a:latin typeface="Poppins Semi-Bold"/>
                <a:ea typeface="+mn-ea"/>
                <a:cs typeface="+mn-cs"/>
              </a:rPr>
              <a:t>Distribuição T</a:t>
            </a:r>
            <a:endParaRPr sz="5000" dirty="0">
              <a:solidFill>
                <a:srgbClr val="000000"/>
              </a:solidFill>
              <a:latin typeface="Poppins Semi-Bold"/>
              <a:ea typeface="+mn-ea"/>
              <a:cs typeface="+mn-cs"/>
            </a:endParaRPr>
          </a:p>
        </p:txBody>
      </p:sp>
      <p:sp>
        <p:nvSpPr>
          <p:cNvPr id="1996" name="Google Shape;1996;p69"/>
          <p:cNvSpPr txBox="1">
            <a:spLocks noGrp="1"/>
          </p:cNvSpPr>
          <p:nvPr>
            <p:ph type="body" idx="1"/>
          </p:nvPr>
        </p:nvSpPr>
        <p:spPr>
          <a:xfrm>
            <a:off x="1151714" y="2304300"/>
            <a:ext cx="15411000" cy="7059000"/>
          </a:xfrm>
          <a:prstGeom prst="rect">
            <a:avLst/>
          </a:prstGeom>
          <a:noFill/>
          <a:ln>
            <a:noFill/>
          </a:ln>
        </p:spPr>
        <p:txBody>
          <a:bodyPr spcFirstLastPara="1" vert="horz" wrap="square" lIns="182850" tIns="182850" rIns="182850" bIns="182850" rtlCol="0" anchor="t" anchorCtr="0">
            <a:noAutofit/>
          </a:bodyPr>
          <a:lstStyle/>
          <a:p>
            <a:pPr marL="0" indent="0">
              <a:buNone/>
            </a:pPr>
            <a:r>
              <a:rPr lang="en" sz="4000"/>
              <a:t>Gráfico da FDA:</a:t>
            </a:r>
            <a:endParaRPr sz="4000"/>
          </a:p>
        </p:txBody>
      </p:sp>
      <p:pic>
        <p:nvPicPr>
          <p:cNvPr id="1997" name="Google Shape;1997;p69"/>
          <p:cNvPicPr preferRelativeResize="0"/>
          <p:nvPr/>
        </p:nvPicPr>
        <p:blipFill rotWithShape="1">
          <a:blip r:embed="rId3">
            <a:alphaModFix/>
          </a:blip>
          <a:srcRect l="51308"/>
          <a:stretch/>
        </p:blipFill>
        <p:spPr>
          <a:xfrm>
            <a:off x="5394752" y="2761225"/>
            <a:ext cx="7480100" cy="6145150"/>
          </a:xfrm>
          <a:prstGeom prst="rect">
            <a:avLst/>
          </a:prstGeom>
          <a:noFill/>
          <a:ln>
            <a:noFill/>
          </a:ln>
        </p:spPr>
      </p:pic>
      <p:grpSp>
        <p:nvGrpSpPr>
          <p:cNvPr id="5" name="Group 5">
            <a:extLst>
              <a:ext uri="{FF2B5EF4-FFF2-40B4-BE49-F238E27FC236}">
                <a16:creationId xmlns:a16="http://schemas.microsoft.com/office/drawing/2014/main" id="{CA1F440F-A2C9-4EBC-4AC5-5499BF69609C}"/>
              </a:ext>
            </a:extLst>
          </p:cNvPr>
          <p:cNvGrpSpPr/>
          <p:nvPr/>
        </p:nvGrpSpPr>
        <p:grpSpPr>
          <a:xfrm>
            <a:off x="-170102" y="9005144"/>
            <a:ext cx="6787751" cy="3339256"/>
            <a:chOff x="-43005" y="-66675"/>
            <a:chExt cx="1787720" cy="879475"/>
          </a:xfrm>
        </p:grpSpPr>
        <p:sp>
          <p:nvSpPr>
            <p:cNvPr id="6" name="Freeform 6">
              <a:extLst>
                <a:ext uri="{FF2B5EF4-FFF2-40B4-BE49-F238E27FC236}">
                  <a16:creationId xmlns:a16="http://schemas.microsoft.com/office/drawing/2014/main" id="{8C98960A-1C8B-28E8-2FCA-18CB4F4B0F32}"/>
                </a:ext>
              </a:extLst>
            </p:cNvPr>
            <p:cNvSpPr/>
            <p:nvPr/>
          </p:nvSpPr>
          <p:spPr>
            <a:xfrm>
              <a:off x="-43005" y="172021"/>
              <a:ext cx="1744715" cy="107868"/>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7" name="TextBox 7">
              <a:extLst>
                <a:ext uri="{FF2B5EF4-FFF2-40B4-BE49-F238E27FC236}">
                  <a16:creationId xmlns:a16="http://schemas.microsoft.com/office/drawing/2014/main" id="{4A48F98B-DC72-201D-44CE-D6657C7EE129}"/>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164786" y="0"/>
            <a:ext cx="6123214" cy="660437"/>
            <a:chOff x="0" y="0"/>
            <a:chExt cx="1744715" cy="812800"/>
          </a:xfrm>
        </p:grpSpPr>
        <p:sp>
          <p:nvSpPr>
            <p:cNvPr id="3" name="Freeform 3"/>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5" name="Group 5"/>
          <p:cNvGrpSpPr/>
          <p:nvPr/>
        </p:nvGrpSpPr>
        <p:grpSpPr>
          <a:xfrm>
            <a:off x="-170102" y="9005144"/>
            <a:ext cx="6787751" cy="3339256"/>
            <a:chOff x="-43005" y="-66675"/>
            <a:chExt cx="1787720" cy="879475"/>
          </a:xfrm>
        </p:grpSpPr>
        <p:sp>
          <p:nvSpPr>
            <p:cNvPr id="6" name="Freeform 6"/>
            <p:cNvSpPr/>
            <p:nvPr/>
          </p:nvSpPr>
          <p:spPr>
            <a:xfrm>
              <a:off x="-43005" y="172021"/>
              <a:ext cx="1744715" cy="107868"/>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7" name="TextBox 7"/>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8" name="TextBox 8"/>
          <p:cNvSpPr txBox="1"/>
          <p:nvPr/>
        </p:nvSpPr>
        <p:spPr>
          <a:xfrm>
            <a:off x="5159303" y="1002583"/>
            <a:ext cx="8148484" cy="660437"/>
          </a:xfrm>
          <a:prstGeom prst="rect">
            <a:avLst/>
          </a:prstGeom>
        </p:spPr>
        <p:txBody>
          <a:bodyPr wrap="square" lIns="0" tIns="0" rIns="0" bIns="0" rtlCol="0" anchor="t">
            <a:spAutoFit/>
          </a:bodyPr>
          <a:lstStyle/>
          <a:p>
            <a:pPr algn="l">
              <a:lnSpc>
                <a:spcPts val="4950"/>
              </a:lnSpc>
            </a:pPr>
            <a:r>
              <a:rPr lang="en-US" sz="5000" err="1">
                <a:solidFill>
                  <a:srgbClr val="000000"/>
                </a:solidFill>
                <a:latin typeface="Poppins Semi-Bold"/>
              </a:rPr>
              <a:t>Distribuição</a:t>
            </a:r>
            <a:r>
              <a:rPr lang="en-US" sz="5000">
                <a:solidFill>
                  <a:srgbClr val="000000"/>
                </a:solidFill>
                <a:latin typeface="Poppins Semi-Bold"/>
              </a:rPr>
              <a:t> T de Student</a:t>
            </a:r>
          </a:p>
        </p:txBody>
      </p:sp>
      <p:sp>
        <p:nvSpPr>
          <p:cNvPr id="9" name="TextBox 9"/>
          <p:cNvSpPr txBox="1"/>
          <p:nvPr/>
        </p:nvSpPr>
        <p:spPr>
          <a:xfrm>
            <a:off x="815375" y="2125413"/>
            <a:ext cx="5412374" cy="994888"/>
          </a:xfrm>
          <a:prstGeom prst="rect">
            <a:avLst/>
          </a:prstGeom>
        </p:spPr>
        <p:txBody>
          <a:bodyPr wrap="square" lIns="0" tIns="0" rIns="0" bIns="0" rtlCol="0" anchor="t">
            <a:spAutoFit/>
          </a:bodyPr>
          <a:lstStyle/>
          <a:p>
            <a:pPr algn="just">
              <a:lnSpc>
                <a:spcPts val="3840"/>
              </a:lnSpc>
            </a:pPr>
            <a:r>
              <a:rPr lang="pt-BR" sz="3700">
                <a:solidFill>
                  <a:srgbClr val="FF0000"/>
                </a:solidFill>
                <a:effectLst>
                  <a:outerShdw blurRad="38100" dist="38100" dir="2700000" algn="tl">
                    <a:srgbClr val="000000">
                      <a:alpha val="43137"/>
                    </a:srgbClr>
                  </a:outerShdw>
                </a:effectLst>
              </a:rPr>
              <a:t>Graus de Liberdade:</a:t>
            </a:r>
          </a:p>
          <a:p>
            <a:pPr algn="just">
              <a:lnSpc>
                <a:spcPts val="3840"/>
              </a:lnSpc>
            </a:pPr>
            <a:endParaRPr lang="pt-BR" sz="3700">
              <a:solidFill>
                <a:srgbClr val="FF0000"/>
              </a:solidFill>
              <a:effectLst>
                <a:outerShdw blurRad="38100" dist="38100" dir="2700000" algn="tl">
                  <a:srgbClr val="000000">
                    <a:alpha val="43137"/>
                  </a:srgbClr>
                </a:outerShdw>
              </a:effectLst>
            </a:endParaRPr>
          </a:p>
        </p:txBody>
      </p:sp>
      <p:sp>
        <p:nvSpPr>
          <p:cNvPr id="14" name="CaixaDeTexto 13">
            <a:extLst>
              <a:ext uri="{FF2B5EF4-FFF2-40B4-BE49-F238E27FC236}">
                <a16:creationId xmlns:a16="http://schemas.microsoft.com/office/drawing/2014/main" id="{CB377AD9-1E91-37FE-CDBE-B40FB78AF252}"/>
              </a:ext>
            </a:extLst>
          </p:cNvPr>
          <p:cNvSpPr txBox="1"/>
          <p:nvPr/>
        </p:nvSpPr>
        <p:spPr>
          <a:xfrm>
            <a:off x="891409" y="2925483"/>
            <a:ext cx="17102677" cy="980653"/>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r>
              <a:rPr lang="pt-BR"/>
              <a:t>Assim como Guiness desenvolveu, é indicado usar a distribuição “T de </a:t>
            </a:r>
            <a:r>
              <a:rPr lang="pt-BR" err="1"/>
              <a:t>Student</a:t>
            </a:r>
            <a:r>
              <a:rPr lang="pt-BR"/>
              <a:t>” para amostras com tamanho inferior a 30.</a:t>
            </a:r>
          </a:p>
        </p:txBody>
      </p:sp>
      <p:sp>
        <p:nvSpPr>
          <p:cNvPr id="10" name="CaixaDeTexto 9">
            <a:extLst>
              <a:ext uri="{FF2B5EF4-FFF2-40B4-BE49-F238E27FC236}">
                <a16:creationId xmlns:a16="http://schemas.microsoft.com/office/drawing/2014/main" id="{61302C84-CA50-7AE3-7C61-E5FAB18AFA9E}"/>
              </a:ext>
            </a:extLst>
          </p:cNvPr>
          <p:cNvSpPr txBox="1"/>
          <p:nvPr/>
        </p:nvSpPr>
        <p:spPr>
          <a:xfrm>
            <a:off x="815375" y="4465031"/>
            <a:ext cx="17102677" cy="493340"/>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r>
              <a:rPr lang="pt-BR"/>
              <a:t>Necessitamos de alguns cálculos básicos para trabalhar com a distribuição:</a:t>
            </a:r>
          </a:p>
        </p:txBody>
      </p:sp>
      <p:pic>
        <p:nvPicPr>
          <p:cNvPr id="11" name="Imagem 10">
            <a:extLst>
              <a:ext uri="{FF2B5EF4-FFF2-40B4-BE49-F238E27FC236}">
                <a16:creationId xmlns:a16="http://schemas.microsoft.com/office/drawing/2014/main" id="{68252DB0-01F4-F8DE-DF89-C2841EC0DD39}"/>
              </a:ext>
            </a:extLst>
          </p:cNvPr>
          <p:cNvPicPr>
            <a:picLocks noChangeAspect="1"/>
          </p:cNvPicPr>
          <p:nvPr/>
        </p:nvPicPr>
        <p:blipFill>
          <a:blip r:embed="rId2"/>
          <a:stretch>
            <a:fillRect/>
          </a:stretch>
        </p:blipFill>
        <p:spPr>
          <a:xfrm>
            <a:off x="891410" y="6055692"/>
            <a:ext cx="4399048" cy="1347596"/>
          </a:xfrm>
          <a:prstGeom prst="rect">
            <a:avLst/>
          </a:prstGeom>
        </p:spPr>
      </p:pic>
      <p:sp>
        <p:nvSpPr>
          <p:cNvPr id="12" name="CaixaDeTexto 11">
            <a:extLst>
              <a:ext uri="{FF2B5EF4-FFF2-40B4-BE49-F238E27FC236}">
                <a16:creationId xmlns:a16="http://schemas.microsoft.com/office/drawing/2014/main" id="{FA444B7F-8663-0CA8-FB1F-0D603E89AC38}"/>
              </a:ext>
            </a:extLst>
          </p:cNvPr>
          <p:cNvSpPr txBox="1"/>
          <p:nvPr/>
        </p:nvSpPr>
        <p:spPr>
          <a:xfrm>
            <a:off x="891409" y="5528388"/>
            <a:ext cx="5636414" cy="487313"/>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r>
              <a:rPr lang="pt-BR" sz="3000">
                <a:solidFill>
                  <a:srgbClr val="FF0000"/>
                </a:solidFill>
              </a:rPr>
              <a:t>Cálculo da Variância v = </a:t>
            </a:r>
            <a:r>
              <a:rPr lang="el-GR" sz="3200">
                <a:solidFill>
                  <a:srgbClr val="FF0000"/>
                </a:solidFill>
                <a:latin typeface="Bahnschrift" panose="020B0502040204020203" pitchFamily="34" charset="0"/>
              </a:rPr>
              <a:t>ϕ</a:t>
            </a:r>
            <a:endParaRPr lang="pt-BR" sz="3200">
              <a:solidFill>
                <a:srgbClr val="FF0000"/>
              </a:solidFill>
              <a:latin typeface="Bahnschrift" panose="020B0502040204020203" pitchFamily="34" charset="0"/>
            </a:endParaRPr>
          </a:p>
        </p:txBody>
      </p:sp>
      <p:pic>
        <p:nvPicPr>
          <p:cNvPr id="18" name="Imagem 17">
            <a:extLst>
              <a:ext uri="{FF2B5EF4-FFF2-40B4-BE49-F238E27FC236}">
                <a16:creationId xmlns:a16="http://schemas.microsoft.com/office/drawing/2014/main" id="{C6E7F8DC-10A9-97FA-C437-A5E348BF460F}"/>
              </a:ext>
            </a:extLst>
          </p:cNvPr>
          <p:cNvPicPr>
            <a:picLocks noChangeAspect="1"/>
          </p:cNvPicPr>
          <p:nvPr/>
        </p:nvPicPr>
        <p:blipFill>
          <a:blip r:embed="rId3"/>
          <a:stretch>
            <a:fillRect/>
          </a:stretch>
        </p:blipFill>
        <p:spPr>
          <a:xfrm>
            <a:off x="6527823" y="6055692"/>
            <a:ext cx="10310548" cy="834965"/>
          </a:xfrm>
          <a:prstGeom prst="rect">
            <a:avLst/>
          </a:prstGeom>
        </p:spPr>
      </p:pic>
      <p:sp>
        <p:nvSpPr>
          <p:cNvPr id="20" name="CaixaDeTexto 19">
            <a:extLst>
              <a:ext uri="{FF2B5EF4-FFF2-40B4-BE49-F238E27FC236}">
                <a16:creationId xmlns:a16="http://schemas.microsoft.com/office/drawing/2014/main" id="{51C0AEB6-9E0B-4D2B-1DB4-2900D443990F}"/>
              </a:ext>
            </a:extLst>
          </p:cNvPr>
          <p:cNvSpPr txBox="1"/>
          <p:nvPr/>
        </p:nvSpPr>
        <p:spPr>
          <a:xfrm>
            <a:off x="7525121" y="5610808"/>
            <a:ext cx="9489250" cy="471989"/>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pt-BR"/>
              <a:t>O desvio padrão é a raiz da variância, então:</a:t>
            </a:r>
          </a:p>
        </p:txBody>
      </p:sp>
      <p:cxnSp>
        <p:nvCxnSpPr>
          <p:cNvPr id="21" name="Conector de Seta Reta 20">
            <a:extLst>
              <a:ext uri="{FF2B5EF4-FFF2-40B4-BE49-F238E27FC236}">
                <a16:creationId xmlns:a16="http://schemas.microsoft.com/office/drawing/2014/main" id="{D722FA48-DBBA-1DC2-9A24-64AF8241E0C2}"/>
              </a:ext>
            </a:extLst>
          </p:cNvPr>
          <p:cNvCxnSpPr>
            <a:cxnSpLocks/>
            <a:endCxn id="27" idx="3"/>
          </p:cNvCxnSpPr>
          <p:nvPr/>
        </p:nvCxnSpPr>
        <p:spPr>
          <a:xfrm>
            <a:off x="7090158" y="6694779"/>
            <a:ext cx="3261038" cy="159050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4" name="Conector de Seta Reta 23">
            <a:extLst>
              <a:ext uri="{FF2B5EF4-FFF2-40B4-BE49-F238E27FC236}">
                <a16:creationId xmlns:a16="http://schemas.microsoft.com/office/drawing/2014/main" id="{58D96CC5-712E-8CEA-593D-C30EB1180598}"/>
              </a:ext>
            </a:extLst>
          </p:cNvPr>
          <p:cNvCxnSpPr>
            <a:cxnSpLocks/>
            <a:endCxn id="27" idx="0"/>
          </p:cNvCxnSpPr>
          <p:nvPr/>
        </p:nvCxnSpPr>
        <p:spPr>
          <a:xfrm>
            <a:off x="9366713" y="6694779"/>
            <a:ext cx="1248175" cy="135197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6" name="Conector de Seta Reta 25">
            <a:extLst>
              <a:ext uri="{FF2B5EF4-FFF2-40B4-BE49-F238E27FC236}">
                <a16:creationId xmlns:a16="http://schemas.microsoft.com/office/drawing/2014/main" id="{0825D552-664E-FC33-6471-244FEF49A7D0}"/>
              </a:ext>
            </a:extLst>
          </p:cNvPr>
          <p:cNvCxnSpPr>
            <a:cxnSpLocks/>
            <a:endCxn id="27" idx="1"/>
          </p:cNvCxnSpPr>
          <p:nvPr/>
        </p:nvCxnSpPr>
        <p:spPr>
          <a:xfrm flipH="1">
            <a:off x="10878580" y="6729490"/>
            <a:ext cx="1391166" cy="1555789"/>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27" name="Retângulo 26">
            <a:extLst>
              <a:ext uri="{FF2B5EF4-FFF2-40B4-BE49-F238E27FC236}">
                <a16:creationId xmlns:a16="http://schemas.microsoft.com/office/drawing/2014/main" id="{269016B7-B536-8CC8-0635-4DBF41743836}"/>
              </a:ext>
            </a:extLst>
          </p:cNvPr>
          <p:cNvSpPr/>
          <p:nvPr/>
        </p:nvSpPr>
        <p:spPr>
          <a:xfrm rot="10800000" flipV="1">
            <a:off x="10351196" y="8046752"/>
            <a:ext cx="527384" cy="477054"/>
          </a:xfrm>
          <a:prstGeom prst="rect">
            <a:avLst/>
          </a:prstGeom>
        </p:spPr>
        <p:txBody>
          <a:bodyPr wrap="square">
            <a:spAutoFit/>
          </a:bodyPr>
          <a:lstStyle/>
          <a:p>
            <a:r>
              <a:rPr lang="el-GR" sz="2500">
                <a:solidFill>
                  <a:srgbClr val="FF0000"/>
                </a:solidFill>
                <a:latin typeface="Bahnschrift" panose="020B0502040204020203" pitchFamily="34" charset="0"/>
              </a:rPr>
              <a:t>ϕ</a:t>
            </a:r>
            <a:endParaRPr lang="pt-BR" sz="2500">
              <a:solidFill>
                <a:srgbClr val="FF0000"/>
              </a:solidFill>
              <a:latin typeface="Bahnschrift" panose="020B0502040204020203" pitchFamily="34" charset="0"/>
            </a:endParaRPr>
          </a:p>
        </p:txBody>
      </p:sp>
      <p:sp>
        <p:nvSpPr>
          <p:cNvPr id="37" name="CaixaDeTexto 36">
            <a:extLst>
              <a:ext uri="{FF2B5EF4-FFF2-40B4-BE49-F238E27FC236}">
                <a16:creationId xmlns:a16="http://schemas.microsoft.com/office/drawing/2014/main" id="{AE197B08-BEF4-F7B0-409A-0AAABD3FEED8}"/>
              </a:ext>
            </a:extLst>
          </p:cNvPr>
          <p:cNvSpPr txBox="1"/>
          <p:nvPr/>
        </p:nvSpPr>
        <p:spPr>
          <a:xfrm>
            <a:off x="6527823" y="7055964"/>
            <a:ext cx="1642196" cy="471989"/>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pt-BR"/>
              <a:t>v = </a:t>
            </a:r>
            <a:r>
              <a:rPr lang="pt-BR" err="1"/>
              <a:t>t</a:t>
            </a:r>
            <a:r>
              <a:rPr lang="pt-BR" baseline="-25000" err="1"/>
              <a:t>n</a:t>
            </a:r>
            <a:endParaRPr lang="pt-BR"/>
          </a:p>
        </p:txBody>
      </p:sp>
    </p:spTree>
    <p:extLst>
      <p:ext uri="{BB962C8B-B14F-4D97-AF65-F5344CB8AC3E}">
        <p14:creationId xmlns:p14="http://schemas.microsoft.com/office/powerpoint/2010/main" val="31673230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164786" y="0"/>
            <a:ext cx="6123214" cy="660437"/>
            <a:chOff x="0" y="0"/>
            <a:chExt cx="1744715" cy="812800"/>
          </a:xfrm>
        </p:grpSpPr>
        <p:sp>
          <p:nvSpPr>
            <p:cNvPr id="3" name="Freeform 3"/>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grpSp>
        <p:nvGrpSpPr>
          <p:cNvPr id="5" name="Group 5"/>
          <p:cNvGrpSpPr/>
          <p:nvPr/>
        </p:nvGrpSpPr>
        <p:grpSpPr>
          <a:xfrm>
            <a:off x="-170102" y="9005144"/>
            <a:ext cx="6787751" cy="3339256"/>
            <a:chOff x="-43005" y="-66675"/>
            <a:chExt cx="1787720" cy="879475"/>
          </a:xfrm>
        </p:grpSpPr>
        <p:sp>
          <p:nvSpPr>
            <p:cNvPr id="6" name="Freeform 6"/>
            <p:cNvSpPr/>
            <p:nvPr/>
          </p:nvSpPr>
          <p:spPr>
            <a:xfrm>
              <a:off x="-43005" y="172021"/>
              <a:ext cx="1744715" cy="107868"/>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7" name="TextBox 7"/>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8" name="TextBox 8"/>
          <p:cNvSpPr txBox="1"/>
          <p:nvPr/>
        </p:nvSpPr>
        <p:spPr>
          <a:xfrm>
            <a:off x="6454364" y="1131762"/>
            <a:ext cx="4616407" cy="660437"/>
          </a:xfrm>
          <a:prstGeom prst="rect">
            <a:avLst/>
          </a:prstGeom>
        </p:spPr>
        <p:txBody>
          <a:bodyPr wrap="square" lIns="0" tIns="0" rIns="0" bIns="0" rtlCol="0" anchor="t">
            <a:spAutoFit/>
          </a:bodyPr>
          <a:lstStyle/>
          <a:p>
            <a:pPr algn="l">
              <a:lnSpc>
                <a:spcPts val="4950"/>
              </a:lnSpc>
            </a:pPr>
            <a:r>
              <a:rPr lang="en-US" sz="5000" err="1">
                <a:solidFill>
                  <a:srgbClr val="000000"/>
                </a:solidFill>
                <a:latin typeface="Poppins Semi-Bold"/>
              </a:rPr>
              <a:t>Distribuição</a:t>
            </a:r>
            <a:r>
              <a:rPr lang="en-US" sz="5000">
                <a:solidFill>
                  <a:srgbClr val="000000"/>
                </a:solidFill>
                <a:latin typeface="Poppins Semi-Bold"/>
              </a:rPr>
              <a:t> T</a:t>
            </a:r>
          </a:p>
        </p:txBody>
      </p:sp>
      <p:sp>
        <p:nvSpPr>
          <p:cNvPr id="9" name="TextBox 9"/>
          <p:cNvSpPr txBox="1"/>
          <p:nvPr/>
        </p:nvSpPr>
        <p:spPr>
          <a:xfrm>
            <a:off x="815375" y="2004949"/>
            <a:ext cx="16230600" cy="487313"/>
          </a:xfrm>
          <a:prstGeom prst="rect">
            <a:avLst/>
          </a:prstGeom>
        </p:spPr>
        <p:txBody>
          <a:bodyPr lIns="0" tIns="0" rIns="0" bIns="0" rtlCol="0" anchor="t">
            <a:spAutoFit/>
          </a:bodyPr>
          <a:lstStyle/>
          <a:p>
            <a:pPr algn="just">
              <a:lnSpc>
                <a:spcPts val="3840"/>
              </a:lnSpc>
            </a:pPr>
            <a:r>
              <a:rPr lang="pt-BR" sz="3000">
                <a:solidFill>
                  <a:srgbClr val="000000"/>
                </a:solidFill>
              </a:rPr>
              <a:t>Graficamente temos uma comparação entre </a:t>
            </a:r>
            <a:r>
              <a:rPr lang="el-GR" sz="3200">
                <a:solidFill>
                  <a:srgbClr val="FF0000"/>
                </a:solidFill>
                <a:latin typeface="Bahnschrift" panose="020B0502040204020203" pitchFamily="34" charset="0"/>
              </a:rPr>
              <a:t>ϕ</a:t>
            </a:r>
            <a:r>
              <a:rPr lang="pt-BR" sz="3000">
                <a:solidFill>
                  <a:srgbClr val="000000"/>
                </a:solidFill>
              </a:rPr>
              <a:t> e DNP</a:t>
            </a:r>
          </a:p>
        </p:txBody>
      </p:sp>
      <p:pic>
        <p:nvPicPr>
          <p:cNvPr id="11" name="Imagem 10">
            <a:extLst>
              <a:ext uri="{FF2B5EF4-FFF2-40B4-BE49-F238E27FC236}">
                <a16:creationId xmlns:a16="http://schemas.microsoft.com/office/drawing/2014/main" id="{5AE85358-5149-BB42-0135-40E6605279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487" y="3136711"/>
            <a:ext cx="8206514" cy="5510726"/>
          </a:xfrm>
          <a:prstGeom prst="rect">
            <a:avLst/>
          </a:prstGeom>
        </p:spPr>
      </p:pic>
      <p:cxnSp>
        <p:nvCxnSpPr>
          <p:cNvPr id="12" name="Conector de Seta Reta 11">
            <a:extLst>
              <a:ext uri="{FF2B5EF4-FFF2-40B4-BE49-F238E27FC236}">
                <a16:creationId xmlns:a16="http://schemas.microsoft.com/office/drawing/2014/main" id="{8609DC7C-4C2E-2F6B-13B9-A8681D647957}"/>
              </a:ext>
            </a:extLst>
          </p:cNvPr>
          <p:cNvCxnSpPr>
            <a:cxnSpLocks/>
            <a:endCxn id="13" idx="1"/>
          </p:cNvCxnSpPr>
          <p:nvPr/>
        </p:nvCxnSpPr>
        <p:spPr>
          <a:xfrm flipV="1">
            <a:off x="7168243" y="3931009"/>
            <a:ext cx="1534857" cy="568559"/>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13" name="CaixaDeTexto 12">
            <a:extLst>
              <a:ext uri="{FF2B5EF4-FFF2-40B4-BE49-F238E27FC236}">
                <a16:creationId xmlns:a16="http://schemas.microsoft.com/office/drawing/2014/main" id="{BFB617EA-40FD-A273-6A47-867BFC32E91B}"/>
              </a:ext>
            </a:extLst>
          </p:cNvPr>
          <p:cNvSpPr txBox="1"/>
          <p:nvPr/>
        </p:nvSpPr>
        <p:spPr>
          <a:xfrm>
            <a:off x="8703100" y="3695014"/>
            <a:ext cx="6123243" cy="471989"/>
          </a:xfrm>
          <a:prstGeom prst="rect">
            <a:avLst/>
          </a:prstGeom>
        </p:spPr>
        <p:txBody>
          <a:bodyPr wrap="square" lIns="0" tIns="0" rIns="0" bIns="0" rtlCol="0" anchor="t">
            <a:spAutoFit/>
          </a:bodyPr>
          <a:lstStyle>
            <a:defPPr>
              <a:defRPr lang="pt-BR"/>
            </a:defPPr>
            <a:lvl1pPr algn="just">
              <a:lnSpc>
                <a:spcPts val="3840"/>
              </a:lnSpc>
              <a:defRPr sz="3000">
                <a:solidFill>
                  <a:srgbClr val="000000"/>
                </a:solidFill>
              </a:defRPr>
            </a:lvl1pPr>
          </a:lstStyle>
          <a:p>
            <a:r>
              <a:rPr lang="pt-BR"/>
              <a:t>Distribuição Normal Padrão</a:t>
            </a:r>
          </a:p>
        </p:txBody>
      </p:sp>
      <p:cxnSp>
        <p:nvCxnSpPr>
          <p:cNvPr id="14" name="Conector de Seta Reta 13">
            <a:extLst>
              <a:ext uri="{FF2B5EF4-FFF2-40B4-BE49-F238E27FC236}">
                <a16:creationId xmlns:a16="http://schemas.microsoft.com/office/drawing/2014/main" id="{A52C0980-F25F-A71C-6BE3-55934379A10B}"/>
              </a:ext>
            </a:extLst>
          </p:cNvPr>
          <p:cNvCxnSpPr>
            <a:cxnSpLocks/>
          </p:cNvCxnSpPr>
          <p:nvPr/>
        </p:nvCxnSpPr>
        <p:spPr>
          <a:xfrm flipV="1">
            <a:off x="7021286" y="4857275"/>
            <a:ext cx="2640874" cy="286225"/>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15" name="Retângulo 14">
            <a:extLst>
              <a:ext uri="{FF2B5EF4-FFF2-40B4-BE49-F238E27FC236}">
                <a16:creationId xmlns:a16="http://schemas.microsoft.com/office/drawing/2014/main" id="{A77E66D7-E54D-01B0-6985-688CD5069F8C}"/>
              </a:ext>
            </a:extLst>
          </p:cNvPr>
          <p:cNvSpPr/>
          <p:nvPr/>
        </p:nvSpPr>
        <p:spPr>
          <a:xfrm>
            <a:off x="9662160" y="4441943"/>
            <a:ext cx="485087" cy="553998"/>
          </a:xfrm>
          <a:prstGeom prst="rect">
            <a:avLst/>
          </a:prstGeom>
        </p:spPr>
        <p:txBody>
          <a:bodyPr wrap="square">
            <a:spAutoFit/>
          </a:bodyPr>
          <a:lstStyle/>
          <a:p>
            <a:r>
              <a:rPr lang="el-GR" sz="3000">
                <a:solidFill>
                  <a:srgbClr val="FF0000"/>
                </a:solidFill>
                <a:latin typeface="Bahnschrift" panose="020B0502040204020203" pitchFamily="34" charset="0"/>
              </a:rPr>
              <a:t>ϕ</a:t>
            </a:r>
            <a:endParaRPr lang="pt-BR" sz="3000">
              <a:solidFill>
                <a:srgbClr val="FF0000"/>
              </a:solidFill>
              <a:latin typeface="Bahnschrift" panose="020B0502040204020203" pitchFamily="34" charset="0"/>
            </a:endParaRPr>
          </a:p>
        </p:txBody>
      </p:sp>
    </p:spTree>
    <p:extLst>
      <p:ext uri="{BB962C8B-B14F-4D97-AF65-F5344CB8AC3E}">
        <p14:creationId xmlns:p14="http://schemas.microsoft.com/office/powerpoint/2010/main" val="818706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4947729" y="491050"/>
            <a:ext cx="9143850" cy="660437"/>
          </a:xfrm>
          <a:prstGeom prst="rect">
            <a:avLst/>
          </a:prstGeom>
        </p:spPr>
        <p:txBody>
          <a:bodyPr wrap="square" lIns="0" tIns="0" rIns="0" bIns="0" rtlCol="0" anchor="t">
            <a:spAutoFit/>
          </a:bodyPr>
          <a:lstStyle>
            <a:defPPr>
              <a:defRPr lang="pt-BR"/>
            </a:defPPr>
            <a:lvl1pPr>
              <a:lnSpc>
                <a:spcPts val="4950"/>
              </a:lnSpc>
              <a:defRPr sz="5000">
                <a:solidFill>
                  <a:srgbClr val="000000"/>
                </a:solidFill>
                <a:latin typeface="Poppins Semi-Bold"/>
              </a:defRPr>
            </a:lvl1pPr>
          </a:lstStyle>
          <a:p>
            <a:r>
              <a:rPr lang="pt-BR"/>
              <a:t>DISTRIBUIÇÃO T DE STUDENT</a:t>
            </a:r>
          </a:p>
        </p:txBody>
      </p:sp>
      <p:sp>
        <p:nvSpPr>
          <p:cNvPr id="4" name="CaixaDeTexto 3"/>
          <p:cNvSpPr txBox="1"/>
          <p:nvPr/>
        </p:nvSpPr>
        <p:spPr>
          <a:xfrm>
            <a:off x="600892" y="2065694"/>
            <a:ext cx="6283235" cy="646331"/>
          </a:xfrm>
          <a:prstGeom prst="rect">
            <a:avLst/>
          </a:prstGeom>
        </p:spPr>
        <p:txBody>
          <a:bodyPr wrap="square" lIns="0" tIns="0" rIns="0" bIns="0" rtlCol="0" anchor="t">
            <a:spAutoFit/>
          </a:bodyPr>
          <a:lstStyle>
            <a:defPPr>
              <a:defRPr lang="pt-BR"/>
            </a:defPPr>
            <a:lvl1pPr algn="just">
              <a:lnSpc>
                <a:spcPts val="3840"/>
              </a:lnSpc>
              <a:defRPr sz="3700">
                <a:solidFill>
                  <a:srgbClr val="FF0000"/>
                </a:solidFill>
                <a:effectLst>
                  <a:outerShdw blurRad="38100" dist="38100" dir="2700000" algn="tl">
                    <a:srgbClr val="000000">
                      <a:alpha val="43137"/>
                    </a:srgbClr>
                  </a:outerShdw>
                </a:effectLst>
              </a:defRPr>
            </a:lvl1pPr>
          </a:lstStyle>
          <a:p>
            <a:r>
              <a:rPr lang="pt-BR"/>
              <a:t>Para Entender a tabela:</a:t>
            </a:r>
          </a:p>
        </p:txBody>
      </p:sp>
      <p:pic>
        <p:nvPicPr>
          <p:cNvPr id="5" name="Imagem 4"/>
          <p:cNvPicPr>
            <a:picLocks noChangeAspect="1"/>
          </p:cNvPicPr>
          <p:nvPr/>
        </p:nvPicPr>
        <p:blipFill>
          <a:blip r:embed="rId2"/>
          <a:stretch>
            <a:fillRect/>
          </a:stretch>
        </p:blipFill>
        <p:spPr>
          <a:xfrm>
            <a:off x="3941419" y="3090264"/>
            <a:ext cx="9986851" cy="5611834"/>
          </a:xfrm>
          <a:prstGeom prst="rect">
            <a:avLst/>
          </a:prstGeom>
        </p:spPr>
      </p:pic>
      <p:cxnSp>
        <p:nvCxnSpPr>
          <p:cNvPr id="8" name="Conector de Seta Reta 7"/>
          <p:cNvCxnSpPr/>
          <p:nvPr/>
        </p:nvCxnSpPr>
        <p:spPr>
          <a:xfrm>
            <a:off x="10035245" y="8346582"/>
            <a:ext cx="757646" cy="979715"/>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9" name="CaixaDeTexto 8"/>
          <p:cNvSpPr txBox="1"/>
          <p:nvPr/>
        </p:nvSpPr>
        <p:spPr>
          <a:xfrm>
            <a:off x="10792891" y="8993742"/>
            <a:ext cx="4536374" cy="471989"/>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pt-BR" err="1"/>
              <a:t>Tcrítico</a:t>
            </a:r>
            <a:endParaRPr lang="pt-BR"/>
          </a:p>
        </p:txBody>
      </p:sp>
      <p:grpSp>
        <p:nvGrpSpPr>
          <p:cNvPr id="6" name="Group 2">
            <a:extLst>
              <a:ext uri="{FF2B5EF4-FFF2-40B4-BE49-F238E27FC236}">
                <a16:creationId xmlns:a16="http://schemas.microsoft.com/office/drawing/2014/main" id="{C95EC528-78F9-A45C-393A-8F655126414F}"/>
              </a:ext>
            </a:extLst>
          </p:cNvPr>
          <p:cNvGrpSpPr/>
          <p:nvPr/>
        </p:nvGrpSpPr>
        <p:grpSpPr>
          <a:xfrm rot="5400000">
            <a:off x="15494563" y="1983940"/>
            <a:ext cx="5045527" cy="660437"/>
            <a:chOff x="0" y="0"/>
            <a:chExt cx="1744715" cy="812800"/>
          </a:xfrm>
        </p:grpSpPr>
        <p:sp>
          <p:nvSpPr>
            <p:cNvPr id="7" name="Freeform 3">
              <a:extLst>
                <a:ext uri="{FF2B5EF4-FFF2-40B4-BE49-F238E27FC236}">
                  <a16:creationId xmlns:a16="http://schemas.microsoft.com/office/drawing/2014/main" id="{99700F4E-AFC9-F565-5F40-9E624971902B}"/>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0" name="TextBox 4">
              <a:extLst>
                <a:ext uri="{FF2B5EF4-FFF2-40B4-BE49-F238E27FC236}">
                  <a16:creationId xmlns:a16="http://schemas.microsoft.com/office/drawing/2014/main" id="{4DE3EEA9-CCAF-EB01-AAEB-C7471ADE26AF}"/>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4126970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4947729" y="491050"/>
            <a:ext cx="9143850" cy="660437"/>
          </a:xfrm>
          <a:prstGeom prst="rect">
            <a:avLst/>
          </a:prstGeom>
        </p:spPr>
        <p:txBody>
          <a:bodyPr wrap="square" lIns="0" tIns="0" rIns="0" bIns="0" rtlCol="0" anchor="t">
            <a:spAutoFit/>
          </a:bodyPr>
          <a:lstStyle>
            <a:defPPr>
              <a:defRPr lang="pt-BR"/>
            </a:defPPr>
            <a:lvl1pPr>
              <a:lnSpc>
                <a:spcPts val="4950"/>
              </a:lnSpc>
              <a:defRPr sz="5000">
                <a:solidFill>
                  <a:srgbClr val="000000"/>
                </a:solidFill>
                <a:latin typeface="Poppins Semi-Bold"/>
              </a:defRPr>
            </a:lvl1pPr>
          </a:lstStyle>
          <a:p>
            <a:r>
              <a:rPr lang="pt-BR"/>
              <a:t>DISTRIBUIÇÃO T DE STUDENT</a:t>
            </a:r>
          </a:p>
        </p:txBody>
      </p:sp>
      <p:pic>
        <p:nvPicPr>
          <p:cNvPr id="2" name="Imagem 1">
            <a:extLst>
              <a:ext uri="{FF2B5EF4-FFF2-40B4-BE49-F238E27FC236}">
                <a16:creationId xmlns:a16="http://schemas.microsoft.com/office/drawing/2014/main" id="{C745E86A-4472-26CA-6524-81F1F8FF6693}"/>
              </a:ext>
            </a:extLst>
          </p:cNvPr>
          <p:cNvPicPr>
            <a:picLocks noChangeAspect="1"/>
          </p:cNvPicPr>
          <p:nvPr/>
        </p:nvPicPr>
        <p:blipFill>
          <a:blip r:embed="rId3"/>
          <a:stretch>
            <a:fillRect/>
          </a:stretch>
        </p:blipFill>
        <p:spPr>
          <a:xfrm>
            <a:off x="4126207" y="1414019"/>
            <a:ext cx="10683808" cy="8668281"/>
          </a:xfrm>
          <a:prstGeom prst="rect">
            <a:avLst/>
          </a:prstGeom>
        </p:spPr>
      </p:pic>
      <p:grpSp>
        <p:nvGrpSpPr>
          <p:cNvPr id="6" name="Group 2">
            <a:extLst>
              <a:ext uri="{FF2B5EF4-FFF2-40B4-BE49-F238E27FC236}">
                <a16:creationId xmlns:a16="http://schemas.microsoft.com/office/drawing/2014/main" id="{D15DBF6E-E55B-FED0-B88E-08D7948F1644}"/>
              </a:ext>
            </a:extLst>
          </p:cNvPr>
          <p:cNvGrpSpPr/>
          <p:nvPr/>
        </p:nvGrpSpPr>
        <p:grpSpPr>
          <a:xfrm rot="5400000">
            <a:off x="15494563" y="1983940"/>
            <a:ext cx="5045527" cy="660437"/>
            <a:chOff x="0" y="0"/>
            <a:chExt cx="1744715" cy="812800"/>
          </a:xfrm>
        </p:grpSpPr>
        <p:sp>
          <p:nvSpPr>
            <p:cNvPr id="7" name="Freeform 3">
              <a:extLst>
                <a:ext uri="{FF2B5EF4-FFF2-40B4-BE49-F238E27FC236}">
                  <a16:creationId xmlns:a16="http://schemas.microsoft.com/office/drawing/2014/main" id="{AB6B68CA-CDCF-14E8-3412-D6B19E327E49}"/>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0" name="TextBox 4">
              <a:extLst>
                <a:ext uri="{FF2B5EF4-FFF2-40B4-BE49-F238E27FC236}">
                  <a16:creationId xmlns:a16="http://schemas.microsoft.com/office/drawing/2014/main" id="{C593D7F2-A5EE-226B-7D70-6DBCE205D67E}"/>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1926512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4571403" y="503154"/>
            <a:ext cx="9143850" cy="660437"/>
          </a:xfrm>
          <a:prstGeom prst="rect">
            <a:avLst/>
          </a:prstGeom>
        </p:spPr>
        <p:txBody>
          <a:bodyPr wrap="square" lIns="0" tIns="0" rIns="0" bIns="0" rtlCol="0" anchor="t">
            <a:spAutoFit/>
          </a:bodyPr>
          <a:lstStyle>
            <a:defPPr>
              <a:defRPr lang="pt-BR"/>
            </a:defPPr>
            <a:lvl1pPr>
              <a:lnSpc>
                <a:spcPts val="4950"/>
              </a:lnSpc>
              <a:defRPr sz="5000">
                <a:solidFill>
                  <a:srgbClr val="000000"/>
                </a:solidFill>
                <a:latin typeface="Poppins Semi-Bold"/>
              </a:defRPr>
            </a:lvl1pPr>
          </a:lstStyle>
          <a:p>
            <a:r>
              <a:rPr lang="pt-BR"/>
              <a:t>DISTRIBUIÇÃO T DE STUDENT</a:t>
            </a:r>
          </a:p>
        </p:txBody>
      </p:sp>
      <p:sp>
        <p:nvSpPr>
          <p:cNvPr id="4" name="CaixaDeTexto 3"/>
          <p:cNvSpPr txBox="1"/>
          <p:nvPr/>
        </p:nvSpPr>
        <p:spPr>
          <a:xfrm>
            <a:off x="443542" y="1873763"/>
            <a:ext cx="12239897" cy="646331"/>
          </a:xfrm>
          <a:prstGeom prst="rect">
            <a:avLst/>
          </a:prstGeom>
        </p:spPr>
        <p:txBody>
          <a:bodyPr wrap="square" lIns="0" tIns="0" rIns="0" bIns="0" rtlCol="0" anchor="t">
            <a:spAutoFit/>
          </a:bodyPr>
          <a:lstStyle>
            <a:defPPr>
              <a:defRPr lang="pt-BR"/>
            </a:defPPr>
            <a:lvl1pPr algn="just">
              <a:lnSpc>
                <a:spcPts val="3840"/>
              </a:lnSpc>
              <a:defRPr sz="3700">
                <a:solidFill>
                  <a:srgbClr val="FF0000"/>
                </a:solidFill>
                <a:effectLst>
                  <a:outerShdw blurRad="38100" dist="38100" dir="2700000" algn="tl">
                    <a:srgbClr val="000000">
                      <a:alpha val="43137"/>
                    </a:srgbClr>
                  </a:outerShdw>
                </a:effectLst>
              </a:defRPr>
            </a:lvl1pPr>
          </a:lstStyle>
          <a:p>
            <a:r>
              <a:rPr lang="pt-BR"/>
              <a:t>Descobrindo o intervalo de confiança, vamos precisar:</a:t>
            </a:r>
          </a:p>
        </p:txBody>
      </p:sp>
      <p:sp>
        <p:nvSpPr>
          <p:cNvPr id="5" name="CaixaDeTexto 4"/>
          <p:cNvSpPr txBox="1"/>
          <p:nvPr/>
        </p:nvSpPr>
        <p:spPr>
          <a:xfrm>
            <a:off x="834786" y="2715015"/>
            <a:ext cx="3304653" cy="471989"/>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pt-BR"/>
              <a:t>Média amostral</a:t>
            </a:r>
          </a:p>
        </p:txBody>
      </p:sp>
      <p:pic>
        <p:nvPicPr>
          <p:cNvPr id="6" name="Imagem 5"/>
          <p:cNvPicPr>
            <a:picLocks noChangeAspect="1"/>
          </p:cNvPicPr>
          <p:nvPr/>
        </p:nvPicPr>
        <p:blipFill>
          <a:blip r:embed="rId2"/>
          <a:stretch>
            <a:fillRect/>
          </a:stretch>
        </p:blipFill>
        <p:spPr>
          <a:xfrm>
            <a:off x="1238254" y="3315541"/>
            <a:ext cx="2119496" cy="2004303"/>
          </a:xfrm>
          <a:prstGeom prst="rect">
            <a:avLst/>
          </a:prstGeom>
        </p:spPr>
      </p:pic>
      <p:cxnSp>
        <p:nvCxnSpPr>
          <p:cNvPr id="7" name="Conector de Seta Reta 6"/>
          <p:cNvCxnSpPr>
            <a:cxnSpLocks/>
            <a:endCxn id="8" idx="1"/>
          </p:cNvCxnSpPr>
          <p:nvPr/>
        </p:nvCxnSpPr>
        <p:spPr>
          <a:xfrm>
            <a:off x="2639291" y="3498422"/>
            <a:ext cx="2353452" cy="1681"/>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8" name="CaixaDeTexto 7"/>
          <p:cNvSpPr txBox="1"/>
          <p:nvPr/>
        </p:nvSpPr>
        <p:spPr>
          <a:xfrm>
            <a:off x="4992743" y="3009776"/>
            <a:ext cx="5682344" cy="980653"/>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r>
              <a:rPr lang="pt-BR"/>
              <a:t>Quantidade de elementos na amostra</a:t>
            </a:r>
          </a:p>
        </p:txBody>
      </p:sp>
      <p:cxnSp>
        <p:nvCxnSpPr>
          <p:cNvPr id="9" name="Conector de Seta Reta 8"/>
          <p:cNvCxnSpPr/>
          <p:nvPr/>
        </p:nvCxnSpPr>
        <p:spPr>
          <a:xfrm>
            <a:off x="3018115" y="4151564"/>
            <a:ext cx="1867988" cy="27432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10" name="CaixaDeTexto 9"/>
          <p:cNvSpPr txBox="1"/>
          <p:nvPr/>
        </p:nvSpPr>
        <p:spPr>
          <a:xfrm>
            <a:off x="5016731" y="4216879"/>
            <a:ext cx="4036424" cy="980653"/>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r>
              <a:rPr lang="pt-BR"/>
              <a:t>Cada elemento da amostra</a:t>
            </a:r>
          </a:p>
        </p:txBody>
      </p:sp>
      <p:sp>
        <p:nvSpPr>
          <p:cNvPr id="11" name="CaixaDeTexto 10"/>
          <p:cNvSpPr txBox="1"/>
          <p:nvPr/>
        </p:nvSpPr>
        <p:spPr>
          <a:xfrm>
            <a:off x="834786" y="6326395"/>
            <a:ext cx="3736617" cy="553998"/>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pt-BR"/>
              <a:t>Variância amostral</a:t>
            </a:r>
          </a:p>
        </p:txBody>
      </p:sp>
      <p:pic>
        <p:nvPicPr>
          <p:cNvPr id="12" name="Imagem 11"/>
          <p:cNvPicPr>
            <a:picLocks noChangeAspect="1"/>
          </p:cNvPicPr>
          <p:nvPr/>
        </p:nvPicPr>
        <p:blipFill>
          <a:blip r:embed="rId3"/>
          <a:stretch>
            <a:fillRect/>
          </a:stretch>
        </p:blipFill>
        <p:spPr>
          <a:xfrm>
            <a:off x="1327296" y="6978243"/>
            <a:ext cx="2186292" cy="1128870"/>
          </a:xfrm>
          <a:prstGeom prst="rect">
            <a:avLst/>
          </a:prstGeom>
        </p:spPr>
      </p:pic>
      <p:sp>
        <p:nvSpPr>
          <p:cNvPr id="13" name="CaixaDeTexto 12"/>
          <p:cNvSpPr txBox="1"/>
          <p:nvPr/>
        </p:nvSpPr>
        <p:spPr>
          <a:xfrm>
            <a:off x="5016731" y="6326395"/>
            <a:ext cx="4376334" cy="553998"/>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pt-BR"/>
              <a:t>Desvio padrão amostral</a:t>
            </a:r>
          </a:p>
        </p:txBody>
      </p:sp>
      <p:pic>
        <p:nvPicPr>
          <p:cNvPr id="14" name="Imagem 13"/>
          <p:cNvPicPr>
            <a:picLocks noChangeAspect="1"/>
          </p:cNvPicPr>
          <p:nvPr/>
        </p:nvPicPr>
        <p:blipFill>
          <a:blip r:embed="rId4"/>
          <a:stretch>
            <a:fillRect/>
          </a:stretch>
        </p:blipFill>
        <p:spPr>
          <a:xfrm>
            <a:off x="5684969" y="6934358"/>
            <a:ext cx="2371242" cy="1240343"/>
          </a:xfrm>
          <a:prstGeom prst="rect">
            <a:avLst/>
          </a:prstGeom>
        </p:spPr>
      </p:pic>
      <p:sp>
        <p:nvSpPr>
          <p:cNvPr id="15" name="CaixaDeTexto 14"/>
          <p:cNvSpPr txBox="1"/>
          <p:nvPr/>
        </p:nvSpPr>
        <p:spPr>
          <a:xfrm>
            <a:off x="10446128" y="6322342"/>
            <a:ext cx="5065421" cy="553998"/>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pt-BR"/>
              <a:t>Intervalo de confiança </a:t>
            </a:r>
          </a:p>
        </p:txBody>
      </p:sp>
      <p:pic>
        <p:nvPicPr>
          <p:cNvPr id="16" name="Imagem 15"/>
          <p:cNvPicPr>
            <a:picLocks noChangeAspect="1"/>
          </p:cNvPicPr>
          <p:nvPr/>
        </p:nvPicPr>
        <p:blipFill>
          <a:blip r:embed="rId5"/>
          <a:stretch>
            <a:fillRect/>
          </a:stretch>
        </p:blipFill>
        <p:spPr>
          <a:xfrm>
            <a:off x="10794001" y="6922506"/>
            <a:ext cx="3076676" cy="1091724"/>
          </a:xfrm>
          <a:prstGeom prst="rect">
            <a:avLst/>
          </a:prstGeom>
        </p:spPr>
      </p:pic>
      <p:cxnSp>
        <p:nvCxnSpPr>
          <p:cNvPr id="17" name="Conector de Seta Reta 16"/>
          <p:cNvCxnSpPr/>
          <p:nvPr/>
        </p:nvCxnSpPr>
        <p:spPr>
          <a:xfrm>
            <a:off x="12854446" y="7669577"/>
            <a:ext cx="26126" cy="1110342"/>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18" name="CaixaDeTexto 17"/>
          <p:cNvSpPr txBox="1"/>
          <p:nvPr/>
        </p:nvSpPr>
        <p:spPr>
          <a:xfrm>
            <a:off x="10187249" y="8731577"/>
            <a:ext cx="6493947" cy="1015663"/>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r>
              <a:rPr lang="pt-BR" err="1"/>
              <a:t>T</a:t>
            </a:r>
            <a:r>
              <a:rPr lang="pt-BR" baseline="-25000" err="1"/>
              <a:t>c</a:t>
            </a:r>
            <a:r>
              <a:rPr lang="pt-BR"/>
              <a:t> = t</a:t>
            </a:r>
            <a:r>
              <a:rPr lang="pt-BR" baseline="-25000"/>
              <a:t>0</a:t>
            </a:r>
            <a:r>
              <a:rPr lang="pt-BR"/>
              <a:t> que descobrimos na tabela , tendo o erro e o Grau de liberdade</a:t>
            </a:r>
          </a:p>
        </p:txBody>
      </p:sp>
      <p:grpSp>
        <p:nvGrpSpPr>
          <p:cNvPr id="19" name="Group 2">
            <a:extLst>
              <a:ext uri="{FF2B5EF4-FFF2-40B4-BE49-F238E27FC236}">
                <a16:creationId xmlns:a16="http://schemas.microsoft.com/office/drawing/2014/main" id="{3791CA8E-95B5-D6A3-B565-84D6F84F42AF}"/>
              </a:ext>
            </a:extLst>
          </p:cNvPr>
          <p:cNvGrpSpPr/>
          <p:nvPr/>
        </p:nvGrpSpPr>
        <p:grpSpPr>
          <a:xfrm rot="5400000">
            <a:off x="12785963" y="4850279"/>
            <a:ext cx="10506919" cy="660437"/>
            <a:chOff x="0" y="0"/>
            <a:chExt cx="1744715" cy="812800"/>
          </a:xfrm>
        </p:grpSpPr>
        <p:sp>
          <p:nvSpPr>
            <p:cNvPr id="20" name="Freeform 3">
              <a:extLst>
                <a:ext uri="{FF2B5EF4-FFF2-40B4-BE49-F238E27FC236}">
                  <a16:creationId xmlns:a16="http://schemas.microsoft.com/office/drawing/2014/main" id="{8F3C2647-B2B8-02DF-473A-FD23E3450CFE}"/>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21" name="TextBox 4">
              <a:extLst>
                <a:ext uri="{FF2B5EF4-FFF2-40B4-BE49-F238E27FC236}">
                  <a16:creationId xmlns:a16="http://schemas.microsoft.com/office/drawing/2014/main" id="{6CA1A93A-0047-D6D4-2121-E685FBF395FF}"/>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24921346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P spid="11" grpId="0"/>
      <p:bldP spid="13" grpId="0"/>
      <p:bldP spid="15" grpId="0"/>
      <p:bldP spid="1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4979339" y="241046"/>
            <a:ext cx="9143850" cy="660437"/>
          </a:xfrm>
          <a:prstGeom prst="rect">
            <a:avLst/>
          </a:prstGeom>
        </p:spPr>
        <p:txBody>
          <a:bodyPr wrap="square" lIns="0" tIns="0" rIns="0" bIns="0" rtlCol="0" anchor="t">
            <a:spAutoFit/>
          </a:bodyPr>
          <a:lstStyle>
            <a:defPPr>
              <a:defRPr lang="pt-BR"/>
            </a:defPPr>
            <a:lvl1pPr>
              <a:lnSpc>
                <a:spcPts val="4950"/>
              </a:lnSpc>
              <a:defRPr sz="5000">
                <a:solidFill>
                  <a:srgbClr val="000000"/>
                </a:solidFill>
                <a:latin typeface="Poppins Semi-Bold"/>
              </a:defRPr>
            </a:lvl1pPr>
          </a:lstStyle>
          <a:p>
            <a:r>
              <a:rPr lang="pt-BR"/>
              <a:t>DISTRIBUIÇÃO T DE STUDENT</a:t>
            </a:r>
          </a:p>
        </p:txBody>
      </p:sp>
      <p:sp>
        <p:nvSpPr>
          <p:cNvPr id="4" name="CaixaDeTexto 3"/>
          <p:cNvSpPr txBox="1"/>
          <p:nvPr/>
        </p:nvSpPr>
        <p:spPr>
          <a:xfrm>
            <a:off x="221633" y="1108676"/>
            <a:ext cx="12239897" cy="646331"/>
          </a:xfrm>
          <a:prstGeom prst="rect">
            <a:avLst/>
          </a:prstGeom>
        </p:spPr>
        <p:txBody>
          <a:bodyPr wrap="square" lIns="0" tIns="0" rIns="0" bIns="0" rtlCol="0" anchor="t">
            <a:spAutoFit/>
          </a:bodyPr>
          <a:lstStyle>
            <a:defPPr>
              <a:defRPr lang="pt-BR"/>
            </a:defPPr>
            <a:lvl1pPr algn="just">
              <a:lnSpc>
                <a:spcPts val="3840"/>
              </a:lnSpc>
              <a:defRPr sz="3700">
                <a:solidFill>
                  <a:srgbClr val="FF0000"/>
                </a:solidFill>
                <a:effectLst>
                  <a:outerShdw blurRad="38100" dist="38100" dir="2700000" algn="tl">
                    <a:srgbClr val="000000">
                      <a:alpha val="43137"/>
                    </a:srgbClr>
                  </a:outerShdw>
                </a:effectLst>
              </a:defRPr>
            </a:lvl1pPr>
          </a:lstStyle>
          <a:p>
            <a:r>
              <a:rPr lang="pt-BR"/>
              <a:t>Descobrindo o intervalo de confiança, exemplo:</a:t>
            </a:r>
          </a:p>
        </p:txBody>
      </p:sp>
      <p:pic>
        <p:nvPicPr>
          <p:cNvPr id="5" name="Imagem 4"/>
          <p:cNvPicPr>
            <a:picLocks noChangeAspect="1"/>
          </p:cNvPicPr>
          <p:nvPr/>
        </p:nvPicPr>
        <p:blipFill>
          <a:blip r:embed="rId3"/>
          <a:stretch>
            <a:fillRect/>
          </a:stretch>
        </p:blipFill>
        <p:spPr>
          <a:xfrm>
            <a:off x="629715" y="1928311"/>
            <a:ext cx="16306170" cy="988865"/>
          </a:xfrm>
          <a:prstGeom prst="rect">
            <a:avLst/>
          </a:prstGeom>
        </p:spPr>
      </p:pic>
      <mc:AlternateContent xmlns:mc="http://schemas.openxmlformats.org/markup-compatibility/2006" xmlns:a14="http://schemas.microsoft.com/office/drawing/2010/main">
        <mc:Choice Requires="a14">
          <p:sp>
            <p:nvSpPr>
              <p:cNvPr id="6" name="CaixaDeTexto 5"/>
              <p:cNvSpPr txBox="1"/>
              <p:nvPr/>
            </p:nvSpPr>
            <p:spPr>
              <a:xfrm>
                <a:off x="643045" y="4175731"/>
                <a:ext cx="7837083" cy="565539"/>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14:m>
                  <m:oMath xmlns:m="http://schemas.openxmlformats.org/officeDocument/2006/math">
                    <m:f>
                      <m:fPr>
                        <m:ctrlPr>
                          <a:rPr lang="pt-BR" i="1">
                            <a:latin typeface="Cambria Math" panose="02040503050406030204" pitchFamily="18" charset="0"/>
                          </a:rPr>
                        </m:ctrlPr>
                      </m:fPr>
                      <m:num>
                        <m:r>
                          <a:rPr lang="pt-BR">
                            <a:latin typeface="Cambria Math" panose="02040503050406030204" pitchFamily="18" charset="0"/>
                          </a:rPr>
                          <m:t>9 + 8 + 12 + 7 + 9 + 6 + 11 + 6 + 10 + 9</m:t>
                        </m:r>
                      </m:num>
                      <m:den>
                        <m:r>
                          <a:rPr lang="pt-BR">
                            <a:latin typeface="Cambria Math" panose="02040503050406030204" pitchFamily="18" charset="0"/>
                          </a:rPr>
                          <m:t>10</m:t>
                        </m:r>
                      </m:den>
                    </m:f>
                  </m:oMath>
                </a14:m>
                <a:r>
                  <a:rPr lang="pt-BR"/>
                  <a:t> = 8,7</a:t>
                </a:r>
              </a:p>
            </p:txBody>
          </p:sp>
        </mc:Choice>
        <mc:Fallback xmlns="">
          <p:sp>
            <p:nvSpPr>
              <p:cNvPr id="6" name="CaixaDeTexto 5"/>
              <p:cNvSpPr txBox="1">
                <a:spLocks noRot="1" noChangeAspect="1" noMove="1" noResize="1" noEditPoints="1" noAdjustHandles="1" noChangeArrowheads="1" noChangeShapeType="1" noTextEdit="1"/>
              </p:cNvSpPr>
              <p:nvPr/>
            </p:nvSpPr>
            <p:spPr>
              <a:xfrm>
                <a:off x="643045" y="4175731"/>
                <a:ext cx="7837083" cy="565539"/>
              </a:xfrm>
              <a:prstGeom prst="rect">
                <a:avLst/>
              </a:prstGeom>
              <a:blipFill>
                <a:blip r:embed="rId4"/>
                <a:stretch>
                  <a:fillRect t="-41935" b="-27957"/>
                </a:stretch>
              </a:blipFill>
            </p:spPr>
            <p:txBody>
              <a:bodyPr/>
              <a:lstStyle/>
              <a:p>
                <a:r>
                  <a:rPr lang="pt-BR">
                    <a:noFill/>
                  </a:rPr>
                  <a:t> </a:t>
                </a:r>
              </a:p>
            </p:txBody>
          </p:sp>
        </mc:Fallback>
      </mc:AlternateContent>
      <p:sp>
        <p:nvSpPr>
          <p:cNvPr id="7" name="CaixaDeTexto 6"/>
          <p:cNvSpPr txBox="1"/>
          <p:nvPr/>
        </p:nvSpPr>
        <p:spPr>
          <a:xfrm>
            <a:off x="411647" y="3381083"/>
            <a:ext cx="3579224" cy="553998"/>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pt-BR"/>
              <a:t>Média amostral:</a:t>
            </a:r>
          </a:p>
        </p:txBody>
      </p:sp>
      <p:sp>
        <p:nvSpPr>
          <p:cNvPr id="8" name="CaixaDeTexto 7"/>
          <p:cNvSpPr txBox="1"/>
          <p:nvPr/>
        </p:nvSpPr>
        <p:spPr>
          <a:xfrm>
            <a:off x="411647" y="4809128"/>
            <a:ext cx="3998324" cy="553998"/>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pt-BR"/>
              <a:t>Variância amostral:</a:t>
            </a:r>
          </a:p>
        </p:txBody>
      </p:sp>
      <p:sp>
        <p:nvSpPr>
          <p:cNvPr id="9" name="CaixaDeTexto 8"/>
          <p:cNvSpPr txBox="1"/>
          <p:nvPr/>
        </p:nvSpPr>
        <p:spPr>
          <a:xfrm>
            <a:off x="250115" y="6078697"/>
            <a:ext cx="4637645" cy="553998"/>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pt-BR"/>
              <a:t>Desvio padrão amostral:</a:t>
            </a:r>
          </a:p>
        </p:txBody>
      </p:sp>
      <mc:AlternateContent xmlns:mc="http://schemas.openxmlformats.org/markup-compatibility/2006" xmlns:a14="http://schemas.microsoft.com/office/drawing/2010/main">
        <mc:Choice Requires="a14">
          <p:sp>
            <p:nvSpPr>
              <p:cNvPr id="10" name="CaixaDeTexto 9"/>
              <p:cNvSpPr txBox="1"/>
              <p:nvPr/>
            </p:nvSpPr>
            <p:spPr>
              <a:xfrm>
                <a:off x="679762" y="6766997"/>
                <a:ext cx="2052538" cy="487313"/>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pPr/>
                <a14:m>
                  <m:oMathPara xmlns:m="http://schemas.openxmlformats.org/officeDocument/2006/math">
                    <m:oMathParaPr>
                      <m:jc m:val="centerGroup"/>
                    </m:oMathParaPr>
                    <m:oMath xmlns:m="http://schemas.openxmlformats.org/officeDocument/2006/math">
                      <m:rad>
                        <m:radPr>
                          <m:degHide m:val="on"/>
                          <m:ctrlPr>
                            <a:rPr lang="pt-BR" i="1">
                              <a:latin typeface="Cambria Math" panose="02040503050406030204" pitchFamily="18" charset="0"/>
                            </a:rPr>
                          </m:ctrlPr>
                        </m:radPr>
                        <m:deg/>
                        <m:e>
                          <m:r>
                            <a:rPr lang="pt-BR">
                              <a:latin typeface="Cambria Math" panose="02040503050406030204" pitchFamily="18" charset="0"/>
                            </a:rPr>
                            <m:t>4</m:t>
                          </m:r>
                        </m:e>
                      </m:rad>
                      <m:r>
                        <a:rPr lang="pt-BR">
                          <a:latin typeface="Cambria Math" panose="02040503050406030204" pitchFamily="18" charset="0"/>
                        </a:rPr>
                        <m:t>=2</m:t>
                      </m:r>
                    </m:oMath>
                  </m:oMathPara>
                </a14:m>
                <a:endParaRPr lang="pt-BR"/>
              </a:p>
            </p:txBody>
          </p:sp>
        </mc:Choice>
        <mc:Fallback xmlns="">
          <p:sp>
            <p:nvSpPr>
              <p:cNvPr id="10" name="CaixaDeTexto 9"/>
              <p:cNvSpPr txBox="1">
                <a:spLocks noRot="1" noChangeAspect="1" noMove="1" noResize="1" noEditPoints="1" noAdjustHandles="1" noChangeArrowheads="1" noChangeShapeType="1" noTextEdit="1"/>
              </p:cNvSpPr>
              <p:nvPr/>
            </p:nvSpPr>
            <p:spPr>
              <a:xfrm>
                <a:off x="679762" y="6766997"/>
                <a:ext cx="2052538" cy="487313"/>
              </a:xfrm>
              <a:prstGeom prst="rect">
                <a:avLst/>
              </a:prstGeom>
              <a:blipFill>
                <a:blip r:embed="rId5"/>
                <a:stretch>
                  <a:fillRect t="-11250"/>
                </a:stretch>
              </a:blipFill>
            </p:spPr>
            <p:txBody>
              <a:bodyPr/>
              <a:lstStyle/>
              <a:p>
                <a:r>
                  <a:rPr lang="pt-BR">
                    <a:noFill/>
                  </a:rPr>
                  <a:t> </a:t>
                </a:r>
              </a:p>
            </p:txBody>
          </p:sp>
        </mc:Fallback>
      </mc:AlternateContent>
      <p:pic>
        <p:nvPicPr>
          <p:cNvPr id="12" name="Imagem 11"/>
          <p:cNvPicPr>
            <a:picLocks noChangeAspect="1"/>
          </p:cNvPicPr>
          <p:nvPr/>
        </p:nvPicPr>
        <p:blipFill>
          <a:blip r:embed="rId6"/>
          <a:stretch>
            <a:fillRect/>
          </a:stretch>
        </p:blipFill>
        <p:spPr>
          <a:xfrm>
            <a:off x="9282902" y="3258358"/>
            <a:ext cx="4051121" cy="2276415"/>
          </a:xfrm>
          <a:prstGeom prst="rect">
            <a:avLst/>
          </a:prstGeom>
        </p:spPr>
      </p:pic>
      <p:cxnSp>
        <p:nvCxnSpPr>
          <p:cNvPr id="13" name="Conector de Seta Reta 12"/>
          <p:cNvCxnSpPr>
            <a:cxnSpLocks/>
            <a:endCxn id="14" idx="1"/>
          </p:cNvCxnSpPr>
          <p:nvPr/>
        </p:nvCxnSpPr>
        <p:spPr>
          <a:xfrm flipV="1">
            <a:off x="11436462" y="3730724"/>
            <a:ext cx="2629573" cy="58462"/>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14" name="CaixaDeTexto 13"/>
          <p:cNvSpPr txBox="1"/>
          <p:nvPr/>
        </p:nvSpPr>
        <p:spPr>
          <a:xfrm>
            <a:off x="14066035" y="3240397"/>
            <a:ext cx="4045547" cy="980653"/>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r>
              <a:rPr lang="pt-BR"/>
              <a:t>Área de interesse 95%</a:t>
            </a:r>
          </a:p>
        </p:txBody>
      </p:sp>
      <p:cxnSp>
        <p:nvCxnSpPr>
          <p:cNvPr id="15" name="Conector de Seta Reta 14"/>
          <p:cNvCxnSpPr/>
          <p:nvPr/>
        </p:nvCxnSpPr>
        <p:spPr>
          <a:xfrm flipV="1">
            <a:off x="12065112" y="4595813"/>
            <a:ext cx="2000922" cy="38862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6" name="Conector de Seta Reta 15"/>
          <p:cNvCxnSpPr/>
          <p:nvPr/>
        </p:nvCxnSpPr>
        <p:spPr>
          <a:xfrm flipV="1">
            <a:off x="10304892" y="4909781"/>
            <a:ext cx="3806190" cy="200382"/>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17" name="CaixaDeTexto 16"/>
          <p:cNvSpPr txBox="1"/>
          <p:nvPr/>
        </p:nvSpPr>
        <p:spPr>
          <a:xfrm>
            <a:off x="14111754" y="4423009"/>
            <a:ext cx="2247228" cy="493340"/>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r>
              <a:rPr lang="pt-BR"/>
              <a:t>Erro: 5%</a:t>
            </a:r>
          </a:p>
        </p:txBody>
      </p:sp>
      <p:sp>
        <p:nvSpPr>
          <p:cNvPr id="18" name="CaixaDeTexto 17"/>
          <p:cNvSpPr txBox="1"/>
          <p:nvPr/>
        </p:nvSpPr>
        <p:spPr>
          <a:xfrm>
            <a:off x="9265119" y="5633152"/>
            <a:ext cx="8985324" cy="980653"/>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r>
              <a:rPr lang="pt-BR"/>
              <a:t>Tendo o Erro de 5% e o Grau de liberdade 9 podemos procurar o </a:t>
            </a:r>
            <a:r>
              <a:rPr lang="pt-BR" err="1"/>
              <a:t>Tc</a:t>
            </a:r>
            <a:r>
              <a:rPr lang="pt-BR"/>
              <a:t> na tabela:</a:t>
            </a:r>
          </a:p>
        </p:txBody>
      </p:sp>
      <p:sp>
        <p:nvSpPr>
          <p:cNvPr id="19" name="CaixaDeTexto 18"/>
          <p:cNvSpPr txBox="1"/>
          <p:nvPr/>
        </p:nvSpPr>
        <p:spPr>
          <a:xfrm>
            <a:off x="250115" y="7458725"/>
            <a:ext cx="3431919" cy="553998"/>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pt-BR"/>
              <a:t>Grau de liberdade:</a:t>
            </a:r>
          </a:p>
        </p:txBody>
      </p:sp>
      <mc:AlternateContent xmlns:mc="http://schemas.openxmlformats.org/markup-compatibility/2006" xmlns:a14="http://schemas.microsoft.com/office/drawing/2010/main">
        <mc:Choice Requires="a14">
          <p:sp>
            <p:nvSpPr>
              <p:cNvPr id="20" name="CaixaDeTexto 19"/>
              <p:cNvSpPr txBox="1"/>
              <p:nvPr/>
            </p:nvSpPr>
            <p:spPr>
              <a:xfrm>
                <a:off x="676994" y="8098318"/>
                <a:ext cx="2691068" cy="487313"/>
              </a:xfrm>
              <a:prstGeom prst="rect">
                <a:avLst/>
              </a:prstGeom>
            </p:spPr>
            <p:txBody>
              <a:bodyPr wrap="square" lIns="0" tIns="0" rIns="0" bIns="0" rtlCol="0" anchor="t">
                <a:spAutoFit/>
              </a:bodyPr>
              <a:lstStyle>
                <a:defPPr>
                  <a:defRPr lang="pt-BR"/>
                </a:defPPr>
                <a:lvl1pPr algn="just">
                  <a:lnSpc>
                    <a:spcPts val="3840"/>
                  </a:lnSpc>
                  <a:defRPr sz="3600">
                    <a:solidFill>
                      <a:srgbClr val="000000"/>
                    </a:solidFill>
                  </a:defRPr>
                </a:lvl1pPr>
              </a:lstStyle>
              <a:p>
                <a:pPr/>
                <a14:m>
                  <m:oMathPara xmlns:m="http://schemas.openxmlformats.org/officeDocument/2006/math">
                    <m:oMathParaPr>
                      <m:jc m:val="centerGroup"/>
                    </m:oMathParaPr>
                    <m:oMath xmlns:m="http://schemas.openxmlformats.org/officeDocument/2006/math">
                      <m:r>
                        <a:rPr lang="pt-BR">
                          <a:latin typeface="Cambria Math" panose="02040503050406030204" pitchFamily="18" charset="0"/>
                        </a:rPr>
                        <m:t>𝜑</m:t>
                      </m:r>
                      <m:r>
                        <a:rPr lang="pt-BR">
                          <a:latin typeface="Cambria Math" panose="02040503050406030204" pitchFamily="18" charset="0"/>
                        </a:rPr>
                        <m:t>=10 −1</m:t>
                      </m:r>
                    </m:oMath>
                  </m:oMathPara>
                </a14:m>
                <a:endParaRPr lang="pt-BR"/>
              </a:p>
            </p:txBody>
          </p:sp>
        </mc:Choice>
        <mc:Fallback xmlns="">
          <p:sp>
            <p:nvSpPr>
              <p:cNvPr id="20" name="CaixaDeTexto 19"/>
              <p:cNvSpPr txBox="1">
                <a:spLocks noRot="1" noChangeAspect="1" noMove="1" noResize="1" noEditPoints="1" noAdjustHandles="1" noChangeArrowheads="1" noChangeShapeType="1" noTextEdit="1"/>
              </p:cNvSpPr>
              <p:nvPr/>
            </p:nvSpPr>
            <p:spPr>
              <a:xfrm>
                <a:off x="676994" y="8098318"/>
                <a:ext cx="2691068" cy="487313"/>
              </a:xfrm>
              <a:prstGeom prst="rect">
                <a:avLst/>
              </a:prstGeom>
              <a:blipFill>
                <a:blip r:embed="rId7"/>
                <a:stretch>
                  <a:fillRect/>
                </a:stretch>
              </a:blipFill>
            </p:spPr>
            <p:txBody>
              <a:bodyPr/>
              <a:lstStyle/>
              <a:p>
                <a:r>
                  <a:rPr lang="pt-BR">
                    <a:noFill/>
                  </a:rPr>
                  <a:t> </a:t>
                </a:r>
              </a:p>
            </p:txBody>
          </p:sp>
        </mc:Fallback>
      </mc:AlternateContent>
      <p:sp>
        <p:nvSpPr>
          <p:cNvPr id="21" name="CaixaDeTexto 20"/>
          <p:cNvSpPr txBox="1"/>
          <p:nvPr/>
        </p:nvSpPr>
        <p:spPr>
          <a:xfrm>
            <a:off x="9372219" y="6719930"/>
            <a:ext cx="2560320" cy="553998"/>
          </a:xfrm>
          <a:prstGeom prst="rect">
            <a:avLst/>
          </a:prstGeom>
          <a:noFill/>
        </p:spPr>
        <p:txBody>
          <a:bodyPr wrap="square" rtlCol="0">
            <a:spAutoFit/>
          </a:bodyPr>
          <a:lstStyle/>
          <a:p>
            <a:r>
              <a:rPr lang="pt-BR" sz="3000" err="1">
                <a:solidFill>
                  <a:srgbClr val="FF0000"/>
                </a:solidFill>
                <a:latin typeface="Bahnschrift" panose="020B0502040204020203" pitchFamily="34" charset="0"/>
              </a:rPr>
              <a:t>T</a:t>
            </a:r>
            <a:r>
              <a:rPr lang="pt-BR" sz="3000" baseline="-25000" err="1">
                <a:solidFill>
                  <a:srgbClr val="FF0000"/>
                </a:solidFill>
                <a:latin typeface="Bahnschrift" panose="020B0502040204020203" pitchFamily="34" charset="0"/>
              </a:rPr>
              <a:t>c</a:t>
            </a:r>
            <a:r>
              <a:rPr lang="pt-BR" sz="3000">
                <a:solidFill>
                  <a:schemeClr val="bg1"/>
                </a:solidFill>
                <a:latin typeface="Bahnschrift" panose="020B0502040204020203" pitchFamily="34" charset="0"/>
              </a:rPr>
              <a:t> </a:t>
            </a:r>
            <a:r>
              <a:rPr lang="pt-BR" sz="3000">
                <a:latin typeface="Bahnschrift" panose="020B0502040204020203" pitchFamily="34" charset="0"/>
              </a:rPr>
              <a:t>=</a:t>
            </a:r>
            <a:r>
              <a:rPr lang="pt-BR" sz="3000">
                <a:solidFill>
                  <a:schemeClr val="bg1"/>
                </a:solidFill>
                <a:latin typeface="Bahnschrift" panose="020B0502040204020203" pitchFamily="34" charset="0"/>
              </a:rPr>
              <a:t> </a:t>
            </a:r>
            <a:r>
              <a:rPr lang="pt-BR" sz="3000">
                <a:latin typeface="Bahnschrift" panose="020B0502040204020203" pitchFamily="34" charset="0"/>
              </a:rPr>
              <a:t>2,262</a:t>
            </a:r>
          </a:p>
        </p:txBody>
      </p:sp>
      <p:sp>
        <p:nvSpPr>
          <p:cNvPr id="22" name="CaixaDeTexto 21"/>
          <p:cNvSpPr txBox="1"/>
          <p:nvPr/>
        </p:nvSpPr>
        <p:spPr>
          <a:xfrm>
            <a:off x="9361715" y="7384610"/>
            <a:ext cx="5446304" cy="553998"/>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pt-BR"/>
              <a:t>Intervalo de confiança</a:t>
            </a:r>
          </a:p>
        </p:txBody>
      </p:sp>
      <mc:AlternateContent xmlns:mc="http://schemas.openxmlformats.org/markup-compatibility/2006" xmlns:a14="http://schemas.microsoft.com/office/drawing/2010/main">
        <mc:Choice Requires="a14">
          <p:sp>
            <p:nvSpPr>
              <p:cNvPr id="23" name="CaixaDeTexto 22"/>
              <p:cNvSpPr txBox="1"/>
              <p:nvPr/>
            </p:nvSpPr>
            <p:spPr>
              <a:xfrm>
                <a:off x="9551264" y="7949287"/>
                <a:ext cx="5138201" cy="682495"/>
              </a:xfrm>
              <a:prstGeom prst="rect">
                <a:avLst/>
              </a:prstGeom>
              <a:noFill/>
            </p:spPr>
            <p:txBody>
              <a:bodyPr wrap="none" lIns="0" tIns="0" rIns="0" bIns="0" rtlCol="0">
                <a:spAutoFit/>
              </a:bodyPr>
              <a:lstStyle/>
              <a:p>
                <a14:m>
                  <m:oMath xmlns:m="http://schemas.openxmlformats.org/officeDocument/2006/math">
                    <m:r>
                      <a:rPr lang="pt-BR" sz="3000" i="1" smtClean="0">
                        <a:solidFill>
                          <a:schemeClr val="tx1"/>
                        </a:solidFill>
                        <a:latin typeface="Cambria Math" panose="02040503050406030204" pitchFamily="18" charset="0"/>
                      </a:rPr>
                      <m:t>8,7±2,262 ∗ </m:t>
                    </m:r>
                    <m:f>
                      <m:fPr>
                        <m:ctrlPr>
                          <a:rPr lang="pt-BR" sz="3000" i="1">
                            <a:solidFill>
                              <a:schemeClr val="tx1"/>
                            </a:solidFill>
                            <a:latin typeface="Cambria Math" panose="02040503050406030204" pitchFamily="18" charset="0"/>
                          </a:rPr>
                        </m:ctrlPr>
                      </m:fPr>
                      <m:num>
                        <m:r>
                          <a:rPr lang="pt-BR" sz="3000" i="1">
                            <a:solidFill>
                              <a:schemeClr val="tx1"/>
                            </a:solidFill>
                            <a:latin typeface="Cambria Math" panose="02040503050406030204" pitchFamily="18" charset="0"/>
                          </a:rPr>
                          <m:t>2</m:t>
                        </m:r>
                      </m:num>
                      <m:den>
                        <m:rad>
                          <m:radPr>
                            <m:degHide m:val="on"/>
                            <m:ctrlPr>
                              <a:rPr lang="pt-BR" sz="3000" i="1">
                                <a:solidFill>
                                  <a:schemeClr val="tx1"/>
                                </a:solidFill>
                                <a:latin typeface="Cambria Math" panose="02040503050406030204" pitchFamily="18" charset="0"/>
                              </a:rPr>
                            </m:ctrlPr>
                          </m:radPr>
                          <m:deg/>
                          <m:e>
                            <m:r>
                              <a:rPr lang="pt-BR" sz="3000" i="1">
                                <a:solidFill>
                                  <a:schemeClr val="tx1"/>
                                </a:solidFill>
                                <a:latin typeface="Cambria Math" panose="02040503050406030204" pitchFamily="18" charset="0"/>
                              </a:rPr>
                              <m:t>10</m:t>
                            </m:r>
                          </m:e>
                        </m:rad>
                      </m:den>
                    </m:f>
                  </m:oMath>
                </a14:m>
                <a:r>
                  <a:rPr lang="pt-BR" sz="3000">
                    <a:solidFill>
                      <a:schemeClr val="tx1"/>
                    </a:solidFill>
                    <a:latin typeface="Bahnschrift" panose="020B0502040204020203" pitchFamily="34" charset="0"/>
                  </a:rPr>
                  <a:t> = 8,7 </a:t>
                </a:r>
                <a14:m>
                  <m:oMath xmlns:m="http://schemas.openxmlformats.org/officeDocument/2006/math">
                    <m:r>
                      <a:rPr lang="pt-BR" sz="3000" i="1">
                        <a:solidFill>
                          <a:schemeClr val="tx1"/>
                        </a:solidFill>
                        <a:latin typeface="Cambria Math" panose="02040503050406030204" pitchFamily="18" charset="0"/>
                      </a:rPr>
                      <m:t>±</m:t>
                    </m:r>
                  </m:oMath>
                </a14:m>
                <a:r>
                  <a:rPr lang="pt-BR" sz="3000">
                    <a:solidFill>
                      <a:schemeClr val="tx1"/>
                    </a:solidFill>
                    <a:latin typeface="Bahnschrift" panose="020B0502040204020203" pitchFamily="34" charset="0"/>
                  </a:rPr>
                  <a:t> 1,42  </a:t>
                </a:r>
              </a:p>
            </p:txBody>
          </p:sp>
        </mc:Choice>
        <mc:Fallback xmlns="">
          <p:sp>
            <p:nvSpPr>
              <p:cNvPr id="23" name="CaixaDeTexto 22"/>
              <p:cNvSpPr txBox="1">
                <a:spLocks noRot="1" noChangeAspect="1" noMove="1" noResize="1" noEditPoints="1" noAdjustHandles="1" noChangeArrowheads="1" noChangeShapeType="1" noTextEdit="1"/>
              </p:cNvSpPr>
              <p:nvPr/>
            </p:nvSpPr>
            <p:spPr>
              <a:xfrm>
                <a:off x="9551264" y="7949287"/>
                <a:ext cx="5138201" cy="682495"/>
              </a:xfrm>
              <a:prstGeom prst="rect">
                <a:avLst/>
              </a:prstGeom>
              <a:blipFill>
                <a:blip r:embed="rId8"/>
                <a:stretch>
                  <a:fillRect t="-6250" r="-3677" b="-13393"/>
                </a:stretch>
              </a:blipFill>
            </p:spPr>
            <p:txBody>
              <a:bodyPr/>
              <a:lstStyle/>
              <a:p>
                <a:r>
                  <a:rPr lang="pt-BR">
                    <a:noFill/>
                  </a:rPr>
                  <a:t> </a:t>
                </a:r>
              </a:p>
            </p:txBody>
          </p:sp>
        </mc:Fallback>
      </mc:AlternateContent>
      <p:cxnSp>
        <p:nvCxnSpPr>
          <p:cNvPr id="24" name="Conector de Seta Reta 23"/>
          <p:cNvCxnSpPr>
            <a:endCxn id="25" idx="1"/>
          </p:cNvCxnSpPr>
          <p:nvPr/>
        </p:nvCxnSpPr>
        <p:spPr>
          <a:xfrm flipV="1">
            <a:off x="14575043" y="7730057"/>
            <a:ext cx="671224" cy="379815"/>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25" name="CaixaDeTexto 24"/>
          <p:cNvSpPr txBox="1"/>
          <p:nvPr/>
        </p:nvSpPr>
        <p:spPr>
          <a:xfrm>
            <a:off x="15246267" y="7453058"/>
            <a:ext cx="1097280" cy="553998"/>
          </a:xfrm>
          <a:prstGeom prst="rect">
            <a:avLst/>
          </a:prstGeom>
          <a:noFill/>
        </p:spPr>
        <p:txBody>
          <a:bodyPr wrap="square" rtlCol="0">
            <a:spAutoFit/>
          </a:bodyPr>
          <a:lstStyle/>
          <a:p>
            <a:r>
              <a:rPr lang="pt-BR" sz="3000">
                <a:latin typeface="Bahnschrift" panose="020B0502040204020203" pitchFamily="34" charset="0"/>
              </a:rPr>
              <a:t>7,27</a:t>
            </a:r>
          </a:p>
        </p:txBody>
      </p:sp>
      <p:cxnSp>
        <p:nvCxnSpPr>
          <p:cNvPr id="26" name="Conector de Seta Reta 25"/>
          <p:cNvCxnSpPr>
            <a:stCxn id="23" idx="3"/>
            <a:endCxn id="27" idx="1"/>
          </p:cNvCxnSpPr>
          <p:nvPr/>
        </p:nvCxnSpPr>
        <p:spPr>
          <a:xfrm flipV="1">
            <a:off x="14689465" y="8218052"/>
            <a:ext cx="545726" cy="7248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27" name="CaixaDeTexto 26"/>
          <p:cNvSpPr txBox="1"/>
          <p:nvPr/>
        </p:nvSpPr>
        <p:spPr>
          <a:xfrm>
            <a:off x="15235191" y="7941053"/>
            <a:ext cx="1200150" cy="553998"/>
          </a:xfrm>
          <a:prstGeom prst="rect">
            <a:avLst/>
          </a:prstGeom>
          <a:noFill/>
        </p:spPr>
        <p:txBody>
          <a:bodyPr wrap="square" rtlCol="0">
            <a:spAutoFit/>
          </a:bodyPr>
          <a:lstStyle/>
          <a:p>
            <a:r>
              <a:rPr lang="pt-BR" sz="3000">
                <a:latin typeface="Bahnschrift" panose="020B0502040204020203" pitchFamily="34" charset="0"/>
              </a:rPr>
              <a:t>10,12</a:t>
            </a:r>
          </a:p>
        </p:txBody>
      </p:sp>
      <p:sp>
        <p:nvSpPr>
          <p:cNvPr id="28" name="CaixaDeTexto 27"/>
          <p:cNvSpPr txBox="1"/>
          <p:nvPr/>
        </p:nvSpPr>
        <p:spPr>
          <a:xfrm>
            <a:off x="9372220" y="8666313"/>
            <a:ext cx="8736737" cy="1477328"/>
          </a:xfrm>
          <a:prstGeom prst="rect">
            <a:avLst/>
          </a:prstGeom>
          <a:noFill/>
        </p:spPr>
        <p:txBody>
          <a:bodyPr wrap="square" rtlCol="0">
            <a:spAutoFit/>
          </a:bodyPr>
          <a:lstStyle/>
          <a:p>
            <a:r>
              <a:rPr lang="pt-BR" sz="3000">
                <a:latin typeface="Bahnschrift" panose="020B0502040204020203" pitchFamily="34" charset="0"/>
              </a:rPr>
              <a:t>Isso significa que a probabilidade da </a:t>
            </a:r>
            <a:r>
              <a:rPr lang="pt-BR" sz="3000" u="sng">
                <a:solidFill>
                  <a:srgbClr val="FF0000"/>
                </a:solidFill>
                <a:latin typeface="Bahnschrift" panose="020B0502040204020203" pitchFamily="34" charset="0"/>
              </a:rPr>
              <a:t>media dos dados da população (</a:t>
            </a:r>
            <a:r>
              <a:rPr lang="ka-GE" sz="3000" u="sng">
                <a:solidFill>
                  <a:srgbClr val="FF0000"/>
                </a:solidFill>
                <a:ea typeface="Microsoft Himalaya" panose="01010100010101010101" pitchFamily="2" charset="0"/>
                <a:cs typeface="Microsoft Himalaya" panose="01010100010101010101" pitchFamily="2" charset="0"/>
              </a:rPr>
              <a:t>µ</a:t>
            </a:r>
            <a:r>
              <a:rPr lang="pt-BR" sz="3000" u="sng">
                <a:solidFill>
                  <a:srgbClr val="FF0000"/>
                </a:solidFill>
                <a:latin typeface="Bahnschrift" panose="020B0502040204020203" pitchFamily="34" charset="0"/>
              </a:rPr>
              <a:t>)</a:t>
            </a:r>
            <a:r>
              <a:rPr lang="pt-BR" sz="3000">
                <a:solidFill>
                  <a:schemeClr val="bg1"/>
                </a:solidFill>
                <a:latin typeface="Bahnschrift" panose="020B0502040204020203" pitchFamily="34" charset="0"/>
              </a:rPr>
              <a:t> </a:t>
            </a:r>
            <a:r>
              <a:rPr lang="pt-BR" sz="3000">
                <a:latin typeface="Bahnschrift" panose="020B0502040204020203" pitchFamily="34" charset="0"/>
              </a:rPr>
              <a:t>estar entre [7,27 ; 10,12] é de 95%</a:t>
            </a:r>
          </a:p>
        </p:txBody>
      </p:sp>
      <mc:AlternateContent xmlns:mc="http://schemas.openxmlformats.org/markup-compatibility/2006" xmlns:a14="http://schemas.microsoft.com/office/drawing/2010/main">
        <mc:Choice Requires="a14">
          <p:sp>
            <p:nvSpPr>
              <p:cNvPr id="29" name="CaixaDeTexto 28"/>
              <p:cNvSpPr txBox="1"/>
              <p:nvPr/>
            </p:nvSpPr>
            <p:spPr>
              <a:xfrm>
                <a:off x="250117" y="5578733"/>
                <a:ext cx="8622941" cy="432106"/>
              </a:xfrm>
              <a:prstGeom prst="rect">
                <a:avLst/>
              </a:prstGeom>
              <a:noFill/>
            </p:spPr>
            <p:txBody>
              <a:bodyPr wrap="square" lIns="0" tIns="0" rIns="0" bIns="0" rtlCol="0">
                <a:spAutoFit/>
              </a:bodyPr>
              <a:lstStyle/>
              <a:p>
                <a14:m>
                  <m:oMath xmlns:m="http://schemas.openxmlformats.org/officeDocument/2006/math">
                    <m:f>
                      <m:fPr>
                        <m:ctrlPr>
                          <a:rPr lang="pt-BR" i="1" smtClean="0">
                            <a:solidFill>
                              <a:schemeClr val="tx1"/>
                            </a:solidFill>
                            <a:latin typeface="Cambria Math" panose="02040503050406030204" pitchFamily="18" charset="0"/>
                          </a:rPr>
                        </m:ctrlPr>
                      </m:fPr>
                      <m:num>
                        <m:sSup>
                          <m:sSupPr>
                            <m:ctrlPr>
                              <a:rPr lang="pt-BR" i="1">
                                <a:solidFill>
                                  <a:schemeClr val="tx1"/>
                                </a:solidFill>
                                <a:latin typeface="Cambria Math" panose="02040503050406030204" pitchFamily="18" charset="0"/>
                              </a:rPr>
                            </m:ctrlPr>
                          </m:sSupPr>
                          <m:e>
                            <m:d>
                              <m:dPr>
                                <m:ctrlPr>
                                  <a:rPr lang="pt-BR" i="1">
                                    <a:solidFill>
                                      <a:schemeClr val="tx1"/>
                                    </a:solidFill>
                                    <a:latin typeface="Cambria Math" panose="02040503050406030204" pitchFamily="18" charset="0"/>
                                  </a:rPr>
                                </m:ctrlPr>
                              </m:dPr>
                              <m:e>
                                <m:r>
                                  <a:rPr lang="pt-BR" i="1">
                                    <a:solidFill>
                                      <a:schemeClr val="tx1"/>
                                    </a:solidFill>
                                    <a:latin typeface="Cambria Math" panose="02040503050406030204" pitchFamily="18" charset="0"/>
                                  </a:rPr>
                                  <m:t>9−8,7</m:t>
                                </m:r>
                              </m:e>
                            </m:d>
                          </m:e>
                          <m:sup>
                            <m:r>
                              <a:rPr lang="pt-BR" i="1">
                                <a:solidFill>
                                  <a:schemeClr val="tx1"/>
                                </a:solidFill>
                                <a:latin typeface="Cambria Math" panose="02040503050406030204" pitchFamily="18" charset="0"/>
                              </a:rPr>
                              <m:t>2</m:t>
                            </m:r>
                          </m:sup>
                        </m:sSup>
                        <m:r>
                          <a:rPr lang="pt-BR" i="1">
                            <a:solidFill>
                              <a:schemeClr val="tx1"/>
                            </a:solidFill>
                            <a:latin typeface="Cambria Math" panose="02040503050406030204" pitchFamily="18" charset="0"/>
                          </a:rPr>
                          <m:t>+</m:t>
                        </m:r>
                        <m:sSup>
                          <m:sSupPr>
                            <m:ctrlPr>
                              <a:rPr lang="pt-BR" i="1">
                                <a:solidFill>
                                  <a:schemeClr val="tx1"/>
                                </a:solidFill>
                                <a:latin typeface="Cambria Math" panose="02040503050406030204" pitchFamily="18" charset="0"/>
                              </a:rPr>
                            </m:ctrlPr>
                          </m:sSupPr>
                          <m:e>
                            <m:d>
                              <m:dPr>
                                <m:ctrlPr>
                                  <a:rPr lang="pt-BR" i="1">
                                    <a:solidFill>
                                      <a:schemeClr val="tx1"/>
                                    </a:solidFill>
                                    <a:latin typeface="Cambria Math" panose="02040503050406030204" pitchFamily="18" charset="0"/>
                                  </a:rPr>
                                </m:ctrlPr>
                              </m:dPr>
                              <m:e>
                                <m:r>
                                  <a:rPr lang="pt-BR" i="1">
                                    <a:solidFill>
                                      <a:schemeClr val="tx1"/>
                                    </a:solidFill>
                                    <a:latin typeface="Cambria Math" panose="02040503050406030204" pitchFamily="18" charset="0"/>
                                  </a:rPr>
                                  <m:t>8−8,7</m:t>
                                </m:r>
                              </m:e>
                            </m:d>
                          </m:e>
                          <m:sup>
                            <m:r>
                              <a:rPr lang="pt-BR" i="1">
                                <a:solidFill>
                                  <a:schemeClr val="tx1"/>
                                </a:solidFill>
                                <a:latin typeface="Cambria Math" panose="02040503050406030204" pitchFamily="18" charset="0"/>
                              </a:rPr>
                              <m:t>2</m:t>
                            </m:r>
                          </m:sup>
                        </m:sSup>
                        <m:r>
                          <a:rPr lang="pt-BR" i="1">
                            <a:solidFill>
                              <a:schemeClr val="tx1"/>
                            </a:solidFill>
                            <a:latin typeface="Cambria Math" panose="02040503050406030204" pitchFamily="18" charset="0"/>
                          </a:rPr>
                          <m:t>+</m:t>
                        </m:r>
                        <m:sSup>
                          <m:sSupPr>
                            <m:ctrlPr>
                              <a:rPr lang="pt-BR" i="1">
                                <a:solidFill>
                                  <a:schemeClr val="tx1"/>
                                </a:solidFill>
                                <a:latin typeface="Cambria Math" panose="02040503050406030204" pitchFamily="18" charset="0"/>
                              </a:rPr>
                            </m:ctrlPr>
                          </m:sSupPr>
                          <m:e>
                            <m:d>
                              <m:dPr>
                                <m:ctrlPr>
                                  <a:rPr lang="pt-BR" i="1">
                                    <a:solidFill>
                                      <a:schemeClr val="tx1"/>
                                    </a:solidFill>
                                    <a:latin typeface="Cambria Math" panose="02040503050406030204" pitchFamily="18" charset="0"/>
                                  </a:rPr>
                                </m:ctrlPr>
                              </m:dPr>
                              <m:e>
                                <m:r>
                                  <a:rPr lang="pt-BR" i="1">
                                    <a:solidFill>
                                      <a:schemeClr val="tx1"/>
                                    </a:solidFill>
                                    <a:latin typeface="Cambria Math" panose="02040503050406030204" pitchFamily="18" charset="0"/>
                                  </a:rPr>
                                  <m:t>12−8,7</m:t>
                                </m:r>
                              </m:e>
                            </m:d>
                          </m:e>
                          <m:sup>
                            <m:r>
                              <a:rPr lang="pt-BR" i="1">
                                <a:solidFill>
                                  <a:schemeClr val="tx1"/>
                                </a:solidFill>
                                <a:latin typeface="Cambria Math" panose="02040503050406030204" pitchFamily="18" charset="0"/>
                              </a:rPr>
                              <m:t>2</m:t>
                            </m:r>
                          </m:sup>
                        </m:sSup>
                        <m:r>
                          <a:rPr lang="pt-BR" i="1">
                            <a:solidFill>
                              <a:schemeClr val="tx1"/>
                            </a:solidFill>
                            <a:latin typeface="Cambria Math" panose="02040503050406030204" pitchFamily="18" charset="0"/>
                          </a:rPr>
                          <m:t>+</m:t>
                        </m:r>
                        <m:sSup>
                          <m:sSupPr>
                            <m:ctrlPr>
                              <a:rPr lang="pt-BR" i="1">
                                <a:solidFill>
                                  <a:schemeClr val="tx1"/>
                                </a:solidFill>
                                <a:latin typeface="Cambria Math" panose="02040503050406030204" pitchFamily="18" charset="0"/>
                              </a:rPr>
                            </m:ctrlPr>
                          </m:sSupPr>
                          <m:e>
                            <m:d>
                              <m:dPr>
                                <m:ctrlPr>
                                  <a:rPr lang="pt-BR" i="1">
                                    <a:solidFill>
                                      <a:schemeClr val="tx1"/>
                                    </a:solidFill>
                                    <a:latin typeface="Cambria Math" panose="02040503050406030204" pitchFamily="18" charset="0"/>
                                  </a:rPr>
                                </m:ctrlPr>
                              </m:dPr>
                              <m:e>
                                <m:r>
                                  <a:rPr lang="pt-BR" i="1">
                                    <a:solidFill>
                                      <a:schemeClr val="tx1"/>
                                    </a:solidFill>
                                    <a:latin typeface="Cambria Math" panose="02040503050406030204" pitchFamily="18" charset="0"/>
                                  </a:rPr>
                                  <m:t>7−8,7</m:t>
                                </m:r>
                              </m:e>
                            </m:d>
                          </m:e>
                          <m:sup>
                            <m:r>
                              <a:rPr lang="pt-BR" i="1">
                                <a:solidFill>
                                  <a:schemeClr val="tx1"/>
                                </a:solidFill>
                                <a:latin typeface="Cambria Math" panose="02040503050406030204" pitchFamily="18" charset="0"/>
                              </a:rPr>
                              <m:t>2</m:t>
                            </m:r>
                          </m:sup>
                        </m:sSup>
                        <m:r>
                          <a:rPr lang="pt-BR" i="1">
                            <a:solidFill>
                              <a:schemeClr val="tx1"/>
                            </a:solidFill>
                            <a:latin typeface="Cambria Math" panose="02040503050406030204" pitchFamily="18" charset="0"/>
                          </a:rPr>
                          <m:t>+</m:t>
                        </m:r>
                        <m:sSup>
                          <m:sSupPr>
                            <m:ctrlPr>
                              <a:rPr lang="pt-BR" i="1">
                                <a:solidFill>
                                  <a:schemeClr val="tx1"/>
                                </a:solidFill>
                                <a:latin typeface="Cambria Math" panose="02040503050406030204" pitchFamily="18" charset="0"/>
                              </a:rPr>
                            </m:ctrlPr>
                          </m:sSupPr>
                          <m:e>
                            <m:d>
                              <m:dPr>
                                <m:ctrlPr>
                                  <a:rPr lang="pt-BR" i="1">
                                    <a:solidFill>
                                      <a:schemeClr val="tx1"/>
                                    </a:solidFill>
                                    <a:latin typeface="Cambria Math" panose="02040503050406030204" pitchFamily="18" charset="0"/>
                                  </a:rPr>
                                </m:ctrlPr>
                              </m:dPr>
                              <m:e>
                                <m:r>
                                  <a:rPr lang="pt-BR" i="1">
                                    <a:solidFill>
                                      <a:schemeClr val="tx1"/>
                                    </a:solidFill>
                                    <a:latin typeface="Cambria Math" panose="02040503050406030204" pitchFamily="18" charset="0"/>
                                  </a:rPr>
                                  <m:t>9−8,7</m:t>
                                </m:r>
                              </m:e>
                            </m:d>
                          </m:e>
                          <m:sup>
                            <m:r>
                              <a:rPr lang="pt-BR" i="1">
                                <a:solidFill>
                                  <a:schemeClr val="tx1"/>
                                </a:solidFill>
                                <a:latin typeface="Cambria Math" panose="02040503050406030204" pitchFamily="18" charset="0"/>
                              </a:rPr>
                              <m:t>2</m:t>
                            </m:r>
                          </m:sup>
                        </m:sSup>
                        <m:r>
                          <a:rPr lang="pt-BR" i="1">
                            <a:solidFill>
                              <a:schemeClr val="tx1"/>
                            </a:solidFill>
                            <a:latin typeface="Cambria Math" panose="02040503050406030204" pitchFamily="18" charset="0"/>
                          </a:rPr>
                          <m:t>+</m:t>
                        </m:r>
                        <m:sSup>
                          <m:sSupPr>
                            <m:ctrlPr>
                              <a:rPr lang="pt-BR" i="1">
                                <a:solidFill>
                                  <a:schemeClr val="tx1"/>
                                </a:solidFill>
                                <a:latin typeface="Cambria Math" panose="02040503050406030204" pitchFamily="18" charset="0"/>
                              </a:rPr>
                            </m:ctrlPr>
                          </m:sSupPr>
                          <m:e>
                            <m:d>
                              <m:dPr>
                                <m:ctrlPr>
                                  <a:rPr lang="pt-BR" i="1">
                                    <a:solidFill>
                                      <a:schemeClr val="tx1"/>
                                    </a:solidFill>
                                    <a:latin typeface="Cambria Math" panose="02040503050406030204" pitchFamily="18" charset="0"/>
                                  </a:rPr>
                                </m:ctrlPr>
                              </m:dPr>
                              <m:e>
                                <m:r>
                                  <a:rPr lang="pt-BR" i="1">
                                    <a:solidFill>
                                      <a:schemeClr val="tx1"/>
                                    </a:solidFill>
                                    <a:latin typeface="Cambria Math" panose="02040503050406030204" pitchFamily="18" charset="0"/>
                                  </a:rPr>
                                  <m:t>6−8,7</m:t>
                                </m:r>
                              </m:e>
                            </m:d>
                          </m:e>
                          <m:sup>
                            <m:r>
                              <a:rPr lang="pt-BR" i="1">
                                <a:solidFill>
                                  <a:schemeClr val="tx1"/>
                                </a:solidFill>
                                <a:latin typeface="Cambria Math" panose="02040503050406030204" pitchFamily="18" charset="0"/>
                              </a:rPr>
                              <m:t>2</m:t>
                            </m:r>
                          </m:sup>
                        </m:sSup>
                        <m:r>
                          <a:rPr lang="pt-BR" i="1">
                            <a:solidFill>
                              <a:schemeClr val="tx1"/>
                            </a:solidFill>
                            <a:latin typeface="Cambria Math" panose="02040503050406030204" pitchFamily="18" charset="0"/>
                          </a:rPr>
                          <m:t>+</m:t>
                        </m:r>
                        <m:sSup>
                          <m:sSupPr>
                            <m:ctrlPr>
                              <a:rPr lang="pt-BR" i="1">
                                <a:solidFill>
                                  <a:schemeClr val="tx1"/>
                                </a:solidFill>
                                <a:latin typeface="Cambria Math" panose="02040503050406030204" pitchFamily="18" charset="0"/>
                              </a:rPr>
                            </m:ctrlPr>
                          </m:sSupPr>
                          <m:e>
                            <m:d>
                              <m:dPr>
                                <m:ctrlPr>
                                  <a:rPr lang="pt-BR" i="1">
                                    <a:solidFill>
                                      <a:schemeClr val="tx1"/>
                                    </a:solidFill>
                                    <a:latin typeface="Cambria Math" panose="02040503050406030204" pitchFamily="18" charset="0"/>
                                  </a:rPr>
                                </m:ctrlPr>
                              </m:dPr>
                              <m:e>
                                <m:r>
                                  <a:rPr lang="pt-BR" i="1">
                                    <a:solidFill>
                                      <a:schemeClr val="tx1"/>
                                    </a:solidFill>
                                    <a:latin typeface="Cambria Math" panose="02040503050406030204" pitchFamily="18" charset="0"/>
                                  </a:rPr>
                                  <m:t>11−8,7</m:t>
                                </m:r>
                              </m:e>
                            </m:d>
                          </m:e>
                          <m:sup>
                            <m:r>
                              <a:rPr lang="pt-BR" i="1">
                                <a:solidFill>
                                  <a:schemeClr val="tx1"/>
                                </a:solidFill>
                                <a:latin typeface="Cambria Math" panose="02040503050406030204" pitchFamily="18" charset="0"/>
                              </a:rPr>
                              <m:t>2</m:t>
                            </m:r>
                          </m:sup>
                        </m:sSup>
                        <m:r>
                          <a:rPr lang="pt-BR" i="1">
                            <a:solidFill>
                              <a:schemeClr val="tx1"/>
                            </a:solidFill>
                            <a:latin typeface="Cambria Math" panose="02040503050406030204" pitchFamily="18" charset="0"/>
                          </a:rPr>
                          <m:t>+</m:t>
                        </m:r>
                        <m:sSup>
                          <m:sSupPr>
                            <m:ctrlPr>
                              <a:rPr lang="pt-BR" i="1">
                                <a:solidFill>
                                  <a:schemeClr val="tx1"/>
                                </a:solidFill>
                                <a:latin typeface="Cambria Math" panose="02040503050406030204" pitchFamily="18" charset="0"/>
                              </a:rPr>
                            </m:ctrlPr>
                          </m:sSupPr>
                          <m:e>
                            <m:d>
                              <m:dPr>
                                <m:ctrlPr>
                                  <a:rPr lang="pt-BR" i="1">
                                    <a:solidFill>
                                      <a:schemeClr val="tx1"/>
                                    </a:solidFill>
                                    <a:latin typeface="Cambria Math" panose="02040503050406030204" pitchFamily="18" charset="0"/>
                                  </a:rPr>
                                </m:ctrlPr>
                              </m:dPr>
                              <m:e>
                                <m:r>
                                  <a:rPr lang="pt-BR" i="1">
                                    <a:solidFill>
                                      <a:schemeClr val="tx1"/>
                                    </a:solidFill>
                                    <a:latin typeface="Cambria Math" panose="02040503050406030204" pitchFamily="18" charset="0"/>
                                  </a:rPr>
                                  <m:t>6−8,7</m:t>
                                </m:r>
                              </m:e>
                            </m:d>
                          </m:e>
                          <m:sup>
                            <m:r>
                              <a:rPr lang="pt-BR" i="1">
                                <a:solidFill>
                                  <a:schemeClr val="tx1"/>
                                </a:solidFill>
                                <a:latin typeface="Cambria Math" panose="02040503050406030204" pitchFamily="18" charset="0"/>
                              </a:rPr>
                              <m:t>2</m:t>
                            </m:r>
                          </m:sup>
                        </m:sSup>
                        <m:r>
                          <a:rPr lang="pt-BR" i="1">
                            <a:solidFill>
                              <a:schemeClr val="tx1"/>
                            </a:solidFill>
                            <a:latin typeface="Cambria Math" panose="02040503050406030204" pitchFamily="18" charset="0"/>
                          </a:rPr>
                          <m:t>+</m:t>
                        </m:r>
                        <m:sSup>
                          <m:sSupPr>
                            <m:ctrlPr>
                              <a:rPr lang="pt-BR" i="1">
                                <a:solidFill>
                                  <a:schemeClr val="tx1"/>
                                </a:solidFill>
                                <a:latin typeface="Cambria Math" panose="02040503050406030204" pitchFamily="18" charset="0"/>
                              </a:rPr>
                            </m:ctrlPr>
                          </m:sSupPr>
                          <m:e>
                            <m:d>
                              <m:dPr>
                                <m:ctrlPr>
                                  <a:rPr lang="pt-BR" i="1">
                                    <a:solidFill>
                                      <a:schemeClr val="tx1"/>
                                    </a:solidFill>
                                    <a:latin typeface="Cambria Math" panose="02040503050406030204" pitchFamily="18" charset="0"/>
                                  </a:rPr>
                                </m:ctrlPr>
                              </m:dPr>
                              <m:e>
                                <m:r>
                                  <a:rPr lang="pt-BR" i="1">
                                    <a:solidFill>
                                      <a:schemeClr val="tx1"/>
                                    </a:solidFill>
                                    <a:latin typeface="Cambria Math" panose="02040503050406030204" pitchFamily="18" charset="0"/>
                                  </a:rPr>
                                  <m:t>10−8,7</m:t>
                                </m:r>
                              </m:e>
                            </m:d>
                          </m:e>
                          <m:sup>
                            <m:r>
                              <a:rPr lang="pt-BR" i="1">
                                <a:solidFill>
                                  <a:schemeClr val="tx1"/>
                                </a:solidFill>
                                <a:latin typeface="Cambria Math" panose="02040503050406030204" pitchFamily="18" charset="0"/>
                              </a:rPr>
                              <m:t>2</m:t>
                            </m:r>
                          </m:sup>
                        </m:sSup>
                        <m:r>
                          <a:rPr lang="pt-BR" i="1">
                            <a:solidFill>
                              <a:schemeClr val="tx1"/>
                            </a:solidFill>
                            <a:latin typeface="Cambria Math" panose="02040503050406030204" pitchFamily="18" charset="0"/>
                          </a:rPr>
                          <m:t>+</m:t>
                        </m:r>
                        <m:sSup>
                          <m:sSupPr>
                            <m:ctrlPr>
                              <a:rPr lang="pt-BR" i="1">
                                <a:solidFill>
                                  <a:schemeClr val="tx1"/>
                                </a:solidFill>
                                <a:latin typeface="Cambria Math" panose="02040503050406030204" pitchFamily="18" charset="0"/>
                              </a:rPr>
                            </m:ctrlPr>
                          </m:sSupPr>
                          <m:e>
                            <m:d>
                              <m:dPr>
                                <m:ctrlPr>
                                  <a:rPr lang="pt-BR" i="1">
                                    <a:solidFill>
                                      <a:schemeClr val="tx1"/>
                                    </a:solidFill>
                                    <a:latin typeface="Cambria Math" panose="02040503050406030204" pitchFamily="18" charset="0"/>
                                  </a:rPr>
                                </m:ctrlPr>
                              </m:dPr>
                              <m:e>
                                <m:r>
                                  <a:rPr lang="pt-BR" i="1">
                                    <a:solidFill>
                                      <a:schemeClr val="tx1"/>
                                    </a:solidFill>
                                    <a:latin typeface="Cambria Math" panose="02040503050406030204" pitchFamily="18" charset="0"/>
                                  </a:rPr>
                                  <m:t>9−8,7</m:t>
                                </m:r>
                              </m:e>
                            </m:d>
                          </m:e>
                          <m:sup>
                            <m:r>
                              <a:rPr lang="pt-BR" i="1">
                                <a:solidFill>
                                  <a:schemeClr val="tx1"/>
                                </a:solidFill>
                                <a:latin typeface="Cambria Math" panose="02040503050406030204" pitchFamily="18" charset="0"/>
                              </a:rPr>
                              <m:t>2</m:t>
                            </m:r>
                          </m:sup>
                        </m:sSup>
                      </m:num>
                      <m:den>
                        <m:r>
                          <a:rPr lang="pt-BR" i="1">
                            <a:solidFill>
                              <a:schemeClr val="tx1"/>
                            </a:solidFill>
                            <a:latin typeface="Cambria Math" panose="02040503050406030204" pitchFamily="18" charset="0"/>
                          </a:rPr>
                          <m:t>10−1</m:t>
                        </m:r>
                      </m:den>
                    </m:f>
                  </m:oMath>
                </a14:m>
                <a:r>
                  <a:rPr lang="pt-BR">
                    <a:solidFill>
                      <a:schemeClr val="tx1"/>
                    </a:solidFill>
                    <a:latin typeface="Bahnschrift" panose="020B0502040204020203" pitchFamily="34" charset="0"/>
                  </a:rPr>
                  <a:t> = 4 </a:t>
                </a:r>
              </a:p>
            </p:txBody>
          </p:sp>
        </mc:Choice>
        <mc:Fallback xmlns="">
          <p:sp>
            <p:nvSpPr>
              <p:cNvPr id="29" name="CaixaDeTexto 28"/>
              <p:cNvSpPr txBox="1">
                <a:spLocks noRot="1" noChangeAspect="1" noMove="1" noResize="1" noEditPoints="1" noAdjustHandles="1" noChangeArrowheads="1" noChangeShapeType="1" noTextEdit="1"/>
              </p:cNvSpPr>
              <p:nvPr/>
            </p:nvSpPr>
            <p:spPr>
              <a:xfrm>
                <a:off x="250117" y="5578733"/>
                <a:ext cx="8622941" cy="432106"/>
              </a:xfrm>
              <a:prstGeom prst="rect">
                <a:avLst/>
              </a:prstGeom>
              <a:blipFill>
                <a:blip r:embed="rId9"/>
                <a:stretch>
                  <a:fillRect r="-353" b="-16901"/>
                </a:stretch>
              </a:blipFill>
            </p:spPr>
            <p:txBody>
              <a:bodyPr/>
              <a:lstStyle/>
              <a:p>
                <a:r>
                  <a:rPr lang="pt-BR">
                    <a:noFill/>
                  </a:rPr>
                  <a:t> </a:t>
                </a:r>
              </a:p>
            </p:txBody>
          </p:sp>
        </mc:Fallback>
      </mc:AlternateContent>
      <p:grpSp>
        <p:nvGrpSpPr>
          <p:cNvPr id="31" name="Group 2">
            <a:extLst>
              <a:ext uri="{FF2B5EF4-FFF2-40B4-BE49-F238E27FC236}">
                <a16:creationId xmlns:a16="http://schemas.microsoft.com/office/drawing/2014/main" id="{E46C37AD-6663-FF9E-90B6-5F3B31D77D06}"/>
              </a:ext>
            </a:extLst>
          </p:cNvPr>
          <p:cNvGrpSpPr/>
          <p:nvPr/>
        </p:nvGrpSpPr>
        <p:grpSpPr>
          <a:xfrm rot="5400000">
            <a:off x="3714202" y="8123197"/>
            <a:ext cx="10506919" cy="94877"/>
            <a:chOff x="0" y="0"/>
            <a:chExt cx="1744715" cy="812800"/>
          </a:xfrm>
        </p:grpSpPr>
        <p:sp>
          <p:nvSpPr>
            <p:cNvPr id="32" name="Freeform 3">
              <a:extLst>
                <a:ext uri="{FF2B5EF4-FFF2-40B4-BE49-F238E27FC236}">
                  <a16:creationId xmlns:a16="http://schemas.microsoft.com/office/drawing/2014/main" id="{548E6430-747B-9911-7EA0-0170CEE0837F}"/>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33" name="TextBox 4">
              <a:extLst>
                <a:ext uri="{FF2B5EF4-FFF2-40B4-BE49-F238E27FC236}">
                  <a16:creationId xmlns:a16="http://schemas.microsoft.com/office/drawing/2014/main" id="{2EA0E2DB-5052-DE4B-4672-2EF72A75E206}"/>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31258567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par>
                                <p:cTn id="71" presetID="10" presetClass="entr" presetSubtype="0" fill="hold"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par>
                                <p:cTn id="77" presetID="10" presetClass="entr" presetSubtype="0" fill="hold"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4" grpId="0"/>
      <p:bldP spid="17" grpId="0"/>
      <p:bldP spid="18" grpId="0"/>
      <p:bldP spid="19" grpId="0"/>
      <p:bldP spid="20" grpId="0"/>
      <p:bldP spid="21" grpId="0"/>
      <p:bldP spid="22" grpId="0"/>
      <p:bldP spid="23" grpId="0"/>
      <p:bldP spid="25" grpId="0"/>
      <p:bldP spid="27" grpId="0"/>
      <p:bldP spid="28" grpId="0"/>
      <p:bldP spid="2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1688118" y="-95547"/>
            <a:ext cx="6599882" cy="9616290"/>
            <a:chOff x="0" y="0"/>
            <a:chExt cx="7095071" cy="10337800"/>
          </a:xfrm>
        </p:grpSpPr>
        <p:sp>
          <p:nvSpPr>
            <p:cNvPr id="3" name="Freeform 3"/>
            <p:cNvSpPr/>
            <p:nvPr/>
          </p:nvSpPr>
          <p:spPr>
            <a:xfrm>
              <a:off x="0" y="0"/>
              <a:ext cx="7095109" cy="10337800"/>
            </a:xfrm>
            <a:custGeom>
              <a:avLst/>
              <a:gdLst/>
              <a:ahLst/>
              <a:cxnLst/>
              <a:rect l="l" t="t" r="r" b="b"/>
              <a:pathLst>
                <a:path w="7095109" h="10337800">
                  <a:moveTo>
                    <a:pt x="2370709" y="0"/>
                  </a:moveTo>
                  <a:lnTo>
                    <a:pt x="0" y="4292600"/>
                  </a:lnTo>
                  <a:lnTo>
                    <a:pt x="3776091" y="9084691"/>
                  </a:lnTo>
                  <a:lnTo>
                    <a:pt x="2590800" y="10337800"/>
                  </a:lnTo>
                  <a:lnTo>
                    <a:pt x="7095109" y="10337800"/>
                  </a:lnTo>
                  <a:lnTo>
                    <a:pt x="7095109" y="0"/>
                  </a:lnTo>
                  <a:close/>
                </a:path>
              </a:pathLst>
            </a:custGeom>
            <a:blipFill>
              <a:blip r:embed="rId3"/>
              <a:stretch>
                <a:fillRect l="-59277" r="-59277"/>
              </a:stretch>
            </a:blipFill>
          </p:spPr>
          <p:txBody>
            <a:bodyPr/>
            <a:lstStyle/>
            <a:p>
              <a:endParaRPr lang="pt-BR"/>
            </a:p>
          </p:txBody>
        </p:sp>
      </p:grpSp>
      <p:grpSp>
        <p:nvGrpSpPr>
          <p:cNvPr id="4" name="Group 4"/>
          <p:cNvGrpSpPr/>
          <p:nvPr/>
        </p:nvGrpSpPr>
        <p:grpSpPr>
          <a:xfrm rot="-2292491">
            <a:off x="12383347" y="3044368"/>
            <a:ext cx="993213" cy="6295728"/>
            <a:chOff x="0" y="0"/>
            <a:chExt cx="279832" cy="1773784"/>
          </a:xfrm>
        </p:grpSpPr>
        <p:sp>
          <p:nvSpPr>
            <p:cNvPr id="5" name="Freeform 5"/>
            <p:cNvSpPr/>
            <p:nvPr/>
          </p:nvSpPr>
          <p:spPr>
            <a:xfrm>
              <a:off x="0" y="0"/>
              <a:ext cx="279832" cy="1773784"/>
            </a:xfrm>
            <a:custGeom>
              <a:avLst/>
              <a:gdLst/>
              <a:ahLst/>
              <a:cxnLst/>
              <a:rect l="l" t="t" r="r" b="b"/>
              <a:pathLst>
                <a:path w="279832" h="1773784">
                  <a:moveTo>
                    <a:pt x="0" y="0"/>
                  </a:moveTo>
                  <a:lnTo>
                    <a:pt x="279832" y="0"/>
                  </a:lnTo>
                  <a:lnTo>
                    <a:pt x="279832" y="1773784"/>
                  </a:lnTo>
                  <a:lnTo>
                    <a:pt x="0" y="1773784"/>
                  </a:lnTo>
                  <a:close/>
                </a:path>
              </a:pathLst>
            </a:custGeom>
            <a:solidFill>
              <a:srgbClr val="060644"/>
            </a:solidFill>
          </p:spPr>
          <p:txBody>
            <a:bodyPr/>
            <a:lstStyle/>
            <a:p>
              <a:endParaRPr lang="pt-BR"/>
            </a:p>
          </p:txBody>
        </p:sp>
        <p:sp>
          <p:nvSpPr>
            <p:cNvPr id="6" name="TextBox 6"/>
            <p:cNvSpPr txBox="1"/>
            <p:nvPr/>
          </p:nvSpPr>
          <p:spPr>
            <a:xfrm>
              <a:off x="0" y="-66675"/>
              <a:ext cx="279832" cy="1840459"/>
            </a:xfrm>
            <a:prstGeom prst="rect">
              <a:avLst/>
            </a:prstGeom>
          </p:spPr>
          <p:txBody>
            <a:bodyPr lIns="50800" tIns="50800" rIns="50800" bIns="50800" rtlCol="0" anchor="ctr"/>
            <a:lstStyle/>
            <a:p>
              <a:pPr algn="ctr">
                <a:lnSpc>
                  <a:spcPts val="2800"/>
                </a:lnSpc>
              </a:pPr>
              <a:endParaRPr/>
            </a:p>
          </p:txBody>
        </p:sp>
      </p:grpSp>
      <p:grpSp>
        <p:nvGrpSpPr>
          <p:cNvPr id="7" name="Group 7"/>
          <p:cNvGrpSpPr/>
          <p:nvPr/>
        </p:nvGrpSpPr>
        <p:grpSpPr>
          <a:xfrm rot="7221385">
            <a:off x="13101531" y="9401040"/>
            <a:ext cx="2523952" cy="953058"/>
            <a:chOff x="0" y="0"/>
            <a:chExt cx="1614384" cy="609600"/>
          </a:xfrm>
        </p:grpSpPr>
        <p:sp>
          <p:nvSpPr>
            <p:cNvPr id="8" name="Freeform 8"/>
            <p:cNvSpPr/>
            <p:nvPr/>
          </p:nvSpPr>
          <p:spPr>
            <a:xfrm>
              <a:off x="0" y="0"/>
              <a:ext cx="1614384" cy="609600"/>
            </a:xfrm>
            <a:custGeom>
              <a:avLst/>
              <a:gdLst/>
              <a:ahLst/>
              <a:cxnLst/>
              <a:rect l="l" t="t" r="r" b="b"/>
              <a:pathLst>
                <a:path w="1614384" h="609600">
                  <a:moveTo>
                    <a:pt x="203200" y="0"/>
                  </a:moveTo>
                  <a:lnTo>
                    <a:pt x="1614384" y="0"/>
                  </a:lnTo>
                  <a:lnTo>
                    <a:pt x="1411184" y="609600"/>
                  </a:lnTo>
                  <a:lnTo>
                    <a:pt x="0" y="609600"/>
                  </a:lnTo>
                  <a:lnTo>
                    <a:pt x="203200" y="0"/>
                  </a:lnTo>
                  <a:close/>
                </a:path>
              </a:pathLst>
            </a:custGeom>
            <a:solidFill>
              <a:srgbClr val="060644"/>
            </a:solidFill>
          </p:spPr>
          <p:txBody>
            <a:bodyPr/>
            <a:lstStyle/>
            <a:p>
              <a:endParaRPr lang="pt-BR"/>
            </a:p>
          </p:txBody>
        </p:sp>
        <p:sp>
          <p:nvSpPr>
            <p:cNvPr id="9" name="TextBox 9"/>
            <p:cNvSpPr txBox="1"/>
            <p:nvPr/>
          </p:nvSpPr>
          <p:spPr>
            <a:xfrm>
              <a:off x="101600" y="-66675"/>
              <a:ext cx="1411184" cy="676275"/>
            </a:xfrm>
            <a:prstGeom prst="rect">
              <a:avLst/>
            </a:prstGeom>
          </p:spPr>
          <p:txBody>
            <a:bodyPr lIns="50800" tIns="50800" rIns="50800" bIns="50800" rtlCol="0" anchor="ctr"/>
            <a:lstStyle/>
            <a:p>
              <a:pPr algn="ctr">
                <a:lnSpc>
                  <a:spcPts val="2800"/>
                </a:lnSpc>
              </a:pPr>
              <a:endParaRPr/>
            </a:p>
          </p:txBody>
        </p:sp>
      </p:grpSp>
      <p:grpSp>
        <p:nvGrpSpPr>
          <p:cNvPr id="10" name="Group 10"/>
          <p:cNvGrpSpPr/>
          <p:nvPr/>
        </p:nvGrpSpPr>
        <p:grpSpPr>
          <a:xfrm rot="7221385">
            <a:off x="11304292" y="9582671"/>
            <a:ext cx="3837666" cy="589796"/>
            <a:chOff x="0" y="0"/>
            <a:chExt cx="2454669" cy="377249"/>
          </a:xfrm>
        </p:grpSpPr>
        <p:sp>
          <p:nvSpPr>
            <p:cNvPr id="11" name="Freeform 11"/>
            <p:cNvSpPr/>
            <p:nvPr/>
          </p:nvSpPr>
          <p:spPr>
            <a:xfrm>
              <a:off x="0" y="0"/>
              <a:ext cx="2454669" cy="377249"/>
            </a:xfrm>
            <a:custGeom>
              <a:avLst/>
              <a:gdLst/>
              <a:ahLst/>
              <a:cxnLst/>
              <a:rect l="l" t="t" r="r" b="b"/>
              <a:pathLst>
                <a:path w="2454669" h="377249">
                  <a:moveTo>
                    <a:pt x="203200" y="0"/>
                  </a:moveTo>
                  <a:lnTo>
                    <a:pt x="2454669" y="0"/>
                  </a:lnTo>
                  <a:lnTo>
                    <a:pt x="2251469" y="377249"/>
                  </a:lnTo>
                  <a:lnTo>
                    <a:pt x="0" y="377249"/>
                  </a:lnTo>
                  <a:lnTo>
                    <a:pt x="203200" y="0"/>
                  </a:lnTo>
                  <a:close/>
                </a:path>
              </a:pathLst>
            </a:custGeom>
            <a:solidFill>
              <a:srgbClr val="060644"/>
            </a:solidFill>
          </p:spPr>
          <p:txBody>
            <a:bodyPr/>
            <a:lstStyle/>
            <a:p>
              <a:endParaRPr lang="pt-BR"/>
            </a:p>
          </p:txBody>
        </p:sp>
        <p:sp>
          <p:nvSpPr>
            <p:cNvPr id="12" name="TextBox 12"/>
            <p:cNvSpPr txBox="1"/>
            <p:nvPr/>
          </p:nvSpPr>
          <p:spPr>
            <a:xfrm>
              <a:off x="101600" y="-66675"/>
              <a:ext cx="2251469" cy="443924"/>
            </a:xfrm>
            <a:prstGeom prst="rect">
              <a:avLst/>
            </a:prstGeom>
          </p:spPr>
          <p:txBody>
            <a:bodyPr lIns="50800" tIns="50800" rIns="50800" bIns="50800" rtlCol="0" anchor="ctr"/>
            <a:lstStyle/>
            <a:p>
              <a:pPr algn="ctr">
                <a:lnSpc>
                  <a:spcPts val="2800"/>
                </a:lnSpc>
              </a:pPr>
              <a:endParaRPr/>
            </a:p>
          </p:txBody>
        </p:sp>
      </p:grpSp>
      <p:grpSp>
        <p:nvGrpSpPr>
          <p:cNvPr id="13" name="Group 13"/>
          <p:cNvGrpSpPr/>
          <p:nvPr/>
        </p:nvGrpSpPr>
        <p:grpSpPr>
          <a:xfrm rot="7091654">
            <a:off x="9686618" y="798020"/>
            <a:ext cx="3868283" cy="551342"/>
            <a:chOff x="0" y="0"/>
            <a:chExt cx="2646825" cy="377249"/>
          </a:xfrm>
        </p:grpSpPr>
        <p:sp>
          <p:nvSpPr>
            <p:cNvPr id="14" name="Freeform 14"/>
            <p:cNvSpPr/>
            <p:nvPr/>
          </p:nvSpPr>
          <p:spPr>
            <a:xfrm>
              <a:off x="0" y="0"/>
              <a:ext cx="2646825" cy="377249"/>
            </a:xfrm>
            <a:custGeom>
              <a:avLst/>
              <a:gdLst/>
              <a:ahLst/>
              <a:cxnLst/>
              <a:rect l="l" t="t" r="r" b="b"/>
              <a:pathLst>
                <a:path w="2646825" h="377249">
                  <a:moveTo>
                    <a:pt x="203200" y="0"/>
                  </a:moveTo>
                  <a:lnTo>
                    <a:pt x="2646825" y="0"/>
                  </a:lnTo>
                  <a:lnTo>
                    <a:pt x="2443625" y="377249"/>
                  </a:lnTo>
                  <a:lnTo>
                    <a:pt x="0" y="377249"/>
                  </a:lnTo>
                  <a:lnTo>
                    <a:pt x="203200" y="0"/>
                  </a:lnTo>
                  <a:close/>
                </a:path>
              </a:pathLst>
            </a:custGeom>
            <a:solidFill>
              <a:srgbClr val="060644"/>
            </a:solidFill>
          </p:spPr>
          <p:txBody>
            <a:bodyPr/>
            <a:lstStyle/>
            <a:p>
              <a:endParaRPr lang="pt-BR"/>
            </a:p>
          </p:txBody>
        </p:sp>
        <p:sp>
          <p:nvSpPr>
            <p:cNvPr id="15" name="TextBox 15"/>
            <p:cNvSpPr txBox="1"/>
            <p:nvPr/>
          </p:nvSpPr>
          <p:spPr>
            <a:xfrm>
              <a:off x="101600" y="-66675"/>
              <a:ext cx="2443625" cy="443924"/>
            </a:xfrm>
            <a:prstGeom prst="rect">
              <a:avLst/>
            </a:prstGeom>
          </p:spPr>
          <p:txBody>
            <a:bodyPr lIns="50800" tIns="50800" rIns="50800" bIns="50800" rtlCol="0" anchor="ctr"/>
            <a:lstStyle/>
            <a:p>
              <a:pPr algn="ctr">
                <a:lnSpc>
                  <a:spcPts val="2800"/>
                </a:lnSpc>
              </a:pPr>
              <a:endParaRPr/>
            </a:p>
          </p:txBody>
        </p:sp>
      </p:grpSp>
      <p:grpSp>
        <p:nvGrpSpPr>
          <p:cNvPr id="16" name="Group 16"/>
          <p:cNvGrpSpPr/>
          <p:nvPr/>
        </p:nvGrpSpPr>
        <p:grpSpPr>
          <a:xfrm rot="1710481">
            <a:off x="11974150" y="-1607368"/>
            <a:ext cx="993213" cy="6250588"/>
            <a:chOff x="0" y="0"/>
            <a:chExt cx="279832" cy="1761067"/>
          </a:xfrm>
        </p:grpSpPr>
        <p:sp>
          <p:nvSpPr>
            <p:cNvPr id="17" name="Freeform 17"/>
            <p:cNvSpPr/>
            <p:nvPr/>
          </p:nvSpPr>
          <p:spPr>
            <a:xfrm>
              <a:off x="0" y="0"/>
              <a:ext cx="279832" cy="1761067"/>
            </a:xfrm>
            <a:custGeom>
              <a:avLst/>
              <a:gdLst/>
              <a:ahLst/>
              <a:cxnLst/>
              <a:rect l="l" t="t" r="r" b="b"/>
              <a:pathLst>
                <a:path w="279832" h="1761067">
                  <a:moveTo>
                    <a:pt x="0" y="0"/>
                  </a:moveTo>
                  <a:lnTo>
                    <a:pt x="279832" y="0"/>
                  </a:lnTo>
                  <a:lnTo>
                    <a:pt x="279832" y="1761067"/>
                  </a:lnTo>
                  <a:lnTo>
                    <a:pt x="0" y="1761067"/>
                  </a:lnTo>
                  <a:close/>
                </a:path>
              </a:pathLst>
            </a:custGeom>
            <a:solidFill>
              <a:srgbClr val="060644"/>
            </a:solidFill>
          </p:spPr>
          <p:txBody>
            <a:bodyPr/>
            <a:lstStyle/>
            <a:p>
              <a:endParaRPr lang="pt-BR"/>
            </a:p>
          </p:txBody>
        </p:sp>
        <p:sp>
          <p:nvSpPr>
            <p:cNvPr id="18" name="TextBox 18"/>
            <p:cNvSpPr txBox="1"/>
            <p:nvPr/>
          </p:nvSpPr>
          <p:spPr>
            <a:xfrm>
              <a:off x="0" y="-66675"/>
              <a:ext cx="279832" cy="1827742"/>
            </a:xfrm>
            <a:prstGeom prst="rect">
              <a:avLst/>
            </a:prstGeom>
          </p:spPr>
          <p:txBody>
            <a:bodyPr lIns="50800" tIns="50800" rIns="50800" bIns="50800" rtlCol="0" anchor="ctr"/>
            <a:lstStyle/>
            <a:p>
              <a:pPr algn="ctr">
                <a:lnSpc>
                  <a:spcPts val="2800"/>
                </a:lnSpc>
              </a:pPr>
              <a:endParaRPr/>
            </a:p>
          </p:txBody>
        </p:sp>
      </p:grpSp>
      <p:grpSp>
        <p:nvGrpSpPr>
          <p:cNvPr id="19" name="Group 19"/>
          <p:cNvGrpSpPr/>
          <p:nvPr/>
        </p:nvGrpSpPr>
        <p:grpSpPr>
          <a:xfrm rot="1744249">
            <a:off x="17183645" y="2226736"/>
            <a:ext cx="2208710" cy="14588015"/>
            <a:chOff x="0" y="0"/>
            <a:chExt cx="581718" cy="3842111"/>
          </a:xfrm>
        </p:grpSpPr>
        <p:sp>
          <p:nvSpPr>
            <p:cNvPr id="20" name="Freeform 20"/>
            <p:cNvSpPr/>
            <p:nvPr/>
          </p:nvSpPr>
          <p:spPr>
            <a:xfrm>
              <a:off x="0" y="0"/>
              <a:ext cx="581718" cy="3842111"/>
            </a:xfrm>
            <a:custGeom>
              <a:avLst/>
              <a:gdLst/>
              <a:ahLst/>
              <a:cxnLst/>
              <a:rect l="l" t="t" r="r" b="b"/>
              <a:pathLst>
                <a:path w="581718" h="3842111">
                  <a:moveTo>
                    <a:pt x="0" y="0"/>
                  </a:moveTo>
                  <a:lnTo>
                    <a:pt x="581718" y="0"/>
                  </a:lnTo>
                  <a:lnTo>
                    <a:pt x="581718" y="3842111"/>
                  </a:lnTo>
                  <a:lnTo>
                    <a:pt x="0" y="3842111"/>
                  </a:lnTo>
                  <a:close/>
                </a:path>
              </a:pathLst>
            </a:custGeom>
            <a:solidFill>
              <a:srgbClr val="060644"/>
            </a:solidFill>
          </p:spPr>
          <p:txBody>
            <a:bodyPr/>
            <a:lstStyle/>
            <a:p>
              <a:endParaRPr lang="pt-BR"/>
            </a:p>
          </p:txBody>
        </p:sp>
        <p:sp>
          <p:nvSpPr>
            <p:cNvPr id="21" name="TextBox 21"/>
            <p:cNvSpPr txBox="1"/>
            <p:nvPr/>
          </p:nvSpPr>
          <p:spPr>
            <a:xfrm>
              <a:off x="0" y="-66675"/>
              <a:ext cx="581718" cy="3908786"/>
            </a:xfrm>
            <a:prstGeom prst="rect">
              <a:avLst/>
            </a:prstGeom>
          </p:spPr>
          <p:txBody>
            <a:bodyPr lIns="50800" tIns="50800" rIns="50800" bIns="50800" rtlCol="0" anchor="ctr"/>
            <a:lstStyle/>
            <a:p>
              <a:pPr algn="ctr">
                <a:lnSpc>
                  <a:spcPts val="2800"/>
                </a:lnSpc>
              </a:pPr>
              <a:endParaRPr/>
            </a:p>
          </p:txBody>
        </p:sp>
      </p:grpSp>
      <p:sp>
        <p:nvSpPr>
          <p:cNvPr id="25" name="TextBox 25"/>
          <p:cNvSpPr txBox="1"/>
          <p:nvPr/>
        </p:nvSpPr>
        <p:spPr>
          <a:xfrm>
            <a:off x="1028699" y="4076700"/>
            <a:ext cx="9797143" cy="2544927"/>
          </a:xfrm>
          <a:prstGeom prst="rect">
            <a:avLst/>
          </a:prstGeom>
        </p:spPr>
        <p:txBody>
          <a:bodyPr wrap="square" lIns="0" tIns="0" rIns="0" bIns="0" rtlCol="0" anchor="t">
            <a:spAutoFit/>
          </a:bodyPr>
          <a:lstStyle/>
          <a:p>
            <a:pPr algn="l">
              <a:lnSpc>
                <a:spcPts val="9900"/>
              </a:lnSpc>
            </a:pPr>
            <a:r>
              <a:rPr lang="en-US" sz="9000" b="1" dirty="0" err="1">
                <a:solidFill>
                  <a:srgbClr val="060644"/>
                </a:solidFill>
                <a:latin typeface="Poppins Bold"/>
              </a:rPr>
              <a:t>Distribuição</a:t>
            </a:r>
            <a:r>
              <a:rPr lang="en-US" sz="9000" b="1" dirty="0">
                <a:solidFill>
                  <a:srgbClr val="060644"/>
                </a:solidFill>
                <a:latin typeface="Poppins Bold"/>
              </a:rPr>
              <a:t> </a:t>
            </a:r>
          </a:p>
          <a:p>
            <a:pPr algn="l">
              <a:lnSpc>
                <a:spcPts val="9900"/>
              </a:lnSpc>
            </a:pPr>
            <a:r>
              <a:rPr lang="en-US" sz="9000" b="1" dirty="0">
                <a:solidFill>
                  <a:srgbClr val="060644"/>
                </a:solidFill>
                <a:latin typeface="Poppins Bold"/>
              </a:rPr>
              <a:t>F de Snedecor</a:t>
            </a:r>
          </a:p>
        </p:txBody>
      </p:sp>
    </p:spTree>
    <p:extLst>
      <p:ext uri="{BB962C8B-B14F-4D97-AF65-F5344CB8AC3E}">
        <p14:creationId xmlns:p14="http://schemas.microsoft.com/office/powerpoint/2010/main" val="42663800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46958"/>
            <a:ext cx="6624466" cy="895651"/>
            <a:chOff x="0" y="0"/>
            <a:chExt cx="1744715" cy="812800"/>
          </a:xfrm>
        </p:grpSpPr>
        <p:sp>
          <p:nvSpPr>
            <p:cNvPr id="3" name="Freeform 3"/>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7" name="TextBox 7"/>
          <p:cNvSpPr txBox="1"/>
          <p:nvPr/>
        </p:nvSpPr>
        <p:spPr>
          <a:xfrm>
            <a:off x="2138342" y="1471903"/>
            <a:ext cx="13627934" cy="692497"/>
          </a:xfrm>
          <a:prstGeom prst="rect">
            <a:avLst/>
          </a:prstGeom>
        </p:spPr>
        <p:txBody>
          <a:bodyPr lIns="0" tIns="0" rIns="0" bIns="0" rtlCol="0" anchor="t">
            <a:spAutoFit/>
          </a:bodyPr>
          <a:lstStyle/>
          <a:p>
            <a:pPr marL="0" lvl="0" indent="0" algn="ctr">
              <a:lnSpc>
                <a:spcPts val="5434"/>
              </a:lnSpc>
              <a:spcBef>
                <a:spcPct val="0"/>
              </a:spcBef>
            </a:pPr>
            <a:r>
              <a:rPr lang="pt-BR" sz="4529">
                <a:solidFill>
                  <a:srgbClr val="060644"/>
                </a:solidFill>
                <a:latin typeface="Poppins Bold"/>
              </a:rPr>
              <a:t>Distribuição F de Snedecor e Fisher</a:t>
            </a:r>
          </a:p>
        </p:txBody>
      </p:sp>
      <p:sp>
        <p:nvSpPr>
          <p:cNvPr id="8" name="TextBox 8"/>
          <p:cNvSpPr txBox="1"/>
          <p:nvPr/>
        </p:nvSpPr>
        <p:spPr>
          <a:xfrm>
            <a:off x="1607003" y="8071009"/>
            <a:ext cx="14690612" cy="1523494"/>
          </a:xfrm>
          <a:prstGeom prst="rect">
            <a:avLst/>
          </a:prstGeom>
        </p:spPr>
        <p:txBody>
          <a:bodyPr lIns="0" tIns="0" rIns="0" bIns="0" rtlCol="0" anchor="t">
            <a:spAutoFit/>
          </a:bodyPr>
          <a:lstStyle/>
          <a:p>
            <a:r>
              <a:rPr lang="pt-BR" sz="3300"/>
              <a:t>Também conhecida como distribuição F, é uma distribuição de probabilidade contínua que surge frequentemente em análises estatísticas, particularmente na análise de variância (ANOVA) e em testes F.</a:t>
            </a:r>
          </a:p>
        </p:txBody>
      </p:sp>
      <p:sp>
        <p:nvSpPr>
          <p:cNvPr id="5" name="TextBox 8">
            <a:extLst>
              <a:ext uri="{FF2B5EF4-FFF2-40B4-BE49-F238E27FC236}">
                <a16:creationId xmlns:a16="http://schemas.microsoft.com/office/drawing/2014/main" id="{6D8510FE-1969-4333-5808-48087601B307}"/>
              </a:ext>
            </a:extLst>
          </p:cNvPr>
          <p:cNvSpPr txBox="1"/>
          <p:nvPr/>
        </p:nvSpPr>
        <p:spPr>
          <a:xfrm>
            <a:off x="1798694" y="2389557"/>
            <a:ext cx="14690612" cy="1523494"/>
          </a:xfrm>
          <a:prstGeom prst="rect">
            <a:avLst/>
          </a:prstGeom>
        </p:spPr>
        <p:txBody>
          <a:bodyPr lIns="0" tIns="0" rIns="0" bIns="0" rtlCol="0" anchor="t">
            <a:spAutoFit/>
          </a:bodyPr>
          <a:lstStyle/>
          <a:p>
            <a:r>
              <a:rPr lang="pt-BR" sz="3300"/>
              <a:t>A distribuição F de Snedecor foi criada em homenagem ao biólogo e estatístico britânico Ronald Fisher e ao matemático norte-americano George Waddel Snedecor.</a:t>
            </a:r>
          </a:p>
        </p:txBody>
      </p:sp>
      <p:pic>
        <p:nvPicPr>
          <p:cNvPr id="6" name="Picture 2" descr="Le test F de Fisher-Snedecor | lemakistatheux">
            <a:extLst>
              <a:ext uri="{FF2B5EF4-FFF2-40B4-BE49-F238E27FC236}">
                <a16:creationId xmlns:a16="http://schemas.microsoft.com/office/drawing/2014/main" id="{4652BAB3-F3B9-4DDB-AF68-0E9F49F0D0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8067" y="3532369"/>
            <a:ext cx="8391866" cy="4365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07037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3179387" y="534926"/>
            <a:ext cx="11822467" cy="1107996"/>
          </a:xfrm>
          <a:prstGeom prst="rect">
            <a:avLst/>
          </a:prstGeom>
        </p:spPr>
        <p:txBody>
          <a:bodyPr lIns="0" tIns="0" rIns="0" bIns="0" rtlCol="0" anchor="t">
            <a:spAutoFit/>
          </a:bodyPr>
          <a:lstStyle>
            <a:defPPr>
              <a:defRPr lang="pt-BR"/>
            </a:defPPr>
            <a:lvl1pPr lvl="0" indent="0" algn="ctr">
              <a:lnSpc>
                <a:spcPts val="5434"/>
              </a:lnSpc>
              <a:spcBef>
                <a:spcPct val="0"/>
              </a:spcBef>
              <a:defRPr sz="4529">
                <a:solidFill>
                  <a:srgbClr val="060644"/>
                </a:solidFill>
                <a:latin typeface="Poppins Bold"/>
              </a:defRPr>
            </a:lvl1pPr>
          </a:lstStyle>
          <a:p>
            <a:r>
              <a:rPr lang="pt-BR" dirty="0"/>
              <a:t>DISTRIBUIÇÃO F</a:t>
            </a:r>
          </a:p>
        </p:txBody>
      </p:sp>
      <p:sp>
        <p:nvSpPr>
          <p:cNvPr id="4" name="CaixaDeTexto 3"/>
          <p:cNvSpPr txBox="1"/>
          <p:nvPr/>
        </p:nvSpPr>
        <p:spPr>
          <a:xfrm>
            <a:off x="363030" y="1923659"/>
            <a:ext cx="9621078" cy="646331"/>
          </a:xfrm>
          <a:prstGeom prst="rect">
            <a:avLst/>
          </a:prstGeom>
        </p:spPr>
        <p:txBody>
          <a:bodyPr wrap="square" lIns="0" tIns="0" rIns="0" bIns="0" rtlCol="0" anchor="t">
            <a:spAutoFit/>
          </a:bodyPr>
          <a:lstStyle>
            <a:defPPr>
              <a:defRPr lang="pt-BR"/>
            </a:defPPr>
            <a:lvl1pPr algn="just">
              <a:lnSpc>
                <a:spcPts val="3840"/>
              </a:lnSpc>
              <a:defRPr sz="3700">
                <a:solidFill>
                  <a:srgbClr val="FF0000"/>
                </a:solidFill>
                <a:effectLst>
                  <a:outerShdw blurRad="38100" dist="38100" dir="2700000" algn="tl">
                    <a:srgbClr val="000000">
                      <a:alpha val="43137"/>
                    </a:srgbClr>
                  </a:outerShdw>
                </a:effectLst>
              </a:defRPr>
            </a:lvl1pPr>
          </a:lstStyle>
          <a:p>
            <a:r>
              <a:rPr lang="pt-BR"/>
              <a:t>Função densidade de probabilidade:</a:t>
            </a:r>
          </a:p>
        </p:txBody>
      </p:sp>
      <p:sp>
        <p:nvSpPr>
          <p:cNvPr id="5" name="CaixaDeTexto 4"/>
          <p:cNvSpPr txBox="1"/>
          <p:nvPr/>
        </p:nvSpPr>
        <p:spPr>
          <a:xfrm>
            <a:off x="371815" y="6266814"/>
            <a:ext cx="14748439" cy="1015663"/>
          </a:xfrm>
          <a:prstGeom prst="rect">
            <a:avLst/>
          </a:prstGeom>
        </p:spPr>
        <p:txBody>
          <a:bodyPr wrap="square" lIns="0" tIns="0" rIns="0" bIns="0" rtlCol="0" anchor="t">
            <a:spAutoFit/>
          </a:bodyPr>
          <a:lstStyle>
            <a:defPPr>
              <a:defRPr lang="pt-BR"/>
            </a:defPPr>
            <a:lvl1pPr>
              <a:defRPr sz="3300"/>
            </a:lvl1pPr>
          </a:lstStyle>
          <a:p>
            <a:r>
              <a:rPr lang="pt-BR" dirty="0"/>
              <a:t>Uma variável aleatória contínua F tem distribuição F de Snedecor com </a:t>
            </a:r>
            <a:r>
              <a:rPr lang="el-GR" dirty="0"/>
              <a:t>ϕ</a:t>
            </a:r>
            <a:r>
              <a:rPr lang="pt-BR" dirty="0"/>
              <a:t>1 e </a:t>
            </a:r>
            <a:r>
              <a:rPr lang="el-GR" dirty="0"/>
              <a:t>ϕ</a:t>
            </a:r>
            <a:r>
              <a:rPr lang="pt-BR" dirty="0"/>
              <a:t>2 graus de liberdade, denotada por F</a:t>
            </a:r>
            <a:r>
              <a:rPr lang="el-GR" dirty="0"/>
              <a:t>ϕ</a:t>
            </a:r>
            <a:r>
              <a:rPr lang="pt-BR" dirty="0"/>
              <a:t>1</a:t>
            </a:r>
            <a:r>
              <a:rPr lang="el-GR" dirty="0"/>
              <a:t> ϕ</a:t>
            </a:r>
            <a:r>
              <a:rPr lang="pt-BR" dirty="0"/>
              <a:t>2 , se sua função densidade for dada por:</a:t>
            </a:r>
          </a:p>
        </p:txBody>
      </p:sp>
      <p:pic>
        <p:nvPicPr>
          <p:cNvPr id="6" name="Imagem 5"/>
          <p:cNvPicPr>
            <a:picLocks noChangeAspect="1"/>
          </p:cNvPicPr>
          <p:nvPr/>
        </p:nvPicPr>
        <p:blipFill>
          <a:blip r:embed="rId3"/>
          <a:stretch>
            <a:fillRect/>
          </a:stretch>
        </p:blipFill>
        <p:spPr>
          <a:xfrm>
            <a:off x="683147" y="7486364"/>
            <a:ext cx="6638447" cy="1128870"/>
          </a:xfrm>
          <a:prstGeom prst="rect">
            <a:avLst/>
          </a:prstGeom>
        </p:spPr>
      </p:pic>
      <p:pic>
        <p:nvPicPr>
          <p:cNvPr id="7" name="Imagem 6"/>
          <p:cNvPicPr>
            <a:picLocks noChangeAspect="1"/>
          </p:cNvPicPr>
          <p:nvPr/>
        </p:nvPicPr>
        <p:blipFill>
          <a:blip r:embed="rId4"/>
          <a:stretch>
            <a:fillRect/>
          </a:stretch>
        </p:blipFill>
        <p:spPr>
          <a:xfrm>
            <a:off x="7393839" y="7282477"/>
            <a:ext cx="2743583" cy="1786187"/>
          </a:xfrm>
          <a:prstGeom prst="rect">
            <a:avLst/>
          </a:prstGeom>
        </p:spPr>
      </p:pic>
      <p:cxnSp>
        <p:nvCxnSpPr>
          <p:cNvPr id="8" name="Conector de Seta Reta 7"/>
          <p:cNvCxnSpPr>
            <a:cxnSpLocks/>
          </p:cNvCxnSpPr>
          <p:nvPr/>
        </p:nvCxnSpPr>
        <p:spPr>
          <a:xfrm flipH="1">
            <a:off x="7197894" y="8861678"/>
            <a:ext cx="754120" cy="53848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9" name="Retângulo 8"/>
          <p:cNvSpPr/>
          <p:nvPr/>
        </p:nvSpPr>
        <p:spPr>
          <a:xfrm>
            <a:off x="6571464" y="9465229"/>
            <a:ext cx="2484976" cy="553998"/>
          </a:xfrm>
          <a:prstGeom prst="rect">
            <a:avLst/>
          </a:prstGeom>
        </p:spPr>
        <p:txBody>
          <a:bodyPr lIns="0" tIns="0" rIns="0" bIns="0" rtlCol="0" anchor="t">
            <a:spAutoFit/>
          </a:bodyPr>
          <a:lstStyle/>
          <a:p>
            <a:r>
              <a:rPr lang="pt-BR" sz="3300" dirty="0"/>
              <a:t>Função gama</a:t>
            </a:r>
          </a:p>
        </p:txBody>
      </p:sp>
      <p:cxnSp>
        <p:nvCxnSpPr>
          <p:cNvPr id="10" name="Conector de Seta Reta 9"/>
          <p:cNvCxnSpPr>
            <a:cxnSpLocks/>
            <a:stCxn id="9" idx="3"/>
          </p:cNvCxnSpPr>
          <p:nvPr/>
        </p:nvCxnSpPr>
        <p:spPr>
          <a:xfrm>
            <a:off x="9056440" y="9742228"/>
            <a:ext cx="549190" cy="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pic>
        <p:nvPicPr>
          <p:cNvPr id="11" name="Imagem 10"/>
          <p:cNvPicPr>
            <a:picLocks noChangeAspect="1"/>
          </p:cNvPicPr>
          <p:nvPr/>
        </p:nvPicPr>
        <p:blipFill rotWithShape="1">
          <a:blip r:embed="rId5"/>
          <a:srcRect t="22256" b="7742"/>
          <a:stretch/>
        </p:blipFill>
        <p:spPr>
          <a:xfrm>
            <a:off x="9717620" y="9130918"/>
            <a:ext cx="3023097" cy="947654"/>
          </a:xfrm>
          <a:prstGeom prst="rect">
            <a:avLst/>
          </a:prstGeom>
        </p:spPr>
      </p:pic>
      <p:cxnSp>
        <p:nvCxnSpPr>
          <p:cNvPr id="12" name="Conector de Seta Reta 11"/>
          <p:cNvCxnSpPr>
            <a:endCxn id="15" idx="1"/>
          </p:cNvCxnSpPr>
          <p:nvPr/>
        </p:nvCxnSpPr>
        <p:spPr>
          <a:xfrm>
            <a:off x="1898391" y="8330737"/>
            <a:ext cx="640080" cy="1305416"/>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3" name="Conector de Seta Reta 12"/>
          <p:cNvCxnSpPr/>
          <p:nvPr/>
        </p:nvCxnSpPr>
        <p:spPr>
          <a:xfrm>
            <a:off x="2342530" y="8330737"/>
            <a:ext cx="391886" cy="69945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14" name="CaixaDeTexto 13"/>
          <p:cNvSpPr txBox="1"/>
          <p:nvPr/>
        </p:nvSpPr>
        <p:spPr>
          <a:xfrm>
            <a:off x="2610716" y="8861678"/>
            <a:ext cx="2286000" cy="507831"/>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el-GR"/>
              <a:t>ϕ</a:t>
            </a:r>
            <a:r>
              <a:rPr lang="pt-BR"/>
              <a:t>2 = n2 - 1</a:t>
            </a:r>
          </a:p>
        </p:txBody>
      </p:sp>
      <p:sp>
        <p:nvSpPr>
          <p:cNvPr id="15" name="CaixaDeTexto 14"/>
          <p:cNvSpPr txBox="1"/>
          <p:nvPr/>
        </p:nvSpPr>
        <p:spPr>
          <a:xfrm>
            <a:off x="2538471" y="9400158"/>
            <a:ext cx="2286000" cy="507831"/>
          </a:xfrm>
          <a:prstGeom prst="rect">
            <a:avLst/>
          </a:prstGeom>
        </p:spPr>
        <p:txBody>
          <a:bodyPr wrap="square" lIns="0" tIns="0" rIns="0" bIns="0" rtlCol="0" anchor="t">
            <a:spAutoFit/>
          </a:bodyPr>
          <a:lstStyle>
            <a:defPPr>
              <a:defRPr lang="pt-BR"/>
            </a:defPPr>
            <a:lvl1pPr algn="just">
              <a:lnSpc>
                <a:spcPts val="3840"/>
              </a:lnSpc>
              <a:defRPr sz="3000">
                <a:solidFill>
                  <a:srgbClr val="FF0000"/>
                </a:solidFill>
              </a:defRPr>
            </a:lvl1pPr>
          </a:lstStyle>
          <a:p>
            <a:r>
              <a:rPr lang="el-GR"/>
              <a:t>ϕ</a:t>
            </a:r>
            <a:r>
              <a:rPr lang="pt-BR"/>
              <a:t>1 = n1 - 1</a:t>
            </a:r>
          </a:p>
        </p:txBody>
      </p:sp>
      <p:sp>
        <p:nvSpPr>
          <p:cNvPr id="16" name="Retângulo 15"/>
          <p:cNvSpPr/>
          <p:nvPr/>
        </p:nvSpPr>
        <p:spPr>
          <a:xfrm>
            <a:off x="363030" y="2778209"/>
            <a:ext cx="17924970" cy="1477328"/>
          </a:xfrm>
          <a:prstGeom prst="rect">
            <a:avLst/>
          </a:prstGeom>
        </p:spPr>
        <p:txBody>
          <a:bodyPr lIns="0" tIns="0" rIns="0" bIns="0" rtlCol="0" anchor="t">
            <a:spAutoFit/>
          </a:bodyPr>
          <a:lstStyle/>
          <a:p>
            <a:r>
              <a:rPr lang="pt-BR" sz="3300" dirty="0"/>
              <a:t>Distribuição F é a razão entre duas variáveis aleatórias independentes com distribuição </a:t>
            </a:r>
            <a:r>
              <a:rPr lang="pt-BR" sz="3300" dirty="0" err="1"/>
              <a:t>qui</a:t>
            </a:r>
            <a:r>
              <a:rPr lang="pt-BR" sz="3300" dirty="0"/>
              <a:t>-quadrado, Assim, uma distribuição F com ϕ1 graus de liberdade no numerador, e ϕ2 graus de liberdade no denominador é expressa por: </a:t>
            </a:r>
          </a:p>
        </p:txBody>
      </p:sp>
      <p:pic>
        <p:nvPicPr>
          <p:cNvPr id="17" name="Imagem 16"/>
          <p:cNvPicPr>
            <a:picLocks noChangeAspect="1"/>
          </p:cNvPicPr>
          <p:nvPr/>
        </p:nvPicPr>
        <p:blipFill>
          <a:blip r:embed="rId6"/>
          <a:stretch>
            <a:fillRect/>
          </a:stretch>
        </p:blipFill>
        <p:spPr>
          <a:xfrm>
            <a:off x="1709170" y="4371423"/>
            <a:ext cx="1989695" cy="1660041"/>
          </a:xfrm>
          <a:prstGeom prst="rect">
            <a:avLst/>
          </a:prstGeom>
        </p:spPr>
      </p:pic>
      <p:cxnSp>
        <p:nvCxnSpPr>
          <p:cNvPr id="18" name="Conector de Seta Reta 17"/>
          <p:cNvCxnSpPr/>
          <p:nvPr/>
        </p:nvCxnSpPr>
        <p:spPr>
          <a:xfrm>
            <a:off x="3466408" y="4684231"/>
            <a:ext cx="1859636" cy="186431"/>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9" name="Conector de Seta Reta 18"/>
          <p:cNvCxnSpPr/>
          <p:nvPr/>
        </p:nvCxnSpPr>
        <p:spPr>
          <a:xfrm flipV="1">
            <a:off x="3466408" y="5078283"/>
            <a:ext cx="1859636" cy="345771"/>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20" name="Retângulo 19"/>
          <p:cNvSpPr/>
          <p:nvPr/>
        </p:nvSpPr>
        <p:spPr>
          <a:xfrm>
            <a:off x="5326042" y="4684231"/>
            <a:ext cx="3817958" cy="1200329"/>
          </a:xfrm>
          <a:prstGeom prst="rect">
            <a:avLst/>
          </a:prstGeom>
        </p:spPr>
        <p:txBody>
          <a:bodyPr wrap="square" lIns="0" tIns="0" rIns="0" bIns="0" rtlCol="0" anchor="t">
            <a:spAutoFit/>
          </a:bodyPr>
          <a:lstStyle/>
          <a:p>
            <a:r>
              <a:rPr lang="pt-BR" sz="2600" dirty="0"/>
              <a:t>Duas variáveis aleatórias independentes com distribuição </a:t>
            </a:r>
            <a:r>
              <a:rPr lang="pt-BR" sz="2600" dirty="0" err="1"/>
              <a:t>qui</a:t>
            </a:r>
            <a:r>
              <a:rPr lang="pt-BR" sz="2600" dirty="0"/>
              <a:t>-quadrado</a:t>
            </a:r>
          </a:p>
        </p:txBody>
      </p:sp>
      <p:grpSp>
        <p:nvGrpSpPr>
          <p:cNvPr id="21" name="Group 2">
            <a:extLst>
              <a:ext uri="{FF2B5EF4-FFF2-40B4-BE49-F238E27FC236}">
                <a16:creationId xmlns:a16="http://schemas.microsoft.com/office/drawing/2014/main" id="{ED539957-C2B3-5532-E253-5C06DBC58ACC}"/>
              </a:ext>
            </a:extLst>
          </p:cNvPr>
          <p:cNvGrpSpPr/>
          <p:nvPr/>
        </p:nvGrpSpPr>
        <p:grpSpPr>
          <a:xfrm>
            <a:off x="-577817" y="-649843"/>
            <a:ext cx="6624466" cy="895651"/>
            <a:chOff x="0" y="0"/>
            <a:chExt cx="1744715" cy="812800"/>
          </a:xfrm>
        </p:grpSpPr>
        <p:sp>
          <p:nvSpPr>
            <p:cNvPr id="22" name="Freeform 3">
              <a:extLst>
                <a:ext uri="{FF2B5EF4-FFF2-40B4-BE49-F238E27FC236}">
                  <a16:creationId xmlns:a16="http://schemas.microsoft.com/office/drawing/2014/main" id="{24CD244E-397C-9E62-3C2C-31CE3A7B29CD}"/>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23" name="TextBox 4">
              <a:extLst>
                <a:ext uri="{FF2B5EF4-FFF2-40B4-BE49-F238E27FC236}">
                  <a16:creationId xmlns:a16="http://schemas.microsoft.com/office/drawing/2014/main" id="{A677D735-35DE-39DD-F07E-6930052730D6}"/>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pic>
        <p:nvPicPr>
          <p:cNvPr id="27" name="Google Shape;2019;p72">
            <a:extLst>
              <a:ext uri="{FF2B5EF4-FFF2-40B4-BE49-F238E27FC236}">
                <a16:creationId xmlns:a16="http://schemas.microsoft.com/office/drawing/2014/main" id="{BB4C647F-23A5-7341-817E-56FED3769180}"/>
              </a:ext>
            </a:extLst>
          </p:cNvPr>
          <p:cNvPicPr preferRelativeResize="0"/>
          <p:nvPr/>
        </p:nvPicPr>
        <p:blipFill rotWithShape="1">
          <a:blip r:embed="rId7">
            <a:alphaModFix/>
          </a:blip>
          <a:srcRect/>
          <a:stretch/>
        </p:blipFill>
        <p:spPr>
          <a:xfrm>
            <a:off x="11087101" y="7413374"/>
            <a:ext cx="7538732" cy="1748952"/>
          </a:xfrm>
          <a:prstGeom prst="rect">
            <a:avLst/>
          </a:prstGeom>
          <a:noFill/>
          <a:ln>
            <a:noFill/>
          </a:ln>
        </p:spPr>
      </p:pic>
      <p:sp>
        <p:nvSpPr>
          <p:cNvPr id="28" name="CaixaDeTexto 27">
            <a:extLst>
              <a:ext uri="{FF2B5EF4-FFF2-40B4-BE49-F238E27FC236}">
                <a16:creationId xmlns:a16="http://schemas.microsoft.com/office/drawing/2014/main" id="{6EAE0027-240B-3626-63D0-F2FDFD2096D0}"/>
              </a:ext>
            </a:extLst>
          </p:cNvPr>
          <p:cNvSpPr txBox="1"/>
          <p:nvPr/>
        </p:nvSpPr>
        <p:spPr>
          <a:xfrm>
            <a:off x="10754797" y="7968486"/>
            <a:ext cx="654346" cy="507831"/>
          </a:xfrm>
          <a:prstGeom prst="rect">
            <a:avLst/>
          </a:prstGeom>
        </p:spPr>
        <p:txBody>
          <a:bodyPr wrap="square" lIns="0" tIns="0" rIns="0" bIns="0" rtlCol="0" anchor="t">
            <a:spAutoFit/>
          </a:bodyPr>
          <a:lstStyle>
            <a:defPPr>
              <a:defRPr lang="pt-BR"/>
            </a:defPPr>
            <a:lvl1pPr>
              <a:defRPr sz="3300"/>
            </a:lvl1pPr>
          </a:lstStyle>
          <a:p>
            <a:r>
              <a:rPr lang="pt-BR" dirty="0"/>
              <a:t>ou</a:t>
            </a:r>
          </a:p>
        </p:txBody>
      </p:sp>
      <p:pic>
        <p:nvPicPr>
          <p:cNvPr id="32" name="Google Shape;2016;p72">
            <a:extLst>
              <a:ext uri="{FF2B5EF4-FFF2-40B4-BE49-F238E27FC236}">
                <a16:creationId xmlns:a16="http://schemas.microsoft.com/office/drawing/2014/main" id="{976990F0-5EA8-C2B5-07AD-457BE564C2F3}"/>
              </a:ext>
            </a:extLst>
          </p:cNvPr>
          <p:cNvPicPr preferRelativeResize="0"/>
          <p:nvPr/>
        </p:nvPicPr>
        <p:blipFill rotWithShape="1">
          <a:blip r:embed="rId8">
            <a:alphaModFix/>
          </a:blip>
          <a:srcRect/>
          <a:stretch/>
        </p:blipFill>
        <p:spPr>
          <a:xfrm>
            <a:off x="11409143" y="4402733"/>
            <a:ext cx="2646989" cy="1499950"/>
          </a:xfrm>
          <a:prstGeom prst="rect">
            <a:avLst/>
          </a:prstGeom>
          <a:noFill/>
          <a:ln>
            <a:noFill/>
          </a:ln>
        </p:spPr>
      </p:pic>
      <p:pic>
        <p:nvPicPr>
          <p:cNvPr id="33" name="Google Shape;2017;p72">
            <a:extLst>
              <a:ext uri="{FF2B5EF4-FFF2-40B4-BE49-F238E27FC236}">
                <a16:creationId xmlns:a16="http://schemas.microsoft.com/office/drawing/2014/main" id="{370180AA-468D-4330-0154-34CAA4A78B2B}"/>
              </a:ext>
            </a:extLst>
          </p:cNvPr>
          <p:cNvPicPr preferRelativeResize="0"/>
          <p:nvPr/>
        </p:nvPicPr>
        <p:blipFill rotWithShape="1">
          <a:blip r:embed="rId9">
            <a:alphaModFix/>
          </a:blip>
          <a:srcRect/>
          <a:stretch/>
        </p:blipFill>
        <p:spPr>
          <a:xfrm>
            <a:off x="14746897" y="3983355"/>
            <a:ext cx="2113056" cy="844338"/>
          </a:xfrm>
          <a:prstGeom prst="rect">
            <a:avLst/>
          </a:prstGeom>
          <a:noFill/>
          <a:ln>
            <a:noFill/>
          </a:ln>
        </p:spPr>
      </p:pic>
      <p:pic>
        <p:nvPicPr>
          <p:cNvPr id="34" name="Google Shape;2018;p72">
            <a:extLst>
              <a:ext uri="{FF2B5EF4-FFF2-40B4-BE49-F238E27FC236}">
                <a16:creationId xmlns:a16="http://schemas.microsoft.com/office/drawing/2014/main" id="{945898EA-A5AC-D6AC-1CC8-1FCCBF80C0D9}"/>
              </a:ext>
            </a:extLst>
          </p:cNvPr>
          <p:cNvPicPr preferRelativeResize="0"/>
          <p:nvPr/>
        </p:nvPicPr>
        <p:blipFill rotWithShape="1">
          <a:blip r:embed="rId10">
            <a:alphaModFix/>
          </a:blip>
          <a:srcRect/>
          <a:stretch/>
        </p:blipFill>
        <p:spPr>
          <a:xfrm>
            <a:off x="14871455" y="5194519"/>
            <a:ext cx="1982823" cy="844337"/>
          </a:xfrm>
          <a:prstGeom prst="rect">
            <a:avLst/>
          </a:prstGeom>
          <a:noFill/>
          <a:ln>
            <a:noFill/>
          </a:ln>
        </p:spPr>
      </p:pic>
      <p:sp>
        <p:nvSpPr>
          <p:cNvPr id="35" name="CaixaDeTexto 34">
            <a:extLst>
              <a:ext uri="{FF2B5EF4-FFF2-40B4-BE49-F238E27FC236}">
                <a16:creationId xmlns:a16="http://schemas.microsoft.com/office/drawing/2014/main" id="{1D059F0C-6534-4531-D990-9BAE0E08B1FD}"/>
              </a:ext>
            </a:extLst>
          </p:cNvPr>
          <p:cNvSpPr txBox="1"/>
          <p:nvPr/>
        </p:nvSpPr>
        <p:spPr>
          <a:xfrm>
            <a:off x="9939474" y="4844381"/>
            <a:ext cx="654346" cy="507831"/>
          </a:xfrm>
          <a:prstGeom prst="rect">
            <a:avLst/>
          </a:prstGeom>
        </p:spPr>
        <p:txBody>
          <a:bodyPr wrap="square" lIns="0" tIns="0" rIns="0" bIns="0" rtlCol="0" anchor="t">
            <a:spAutoFit/>
          </a:bodyPr>
          <a:lstStyle>
            <a:defPPr>
              <a:defRPr lang="pt-BR"/>
            </a:defPPr>
            <a:lvl1pPr>
              <a:defRPr sz="3300"/>
            </a:lvl1pPr>
          </a:lstStyle>
          <a:p>
            <a:r>
              <a:rPr lang="pt-BR" dirty="0"/>
              <a:t>ou</a:t>
            </a:r>
          </a:p>
        </p:txBody>
      </p:sp>
    </p:spTree>
    <p:extLst>
      <p:ext uri="{BB962C8B-B14F-4D97-AF65-F5344CB8AC3E}">
        <p14:creationId xmlns:p14="http://schemas.microsoft.com/office/powerpoint/2010/main" val="8074755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057400"/>
            <a:ext cx="6624466" cy="3086100"/>
            <a:chOff x="0" y="0"/>
            <a:chExt cx="1744715" cy="812800"/>
          </a:xfrm>
        </p:grpSpPr>
        <p:sp>
          <p:nvSpPr>
            <p:cNvPr id="3" name="Freeform 3"/>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5" name="Freeform 5"/>
          <p:cNvSpPr/>
          <p:nvPr/>
        </p:nvSpPr>
        <p:spPr>
          <a:xfrm>
            <a:off x="4476884" y="4947022"/>
            <a:ext cx="9334232" cy="1632912"/>
          </a:xfrm>
          <a:custGeom>
            <a:avLst/>
            <a:gdLst/>
            <a:ahLst/>
            <a:cxnLst/>
            <a:rect l="l" t="t" r="r" b="b"/>
            <a:pathLst>
              <a:path w="9334232" h="1632912">
                <a:moveTo>
                  <a:pt x="0" y="0"/>
                </a:moveTo>
                <a:lnTo>
                  <a:pt x="9334232" y="0"/>
                </a:lnTo>
                <a:lnTo>
                  <a:pt x="9334232" y="1632912"/>
                </a:lnTo>
                <a:lnTo>
                  <a:pt x="0" y="1632912"/>
                </a:lnTo>
                <a:lnTo>
                  <a:pt x="0" y="0"/>
                </a:lnTo>
                <a:close/>
              </a:path>
            </a:pathLst>
          </a:custGeom>
          <a:blipFill>
            <a:blip r:embed="rId2"/>
            <a:stretch>
              <a:fillRect/>
            </a:stretch>
          </a:blipFill>
        </p:spPr>
        <p:txBody>
          <a:bodyPr/>
          <a:lstStyle/>
          <a:p>
            <a:endParaRPr lang="pt-BR"/>
          </a:p>
        </p:txBody>
      </p:sp>
      <p:sp>
        <p:nvSpPr>
          <p:cNvPr id="6" name="TextBox 6"/>
          <p:cNvSpPr txBox="1"/>
          <p:nvPr/>
        </p:nvSpPr>
        <p:spPr>
          <a:xfrm>
            <a:off x="2138342" y="1697060"/>
            <a:ext cx="13627934" cy="737854"/>
          </a:xfrm>
          <a:prstGeom prst="rect">
            <a:avLst/>
          </a:prstGeom>
        </p:spPr>
        <p:txBody>
          <a:bodyPr lIns="0" tIns="0" rIns="0" bIns="0" rtlCol="0" anchor="t">
            <a:spAutoFit/>
          </a:bodyPr>
          <a:lstStyle/>
          <a:p>
            <a:pPr marL="0" lvl="0" indent="0" algn="ctr">
              <a:lnSpc>
                <a:spcPts val="5434"/>
              </a:lnSpc>
              <a:spcBef>
                <a:spcPct val="0"/>
              </a:spcBef>
            </a:pPr>
            <a:r>
              <a:rPr lang="en-US" sz="4529">
                <a:solidFill>
                  <a:srgbClr val="060644"/>
                </a:solidFill>
                <a:latin typeface="Poppins Bold"/>
              </a:rPr>
              <a:t>Função </a:t>
            </a:r>
            <a:r>
              <a:rPr lang="en-US" sz="4529" err="1">
                <a:solidFill>
                  <a:srgbClr val="060644"/>
                </a:solidFill>
                <a:latin typeface="Poppins Bold"/>
              </a:rPr>
              <a:t>Densidade</a:t>
            </a:r>
            <a:r>
              <a:rPr lang="en-US" sz="4529">
                <a:solidFill>
                  <a:srgbClr val="060644"/>
                </a:solidFill>
                <a:latin typeface="Poppins Bold"/>
              </a:rPr>
              <a:t> de </a:t>
            </a:r>
            <a:r>
              <a:rPr lang="en-US" sz="4529" err="1">
                <a:solidFill>
                  <a:srgbClr val="060644"/>
                </a:solidFill>
                <a:latin typeface="Poppins Bold"/>
              </a:rPr>
              <a:t>Probabilidade</a:t>
            </a:r>
            <a:endParaRPr lang="en-US" sz="4529">
              <a:solidFill>
                <a:srgbClr val="060644"/>
              </a:solidFill>
              <a:latin typeface="Poppins Bold"/>
            </a:endParaRPr>
          </a:p>
        </p:txBody>
      </p:sp>
      <p:sp>
        <p:nvSpPr>
          <p:cNvPr id="7" name="TextBox 7"/>
          <p:cNvSpPr txBox="1"/>
          <p:nvPr/>
        </p:nvSpPr>
        <p:spPr>
          <a:xfrm>
            <a:off x="813102" y="3122325"/>
            <a:ext cx="16661797" cy="1485900"/>
          </a:xfrm>
          <a:prstGeom prst="rect">
            <a:avLst/>
          </a:prstGeom>
        </p:spPr>
        <p:txBody>
          <a:bodyPr lIns="0" tIns="0" rIns="0" bIns="0" rtlCol="0" anchor="t">
            <a:spAutoFit/>
          </a:bodyPr>
          <a:lstStyle/>
          <a:p>
            <a:pPr algn="just">
              <a:lnSpc>
                <a:spcPts val="3840"/>
              </a:lnSpc>
            </a:pPr>
            <a:r>
              <a:rPr lang="pt-BR" sz="3200">
                <a:solidFill>
                  <a:srgbClr val="000000"/>
                </a:solidFill>
                <a:cs typeface="Poppins" panose="00000500000000000000" pitchFamily="2" charset="0"/>
              </a:rPr>
              <a:t>Seja Y uma VAC, a função densidade de probabilidade f(y) é uma função que deve satisfazer as seguintes condições:</a:t>
            </a:r>
          </a:p>
          <a:p>
            <a:pPr algn="just">
              <a:lnSpc>
                <a:spcPts val="3840"/>
              </a:lnSpc>
            </a:pPr>
            <a:endParaRPr lang="en-US" sz="3200">
              <a:solidFill>
                <a:srgbClr val="000000"/>
              </a:solidFill>
              <a:cs typeface="Poppins" panose="00000500000000000000" pitchFamily="2" charset="0"/>
            </a:endParaRPr>
          </a:p>
        </p:txBody>
      </p:sp>
      <p:sp>
        <p:nvSpPr>
          <p:cNvPr id="8" name="TextBox 8"/>
          <p:cNvSpPr txBox="1"/>
          <p:nvPr/>
        </p:nvSpPr>
        <p:spPr>
          <a:xfrm>
            <a:off x="597503" y="7772400"/>
            <a:ext cx="16661797" cy="1485900"/>
          </a:xfrm>
          <a:prstGeom prst="rect">
            <a:avLst/>
          </a:prstGeom>
        </p:spPr>
        <p:txBody>
          <a:bodyPr lIns="0" tIns="0" rIns="0" bIns="0" rtlCol="0" anchor="t">
            <a:spAutoFit/>
          </a:bodyPr>
          <a:lstStyle/>
          <a:p>
            <a:pPr algn="just">
              <a:lnSpc>
                <a:spcPts val="3840"/>
              </a:lnSpc>
            </a:pPr>
            <a:r>
              <a:rPr lang="pt-BR" sz="3200">
                <a:solidFill>
                  <a:srgbClr val="000000"/>
                </a:solidFill>
              </a:rPr>
              <a:t>Observar: Deve-se notar que a função f(y), da densidade de probabilidade, não é probabilidade! Apenas quando integramos entre dois extremos (limites) será produzido uma probabilidade.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029"/>
        <p:cNvGrpSpPr/>
        <p:nvPr/>
      </p:nvGrpSpPr>
      <p:grpSpPr>
        <a:xfrm>
          <a:off x="0" y="0"/>
          <a:ext cx="0" cy="0"/>
          <a:chOff x="0" y="0"/>
          <a:chExt cx="0" cy="0"/>
        </a:xfrm>
      </p:grpSpPr>
      <p:sp>
        <p:nvSpPr>
          <p:cNvPr id="2030" name="Google Shape;2030;p74"/>
          <p:cNvSpPr txBox="1">
            <a:spLocks noGrp="1"/>
          </p:cNvSpPr>
          <p:nvPr>
            <p:ph type="title"/>
          </p:nvPr>
        </p:nvSpPr>
        <p:spPr>
          <a:xfrm>
            <a:off x="3722200" y="676650"/>
            <a:ext cx="10825200" cy="1152000"/>
          </a:xfrm>
          <a:prstGeom prst="rect">
            <a:avLst/>
          </a:prstGeom>
        </p:spPr>
        <p:txBody>
          <a:bodyPr lIns="0" tIns="0" rIns="0" bIns="0" rtlCol="0" anchor="t">
            <a:spAutoFit/>
          </a:bodyPr>
          <a:lstStyle/>
          <a:p>
            <a:pPr defTabSz="914400">
              <a:lnSpc>
                <a:spcPts val="5434"/>
              </a:lnSpc>
              <a:spcBef>
                <a:spcPct val="0"/>
              </a:spcBef>
            </a:pPr>
            <a:r>
              <a:rPr lang="en" sz="4529" dirty="0">
                <a:solidFill>
                  <a:srgbClr val="060644"/>
                </a:solidFill>
                <a:latin typeface="Poppins Bold"/>
                <a:ea typeface="+mn-ea"/>
                <a:cs typeface="+mn-cs"/>
              </a:rPr>
              <a:t>Distribuição F de Snedecor</a:t>
            </a:r>
            <a:endParaRPr sz="4529" dirty="0">
              <a:solidFill>
                <a:srgbClr val="060644"/>
              </a:solidFill>
              <a:latin typeface="Poppins Bold"/>
              <a:ea typeface="+mn-ea"/>
              <a:cs typeface="+mn-cs"/>
            </a:endParaRPr>
          </a:p>
          <a:p>
            <a:pPr defTabSz="914400">
              <a:lnSpc>
                <a:spcPts val="5434"/>
              </a:lnSpc>
              <a:spcBef>
                <a:spcPct val="0"/>
              </a:spcBef>
            </a:pPr>
            <a:endParaRPr sz="4529" dirty="0">
              <a:solidFill>
                <a:srgbClr val="060644"/>
              </a:solidFill>
              <a:latin typeface="Poppins Bold"/>
              <a:ea typeface="+mn-ea"/>
              <a:cs typeface="+mn-cs"/>
            </a:endParaRPr>
          </a:p>
        </p:txBody>
      </p:sp>
      <p:sp>
        <p:nvSpPr>
          <p:cNvPr id="2031" name="Google Shape;2031;p74"/>
          <p:cNvSpPr txBox="1">
            <a:spLocks noGrp="1"/>
          </p:cNvSpPr>
          <p:nvPr>
            <p:ph type="body" idx="1"/>
          </p:nvPr>
        </p:nvSpPr>
        <p:spPr>
          <a:xfrm>
            <a:off x="1429300" y="2304300"/>
            <a:ext cx="15378000" cy="7059000"/>
          </a:xfrm>
          <a:prstGeom prst="rect">
            <a:avLst/>
          </a:prstGeom>
          <a:noFill/>
          <a:ln>
            <a:noFill/>
          </a:ln>
        </p:spPr>
        <p:txBody>
          <a:bodyPr spcFirstLastPara="1" vert="horz" wrap="square" lIns="182850" tIns="182850" rIns="182850" bIns="182850" rtlCol="0" anchor="t" anchorCtr="0">
            <a:noAutofit/>
          </a:bodyPr>
          <a:lstStyle/>
          <a:p>
            <a:pPr marL="0" indent="0">
              <a:buNone/>
            </a:pPr>
            <a:r>
              <a:rPr lang="en" sz="4000" dirty="0"/>
              <a:t>Distribuição F com m crescendo	                    Distribuição F com n crescendo</a:t>
            </a:r>
            <a:endParaRPr sz="4000" dirty="0"/>
          </a:p>
          <a:p>
            <a:pPr marL="0" indent="0">
              <a:buNone/>
            </a:pPr>
            <a:endParaRPr sz="4000" dirty="0"/>
          </a:p>
        </p:txBody>
      </p:sp>
      <p:pic>
        <p:nvPicPr>
          <p:cNvPr id="2032" name="Google Shape;2032;p74"/>
          <p:cNvPicPr preferRelativeResize="0"/>
          <p:nvPr/>
        </p:nvPicPr>
        <p:blipFill rotWithShape="1">
          <a:blip r:embed="rId3">
            <a:alphaModFix/>
          </a:blip>
          <a:srcRect/>
          <a:stretch/>
        </p:blipFill>
        <p:spPr>
          <a:xfrm>
            <a:off x="1354012" y="3678800"/>
            <a:ext cx="5144759" cy="3228186"/>
          </a:xfrm>
          <a:prstGeom prst="rect">
            <a:avLst/>
          </a:prstGeom>
          <a:noFill/>
          <a:ln>
            <a:noFill/>
          </a:ln>
        </p:spPr>
      </p:pic>
      <p:pic>
        <p:nvPicPr>
          <p:cNvPr id="2033" name="Google Shape;2033;p74"/>
          <p:cNvPicPr preferRelativeResize="0"/>
          <p:nvPr/>
        </p:nvPicPr>
        <p:blipFill rotWithShape="1">
          <a:blip r:embed="rId4">
            <a:alphaModFix/>
          </a:blip>
          <a:srcRect/>
          <a:stretch/>
        </p:blipFill>
        <p:spPr>
          <a:xfrm>
            <a:off x="10809515" y="3374285"/>
            <a:ext cx="5831450" cy="3538429"/>
          </a:xfrm>
          <a:prstGeom prst="rect">
            <a:avLst/>
          </a:prstGeom>
          <a:noFill/>
          <a:ln>
            <a:noFill/>
          </a:ln>
        </p:spPr>
      </p:pic>
      <p:pic>
        <p:nvPicPr>
          <p:cNvPr id="2034" name="Google Shape;2034;p74"/>
          <p:cNvPicPr preferRelativeResize="0"/>
          <p:nvPr/>
        </p:nvPicPr>
        <p:blipFill rotWithShape="1">
          <a:blip r:embed="rId5">
            <a:alphaModFix/>
          </a:blip>
          <a:srcRect/>
          <a:stretch/>
        </p:blipFill>
        <p:spPr>
          <a:xfrm>
            <a:off x="8065950" y="3102800"/>
            <a:ext cx="1797762" cy="115200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038"/>
        <p:cNvGrpSpPr/>
        <p:nvPr/>
      </p:nvGrpSpPr>
      <p:grpSpPr>
        <a:xfrm>
          <a:off x="0" y="0"/>
          <a:ext cx="0" cy="0"/>
          <a:chOff x="0" y="0"/>
          <a:chExt cx="0" cy="0"/>
        </a:xfrm>
      </p:grpSpPr>
      <p:sp>
        <p:nvSpPr>
          <p:cNvPr id="2039" name="Google Shape;2039;p75"/>
          <p:cNvSpPr txBox="1">
            <a:spLocks noGrp="1"/>
          </p:cNvSpPr>
          <p:nvPr>
            <p:ph type="title"/>
          </p:nvPr>
        </p:nvSpPr>
        <p:spPr>
          <a:xfrm>
            <a:off x="3722200" y="676650"/>
            <a:ext cx="10825200" cy="1152000"/>
          </a:xfrm>
          <a:prstGeom prst="rect">
            <a:avLst/>
          </a:prstGeom>
        </p:spPr>
        <p:txBody>
          <a:bodyPr lIns="0" tIns="0" rIns="0" bIns="0" rtlCol="0" anchor="t">
            <a:spAutoFit/>
          </a:bodyPr>
          <a:lstStyle/>
          <a:p>
            <a:pPr defTabSz="914400">
              <a:lnSpc>
                <a:spcPts val="5434"/>
              </a:lnSpc>
              <a:spcBef>
                <a:spcPct val="0"/>
              </a:spcBef>
            </a:pPr>
            <a:r>
              <a:rPr lang="pt-BR" sz="4529" dirty="0">
                <a:solidFill>
                  <a:srgbClr val="060644"/>
                </a:solidFill>
                <a:latin typeface="Poppins Bold"/>
                <a:ea typeface="+mn-ea"/>
                <a:cs typeface="+mn-cs"/>
              </a:rPr>
              <a:t>Distribuição F de Snedecor</a:t>
            </a:r>
          </a:p>
          <a:p>
            <a:pPr defTabSz="914400">
              <a:lnSpc>
                <a:spcPts val="5434"/>
              </a:lnSpc>
              <a:spcBef>
                <a:spcPct val="0"/>
              </a:spcBef>
            </a:pPr>
            <a:endParaRPr lang="pt-BR" sz="4529" dirty="0">
              <a:solidFill>
                <a:srgbClr val="060644"/>
              </a:solidFill>
              <a:latin typeface="Poppins Bold"/>
              <a:ea typeface="+mn-ea"/>
              <a:cs typeface="+mn-cs"/>
            </a:endParaRPr>
          </a:p>
        </p:txBody>
      </p:sp>
      <p:sp>
        <p:nvSpPr>
          <p:cNvPr id="2040" name="Google Shape;2040;p75"/>
          <p:cNvSpPr txBox="1">
            <a:spLocks noGrp="1"/>
          </p:cNvSpPr>
          <p:nvPr>
            <p:ph type="body" idx="1"/>
          </p:nvPr>
        </p:nvSpPr>
        <p:spPr>
          <a:xfrm>
            <a:off x="1429300" y="2304300"/>
            <a:ext cx="15378000" cy="7059000"/>
          </a:xfrm>
          <a:prstGeom prst="rect">
            <a:avLst/>
          </a:prstGeom>
          <a:noFill/>
          <a:ln>
            <a:noFill/>
          </a:ln>
        </p:spPr>
        <p:txBody>
          <a:bodyPr spcFirstLastPara="1" vert="horz" wrap="square" lIns="182850" tIns="182850" rIns="182850" bIns="182850" rtlCol="0" anchor="t" anchorCtr="0">
            <a:noAutofit/>
          </a:bodyPr>
          <a:lstStyle/>
          <a:p>
            <a:pPr marL="0" indent="0">
              <a:buNone/>
            </a:pPr>
            <a:r>
              <a:rPr lang="pt-BR" sz="4000" dirty="0"/>
              <a:t>Gráfico da FDP:</a:t>
            </a:r>
          </a:p>
          <a:p>
            <a:pPr marL="0" indent="0">
              <a:buNone/>
            </a:pPr>
            <a:endParaRPr lang="pt-BR" sz="4000" dirty="0"/>
          </a:p>
        </p:txBody>
      </p:sp>
      <p:pic>
        <p:nvPicPr>
          <p:cNvPr id="2041" name="Google Shape;2041;p75"/>
          <p:cNvPicPr preferRelativeResize="0"/>
          <p:nvPr/>
        </p:nvPicPr>
        <p:blipFill rotWithShape="1">
          <a:blip r:embed="rId3">
            <a:alphaModFix/>
          </a:blip>
          <a:srcRect/>
          <a:stretch/>
        </p:blipFill>
        <p:spPr>
          <a:xfrm>
            <a:off x="284625" y="3512044"/>
            <a:ext cx="8270987" cy="6158250"/>
          </a:xfrm>
          <a:prstGeom prst="rect">
            <a:avLst/>
          </a:prstGeom>
          <a:noFill/>
          <a:ln>
            <a:noFill/>
          </a:ln>
        </p:spPr>
      </p:pic>
      <p:pic>
        <p:nvPicPr>
          <p:cNvPr id="2" name="Google Shape;2048;p76">
            <a:extLst>
              <a:ext uri="{FF2B5EF4-FFF2-40B4-BE49-F238E27FC236}">
                <a16:creationId xmlns:a16="http://schemas.microsoft.com/office/drawing/2014/main" id="{90D173DF-39F6-4036-819B-58B6D5D8454B}"/>
              </a:ext>
            </a:extLst>
          </p:cNvPr>
          <p:cNvPicPr preferRelativeResize="0"/>
          <p:nvPr/>
        </p:nvPicPr>
        <p:blipFill rotWithShape="1">
          <a:blip r:embed="rId4">
            <a:alphaModFix/>
          </a:blip>
          <a:srcRect/>
          <a:stretch/>
        </p:blipFill>
        <p:spPr>
          <a:xfrm>
            <a:off x="14198242" y="2275444"/>
            <a:ext cx="3332400" cy="1236600"/>
          </a:xfrm>
          <a:prstGeom prst="rect">
            <a:avLst/>
          </a:prstGeom>
          <a:noFill/>
          <a:ln>
            <a:noFill/>
          </a:ln>
        </p:spPr>
      </p:pic>
      <p:pic>
        <p:nvPicPr>
          <p:cNvPr id="3" name="Google Shape;2049;p76">
            <a:extLst>
              <a:ext uri="{FF2B5EF4-FFF2-40B4-BE49-F238E27FC236}">
                <a16:creationId xmlns:a16="http://schemas.microsoft.com/office/drawing/2014/main" id="{7A4D907E-F908-D2D5-7EEF-3342E4928A1A}"/>
              </a:ext>
            </a:extLst>
          </p:cNvPr>
          <p:cNvPicPr preferRelativeResize="0"/>
          <p:nvPr/>
        </p:nvPicPr>
        <p:blipFill rotWithShape="1">
          <a:blip r:embed="rId5">
            <a:alphaModFix/>
          </a:blip>
          <a:srcRect/>
          <a:stretch/>
        </p:blipFill>
        <p:spPr>
          <a:xfrm>
            <a:off x="8784219" y="3512048"/>
            <a:ext cx="9012550" cy="6774952"/>
          </a:xfrm>
          <a:prstGeom prst="rect">
            <a:avLst/>
          </a:prstGeom>
          <a:noFill/>
          <a:ln>
            <a:noFill/>
          </a:ln>
        </p:spPr>
      </p:pic>
      <p:sp>
        <p:nvSpPr>
          <p:cNvPr id="4" name="Google Shape;2047;p76">
            <a:extLst>
              <a:ext uri="{FF2B5EF4-FFF2-40B4-BE49-F238E27FC236}">
                <a16:creationId xmlns:a16="http://schemas.microsoft.com/office/drawing/2014/main" id="{3E784A51-B942-7956-DEA3-35AEC08E7299}"/>
              </a:ext>
            </a:extLst>
          </p:cNvPr>
          <p:cNvSpPr txBox="1">
            <a:spLocks/>
          </p:cNvSpPr>
          <p:nvPr/>
        </p:nvSpPr>
        <p:spPr>
          <a:xfrm>
            <a:off x="10232147" y="2275444"/>
            <a:ext cx="7069888" cy="7059000"/>
          </a:xfrm>
          <a:prstGeom prst="rect">
            <a:avLst/>
          </a:prstGeom>
          <a:noFill/>
          <a:ln>
            <a:noFill/>
          </a:ln>
        </p:spPr>
        <p:txBody>
          <a:bodyPr spcFirstLastPara="1" vert="horz" wrap="square" lIns="182850" tIns="182850" rIns="182850" bIns="182850" rtlCol="0" anchor="t" anchorCtr="0">
            <a:noAutofit/>
          </a:bodyPr>
          <a:lstStyle>
            <a:lvl1pPr marL="914400" marR="0" lvl="0" indent="-609600" algn="l" defTabSz="1371600" rtl="0" eaLnBrk="1" latinLnBrk="0" hangingPunct="1">
              <a:lnSpc>
                <a:spcPct val="100000"/>
              </a:lnSpc>
              <a:spcBef>
                <a:spcPts val="0"/>
              </a:spcBef>
              <a:spcAft>
                <a:spcPts val="0"/>
              </a:spcAft>
              <a:buClr>
                <a:srgbClr val="434343"/>
              </a:buClr>
              <a:buSzPts val="1200"/>
              <a:buFont typeface="Barlow Semi Condensed Medium"/>
              <a:buAutoNum type="arabicPeriod"/>
              <a:defRPr sz="2400" b="0" i="0" u="none" strike="noStrike" kern="1200" cap="none">
                <a:solidFill>
                  <a:schemeClr val="dk2"/>
                </a:solidFill>
                <a:latin typeface="Barlow Semi Condensed"/>
                <a:ea typeface="Barlow Semi Condensed"/>
                <a:cs typeface="Barlow Semi Condensed"/>
                <a:sym typeface="Barlow Semi Condensed"/>
              </a:defRPr>
            </a:lvl1pPr>
            <a:lvl2pPr marL="1828800" marR="0" lvl="1" indent="-609600" algn="l" defTabSz="1371600" rtl="0" eaLnBrk="1" latinLnBrk="0" hangingPunct="1">
              <a:lnSpc>
                <a:spcPct val="100000"/>
              </a:lnSpc>
              <a:spcBef>
                <a:spcPts val="0"/>
              </a:spcBef>
              <a:spcAft>
                <a:spcPts val="0"/>
              </a:spcAft>
              <a:buClr>
                <a:srgbClr val="434343"/>
              </a:buClr>
              <a:buSzPts val="1200"/>
              <a:buFont typeface="Roboto Condensed Light"/>
              <a:buAutoNum type="alphaLcPeriod"/>
              <a:defRPr sz="2800" b="0" i="0" u="none" strike="noStrike" kern="1200" cap="none">
                <a:solidFill>
                  <a:schemeClr val="dk2"/>
                </a:solidFill>
                <a:latin typeface="Barlow Semi Condensed"/>
                <a:ea typeface="Barlow Semi Condensed"/>
                <a:cs typeface="Barlow Semi Condensed"/>
                <a:sym typeface="Barlow Semi Condensed"/>
              </a:defRPr>
            </a:lvl2pPr>
            <a:lvl3pPr marL="2743200" marR="0" lvl="2" indent="-609600" algn="l" defTabSz="1371600" rtl="0" eaLnBrk="1" latinLnBrk="0" hangingPunct="1">
              <a:lnSpc>
                <a:spcPct val="100000"/>
              </a:lnSpc>
              <a:spcBef>
                <a:spcPts val="0"/>
              </a:spcBef>
              <a:spcAft>
                <a:spcPts val="0"/>
              </a:spcAft>
              <a:buClr>
                <a:srgbClr val="434343"/>
              </a:buClr>
              <a:buSzPts val="1200"/>
              <a:buFont typeface="Roboto Condensed Light"/>
              <a:buAutoNum type="romanLcPeriod"/>
              <a:defRPr sz="2800" b="0" i="0" u="none" strike="noStrike" kern="1200" cap="none">
                <a:solidFill>
                  <a:schemeClr val="dk2"/>
                </a:solidFill>
                <a:latin typeface="Barlow Semi Condensed"/>
                <a:ea typeface="Barlow Semi Condensed"/>
                <a:cs typeface="Barlow Semi Condensed"/>
                <a:sym typeface="Barlow Semi Condensed"/>
              </a:defRPr>
            </a:lvl3pPr>
            <a:lvl4pPr marL="3657600" marR="0" lvl="3" indent="-609600" algn="l" defTabSz="1371600" rtl="0" eaLnBrk="1" latinLnBrk="0" hangingPunct="1">
              <a:lnSpc>
                <a:spcPct val="100000"/>
              </a:lnSpc>
              <a:spcBef>
                <a:spcPts val="0"/>
              </a:spcBef>
              <a:spcAft>
                <a:spcPts val="0"/>
              </a:spcAft>
              <a:buClr>
                <a:srgbClr val="434343"/>
              </a:buClr>
              <a:buSzPts val="1200"/>
              <a:buFont typeface="Roboto Condensed Light"/>
              <a:buAutoNum type="arabicPeriod"/>
              <a:defRPr sz="2800" b="0" i="0" u="none" strike="noStrike" kern="1200" cap="none">
                <a:solidFill>
                  <a:schemeClr val="dk2"/>
                </a:solidFill>
                <a:latin typeface="Barlow Semi Condensed"/>
                <a:ea typeface="Barlow Semi Condensed"/>
                <a:cs typeface="Barlow Semi Condensed"/>
                <a:sym typeface="Barlow Semi Condensed"/>
              </a:defRPr>
            </a:lvl4pPr>
            <a:lvl5pPr marL="4572000" marR="0" lvl="4" indent="-609600" algn="l" defTabSz="1371600" rtl="0" eaLnBrk="1" latinLnBrk="0" hangingPunct="1">
              <a:lnSpc>
                <a:spcPct val="100000"/>
              </a:lnSpc>
              <a:spcBef>
                <a:spcPts val="0"/>
              </a:spcBef>
              <a:spcAft>
                <a:spcPts val="0"/>
              </a:spcAft>
              <a:buClr>
                <a:srgbClr val="434343"/>
              </a:buClr>
              <a:buSzPts val="1200"/>
              <a:buFont typeface="Roboto Condensed Light"/>
              <a:buAutoNum type="alphaLcPeriod"/>
              <a:defRPr sz="2800" b="0" i="0" u="none" strike="noStrike" kern="1200" cap="none">
                <a:solidFill>
                  <a:schemeClr val="dk2"/>
                </a:solidFill>
                <a:latin typeface="Barlow Semi Condensed"/>
                <a:ea typeface="Barlow Semi Condensed"/>
                <a:cs typeface="Barlow Semi Condensed"/>
                <a:sym typeface="Barlow Semi Condensed"/>
              </a:defRPr>
            </a:lvl5pPr>
            <a:lvl6pPr marL="5486400" marR="0" lvl="5" indent="-609600" algn="l" defTabSz="1371600" rtl="0" eaLnBrk="1" latinLnBrk="0" hangingPunct="1">
              <a:lnSpc>
                <a:spcPct val="100000"/>
              </a:lnSpc>
              <a:spcBef>
                <a:spcPts val="0"/>
              </a:spcBef>
              <a:spcAft>
                <a:spcPts val="0"/>
              </a:spcAft>
              <a:buClr>
                <a:srgbClr val="434343"/>
              </a:buClr>
              <a:buSzPts val="1200"/>
              <a:buFont typeface="Roboto Condensed Light"/>
              <a:buAutoNum type="romanLcPeriod"/>
              <a:defRPr sz="2800" b="0" i="0" u="none" strike="noStrike" kern="1200" cap="none">
                <a:solidFill>
                  <a:schemeClr val="dk2"/>
                </a:solidFill>
                <a:latin typeface="Barlow Semi Condensed"/>
                <a:ea typeface="Barlow Semi Condensed"/>
                <a:cs typeface="Barlow Semi Condensed"/>
                <a:sym typeface="Barlow Semi Condensed"/>
              </a:defRPr>
            </a:lvl6pPr>
            <a:lvl7pPr marL="6400800" marR="0" lvl="6" indent="-609600" algn="l" defTabSz="1371600" rtl="0" eaLnBrk="1" latinLnBrk="0" hangingPunct="1">
              <a:lnSpc>
                <a:spcPct val="100000"/>
              </a:lnSpc>
              <a:spcBef>
                <a:spcPts val="0"/>
              </a:spcBef>
              <a:spcAft>
                <a:spcPts val="0"/>
              </a:spcAft>
              <a:buClr>
                <a:srgbClr val="434343"/>
              </a:buClr>
              <a:buSzPts val="1200"/>
              <a:buFont typeface="Roboto Condensed Light"/>
              <a:buAutoNum type="arabicPeriod"/>
              <a:defRPr sz="2800" b="0" i="0" u="none" strike="noStrike" kern="1200" cap="none">
                <a:solidFill>
                  <a:schemeClr val="dk2"/>
                </a:solidFill>
                <a:latin typeface="Barlow Semi Condensed"/>
                <a:ea typeface="Barlow Semi Condensed"/>
                <a:cs typeface="Barlow Semi Condensed"/>
                <a:sym typeface="Barlow Semi Condensed"/>
              </a:defRPr>
            </a:lvl7pPr>
            <a:lvl8pPr marL="7315200" marR="0" lvl="7" indent="-609600" algn="l" defTabSz="1371600" rtl="0" eaLnBrk="1" latinLnBrk="0" hangingPunct="1">
              <a:lnSpc>
                <a:spcPct val="100000"/>
              </a:lnSpc>
              <a:spcBef>
                <a:spcPts val="0"/>
              </a:spcBef>
              <a:spcAft>
                <a:spcPts val="0"/>
              </a:spcAft>
              <a:buClr>
                <a:srgbClr val="434343"/>
              </a:buClr>
              <a:buSzPts val="1200"/>
              <a:buFont typeface="Roboto Condensed Light"/>
              <a:buAutoNum type="alphaLcPeriod"/>
              <a:defRPr sz="2800" b="0" i="0" u="none" strike="noStrike" kern="1200" cap="none">
                <a:solidFill>
                  <a:schemeClr val="dk2"/>
                </a:solidFill>
                <a:latin typeface="Barlow Semi Condensed"/>
                <a:ea typeface="Barlow Semi Condensed"/>
                <a:cs typeface="Barlow Semi Condensed"/>
                <a:sym typeface="Barlow Semi Condensed"/>
              </a:defRPr>
            </a:lvl8pPr>
            <a:lvl9pPr marL="8229600" marR="0" lvl="8" indent="-609600" algn="l" defTabSz="1371600" rtl="0" eaLnBrk="1" latinLnBrk="0" hangingPunct="1">
              <a:lnSpc>
                <a:spcPct val="100000"/>
              </a:lnSpc>
              <a:spcBef>
                <a:spcPts val="0"/>
              </a:spcBef>
              <a:spcAft>
                <a:spcPts val="0"/>
              </a:spcAft>
              <a:buClr>
                <a:srgbClr val="434343"/>
              </a:buClr>
              <a:buSzPts val="1200"/>
              <a:buFont typeface="Roboto Condensed Light"/>
              <a:buAutoNum type="romanLcPeriod"/>
              <a:defRPr sz="2800" b="0" i="0" u="none" strike="noStrike" kern="1200" cap="none">
                <a:solidFill>
                  <a:schemeClr val="dk2"/>
                </a:solidFill>
                <a:latin typeface="Barlow Semi Condensed"/>
                <a:ea typeface="Barlow Semi Condensed"/>
                <a:cs typeface="Barlow Semi Condensed"/>
                <a:sym typeface="Barlow Semi Condensed"/>
              </a:defRPr>
            </a:lvl9pPr>
          </a:lstStyle>
          <a:p>
            <a:pPr marL="0" indent="0">
              <a:buFont typeface="Barlow Semi Condensed Medium"/>
              <a:buNone/>
            </a:pPr>
            <a:r>
              <a:rPr lang="pt-BR" sz="4000" dirty="0"/>
              <a:t>Gráfico da FDA:</a:t>
            </a:r>
          </a:p>
          <a:p>
            <a:pPr marL="0" indent="0">
              <a:buFont typeface="Barlow Semi Condensed Medium"/>
              <a:buNone/>
            </a:pPr>
            <a:endParaRPr lang="pt-BR" sz="4000"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3179387" y="534926"/>
            <a:ext cx="11822467" cy="1107996"/>
          </a:xfrm>
          <a:prstGeom prst="rect">
            <a:avLst/>
          </a:prstGeom>
        </p:spPr>
        <p:txBody>
          <a:bodyPr lIns="0" tIns="0" rIns="0" bIns="0" rtlCol="0" anchor="t">
            <a:spAutoFit/>
          </a:bodyPr>
          <a:lstStyle>
            <a:defPPr>
              <a:defRPr lang="pt-BR"/>
            </a:defPPr>
            <a:lvl1pPr lvl="0" indent="0" algn="ctr">
              <a:lnSpc>
                <a:spcPts val="5434"/>
              </a:lnSpc>
              <a:spcBef>
                <a:spcPct val="0"/>
              </a:spcBef>
              <a:defRPr sz="4529">
                <a:solidFill>
                  <a:srgbClr val="060644"/>
                </a:solidFill>
                <a:latin typeface="Poppins Bold"/>
              </a:defRPr>
            </a:lvl1pPr>
          </a:lstStyle>
          <a:p>
            <a:r>
              <a:rPr lang="pt-BR"/>
              <a:t>DISTRIBUIÇÃO F</a:t>
            </a:r>
          </a:p>
        </p:txBody>
      </p:sp>
      <p:sp>
        <p:nvSpPr>
          <p:cNvPr id="4" name="CaixaDeTexto 3"/>
          <p:cNvSpPr txBox="1"/>
          <p:nvPr/>
        </p:nvSpPr>
        <p:spPr>
          <a:xfrm>
            <a:off x="363030" y="1923659"/>
            <a:ext cx="9621078" cy="496931"/>
          </a:xfrm>
          <a:prstGeom prst="rect">
            <a:avLst/>
          </a:prstGeom>
        </p:spPr>
        <p:txBody>
          <a:bodyPr wrap="square" lIns="0" tIns="0" rIns="0" bIns="0" rtlCol="0" anchor="t">
            <a:spAutoFit/>
          </a:bodyPr>
          <a:lstStyle>
            <a:defPPr>
              <a:defRPr lang="pt-BR"/>
            </a:defPPr>
            <a:lvl1pPr algn="just">
              <a:lnSpc>
                <a:spcPts val="3840"/>
              </a:lnSpc>
              <a:defRPr sz="3700">
                <a:solidFill>
                  <a:srgbClr val="FF0000"/>
                </a:solidFill>
                <a:effectLst>
                  <a:outerShdw blurRad="38100" dist="38100" dir="2700000" algn="tl">
                    <a:srgbClr val="000000">
                      <a:alpha val="43137"/>
                    </a:srgbClr>
                  </a:outerShdw>
                </a:effectLst>
              </a:defRPr>
            </a:lvl1pPr>
          </a:lstStyle>
          <a:p>
            <a:r>
              <a:rPr lang="pt-BR"/>
              <a:t>Primeiros passos e utilização da Distribuição F</a:t>
            </a:r>
          </a:p>
        </p:txBody>
      </p:sp>
      <p:sp>
        <p:nvSpPr>
          <p:cNvPr id="16" name="Retângulo 15"/>
          <p:cNvSpPr/>
          <p:nvPr/>
        </p:nvSpPr>
        <p:spPr>
          <a:xfrm>
            <a:off x="363030" y="2563146"/>
            <a:ext cx="17924970" cy="2308324"/>
          </a:xfrm>
          <a:prstGeom prst="rect">
            <a:avLst/>
          </a:prstGeom>
        </p:spPr>
        <p:txBody>
          <a:bodyPr lIns="0" tIns="0" rIns="0" bIns="0" rtlCol="0" anchor="t">
            <a:spAutoFit/>
          </a:bodyPr>
          <a:lstStyle/>
          <a:p>
            <a:r>
              <a:rPr lang="pt-BR" sz="3000"/>
              <a:t>Possuindo dois parâmetros: graus de liberdade do numerador e grau de liberdade no denominador, que são denominados, comumente, por ϕ1 e ϕ2 respectivamente, ela encontra-se tabelada para as probabilidades mais utilizadas nos testes de hipóteses: 1%, 5% e 10%. Tal como a distribuição χ2 , esta distribuição de probabilidades não apresenta uma forma fixa, mas sim variável de acordo com os graus de liberdade envolvidos:</a:t>
            </a:r>
          </a:p>
        </p:txBody>
      </p:sp>
      <p:pic>
        <p:nvPicPr>
          <p:cNvPr id="21" name="Imagem 20">
            <a:extLst>
              <a:ext uri="{FF2B5EF4-FFF2-40B4-BE49-F238E27FC236}">
                <a16:creationId xmlns:a16="http://schemas.microsoft.com/office/drawing/2014/main" id="{0E3D87AC-A733-49D8-BFB8-06AACA57082B}"/>
              </a:ext>
            </a:extLst>
          </p:cNvPr>
          <p:cNvPicPr>
            <a:picLocks noChangeAspect="1"/>
          </p:cNvPicPr>
          <p:nvPr/>
        </p:nvPicPr>
        <p:blipFill>
          <a:blip r:embed="rId2"/>
          <a:stretch>
            <a:fillRect/>
          </a:stretch>
        </p:blipFill>
        <p:spPr>
          <a:xfrm>
            <a:off x="4098471" y="4474029"/>
            <a:ext cx="9423811" cy="5927271"/>
          </a:xfrm>
          <a:prstGeom prst="rect">
            <a:avLst/>
          </a:prstGeom>
        </p:spPr>
      </p:pic>
      <p:pic>
        <p:nvPicPr>
          <p:cNvPr id="22" name="Imagem 21">
            <a:extLst>
              <a:ext uri="{FF2B5EF4-FFF2-40B4-BE49-F238E27FC236}">
                <a16:creationId xmlns:a16="http://schemas.microsoft.com/office/drawing/2014/main" id="{B8ED81D9-9270-5FC3-0615-64C802374DEA}"/>
              </a:ext>
            </a:extLst>
          </p:cNvPr>
          <p:cNvPicPr>
            <a:picLocks noChangeAspect="1"/>
          </p:cNvPicPr>
          <p:nvPr/>
        </p:nvPicPr>
        <p:blipFill>
          <a:blip r:embed="rId3"/>
          <a:stretch>
            <a:fillRect/>
          </a:stretch>
        </p:blipFill>
        <p:spPr>
          <a:xfrm>
            <a:off x="11352361" y="7723854"/>
            <a:ext cx="1826899" cy="1524217"/>
          </a:xfrm>
          <a:prstGeom prst="rect">
            <a:avLst/>
          </a:prstGeom>
        </p:spPr>
      </p:pic>
      <p:sp>
        <p:nvSpPr>
          <p:cNvPr id="24" name="CaixaDeTexto 23">
            <a:extLst>
              <a:ext uri="{FF2B5EF4-FFF2-40B4-BE49-F238E27FC236}">
                <a16:creationId xmlns:a16="http://schemas.microsoft.com/office/drawing/2014/main" id="{EA0C7D1E-DECF-B69B-E319-0BC61DE3084A}"/>
              </a:ext>
            </a:extLst>
          </p:cNvPr>
          <p:cNvSpPr txBox="1"/>
          <p:nvPr/>
        </p:nvSpPr>
        <p:spPr>
          <a:xfrm>
            <a:off x="11352361" y="5191530"/>
            <a:ext cx="6435682" cy="2031325"/>
          </a:xfrm>
          <a:prstGeom prst="rect">
            <a:avLst/>
          </a:prstGeom>
          <a:noFill/>
        </p:spPr>
        <p:txBody>
          <a:bodyPr wrap="square">
            <a:spAutoFit/>
          </a:bodyPr>
          <a:lstStyle/>
          <a:p>
            <a:r>
              <a:rPr lang="pt-BR"/>
              <a:t>Em geral, utiliza-se a distribuição F para se tomar decisões sobre as populações a partir das estimativas das variâncias (obtidas das amostras) quando se testa hipóteses (inferências sobre as populações). As hipóteses são as mais diversas, porém, em geral, esta distribuição é utilizada para se decidir se os dados podem ser considerados como advindos, ou não, de uma mesma população básica.</a:t>
            </a:r>
          </a:p>
        </p:txBody>
      </p:sp>
      <p:grpSp>
        <p:nvGrpSpPr>
          <p:cNvPr id="25" name="Group 2">
            <a:extLst>
              <a:ext uri="{FF2B5EF4-FFF2-40B4-BE49-F238E27FC236}">
                <a16:creationId xmlns:a16="http://schemas.microsoft.com/office/drawing/2014/main" id="{38F2D54A-1470-2BCE-466F-B54D686CAC21}"/>
              </a:ext>
            </a:extLst>
          </p:cNvPr>
          <p:cNvGrpSpPr/>
          <p:nvPr/>
        </p:nvGrpSpPr>
        <p:grpSpPr>
          <a:xfrm>
            <a:off x="0" y="-220429"/>
            <a:ext cx="6624466" cy="11249168"/>
            <a:chOff x="0" y="-66675"/>
            <a:chExt cx="1744715" cy="10208579"/>
          </a:xfrm>
        </p:grpSpPr>
        <p:sp>
          <p:nvSpPr>
            <p:cNvPr id="26" name="Freeform 3">
              <a:extLst>
                <a:ext uri="{FF2B5EF4-FFF2-40B4-BE49-F238E27FC236}">
                  <a16:creationId xmlns:a16="http://schemas.microsoft.com/office/drawing/2014/main" id="{60568133-9AF5-5EF9-8399-22EAB8905AB9}"/>
                </a:ext>
              </a:extLst>
            </p:cNvPr>
            <p:cNvSpPr/>
            <p:nvPr/>
          </p:nvSpPr>
          <p:spPr>
            <a:xfrm>
              <a:off x="0" y="9329104"/>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27" name="TextBox 4">
              <a:extLst>
                <a:ext uri="{FF2B5EF4-FFF2-40B4-BE49-F238E27FC236}">
                  <a16:creationId xmlns:a16="http://schemas.microsoft.com/office/drawing/2014/main" id="{D6148A78-69C7-587F-197C-5830EF373842}"/>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8762549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4658958" y="248993"/>
            <a:ext cx="8863324" cy="692497"/>
          </a:xfrm>
          <a:prstGeom prst="rect">
            <a:avLst/>
          </a:prstGeom>
        </p:spPr>
        <p:txBody>
          <a:bodyPr lIns="0" tIns="0" rIns="0" bIns="0" rtlCol="0" anchor="t">
            <a:spAutoFit/>
          </a:bodyPr>
          <a:lstStyle>
            <a:defPPr>
              <a:defRPr lang="pt-BR"/>
            </a:defPPr>
            <a:lvl1pPr lvl="0" indent="0" algn="ctr">
              <a:lnSpc>
                <a:spcPts val="5434"/>
              </a:lnSpc>
              <a:spcBef>
                <a:spcPct val="0"/>
              </a:spcBef>
              <a:defRPr sz="4529">
                <a:solidFill>
                  <a:srgbClr val="060644"/>
                </a:solidFill>
                <a:latin typeface="Poppins Bold"/>
              </a:defRPr>
            </a:lvl1pPr>
          </a:lstStyle>
          <a:p>
            <a:r>
              <a:rPr lang="pt-BR"/>
              <a:t>DISTRIBUIÇÃO F</a:t>
            </a:r>
          </a:p>
        </p:txBody>
      </p:sp>
      <p:pic>
        <p:nvPicPr>
          <p:cNvPr id="4" name="Picture 2" descr="Distribuição F-Snedecor | Oficial de Justiça Avaliado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0243" y="3547757"/>
            <a:ext cx="9270527" cy="4637244"/>
          </a:xfrm>
          <a:prstGeom prst="rect">
            <a:avLst/>
          </a:prstGeom>
          <a:noFill/>
          <a:extLst>
            <a:ext uri="{909E8E84-426E-40DD-AFC4-6F175D3DCCD1}">
              <a14:hiddenFill xmlns:a14="http://schemas.microsoft.com/office/drawing/2010/main">
                <a:solidFill>
                  <a:srgbClr val="FFFFFF"/>
                </a:solidFill>
              </a14:hiddenFill>
            </a:ext>
          </a:extLst>
        </p:spPr>
      </p:pic>
      <p:cxnSp>
        <p:nvCxnSpPr>
          <p:cNvPr id="5" name="Conector Angulado 4"/>
          <p:cNvCxnSpPr/>
          <p:nvPr/>
        </p:nvCxnSpPr>
        <p:spPr>
          <a:xfrm rot="16200000" flipH="1">
            <a:off x="8025914" y="7834770"/>
            <a:ext cx="1287635" cy="1229394"/>
          </a:xfrm>
          <a:prstGeom prst="bentConnector3">
            <a:avLst/>
          </a:prstGeom>
          <a:ln>
            <a:tailEnd type="triangle"/>
          </a:ln>
        </p:spPr>
        <p:style>
          <a:lnRef idx="3">
            <a:schemeClr val="accent4"/>
          </a:lnRef>
          <a:fillRef idx="0">
            <a:schemeClr val="accent4"/>
          </a:fillRef>
          <a:effectRef idx="2">
            <a:schemeClr val="accent4"/>
          </a:effectRef>
          <a:fontRef idx="minor">
            <a:schemeClr val="tx1"/>
          </a:fontRef>
        </p:style>
      </p:cxnSp>
      <p:sp>
        <p:nvSpPr>
          <p:cNvPr id="6" name="CaixaDeTexto 5"/>
          <p:cNvSpPr txBox="1"/>
          <p:nvPr/>
        </p:nvSpPr>
        <p:spPr>
          <a:xfrm>
            <a:off x="4569202" y="9093676"/>
            <a:ext cx="10539413" cy="553998"/>
          </a:xfrm>
          <a:prstGeom prst="rect">
            <a:avLst/>
          </a:prstGeom>
        </p:spPr>
        <p:txBody>
          <a:bodyPr lIns="0" tIns="0" rIns="0" bIns="0" rtlCol="0" anchor="t">
            <a:spAutoFit/>
          </a:bodyPr>
          <a:lstStyle>
            <a:defPPr>
              <a:defRPr lang="pt-BR"/>
            </a:defPPr>
            <a:lvl1pPr>
              <a:defRPr sz="3000"/>
            </a:lvl1pPr>
          </a:lstStyle>
          <a:p>
            <a:r>
              <a:rPr lang="pt-BR"/>
              <a:t>Limite unilateral – valor que será encontrado na tabela.</a:t>
            </a:r>
          </a:p>
        </p:txBody>
      </p:sp>
      <p:sp>
        <p:nvSpPr>
          <p:cNvPr id="8" name="CaixaDeTexto 7"/>
          <p:cNvSpPr txBox="1"/>
          <p:nvPr/>
        </p:nvSpPr>
        <p:spPr>
          <a:xfrm>
            <a:off x="590038" y="2144603"/>
            <a:ext cx="11928929" cy="646331"/>
          </a:xfrm>
          <a:prstGeom prst="rect">
            <a:avLst/>
          </a:prstGeom>
        </p:spPr>
        <p:txBody>
          <a:bodyPr wrap="square" lIns="0" tIns="0" rIns="0" bIns="0" rtlCol="0" anchor="t">
            <a:spAutoFit/>
          </a:bodyPr>
          <a:lstStyle>
            <a:defPPr>
              <a:defRPr lang="pt-BR"/>
            </a:defPPr>
            <a:lvl1pPr algn="just">
              <a:lnSpc>
                <a:spcPts val="3840"/>
              </a:lnSpc>
              <a:defRPr sz="3700">
                <a:solidFill>
                  <a:srgbClr val="FF0000"/>
                </a:solidFill>
                <a:effectLst>
                  <a:outerShdw blurRad="38100" dist="38100" dir="2700000" algn="tl">
                    <a:srgbClr val="000000">
                      <a:alpha val="43137"/>
                    </a:srgbClr>
                  </a:outerShdw>
                </a:effectLst>
              </a:defRPr>
            </a:lvl1pPr>
          </a:lstStyle>
          <a:p>
            <a:r>
              <a:rPr lang="pt-BR"/>
              <a:t>Sobre a tabela:</a:t>
            </a:r>
          </a:p>
        </p:txBody>
      </p:sp>
    </p:spTree>
    <p:extLst>
      <p:ext uri="{BB962C8B-B14F-4D97-AF65-F5344CB8AC3E}">
        <p14:creationId xmlns:p14="http://schemas.microsoft.com/office/powerpoint/2010/main" val="23166754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4914727" y="625811"/>
            <a:ext cx="10059933" cy="660437"/>
          </a:xfrm>
          <a:prstGeom prst="rect">
            <a:avLst/>
          </a:prstGeom>
        </p:spPr>
        <p:txBody>
          <a:bodyPr wrap="square" lIns="0" tIns="0" rIns="0" bIns="0" rtlCol="0" anchor="t">
            <a:spAutoFit/>
          </a:bodyPr>
          <a:lstStyle>
            <a:defPPr>
              <a:defRPr lang="pt-BR"/>
            </a:defPPr>
            <a:lvl1pPr>
              <a:lnSpc>
                <a:spcPts val="4950"/>
              </a:lnSpc>
              <a:defRPr sz="5000">
                <a:solidFill>
                  <a:srgbClr val="000000"/>
                </a:solidFill>
                <a:latin typeface="Poppins Semi-Bold"/>
              </a:defRPr>
            </a:lvl1pPr>
          </a:lstStyle>
          <a:p>
            <a:r>
              <a:rPr lang="pt-BR" dirty="0"/>
              <a:t>Quando usar a Distribuição F?</a:t>
            </a:r>
          </a:p>
        </p:txBody>
      </p:sp>
      <p:grpSp>
        <p:nvGrpSpPr>
          <p:cNvPr id="8" name="Group 2">
            <a:extLst>
              <a:ext uri="{FF2B5EF4-FFF2-40B4-BE49-F238E27FC236}">
                <a16:creationId xmlns:a16="http://schemas.microsoft.com/office/drawing/2014/main" id="{820030D4-EDBD-E4A8-F460-07B91351E722}"/>
              </a:ext>
            </a:extLst>
          </p:cNvPr>
          <p:cNvGrpSpPr/>
          <p:nvPr/>
        </p:nvGrpSpPr>
        <p:grpSpPr>
          <a:xfrm>
            <a:off x="15855042" y="9731829"/>
            <a:ext cx="2432957" cy="555171"/>
            <a:chOff x="0" y="-66675"/>
            <a:chExt cx="1744715" cy="879475"/>
          </a:xfrm>
        </p:grpSpPr>
        <p:sp>
          <p:nvSpPr>
            <p:cNvPr id="9" name="Freeform 3">
              <a:extLst>
                <a:ext uri="{FF2B5EF4-FFF2-40B4-BE49-F238E27FC236}">
                  <a16:creationId xmlns:a16="http://schemas.microsoft.com/office/drawing/2014/main" id="{5359681E-B78B-9FB0-6A64-35C85C933CDA}"/>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10" name="TextBox 4">
              <a:extLst>
                <a:ext uri="{FF2B5EF4-FFF2-40B4-BE49-F238E27FC236}">
                  <a16:creationId xmlns:a16="http://schemas.microsoft.com/office/drawing/2014/main" id="{705BD6EA-DF10-604B-9B45-5877C33B7963}"/>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11" name="Retângulo 10">
            <a:extLst>
              <a:ext uri="{FF2B5EF4-FFF2-40B4-BE49-F238E27FC236}">
                <a16:creationId xmlns:a16="http://schemas.microsoft.com/office/drawing/2014/main" id="{17AB2229-417E-D08C-54ED-4AB7ED86505B}"/>
              </a:ext>
            </a:extLst>
          </p:cNvPr>
          <p:cNvSpPr/>
          <p:nvPr/>
        </p:nvSpPr>
        <p:spPr>
          <a:xfrm>
            <a:off x="2098641" y="2281178"/>
            <a:ext cx="14033988" cy="2215991"/>
          </a:xfrm>
          <a:prstGeom prst="rect">
            <a:avLst/>
          </a:prstGeom>
        </p:spPr>
        <p:txBody>
          <a:bodyPr wrap="square" lIns="0" tIns="0" rIns="0" bIns="0" rtlCol="0" anchor="t">
            <a:spAutoFit/>
          </a:bodyPr>
          <a:lstStyle/>
          <a:p>
            <a:r>
              <a:rPr lang="pt-BR" sz="3600" dirty="0"/>
              <a:t>Em geral, utiliza-se a distribuição F para se tomar decisões sobre as populações a partir das estimativas das variâncias (obtidas das amostras) quando se testa hipóteses (inferências sobre as populações).</a:t>
            </a:r>
          </a:p>
        </p:txBody>
      </p:sp>
      <p:sp>
        <p:nvSpPr>
          <p:cNvPr id="12" name="Retângulo 11">
            <a:extLst>
              <a:ext uri="{FF2B5EF4-FFF2-40B4-BE49-F238E27FC236}">
                <a16:creationId xmlns:a16="http://schemas.microsoft.com/office/drawing/2014/main" id="{5CE6F9B3-5210-03DB-8DF9-236283776E4C}"/>
              </a:ext>
            </a:extLst>
          </p:cNvPr>
          <p:cNvSpPr/>
          <p:nvPr/>
        </p:nvSpPr>
        <p:spPr>
          <a:xfrm>
            <a:off x="2098641" y="5143500"/>
            <a:ext cx="13756401" cy="1661993"/>
          </a:xfrm>
          <a:prstGeom prst="rect">
            <a:avLst/>
          </a:prstGeom>
        </p:spPr>
        <p:txBody>
          <a:bodyPr wrap="square" lIns="0" tIns="0" rIns="0" bIns="0" rtlCol="0" anchor="t">
            <a:spAutoFit/>
          </a:bodyPr>
          <a:lstStyle/>
          <a:p>
            <a:r>
              <a:rPr lang="pt-BR" sz="3600" dirty="0"/>
              <a:t>As hipóteses são as mais diversas, porém, em geral, esta distribuição é utilizada para se decidir se os dados podem ser considerados como advindos, ou não, de uma mesma população básica.</a:t>
            </a:r>
          </a:p>
        </p:txBody>
      </p:sp>
    </p:spTree>
    <p:extLst>
      <p:ext uri="{BB962C8B-B14F-4D97-AF65-F5344CB8AC3E}">
        <p14:creationId xmlns:p14="http://schemas.microsoft.com/office/powerpoint/2010/main" val="890673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E071FE09-1726-87E7-B613-CF9F1CDF29D0}"/>
              </a:ext>
            </a:extLst>
          </p:cNvPr>
          <p:cNvPicPr>
            <a:picLocks noChangeAspect="1"/>
          </p:cNvPicPr>
          <p:nvPr/>
        </p:nvPicPr>
        <p:blipFill>
          <a:blip r:embed="rId2"/>
          <a:stretch>
            <a:fillRect/>
          </a:stretch>
        </p:blipFill>
        <p:spPr>
          <a:xfrm>
            <a:off x="3641271" y="25960"/>
            <a:ext cx="11038115" cy="10265449"/>
          </a:xfrm>
          <a:prstGeom prst="rect">
            <a:avLst/>
          </a:prstGeom>
        </p:spPr>
      </p:pic>
    </p:spTree>
    <p:extLst>
      <p:ext uri="{BB962C8B-B14F-4D97-AF65-F5344CB8AC3E}">
        <p14:creationId xmlns:p14="http://schemas.microsoft.com/office/powerpoint/2010/main" val="357980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2208A70A-305B-34DE-99C4-05D08583463B}"/>
              </a:ext>
            </a:extLst>
          </p:cNvPr>
          <p:cNvPicPr>
            <a:picLocks noChangeAspect="1"/>
          </p:cNvPicPr>
          <p:nvPr/>
        </p:nvPicPr>
        <p:blipFill>
          <a:blip r:embed="rId2"/>
          <a:stretch>
            <a:fillRect/>
          </a:stretch>
        </p:blipFill>
        <p:spPr>
          <a:xfrm>
            <a:off x="3869871" y="80335"/>
            <a:ext cx="10515599" cy="10094976"/>
          </a:xfrm>
          <a:prstGeom prst="rect">
            <a:avLst/>
          </a:prstGeom>
        </p:spPr>
      </p:pic>
    </p:spTree>
    <p:extLst>
      <p:ext uri="{BB962C8B-B14F-4D97-AF65-F5344CB8AC3E}">
        <p14:creationId xmlns:p14="http://schemas.microsoft.com/office/powerpoint/2010/main" val="32033051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162533BE-6361-F818-6C27-DE6C0D6AE25E}"/>
              </a:ext>
            </a:extLst>
          </p:cNvPr>
          <p:cNvPicPr>
            <a:picLocks noChangeAspect="1"/>
          </p:cNvPicPr>
          <p:nvPr/>
        </p:nvPicPr>
        <p:blipFill>
          <a:blip r:embed="rId2"/>
          <a:stretch>
            <a:fillRect/>
          </a:stretch>
        </p:blipFill>
        <p:spPr>
          <a:xfrm>
            <a:off x="4212771" y="111633"/>
            <a:ext cx="9878785" cy="10080394"/>
          </a:xfrm>
          <a:prstGeom prst="rect">
            <a:avLst/>
          </a:prstGeom>
        </p:spPr>
      </p:pic>
    </p:spTree>
    <p:extLst>
      <p:ext uri="{BB962C8B-B14F-4D97-AF65-F5344CB8AC3E}">
        <p14:creationId xmlns:p14="http://schemas.microsoft.com/office/powerpoint/2010/main" val="24284979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3179387" y="534926"/>
            <a:ext cx="11822467" cy="1107996"/>
          </a:xfrm>
          <a:prstGeom prst="rect">
            <a:avLst/>
          </a:prstGeom>
        </p:spPr>
        <p:txBody>
          <a:bodyPr lIns="0" tIns="0" rIns="0" bIns="0" rtlCol="0" anchor="t">
            <a:spAutoFit/>
          </a:bodyPr>
          <a:lstStyle>
            <a:defPPr>
              <a:defRPr lang="pt-BR"/>
            </a:defPPr>
            <a:lvl1pPr lvl="0" indent="0" algn="ctr">
              <a:lnSpc>
                <a:spcPts val="5434"/>
              </a:lnSpc>
              <a:spcBef>
                <a:spcPct val="0"/>
              </a:spcBef>
              <a:defRPr sz="4529">
                <a:solidFill>
                  <a:srgbClr val="060644"/>
                </a:solidFill>
                <a:latin typeface="Poppins Bold"/>
              </a:defRPr>
            </a:lvl1pPr>
          </a:lstStyle>
          <a:p>
            <a:r>
              <a:rPr lang="pt-BR"/>
              <a:t>DISTRIBUIÇÃO F</a:t>
            </a:r>
          </a:p>
        </p:txBody>
      </p:sp>
      <p:sp>
        <p:nvSpPr>
          <p:cNvPr id="4" name="CaixaDeTexto 3"/>
          <p:cNvSpPr txBox="1"/>
          <p:nvPr/>
        </p:nvSpPr>
        <p:spPr>
          <a:xfrm>
            <a:off x="428344" y="1330697"/>
            <a:ext cx="9621078" cy="496931"/>
          </a:xfrm>
          <a:prstGeom prst="rect">
            <a:avLst/>
          </a:prstGeom>
        </p:spPr>
        <p:txBody>
          <a:bodyPr wrap="square" lIns="0" tIns="0" rIns="0" bIns="0" rtlCol="0" anchor="t">
            <a:spAutoFit/>
          </a:bodyPr>
          <a:lstStyle>
            <a:defPPr>
              <a:defRPr lang="pt-BR"/>
            </a:defPPr>
            <a:lvl1pPr algn="just">
              <a:lnSpc>
                <a:spcPts val="3840"/>
              </a:lnSpc>
              <a:defRPr sz="3700">
                <a:solidFill>
                  <a:srgbClr val="FF0000"/>
                </a:solidFill>
                <a:effectLst>
                  <a:outerShdw blurRad="38100" dist="38100" dir="2700000" algn="tl">
                    <a:srgbClr val="000000">
                      <a:alpha val="43137"/>
                    </a:srgbClr>
                  </a:outerShdw>
                </a:effectLst>
              </a:defRPr>
            </a:lvl1pPr>
          </a:lstStyle>
          <a:p>
            <a:r>
              <a:rPr lang="pt-BR"/>
              <a:t>Exemplo de aplicação:</a:t>
            </a:r>
          </a:p>
        </p:txBody>
      </p:sp>
      <p:sp>
        <p:nvSpPr>
          <p:cNvPr id="16" name="Retângulo 15"/>
          <p:cNvSpPr/>
          <p:nvPr/>
        </p:nvSpPr>
        <p:spPr>
          <a:xfrm>
            <a:off x="870730" y="6602478"/>
            <a:ext cx="18162821" cy="984885"/>
          </a:xfrm>
          <a:prstGeom prst="rect">
            <a:avLst/>
          </a:prstGeom>
        </p:spPr>
        <p:txBody>
          <a:bodyPr wrap="square" lIns="0" tIns="0" rIns="0" bIns="0" rtlCol="0" anchor="t">
            <a:spAutoFit/>
          </a:bodyPr>
          <a:lstStyle/>
          <a:p>
            <a:r>
              <a:rPr lang="pt-BR" sz="3200"/>
              <a:t>A questão a ser investigada é se é possível, ou não, considerar as precisões dos dois métodos (população de resultados gerados por cada método) estatisticamente iguais.</a:t>
            </a:r>
            <a:endParaRPr lang="pt-BR" sz="3000"/>
          </a:p>
        </p:txBody>
      </p:sp>
      <p:grpSp>
        <p:nvGrpSpPr>
          <p:cNvPr id="25" name="Group 2">
            <a:extLst>
              <a:ext uri="{FF2B5EF4-FFF2-40B4-BE49-F238E27FC236}">
                <a16:creationId xmlns:a16="http://schemas.microsoft.com/office/drawing/2014/main" id="{38F2D54A-1470-2BCE-466F-B54D686CAC21}"/>
              </a:ext>
            </a:extLst>
          </p:cNvPr>
          <p:cNvGrpSpPr/>
          <p:nvPr/>
        </p:nvGrpSpPr>
        <p:grpSpPr>
          <a:xfrm>
            <a:off x="0" y="-220429"/>
            <a:ext cx="6624466" cy="11249168"/>
            <a:chOff x="0" y="-66675"/>
            <a:chExt cx="1744715" cy="10208579"/>
          </a:xfrm>
        </p:grpSpPr>
        <p:sp>
          <p:nvSpPr>
            <p:cNvPr id="26" name="Freeform 3">
              <a:extLst>
                <a:ext uri="{FF2B5EF4-FFF2-40B4-BE49-F238E27FC236}">
                  <a16:creationId xmlns:a16="http://schemas.microsoft.com/office/drawing/2014/main" id="{60568133-9AF5-5EF9-8399-22EAB8905AB9}"/>
                </a:ext>
              </a:extLst>
            </p:cNvPr>
            <p:cNvSpPr/>
            <p:nvPr/>
          </p:nvSpPr>
          <p:spPr>
            <a:xfrm>
              <a:off x="0" y="9329104"/>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27" name="TextBox 4">
              <a:extLst>
                <a:ext uri="{FF2B5EF4-FFF2-40B4-BE49-F238E27FC236}">
                  <a16:creationId xmlns:a16="http://schemas.microsoft.com/office/drawing/2014/main" id="{D6148A78-69C7-587F-197C-5830EF373842}"/>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pic>
        <p:nvPicPr>
          <p:cNvPr id="5" name="Imagem 4">
            <a:extLst>
              <a:ext uri="{FF2B5EF4-FFF2-40B4-BE49-F238E27FC236}">
                <a16:creationId xmlns:a16="http://schemas.microsoft.com/office/drawing/2014/main" id="{B8F7FD3B-1BD8-CD87-C399-F83DB03880A7}"/>
              </a:ext>
            </a:extLst>
          </p:cNvPr>
          <p:cNvPicPr>
            <a:picLocks noChangeAspect="1"/>
          </p:cNvPicPr>
          <p:nvPr/>
        </p:nvPicPr>
        <p:blipFill>
          <a:blip r:embed="rId2"/>
          <a:stretch>
            <a:fillRect/>
          </a:stretch>
        </p:blipFill>
        <p:spPr>
          <a:xfrm>
            <a:off x="4294415" y="2063312"/>
            <a:ext cx="13607213" cy="3917045"/>
          </a:xfrm>
          <a:prstGeom prst="rect">
            <a:avLst/>
          </a:prstGeom>
        </p:spPr>
      </p:pic>
      <p:sp>
        <p:nvSpPr>
          <p:cNvPr id="6" name="Retângulo 5">
            <a:extLst>
              <a:ext uri="{FF2B5EF4-FFF2-40B4-BE49-F238E27FC236}">
                <a16:creationId xmlns:a16="http://schemas.microsoft.com/office/drawing/2014/main" id="{24F46D7D-D45C-D7D7-8210-1278A59A7E44}"/>
              </a:ext>
            </a:extLst>
          </p:cNvPr>
          <p:cNvSpPr/>
          <p:nvPr/>
        </p:nvSpPr>
        <p:spPr>
          <a:xfrm>
            <a:off x="849086" y="2333205"/>
            <a:ext cx="3445329" cy="3693319"/>
          </a:xfrm>
          <a:prstGeom prst="rect">
            <a:avLst/>
          </a:prstGeom>
        </p:spPr>
        <p:txBody>
          <a:bodyPr wrap="square" lIns="0" tIns="0" rIns="0" bIns="0" rtlCol="0" anchor="t">
            <a:spAutoFit/>
          </a:bodyPr>
          <a:lstStyle/>
          <a:p>
            <a:r>
              <a:rPr lang="pt-BR" sz="3000" i="1"/>
              <a:t>Notações:</a:t>
            </a:r>
            <a:endParaRPr lang="pt-BR" sz="3000"/>
          </a:p>
          <a:p>
            <a:r>
              <a:rPr lang="pt-BR" sz="3000"/>
              <a:t>m = Média</a:t>
            </a:r>
          </a:p>
          <a:p>
            <a:r>
              <a:rPr lang="pt-BR" sz="3000"/>
              <a:t>s = Desvio padrão</a:t>
            </a:r>
          </a:p>
          <a:p>
            <a:r>
              <a:rPr lang="pt-BR" sz="3000"/>
              <a:t>s² = Variância</a:t>
            </a:r>
          </a:p>
          <a:p>
            <a:r>
              <a:rPr lang="pt-BR" sz="3000" err="1"/>
              <a:t>gl</a:t>
            </a:r>
            <a:r>
              <a:rPr lang="pt-BR" sz="3000"/>
              <a:t> = Graus de Liberdade</a:t>
            </a:r>
          </a:p>
          <a:p>
            <a:r>
              <a:rPr lang="pt-BR" sz="3000"/>
              <a:t>n = </a:t>
            </a:r>
            <a:r>
              <a:rPr lang="pt-BR" sz="3000" err="1"/>
              <a:t>Qtd</a:t>
            </a:r>
            <a:r>
              <a:rPr lang="pt-BR" sz="3000"/>
              <a:t>. Elementos</a:t>
            </a:r>
          </a:p>
          <a:p>
            <a:endParaRPr lang="pt-BR" sz="3000"/>
          </a:p>
        </p:txBody>
      </p:sp>
    </p:spTree>
    <p:extLst>
      <p:ext uri="{BB962C8B-B14F-4D97-AF65-F5344CB8AC3E}">
        <p14:creationId xmlns:p14="http://schemas.microsoft.com/office/powerpoint/2010/main" val="22223798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3179387" y="534926"/>
            <a:ext cx="11822467" cy="1107996"/>
          </a:xfrm>
          <a:prstGeom prst="rect">
            <a:avLst/>
          </a:prstGeom>
        </p:spPr>
        <p:txBody>
          <a:bodyPr lIns="0" tIns="0" rIns="0" bIns="0" rtlCol="0" anchor="t">
            <a:spAutoFit/>
          </a:bodyPr>
          <a:lstStyle>
            <a:defPPr>
              <a:defRPr lang="pt-BR"/>
            </a:defPPr>
            <a:lvl1pPr lvl="0" indent="0" algn="ctr">
              <a:lnSpc>
                <a:spcPts val="5434"/>
              </a:lnSpc>
              <a:spcBef>
                <a:spcPct val="0"/>
              </a:spcBef>
              <a:defRPr sz="4529">
                <a:solidFill>
                  <a:srgbClr val="060644"/>
                </a:solidFill>
                <a:latin typeface="Poppins Bold"/>
              </a:defRPr>
            </a:lvl1pPr>
          </a:lstStyle>
          <a:p>
            <a:r>
              <a:rPr lang="pt-BR"/>
              <a:t>DISTRIBUIÇÃO F DE SNEDECOR</a:t>
            </a:r>
          </a:p>
        </p:txBody>
      </p:sp>
      <p:sp>
        <p:nvSpPr>
          <p:cNvPr id="19" name="Título 1"/>
          <p:cNvSpPr txBox="1">
            <a:spLocks/>
          </p:cNvSpPr>
          <p:nvPr/>
        </p:nvSpPr>
        <p:spPr>
          <a:xfrm>
            <a:off x="283670" y="1985195"/>
            <a:ext cx="6500813" cy="1724025"/>
          </a:xfrm>
          <a:prstGeom prst="rect">
            <a:avLst/>
          </a:prstGeom>
        </p:spPr>
        <p:txBody>
          <a:bodyPr wrap="square" lIns="0" tIns="0" rIns="0" bIns="0" rtlCol="0" anchor="t">
            <a:spAutoFit/>
          </a:bodyPr>
          <a:lstStyle>
            <a:defPPr>
              <a:defRPr lang="pt-BR"/>
            </a:defPPr>
            <a:lvl1pPr algn="just">
              <a:lnSpc>
                <a:spcPts val="3840"/>
              </a:lnSpc>
              <a:defRPr sz="3700">
                <a:solidFill>
                  <a:srgbClr val="FF0000"/>
                </a:solidFill>
                <a:effectLst>
                  <a:outerShdw blurRad="38100" dist="38100" dir="2700000" algn="tl">
                    <a:srgbClr val="000000">
                      <a:alpha val="43137"/>
                    </a:srgbClr>
                  </a:outerShdw>
                </a:effectLst>
              </a:defRPr>
            </a:lvl1pPr>
          </a:lstStyle>
          <a:p>
            <a:r>
              <a:rPr lang="pt-BR"/>
              <a:t>Testes de hipóteses </a:t>
            </a:r>
          </a:p>
        </p:txBody>
      </p:sp>
      <p:cxnSp>
        <p:nvCxnSpPr>
          <p:cNvPr id="24" name="Conector de Seta Reta 23"/>
          <p:cNvCxnSpPr/>
          <p:nvPr/>
        </p:nvCxnSpPr>
        <p:spPr>
          <a:xfrm>
            <a:off x="2908523" y="3545735"/>
            <a:ext cx="2064242" cy="2286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25" name="Retângulo 24"/>
          <p:cNvSpPr/>
          <p:nvPr/>
        </p:nvSpPr>
        <p:spPr>
          <a:xfrm>
            <a:off x="4972764" y="3239898"/>
            <a:ext cx="5925725" cy="492443"/>
          </a:xfrm>
          <a:prstGeom prst="rect">
            <a:avLst/>
          </a:prstGeom>
        </p:spPr>
        <p:txBody>
          <a:bodyPr wrap="square" lIns="0" tIns="0" rIns="0" bIns="0" rtlCol="0" anchor="t">
            <a:spAutoFit/>
          </a:bodyPr>
          <a:lstStyle/>
          <a:p>
            <a:r>
              <a:rPr lang="pt-BR" sz="3200"/>
              <a:t>precisão igual - população única</a:t>
            </a:r>
          </a:p>
        </p:txBody>
      </p:sp>
      <p:cxnSp>
        <p:nvCxnSpPr>
          <p:cNvPr id="26" name="Conector de Seta Reta 25"/>
          <p:cNvCxnSpPr/>
          <p:nvPr/>
        </p:nvCxnSpPr>
        <p:spPr>
          <a:xfrm>
            <a:off x="2955369" y="4197245"/>
            <a:ext cx="2017395" cy="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27" name="Retângulo 26"/>
          <p:cNvSpPr/>
          <p:nvPr/>
        </p:nvSpPr>
        <p:spPr>
          <a:xfrm>
            <a:off x="4972764" y="3874434"/>
            <a:ext cx="7547964" cy="492443"/>
          </a:xfrm>
          <a:prstGeom prst="rect">
            <a:avLst/>
          </a:prstGeom>
        </p:spPr>
        <p:txBody>
          <a:bodyPr wrap="square" lIns="0" tIns="0" rIns="0" bIns="0" rtlCol="0" anchor="t">
            <a:spAutoFit/>
          </a:bodyPr>
          <a:lstStyle/>
          <a:p>
            <a:r>
              <a:rPr lang="pt-BR" sz="3200"/>
              <a:t>precisões distintas - populações distintas</a:t>
            </a:r>
          </a:p>
        </p:txBody>
      </p:sp>
      <mc:AlternateContent xmlns:mc="http://schemas.openxmlformats.org/markup-compatibility/2006" xmlns:p14="http://schemas.microsoft.com/office/powerpoint/2010/main">
        <mc:Choice Requires="p14">
          <p:contentPart p14:bwMode="auto" r:id="rId2">
            <p14:nvContentPartPr>
              <p14:cNvPr id="6" name="Tinta 5">
                <a:extLst>
                  <a:ext uri="{FF2B5EF4-FFF2-40B4-BE49-F238E27FC236}">
                    <a16:creationId xmlns:a16="http://schemas.microsoft.com/office/drawing/2014/main" id="{FB05A0A4-D10A-4F31-6BFA-9BB907BCC938}"/>
                  </a:ext>
                </a:extLst>
              </p14:cNvPr>
              <p14:cNvContentPartPr/>
              <p14:nvPr/>
            </p14:nvContentPartPr>
            <p14:xfrm>
              <a:off x="17160420" y="629580"/>
              <a:ext cx="67500" cy="10260"/>
            </p14:xfrm>
          </p:contentPart>
        </mc:Choice>
        <mc:Fallback xmlns="">
          <p:pic>
            <p:nvPicPr>
              <p:cNvPr id="6" name="Tinta 5">
                <a:extLst>
                  <a:ext uri="{FF2B5EF4-FFF2-40B4-BE49-F238E27FC236}">
                    <a16:creationId xmlns:a16="http://schemas.microsoft.com/office/drawing/2014/main" id="{FB05A0A4-D10A-4F31-6BFA-9BB907BCC938}"/>
                  </a:ext>
                </a:extLst>
              </p:cNvPr>
              <p:cNvPicPr/>
              <p:nvPr/>
            </p:nvPicPr>
            <p:blipFill>
              <a:blip r:embed="rId3"/>
              <a:stretch>
                <a:fillRect/>
              </a:stretch>
            </p:blipFill>
            <p:spPr>
              <a:xfrm>
                <a:off x="17154251" y="623566"/>
                <a:ext cx="79839" cy="22289"/>
              </a:xfrm>
              <a:prstGeom prst="rect">
                <a:avLst/>
              </a:prstGeom>
            </p:spPr>
          </p:pic>
        </mc:Fallback>
      </mc:AlternateContent>
      <p:pic>
        <p:nvPicPr>
          <p:cNvPr id="5" name="Imagem 4">
            <a:extLst>
              <a:ext uri="{FF2B5EF4-FFF2-40B4-BE49-F238E27FC236}">
                <a16:creationId xmlns:a16="http://schemas.microsoft.com/office/drawing/2014/main" id="{AE6A1F28-7F7A-5AE2-493B-BEBDC802E884}"/>
              </a:ext>
            </a:extLst>
          </p:cNvPr>
          <p:cNvPicPr>
            <a:picLocks noChangeAspect="1"/>
          </p:cNvPicPr>
          <p:nvPr/>
        </p:nvPicPr>
        <p:blipFill>
          <a:blip r:embed="rId4"/>
          <a:stretch>
            <a:fillRect/>
          </a:stretch>
        </p:blipFill>
        <p:spPr>
          <a:xfrm>
            <a:off x="571597" y="3252835"/>
            <a:ext cx="2560317" cy="1194815"/>
          </a:xfrm>
          <a:prstGeom prst="rect">
            <a:avLst/>
          </a:prstGeom>
        </p:spPr>
      </p:pic>
      <p:sp>
        <p:nvSpPr>
          <p:cNvPr id="8" name="CaixaDeTexto 7">
            <a:extLst>
              <a:ext uri="{FF2B5EF4-FFF2-40B4-BE49-F238E27FC236}">
                <a16:creationId xmlns:a16="http://schemas.microsoft.com/office/drawing/2014/main" id="{6C531996-FCC2-E693-F658-E3FA696EC0F4}"/>
              </a:ext>
            </a:extLst>
          </p:cNvPr>
          <p:cNvSpPr txBox="1"/>
          <p:nvPr/>
        </p:nvSpPr>
        <p:spPr>
          <a:xfrm>
            <a:off x="571597" y="4978547"/>
            <a:ext cx="9152164" cy="1477328"/>
          </a:xfrm>
          <a:prstGeom prst="rect">
            <a:avLst/>
          </a:prstGeom>
        </p:spPr>
        <p:txBody>
          <a:bodyPr wrap="square" lIns="0" tIns="0" rIns="0" bIns="0" rtlCol="0" anchor="t">
            <a:spAutoFit/>
          </a:bodyPr>
          <a:lstStyle>
            <a:defPPr>
              <a:defRPr lang="pt-BR"/>
            </a:defPPr>
            <a:lvl1pPr>
              <a:defRPr sz="3200"/>
            </a:lvl1pPr>
          </a:lstStyle>
          <a:p>
            <a:r>
              <a:rPr lang="pt-BR"/>
              <a:t>O teste faz uso da razão entre duas estimativas da variância, e como o teste é unilateral à direita               o maior valor ocupa o numerador:</a:t>
            </a:r>
          </a:p>
        </p:txBody>
      </p:sp>
      <p:pic>
        <p:nvPicPr>
          <p:cNvPr id="12" name="Imagem 11">
            <a:extLst>
              <a:ext uri="{FF2B5EF4-FFF2-40B4-BE49-F238E27FC236}">
                <a16:creationId xmlns:a16="http://schemas.microsoft.com/office/drawing/2014/main" id="{32591095-E01F-6CD3-7F4B-2BCDA85A1FD9}"/>
              </a:ext>
            </a:extLst>
          </p:cNvPr>
          <p:cNvPicPr>
            <a:picLocks noChangeAspect="1"/>
          </p:cNvPicPr>
          <p:nvPr/>
        </p:nvPicPr>
        <p:blipFill>
          <a:blip r:embed="rId5"/>
          <a:stretch>
            <a:fillRect/>
          </a:stretch>
        </p:blipFill>
        <p:spPr>
          <a:xfrm>
            <a:off x="8501817" y="5480271"/>
            <a:ext cx="1221944" cy="529089"/>
          </a:xfrm>
          <a:prstGeom prst="rect">
            <a:avLst/>
          </a:prstGeom>
        </p:spPr>
      </p:pic>
      <p:pic>
        <p:nvPicPr>
          <p:cNvPr id="14" name="Imagem 13">
            <a:extLst>
              <a:ext uri="{FF2B5EF4-FFF2-40B4-BE49-F238E27FC236}">
                <a16:creationId xmlns:a16="http://schemas.microsoft.com/office/drawing/2014/main" id="{14350CA3-79F1-F310-BA94-AA1D7F3CB371}"/>
              </a:ext>
            </a:extLst>
          </p:cNvPr>
          <p:cNvPicPr>
            <a:picLocks noChangeAspect="1"/>
          </p:cNvPicPr>
          <p:nvPr/>
        </p:nvPicPr>
        <p:blipFill>
          <a:blip r:embed="rId6"/>
          <a:stretch>
            <a:fillRect/>
          </a:stretch>
        </p:blipFill>
        <p:spPr>
          <a:xfrm>
            <a:off x="571596" y="6543107"/>
            <a:ext cx="5437317" cy="1342123"/>
          </a:xfrm>
          <a:prstGeom prst="rect">
            <a:avLst/>
          </a:prstGeom>
        </p:spPr>
      </p:pic>
    </p:spTree>
    <p:extLst>
      <p:ext uri="{BB962C8B-B14F-4D97-AF65-F5344CB8AC3E}">
        <p14:creationId xmlns:p14="http://schemas.microsoft.com/office/powerpoint/2010/main" val="36748620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057400"/>
            <a:ext cx="6624466" cy="3086100"/>
            <a:chOff x="0" y="0"/>
            <a:chExt cx="1744715" cy="812800"/>
          </a:xfrm>
        </p:grpSpPr>
        <p:sp>
          <p:nvSpPr>
            <p:cNvPr id="3" name="Freeform 3"/>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5" name="Freeform 5"/>
          <p:cNvSpPr/>
          <p:nvPr/>
        </p:nvSpPr>
        <p:spPr>
          <a:xfrm>
            <a:off x="8952309" y="5489175"/>
            <a:ext cx="7066278" cy="947915"/>
          </a:xfrm>
          <a:custGeom>
            <a:avLst/>
            <a:gdLst/>
            <a:ahLst/>
            <a:cxnLst/>
            <a:rect l="l" t="t" r="r" b="b"/>
            <a:pathLst>
              <a:path w="7066278" h="947915">
                <a:moveTo>
                  <a:pt x="0" y="0"/>
                </a:moveTo>
                <a:lnTo>
                  <a:pt x="7066278" y="0"/>
                </a:lnTo>
                <a:lnTo>
                  <a:pt x="7066278" y="947915"/>
                </a:lnTo>
                <a:lnTo>
                  <a:pt x="0" y="947915"/>
                </a:lnTo>
                <a:lnTo>
                  <a:pt x="0" y="0"/>
                </a:lnTo>
                <a:close/>
              </a:path>
            </a:pathLst>
          </a:custGeom>
          <a:blipFill>
            <a:blip r:embed="rId2"/>
            <a:stretch>
              <a:fillRect/>
            </a:stretch>
          </a:blipFill>
        </p:spPr>
        <p:txBody>
          <a:bodyPr/>
          <a:lstStyle/>
          <a:p>
            <a:endParaRPr lang="pt-BR"/>
          </a:p>
        </p:txBody>
      </p:sp>
      <p:sp>
        <p:nvSpPr>
          <p:cNvPr id="6" name="Freeform 6"/>
          <p:cNvSpPr/>
          <p:nvPr/>
        </p:nvSpPr>
        <p:spPr>
          <a:xfrm>
            <a:off x="1613895" y="4112736"/>
            <a:ext cx="5746053" cy="5757499"/>
          </a:xfrm>
          <a:custGeom>
            <a:avLst/>
            <a:gdLst/>
            <a:ahLst/>
            <a:cxnLst/>
            <a:rect l="l" t="t" r="r" b="b"/>
            <a:pathLst>
              <a:path w="5746053" h="5757499">
                <a:moveTo>
                  <a:pt x="0" y="0"/>
                </a:moveTo>
                <a:lnTo>
                  <a:pt x="5746053" y="0"/>
                </a:lnTo>
                <a:lnTo>
                  <a:pt x="5746053" y="5757499"/>
                </a:lnTo>
                <a:lnTo>
                  <a:pt x="0" y="5757499"/>
                </a:lnTo>
                <a:lnTo>
                  <a:pt x="0" y="0"/>
                </a:lnTo>
                <a:close/>
              </a:path>
            </a:pathLst>
          </a:custGeom>
          <a:blipFill>
            <a:blip r:embed="rId3"/>
            <a:stretch>
              <a:fillRect/>
            </a:stretch>
          </a:blipFill>
        </p:spPr>
        <p:txBody>
          <a:bodyPr/>
          <a:lstStyle/>
          <a:p>
            <a:endParaRPr lang="pt-BR"/>
          </a:p>
        </p:txBody>
      </p:sp>
      <p:sp>
        <p:nvSpPr>
          <p:cNvPr id="7" name="TextBox 7"/>
          <p:cNvSpPr txBox="1"/>
          <p:nvPr/>
        </p:nvSpPr>
        <p:spPr>
          <a:xfrm>
            <a:off x="2138342" y="1697060"/>
            <a:ext cx="13627934" cy="737854"/>
          </a:xfrm>
          <a:prstGeom prst="rect">
            <a:avLst/>
          </a:prstGeom>
        </p:spPr>
        <p:txBody>
          <a:bodyPr lIns="0" tIns="0" rIns="0" bIns="0" rtlCol="0" anchor="t">
            <a:spAutoFit/>
          </a:bodyPr>
          <a:lstStyle/>
          <a:p>
            <a:pPr marL="0" lvl="0" indent="0" algn="ctr">
              <a:lnSpc>
                <a:spcPts val="5434"/>
              </a:lnSpc>
              <a:spcBef>
                <a:spcPct val="0"/>
              </a:spcBef>
            </a:pPr>
            <a:r>
              <a:rPr lang="en-US" sz="4529">
                <a:solidFill>
                  <a:srgbClr val="060644"/>
                </a:solidFill>
                <a:latin typeface="Poppins Bold"/>
              </a:rPr>
              <a:t>Função </a:t>
            </a:r>
            <a:r>
              <a:rPr lang="en-US" sz="4529" err="1">
                <a:solidFill>
                  <a:srgbClr val="060644"/>
                </a:solidFill>
                <a:latin typeface="Poppins Bold"/>
              </a:rPr>
              <a:t>Densidade</a:t>
            </a:r>
            <a:r>
              <a:rPr lang="en-US" sz="4529">
                <a:solidFill>
                  <a:srgbClr val="060644"/>
                </a:solidFill>
                <a:latin typeface="Poppins Bold"/>
              </a:rPr>
              <a:t> de </a:t>
            </a:r>
            <a:r>
              <a:rPr lang="en-US" sz="4529" err="1">
                <a:solidFill>
                  <a:srgbClr val="060644"/>
                </a:solidFill>
                <a:latin typeface="Poppins Bold"/>
              </a:rPr>
              <a:t>Probabilidade</a:t>
            </a:r>
            <a:endParaRPr lang="en-US" sz="4529">
              <a:solidFill>
                <a:srgbClr val="060644"/>
              </a:solidFill>
              <a:latin typeface="Poppins Bold"/>
            </a:endParaRPr>
          </a:p>
        </p:txBody>
      </p:sp>
      <p:sp>
        <p:nvSpPr>
          <p:cNvPr id="8" name="TextBox 8"/>
          <p:cNvSpPr txBox="1"/>
          <p:nvPr/>
        </p:nvSpPr>
        <p:spPr>
          <a:xfrm>
            <a:off x="1798694" y="3337923"/>
            <a:ext cx="14690612" cy="493340"/>
          </a:xfrm>
          <a:prstGeom prst="rect">
            <a:avLst/>
          </a:prstGeom>
        </p:spPr>
        <p:txBody>
          <a:bodyPr lIns="0" tIns="0" rIns="0" bIns="0" rtlCol="0" anchor="t">
            <a:spAutoFit/>
          </a:bodyPr>
          <a:lstStyle/>
          <a:p>
            <a:pPr algn="just">
              <a:lnSpc>
                <a:spcPts val="3840"/>
              </a:lnSpc>
            </a:pPr>
            <a:r>
              <a:rPr lang="en-US" sz="3600" err="1">
                <a:solidFill>
                  <a:srgbClr val="000000"/>
                </a:solidFill>
              </a:rPr>
              <a:t>Além</a:t>
            </a:r>
            <a:r>
              <a:rPr lang="en-US" sz="3600">
                <a:solidFill>
                  <a:srgbClr val="000000"/>
                </a:solidFill>
              </a:rPr>
              <a:t> </a:t>
            </a:r>
            <a:r>
              <a:rPr lang="en-US" sz="3600" err="1">
                <a:solidFill>
                  <a:srgbClr val="000000"/>
                </a:solidFill>
              </a:rPr>
              <a:t>disso</a:t>
            </a:r>
            <a:r>
              <a:rPr lang="en-US" sz="3600">
                <a:solidFill>
                  <a:srgbClr val="000000"/>
                </a:solidFill>
              </a:rPr>
              <a:t>, define-se, para </a:t>
            </a:r>
            <a:r>
              <a:rPr lang="en-US" sz="3600" err="1">
                <a:solidFill>
                  <a:srgbClr val="000000"/>
                </a:solidFill>
              </a:rPr>
              <a:t>qualquer</a:t>
            </a:r>
            <a:r>
              <a:rPr lang="en-US" sz="3600">
                <a:solidFill>
                  <a:srgbClr val="000000"/>
                </a:solidFill>
              </a:rPr>
              <a:t> [c &lt; d], </a:t>
            </a:r>
            <a:r>
              <a:rPr lang="en-US" sz="3600" err="1">
                <a:solidFill>
                  <a:srgbClr val="000000"/>
                </a:solidFill>
              </a:rPr>
              <a:t>contido</a:t>
            </a:r>
            <a:r>
              <a:rPr lang="en-US" sz="3600">
                <a:solidFill>
                  <a:srgbClr val="000000"/>
                </a:solidFill>
              </a:rPr>
              <a:t> no </a:t>
            </a:r>
            <a:r>
              <a:rPr lang="en-US" sz="3600" err="1">
                <a:solidFill>
                  <a:srgbClr val="000000"/>
                </a:solidFill>
              </a:rPr>
              <a:t>intervalo</a:t>
            </a:r>
            <a:r>
              <a:rPr lang="en-US" sz="3600">
                <a:solidFill>
                  <a:srgbClr val="000000"/>
                </a:solidFill>
              </a:rPr>
              <a:t> [</a:t>
            </a:r>
            <a:r>
              <a:rPr lang="en-US" sz="3600" err="1">
                <a:solidFill>
                  <a:srgbClr val="000000"/>
                </a:solidFill>
              </a:rPr>
              <a:t>a,b</a:t>
            </a:r>
            <a:r>
              <a:rPr lang="en-US" sz="3600">
                <a:solidFill>
                  <a:srgbClr val="000000"/>
                </a:solidFill>
              </a:rPr>
              <a:t>]</a:t>
            </a:r>
          </a:p>
        </p:txBody>
      </p:sp>
      <p:sp>
        <p:nvSpPr>
          <p:cNvPr id="9" name="TextBox 9"/>
          <p:cNvSpPr txBox="1"/>
          <p:nvPr/>
        </p:nvSpPr>
        <p:spPr>
          <a:xfrm>
            <a:off x="9729306" y="7648291"/>
            <a:ext cx="5512284" cy="1955279"/>
          </a:xfrm>
          <a:prstGeom prst="rect">
            <a:avLst/>
          </a:prstGeom>
        </p:spPr>
        <p:txBody>
          <a:bodyPr lIns="0" tIns="0" rIns="0" bIns="0" rtlCol="0" anchor="t">
            <a:spAutoFit/>
          </a:bodyPr>
          <a:lstStyle/>
          <a:p>
            <a:pPr algn="just">
              <a:lnSpc>
                <a:spcPts val="3840"/>
              </a:lnSpc>
            </a:pPr>
            <a:r>
              <a:rPr lang="en-US" sz="3600" err="1">
                <a:solidFill>
                  <a:srgbClr val="000000"/>
                </a:solidFill>
              </a:rPr>
              <a:t>Sendo</a:t>
            </a:r>
            <a:r>
              <a:rPr lang="en-US" sz="3600">
                <a:solidFill>
                  <a:srgbClr val="000000"/>
                </a:solidFill>
              </a:rPr>
              <a:t> P a </a:t>
            </a:r>
            <a:r>
              <a:rPr lang="en-US" sz="3600" err="1">
                <a:solidFill>
                  <a:srgbClr val="000000"/>
                </a:solidFill>
              </a:rPr>
              <a:t>área</a:t>
            </a:r>
            <a:r>
              <a:rPr lang="en-US" sz="3600">
                <a:solidFill>
                  <a:srgbClr val="000000"/>
                </a:solidFill>
              </a:rPr>
              <a:t>, a </a:t>
            </a:r>
            <a:r>
              <a:rPr lang="en-US" sz="3600" err="1">
                <a:solidFill>
                  <a:srgbClr val="000000"/>
                </a:solidFill>
              </a:rPr>
              <a:t>variável</a:t>
            </a:r>
            <a:r>
              <a:rPr lang="en-US" sz="3600">
                <a:solidFill>
                  <a:srgbClr val="000000"/>
                </a:solidFill>
              </a:rPr>
              <a:t> </a:t>
            </a:r>
            <a:r>
              <a:rPr lang="en-US" sz="3600" err="1">
                <a:solidFill>
                  <a:srgbClr val="000000"/>
                </a:solidFill>
              </a:rPr>
              <a:t>deve</a:t>
            </a:r>
            <a:r>
              <a:rPr lang="en-US" sz="3600">
                <a:solidFill>
                  <a:srgbClr val="000000"/>
                </a:solidFill>
              </a:rPr>
              <a:t> ser </a:t>
            </a:r>
            <a:r>
              <a:rPr lang="en-US" sz="3600" err="1">
                <a:solidFill>
                  <a:srgbClr val="000000"/>
                </a:solidFill>
              </a:rPr>
              <a:t>maior</a:t>
            </a:r>
            <a:r>
              <a:rPr lang="en-US" sz="3600">
                <a:solidFill>
                  <a:srgbClr val="000000"/>
                </a:solidFill>
              </a:rPr>
              <a:t> que o </a:t>
            </a:r>
            <a:r>
              <a:rPr lang="en-US" sz="3600" err="1">
                <a:solidFill>
                  <a:srgbClr val="000000"/>
                </a:solidFill>
              </a:rPr>
              <a:t>limite</a:t>
            </a:r>
            <a:r>
              <a:rPr lang="en-US" sz="3600">
                <a:solidFill>
                  <a:srgbClr val="000000"/>
                </a:solidFill>
              </a:rPr>
              <a:t> inferior e </a:t>
            </a:r>
            <a:r>
              <a:rPr lang="en-US" sz="3600" err="1">
                <a:solidFill>
                  <a:srgbClr val="000000"/>
                </a:solidFill>
              </a:rPr>
              <a:t>menor</a:t>
            </a:r>
            <a:r>
              <a:rPr lang="en-US" sz="3600">
                <a:solidFill>
                  <a:srgbClr val="000000"/>
                </a:solidFill>
              </a:rPr>
              <a:t> que o </a:t>
            </a:r>
            <a:r>
              <a:rPr lang="en-US" sz="3600" err="1">
                <a:solidFill>
                  <a:srgbClr val="000000"/>
                </a:solidFill>
              </a:rPr>
              <a:t>limite</a:t>
            </a:r>
            <a:r>
              <a:rPr lang="en-US" sz="3600">
                <a:solidFill>
                  <a:srgbClr val="000000"/>
                </a:solidFill>
              </a:rPr>
              <a:t> superior.</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3179387" y="138548"/>
            <a:ext cx="11822467" cy="1107996"/>
          </a:xfrm>
          <a:prstGeom prst="rect">
            <a:avLst/>
          </a:prstGeom>
        </p:spPr>
        <p:txBody>
          <a:bodyPr lIns="0" tIns="0" rIns="0" bIns="0" rtlCol="0" anchor="t">
            <a:spAutoFit/>
          </a:bodyPr>
          <a:lstStyle>
            <a:defPPr>
              <a:defRPr lang="pt-BR"/>
            </a:defPPr>
            <a:lvl1pPr lvl="0" indent="0" algn="ctr">
              <a:lnSpc>
                <a:spcPts val="5434"/>
              </a:lnSpc>
              <a:spcBef>
                <a:spcPct val="0"/>
              </a:spcBef>
              <a:defRPr sz="4529">
                <a:solidFill>
                  <a:srgbClr val="060644"/>
                </a:solidFill>
                <a:latin typeface="Poppins Bold"/>
              </a:defRPr>
            </a:lvl1pPr>
          </a:lstStyle>
          <a:p>
            <a:r>
              <a:rPr lang="pt-BR"/>
              <a:t>DISTRIBUIÇÃO F DE SNEDECOR</a:t>
            </a:r>
          </a:p>
        </p:txBody>
      </p:sp>
      <p:sp>
        <p:nvSpPr>
          <p:cNvPr id="5" name="CaixaDeTexto 4"/>
          <p:cNvSpPr txBox="1"/>
          <p:nvPr/>
        </p:nvSpPr>
        <p:spPr>
          <a:xfrm>
            <a:off x="11005209" y="3859747"/>
            <a:ext cx="10711789" cy="492443"/>
          </a:xfrm>
          <a:prstGeom prst="rect">
            <a:avLst/>
          </a:prstGeom>
        </p:spPr>
        <p:txBody>
          <a:bodyPr wrap="square" lIns="0" tIns="0" rIns="0" bIns="0" rtlCol="0" anchor="t">
            <a:spAutoFit/>
          </a:bodyPr>
          <a:lstStyle>
            <a:defPPr>
              <a:defRPr lang="pt-BR"/>
            </a:defPPr>
            <a:lvl1pPr>
              <a:defRPr sz="3200"/>
            </a:lvl1pPr>
          </a:lstStyle>
          <a:p>
            <a:r>
              <a:rPr lang="pt-BR"/>
              <a:t>Erro = 5%</a:t>
            </a:r>
          </a:p>
        </p:txBody>
      </p:sp>
      <p:sp>
        <p:nvSpPr>
          <p:cNvPr id="6" name="CaixaDeTexto 5"/>
          <p:cNvSpPr txBox="1"/>
          <p:nvPr/>
        </p:nvSpPr>
        <p:spPr>
          <a:xfrm>
            <a:off x="536670" y="5848910"/>
            <a:ext cx="4329244" cy="492443"/>
          </a:xfrm>
          <a:prstGeom prst="rect">
            <a:avLst/>
          </a:prstGeom>
        </p:spPr>
        <p:txBody>
          <a:bodyPr wrap="square" lIns="0" tIns="0" rIns="0" bIns="0" rtlCol="0" anchor="t">
            <a:spAutoFit/>
          </a:bodyPr>
          <a:lstStyle>
            <a:defPPr>
              <a:defRPr lang="pt-BR"/>
            </a:defPPr>
            <a:lvl1pPr>
              <a:defRPr sz="3200"/>
            </a:lvl1pPr>
          </a:lstStyle>
          <a:p>
            <a:r>
              <a:rPr lang="pt-BR" err="1"/>
              <a:t>F</a:t>
            </a:r>
            <a:r>
              <a:rPr lang="pt-BR" baseline="-25000" err="1"/>
              <a:t>tab</a:t>
            </a:r>
            <a:r>
              <a:rPr lang="pt-BR"/>
              <a:t> =&gt;  F5%(9, 9) = 3,179</a:t>
            </a:r>
          </a:p>
        </p:txBody>
      </p:sp>
      <mc:AlternateContent xmlns:mc="http://schemas.openxmlformats.org/markup-compatibility/2006" xmlns:a14="http://schemas.microsoft.com/office/drawing/2010/main">
        <mc:Choice Requires="a14">
          <p:sp>
            <p:nvSpPr>
              <p:cNvPr id="7" name="CaixaDeTexto 6"/>
              <p:cNvSpPr txBox="1"/>
              <p:nvPr/>
            </p:nvSpPr>
            <p:spPr>
              <a:xfrm>
                <a:off x="609092" y="6725576"/>
                <a:ext cx="4766982" cy="787908"/>
              </a:xfrm>
              <a:prstGeom prst="rect">
                <a:avLst/>
              </a:prstGeom>
            </p:spPr>
            <p:txBody>
              <a:bodyPr wrap="square" lIns="0" tIns="0" rIns="0" bIns="0" rtlCol="0" anchor="t">
                <a:spAutoFit/>
              </a:bodyPr>
              <a:lstStyle>
                <a:defPPr>
                  <a:defRPr lang="pt-BR"/>
                </a:defPPr>
                <a:lvl1pPr>
                  <a:defRPr sz="3200"/>
                </a:lvl1pPr>
              </a:lstStyle>
              <a:p>
                <a:r>
                  <a:rPr lang="pt-BR" err="1"/>
                  <a:t>F</a:t>
                </a:r>
                <a:r>
                  <a:rPr lang="pt-BR" baseline="-25000" err="1"/>
                  <a:t>cal</a:t>
                </a:r>
                <a:r>
                  <a:rPr lang="pt-BR"/>
                  <a:t> =&gt;  </a:t>
                </a:r>
                <a14:m>
                  <m:oMath xmlns:m="http://schemas.openxmlformats.org/officeDocument/2006/math">
                    <m:f>
                      <m:fPr>
                        <m:ctrlPr>
                          <a:rPr lang="pt-BR" i="1">
                            <a:latin typeface="Cambria Math" panose="02040503050406030204" pitchFamily="18" charset="0"/>
                          </a:rPr>
                        </m:ctrlPr>
                      </m:fPr>
                      <m:num>
                        <m:r>
                          <a:rPr lang="pt-BR">
                            <a:latin typeface="Cambria Math" panose="02040503050406030204" pitchFamily="18" charset="0"/>
                          </a:rPr>
                          <m:t>&gt;</m:t>
                        </m:r>
                        <m:sSup>
                          <m:sSupPr>
                            <m:ctrlPr>
                              <a:rPr lang="pt-BR" i="1">
                                <a:latin typeface="Cambria Math" panose="02040503050406030204" pitchFamily="18" charset="0"/>
                              </a:rPr>
                            </m:ctrlPr>
                          </m:sSupPr>
                          <m:e>
                            <m:r>
                              <a:rPr lang="pt-BR">
                                <a:latin typeface="Cambria Math" panose="02040503050406030204" pitchFamily="18" charset="0"/>
                              </a:rPr>
                              <m:t>𝑆</m:t>
                            </m:r>
                          </m:e>
                          <m:sup>
                            <m:r>
                              <a:rPr lang="pt-BR">
                                <a:latin typeface="Cambria Math" panose="02040503050406030204" pitchFamily="18" charset="0"/>
                              </a:rPr>
                              <m:t>2</m:t>
                            </m:r>
                          </m:sup>
                        </m:sSup>
                      </m:num>
                      <m:den>
                        <m:r>
                          <a:rPr lang="pt-BR">
                            <a:latin typeface="Cambria Math" panose="02040503050406030204" pitchFamily="18" charset="0"/>
                          </a:rPr>
                          <m:t>&lt;</m:t>
                        </m:r>
                        <m:sSup>
                          <m:sSupPr>
                            <m:ctrlPr>
                              <a:rPr lang="pt-BR" i="1">
                                <a:latin typeface="Cambria Math" panose="02040503050406030204" pitchFamily="18" charset="0"/>
                              </a:rPr>
                            </m:ctrlPr>
                          </m:sSupPr>
                          <m:e>
                            <m:r>
                              <a:rPr lang="pt-BR">
                                <a:latin typeface="Cambria Math" panose="02040503050406030204" pitchFamily="18" charset="0"/>
                              </a:rPr>
                              <m:t>𝑆</m:t>
                            </m:r>
                          </m:e>
                          <m:sup>
                            <m:r>
                              <a:rPr lang="pt-BR">
                                <a:latin typeface="Cambria Math" panose="02040503050406030204" pitchFamily="18" charset="0"/>
                              </a:rPr>
                              <m:t>2</m:t>
                            </m:r>
                          </m:sup>
                        </m:sSup>
                      </m:den>
                    </m:f>
                  </m:oMath>
                </a14:m>
                <a:r>
                  <a:rPr lang="pt-BR"/>
                  <a:t> = </a:t>
                </a:r>
                <a14:m>
                  <m:oMath xmlns:m="http://schemas.openxmlformats.org/officeDocument/2006/math">
                    <m:f>
                      <m:fPr>
                        <m:ctrlPr>
                          <a:rPr lang="pt-BR" i="1">
                            <a:latin typeface="Cambria Math" panose="02040503050406030204" pitchFamily="18" charset="0"/>
                          </a:rPr>
                        </m:ctrlPr>
                      </m:fPr>
                      <m:num>
                        <m:r>
                          <a:rPr lang="pt-BR">
                            <a:latin typeface="Cambria Math" panose="02040503050406030204" pitchFamily="18" charset="0"/>
                          </a:rPr>
                          <m:t>1,76</m:t>
                        </m:r>
                      </m:num>
                      <m:den>
                        <m:r>
                          <a:rPr lang="pt-BR">
                            <a:latin typeface="Cambria Math" panose="02040503050406030204" pitchFamily="18" charset="0"/>
                          </a:rPr>
                          <m:t>0,46</m:t>
                        </m:r>
                      </m:den>
                    </m:f>
                  </m:oMath>
                </a14:m>
                <a:r>
                  <a:rPr lang="pt-BR"/>
                  <a:t> = 3,82</a:t>
                </a:r>
              </a:p>
            </p:txBody>
          </p:sp>
        </mc:Choice>
        <mc:Fallback xmlns="">
          <p:sp>
            <p:nvSpPr>
              <p:cNvPr id="7" name="CaixaDeTexto 6"/>
              <p:cNvSpPr txBox="1">
                <a:spLocks noRot="1" noChangeAspect="1" noMove="1" noResize="1" noEditPoints="1" noAdjustHandles="1" noChangeArrowheads="1" noChangeShapeType="1" noTextEdit="1"/>
              </p:cNvSpPr>
              <p:nvPr/>
            </p:nvSpPr>
            <p:spPr>
              <a:xfrm>
                <a:off x="609092" y="6725576"/>
                <a:ext cx="4766982" cy="787908"/>
              </a:xfrm>
              <a:prstGeom prst="rect">
                <a:avLst/>
              </a:prstGeom>
              <a:blipFill>
                <a:blip r:embed="rId2"/>
                <a:stretch>
                  <a:fillRect l="-5243" b="-13077"/>
                </a:stretch>
              </a:blipFill>
            </p:spPr>
            <p:txBody>
              <a:bodyPr/>
              <a:lstStyle/>
              <a:p>
                <a:r>
                  <a:rPr lang="pt-BR">
                    <a:noFill/>
                  </a:rPr>
                  <a:t> </a:t>
                </a:r>
              </a:p>
            </p:txBody>
          </p:sp>
        </mc:Fallback>
      </mc:AlternateContent>
      <p:pic>
        <p:nvPicPr>
          <p:cNvPr id="10" name="Imagem 9"/>
          <p:cNvPicPr>
            <a:picLocks noChangeAspect="1"/>
          </p:cNvPicPr>
          <p:nvPr/>
        </p:nvPicPr>
        <p:blipFill>
          <a:blip r:embed="rId3"/>
          <a:stretch>
            <a:fillRect/>
          </a:stretch>
        </p:blipFill>
        <p:spPr>
          <a:xfrm>
            <a:off x="649742" y="2377909"/>
            <a:ext cx="9183456" cy="871659"/>
          </a:xfrm>
          <a:prstGeom prst="rect">
            <a:avLst/>
          </a:prstGeom>
        </p:spPr>
      </p:pic>
      <p:pic>
        <p:nvPicPr>
          <p:cNvPr id="11" name="Imagem 10"/>
          <p:cNvPicPr>
            <a:picLocks noChangeAspect="1"/>
          </p:cNvPicPr>
          <p:nvPr/>
        </p:nvPicPr>
        <p:blipFill>
          <a:blip r:embed="rId4"/>
          <a:stretch>
            <a:fillRect/>
          </a:stretch>
        </p:blipFill>
        <p:spPr>
          <a:xfrm>
            <a:off x="649742" y="3431819"/>
            <a:ext cx="9835178" cy="1400370"/>
          </a:xfrm>
          <a:prstGeom prst="rect">
            <a:avLst/>
          </a:prstGeom>
        </p:spPr>
      </p:pic>
      <p:sp>
        <p:nvSpPr>
          <p:cNvPr id="12" name="Título 1"/>
          <p:cNvSpPr txBox="1">
            <a:spLocks/>
          </p:cNvSpPr>
          <p:nvPr/>
        </p:nvSpPr>
        <p:spPr>
          <a:xfrm>
            <a:off x="411481" y="1496755"/>
            <a:ext cx="5162204" cy="922892"/>
          </a:xfrm>
          <a:prstGeom prst="rect">
            <a:avLst/>
          </a:prstGeom>
        </p:spPr>
        <p:txBody>
          <a:bodyPr wrap="square" lIns="0" tIns="0" rIns="0" bIns="0" rtlCol="0" anchor="t">
            <a:spAutoFit/>
          </a:bodyPr>
          <a:lstStyle>
            <a:defPPr>
              <a:defRPr lang="pt-BR"/>
            </a:defPPr>
            <a:lvl1pPr algn="just">
              <a:lnSpc>
                <a:spcPts val="3840"/>
              </a:lnSpc>
              <a:defRPr sz="3700">
                <a:solidFill>
                  <a:srgbClr val="FF0000"/>
                </a:solidFill>
                <a:effectLst>
                  <a:outerShdw blurRad="38100" dist="38100" dir="2700000" algn="tl">
                    <a:srgbClr val="000000">
                      <a:alpha val="43137"/>
                    </a:srgbClr>
                  </a:outerShdw>
                </a:effectLst>
              </a:defRPr>
            </a:lvl1pPr>
          </a:lstStyle>
          <a:p>
            <a:r>
              <a:rPr lang="pt-BR"/>
              <a:t>Testes de hipóteses </a:t>
            </a:r>
          </a:p>
        </p:txBody>
      </p:sp>
      <p:pic>
        <p:nvPicPr>
          <p:cNvPr id="13" name="Imagem 12"/>
          <p:cNvPicPr>
            <a:picLocks noChangeAspect="1"/>
          </p:cNvPicPr>
          <p:nvPr/>
        </p:nvPicPr>
        <p:blipFill>
          <a:blip r:embed="rId5"/>
          <a:stretch>
            <a:fillRect/>
          </a:stretch>
        </p:blipFill>
        <p:spPr>
          <a:xfrm>
            <a:off x="4865914" y="5454812"/>
            <a:ext cx="7280223" cy="4392345"/>
          </a:xfrm>
          <a:prstGeom prst="rect">
            <a:avLst/>
          </a:prstGeom>
        </p:spPr>
      </p:pic>
      <p:pic>
        <p:nvPicPr>
          <p:cNvPr id="23" name="Imagem 22">
            <a:extLst>
              <a:ext uri="{FF2B5EF4-FFF2-40B4-BE49-F238E27FC236}">
                <a16:creationId xmlns:a16="http://schemas.microsoft.com/office/drawing/2014/main" id="{587D58F1-976A-FF27-DB45-2E50F0377D87}"/>
              </a:ext>
            </a:extLst>
          </p:cNvPr>
          <p:cNvPicPr>
            <a:picLocks noChangeAspect="1"/>
          </p:cNvPicPr>
          <p:nvPr/>
        </p:nvPicPr>
        <p:blipFill>
          <a:blip r:embed="rId6"/>
          <a:stretch>
            <a:fillRect/>
          </a:stretch>
        </p:blipFill>
        <p:spPr>
          <a:xfrm>
            <a:off x="11849374" y="4981137"/>
            <a:ext cx="6438626" cy="5064694"/>
          </a:xfrm>
          <a:prstGeom prst="rect">
            <a:avLst/>
          </a:prstGeom>
        </p:spPr>
      </p:pic>
      <p:pic>
        <p:nvPicPr>
          <p:cNvPr id="25" name="Imagem 24">
            <a:extLst>
              <a:ext uri="{FF2B5EF4-FFF2-40B4-BE49-F238E27FC236}">
                <a16:creationId xmlns:a16="http://schemas.microsoft.com/office/drawing/2014/main" id="{2477849C-ADDB-C5CD-DF4E-0F58F5A91803}"/>
              </a:ext>
            </a:extLst>
          </p:cNvPr>
          <p:cNvPicPr>
            <a:picLocks noChangeAspect="1"/>
          </p:cNvPicPr>
          <p:nvPr/>
        </p:nvPicPr>
        <p:blipFill>
          <a:blip r:embed="rId7"/>
          <a:stretch>
            <a:fillRect/>
          </a:stretch>
        </p:blipFill>
        <p:spPr>
          <a:xfrm>
            <a:off x="14042571" y="3636324"/>
            <a:ext cx="3595687" cy="1281846"/>
          </a:xfrm>
          <a:prstGeom prst="rect">
            <a:avLst/>
          </a:prstGeom>
        </p:spPr>
      </p:pic>
      <p:pic>
        <p:nvPicPr>
          <p:cNvPr id="27" name="Imagem 26">
            <a:extLst>
              <a:ext uri="{FF2B5EF4-FFF2-40B4-BE49-F238E27FC236}">
                <a16:creationId xmlns:a16="http://schemas.microsoft.com/office/drawing/2014/main" id="{46DFB5FF-F262-46BE-C6FA-3A25C586C9BE}"/>
              </a:ext>
            </a:extLst>
          </p:cNvPr>
          <p:cNvPicPr>
            <a:picLocks noChangeAspect="1"/>
          </p:cNvPicPr>
          <p:nvPr/>
        </p:nvPicPr>
        <p:blipFill>
          <a:blip r:embed="rId8"/>
          <a:stretch>
            <a:fillRect/>
          </a:stretch>
        </p:blipFill>
        <p:spPr>
          <a:xfrm>
            <a:off x="13735095" y="2858988"/>
            <a:ext cx="4210638" cy="781159"/>
          </a:xfrm>
          <a:prstGeom prst="rect">
            <a:avLst/>
          </a:prstGeom>
        </p:spPr>
      </p:pic>
      <p:cxnSp>
        <p:nvCxnSpPr>
          <p:cNvPr id="29" name="Conector de Seta Reta 28">
            <a:extLst>
              <a:ext uri="{FF2B5EF4-FFF2-40B4-BE49-F238E27FC236}">
                <a16:creationId xmlns:a16="http://schemas.microsoft.com/office/drawing/2014/main" id="{D411C388-68E5-DC96-643E-9B1D34E6BD5B}"/>
              </a:ext>
            </a:extLst>
          </p:cNvPr>
          <p:cNvCxnSpPr/>
          <p:nvPr/>
        </p:nvCxnSpPr>
        <p:spPr>
          <a:xfrm flipV="1">
            <a:off x="12654643" y="3249567"/>
            <a:ext cx="867639" cy="61018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4" name="Imagem 3">
            <a:extLst>
              <a:ext uri="{FF2B5EF4-FFF2-40B4-BE49-F238E27FC236}">
                <a16:creationId xmlns:a16="http://schemas.microsoft.com/office/drawing/2014/main" id="{BD463E8B-C893-E0AF-E478-1326AD74EC4F}"/>
              </a:ext>
            </a:extLst>
          </p:cNvPr>
          <p:cNvPicPr>
            <a:picLocks noChangeAspect="1"/>
          </p:cNvPicPr>
          <p:nvPr/>
        </p:nvPicPr>
        <p:blipFill>
          <a:blip r:embed="rId9"/>
          <a:stretch>
            <a:fillRect/>
          </a:stretch>
        </p:blipFill>
        <p:spPr>
          <a:xfrm>
            <a:off x="0" y="8336544"/>
            <a:ext cx="4996543" cy="1609950"/>
          </a:xfrm>
          <a:prstGeom prst="rect">
            <a:avLst/>
          </a:prstGeom>
        </p:spPr>
      </p:pic>
    </p:spTree>
    <p:extLst>
      <p:ext uri="{BB962C8B-B14F-4D97-AF65-F5344CB8AC3E}">
        <p14:creationId xmlns:p14="http://schemas.microsoft.com/office/powerpoint/2010/main" val="24480040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3179387" y="138548"/>
            <a:ext cx="11822467" cy="1107996"/>
          </a:xfrm>
          <a:prstGeom prst="rect">
            <a:avLst/>
          </a:prstGeom>
        </p:spPr>
        <p:txBody>
          <a:bodyPr lIns="0" tIns="0" rIns="0" bIns="0" rtlCol="0" anchor="t">
            <a:spAutoFit/>
          </a:bodyPr>
          <a:lstStyle>
            <a:defPPr>
              <a:defRPr lang="pt-BR"/>
            </a:defPPr>
            <a:lvl1pPr lvl="0" indent="0" algn="ctr">
              <a:lnSpc>
                <a:spcPts val="5434"/>
              </a:lnSpc>
              <a:spcBef>
                <a:spcPct val="0"/>
              </a:spcBef>
              <a:defRPr sz="4529">
                <a:solidFill>
                  <a:srgbClr val="060644"/>
                </a:solidFill>
                <a:latin typeface="Poppins Bold"/>
              </a:defRPr>
            </a:lvl1pPr>
          </a:lstStyle>
          <a:p>
            <a:r>
              <a:rPr lang="pt-BR"/>
              <a:t>DISTRIBUIÇÃO F DE SNEDECOR</a:t>
            </a:r>
          </a:p>
        </p:txBody>
      </p:sp>
      <p:sp>
        <p:nvSpPr>
          <p:cNvPr id="12" name="Título 1"/>
          <p:cNvSpPr txBox="1">
            <a:spLocks/>
          </p:cNvSpPr>
          <p:nvPr/>
        </p:nvSpPr>
        <p:spPr>
          <a:xfrm>
            <a:off x="411481" y="1496755"/>
            <a:ext cx="5162204" cy="922892"/>
          </a:xfrm>
          <a:prstGeom prst="rect">
            <a:avLst/>
          </a:prstGeom>
        </p:spPr>
        <p:txBody>
          <a:bodyPr wrap="square" lIns="0" tIns="0" rIns="0" bIns="0" rtlCol="0" anchor="t">
            <a:spAutoFit/>
          </a:bodyPr>
          <a:lstStyle>
            <a:defPPr>
              <a:defRPr lang="pt-BR"/>
            </a:defPPr>
            <a:lvl1pPr algn="just">
              <a:lnSpc>
                <a:spcPts val="3840"/>
              </a:lnSpc>
              <a:defRPr sz="3700">
                <a:solidFill>
                  <a:srgbClr val="FF0000"/>
                </a:solidFill>
                <a:effectLst>
                  <a:outerShdw blurRad="38100" dist="38100" dir="2700000" algn="tl">
                    <a:srgbClr val="000000">
                      <a:alpha val="43137"/>
                    </a:srgbClr>
                  </a:outerShdw>
                </a:effectLst>
              </a:defRPr>
            </a:lvl1pPr>
          </a:lstStyle>
          <a:p>
            <a:r>
              <a:rPr lang="pt-BR"/>
              <a:t>Conclusão:</a:t>
            </a:r>
          </a:p>
        </p:txBody>
      </p:sp>
      <p:pic>
        <p:nvPicPr>
          <p:cNvPr id="15" name="Imagem 14"/>
          <p:cNvPicPr>
            <a:picLocks noChangeAspect="1"/>
          </p:cNvPicPr>
          <p:nvPr/>
        </p:nvPicPr>
        <p:blipFill>
          <a:blip r:embed="rId2"/>
          <a:stretch>
            <a:fillRect/>
          </a:stretch>
        </p:blipFill>
        <p:spPr>
          <a:xfrm>
            <a:off x="10027084" y="5356218"/>
            <a:ext cx="5572902" cy="2272029"/>
          </a:xfrm>
          <a:prstGeom prst="rect">
            <a:avLst/>
          </a:prstGeom>
        </p:spPr>
      </p:pic>
      <p:cxnSp>
        <p:nvCxnSpPr>
          <p:cNvPr id="16" name="Conector de Seta Reta 15"/>
          <p:cNvCxnSpPr>
            <a:endCxn id="17" idx="1"/>
          </p:cNvCxnSpPr>
          <p:nvPr/>
        </p:nvCxnSpPr>
        <p:spPr>
          <a:xfrm flipV="1">
            <a:off x="14265790" y="5882164"/>
            <a:ext cx="1334196" cy="691712"/>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17" name="CaixaDeTexto 16"/>
          <p:cNvSpPr txBox="1"/>
          <p:nvPr/>
        </p:nvSpPr>
        <p:spPr>
          <a:xfrm>
            <a:off x="15599986" y="5143500"/>
            <a:ext cx="2228850" cy="1477328"/>
          </a:xfrm>
          <a:prstGeom prst="rect">
            <a:avLst/>
          </a:prstGeom>
        </p:spPr>
        <p:txBody>
          <a:bodyPr wrap="square" lIns="0" tIns="0" rIns="0" bIns="0" rtlCol="0" anchor="t">
            <a:spAutoFit/>
          </a:bodyPr>
          <a:lstStyle>
            <a:defPPr>
              <a:defRPr lang="pt-BR"/>
            </a:defPPr>
            <a:lvl1pPr>
              <a:defRPr sz="3200"/>
            </a:lvl1pPr>
          </a:lstStyle>
          <a:p>
            <a:r>
              <a:rPr lang="pt-BR"/>
              <a:t>Estamos cometendo o erro tipo I</a:t>
            </a:r>
          </a:p>
        </p:txBody>
      </p:sp>
      <p:sp>
        <p:nvSpPr>
          <p:cNvPr id="13" name="CaixaDeTexto 12">
            <a:extLst>
              <a:ext uri="{FF2B5EF4-FFF2-40B4-BE49-F238E27FC236}">
                <a16:creationId xmlns:a16="http://schemas.microsoft.com/office/drawing/2014/main" id="{DCCE2C5B-C505-9596-13DC-00C3F08BCD93}"/>
              </a:ext>
            </a:extLst>
          </p:cNvPr>
          <p:cNvSpPr txBox="1"/>
          <p:nvPr/>
        </p:nvSpPr>
        <p:spPr>
          <a:xfrm>
            <a:off x="411481" y="2167188"/>
            <a:ext cx="17553214" cy="2231380"/>
          </a:xfrm>
          <a:prstGeom prst="rect">
            <a:avLst/>
          </a:prstGeom>
        </p:spPr>
        <p:txBody>
          <a:bodyPr wrap="square" lIns="0" tIns="0" rIns="0" bIns="0" rtlCol="0" anchor="t">
            <a:spAutoFit/>
          </a:bodyPr>
          <a:lstStyle>
            <a:defPPr>
              <a:defRPr lang="pt-BR"/>
            </a:defPPr>
            <a:lvl1pPr>
              <a:defRPr sz="3200"/>
            </a:lvl1pPr>
          </a:lstStyle>
          <a:p>
            <a:pPr algn="just"/>
            <a:r>
              <a:rPr lang="pt-BR" sz="2900" dirty="0"/>
              <a:t>Portanto, como o valor de prova (</a:t>
            </a:r>
            <a:r>
              <a:rPr lang="pt-BR" sz="2900" dirty="0" err="1"/>
              <a:t>F</a:t>
            </a:r>
            <a:r>
              <a:rPr lang="pt-BR" sz="2900" baseline="-25000" dirty="0" err="1"/>
              <a:t>cal</a:t>
            </a:r>
            <a:r>
              <a:rPr lang="pt-BR" sz="2900" baseline="-25000" dirty="0"/>
              <a:t> </a:t>
            </a:r>
            <a:r>
              <a:rPr lang="pt-BR" sz="2900" dirty="0"/>
              <a:t>= 3,83), e admitindo uma probabilidade de 5% de erro, deve-se decidir que os resultados produzidos pelos dois métodos não podem ser considerados como provenientes de uma mesma população. A precisão dos métodos não pode ser considerada similar, significando que um</a:t>
            </a:r>
          </a:p>
          <a:p>
            <a:pPr algn="just"/>
            <a:r>
              <a:rPr lang="pt-BR" sz="2900" dirty="0"/>
              <a:t>método é mais preciso que o outro. Implica dizer que o método (A: s² = 1,76) é menos preciso que o método (B: s² = 0,46), e que, para tomar esta decisão, admitiu-se um erro de 5%.</a:t>
            </a:r>
          </a:p>
        </p:txBody>
      </p:sp>
      <p:pic>
        <p:nvPicPr>
          <p:cNvPr id="18" name="Imagem 17">
            <a:extLst>
              <a:ext uri="{FF2B5EF4-FFF2-40B4-BE49-F238E27FC236}">
                <a16:creationId xmlns:a16="http://schemas.microsoft.com/office/drawing/2014/main" id="{EDFFB67E-1193-3B8B-E1C0-92A3E70F3011}"/>
              </a:ext>
            </a:extLst>
          </p:cNvPr>
          <p:cNvPicPr>
            <a:picLocks noChangeAspect="1"/>
          </p:cNvPicPr>
          <p:nvPr/>
        </p:nvPicPr>
        <p:blipFill>
          <a:blip r:embed="rId3"/>
          <a:stretch>
            <a:fillRect/>
          </a:stretch>
        </p:blipFill>
        <p:spPr>
          <a:xfrm>
            <a:off x="143586" y="5026252"/>
            <a:ext cx="8999620" cy="4962705"/>
          </a:xfrm>
          <a:prstGeom prst="rect">
            <a:avLst/>
          </a:prstGeom>
        </p:spPr>
      </p:pic>
      <p:cxnSp>
        <p:nvCxnSpPr>
          <p:cNvPr id="19" name="Conector de Seta Reta 18">
            <a:extLst>
              <a:ext uri="{FF2B5EF4-FFF2-40B4-BE49-F238E27FC236}">
                <a16:creationId xmlns:a16="http://schemas.microsoft.com/office/drawing/2014/main" id="{F2644A9A-5CDC-A16A-CCB0-8EA911EDB962}"/>
              </a:ext>
            </a:extLst>
          </p:cNvPr>
          <p:cNvCxnSpPr>
            <a:cxnSpLocks/>
            <a:stCxn id="13" idx="2"/>
            <a:endCxn id="18" idx="0"/>
          </p:cNvCxnSpPr>
          <p:nvPr/>
        </p:nvCxnSpPr>
        <p:spPr>
          <a:xfrm flipH="1">
            <a:off x="4643396" y="4398568"/>
            <a:ext cx="4544692" cy="627684"/>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2623409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3179387" y="138548"/>
            <a:ext cx="11822467" cy="692497"/>
          </a:xfrm>
          <a:prstGeom prst="rect">
            <a:avLst/>
          </a:prstGeom>
        </p:spPr>
        <p:txBody>
          <a:bodyPr lIns="0" tIns="0" rIns="0" bIns="0" rtlCol="0" anchor="t">
            <a:spAutoFit/>
          </a:bodyPr>
          <a:lstStyle>
            <a:defPPr>
              <a:defRPr lang="pt-BR"/>
            </a:defPPr>
            <a:lvl1pPr lvl="0" indent="0" algn="ctr">
              <a:lnSpc>
                <a:spcPts val="5434"/>
              </a:lnSpc>
              <a:spcBef>
                <a:spcPct val="0"/>
              </a:spcBef>
              <a:defRPr sz="4529">
                <a:solidFill>
                  <a:srgbClr val="060644"/>
                </a:solidFill>
                <a:latin typeface="Poppins Bold"/>
              </a:defRPr>
            </a:lvl1pPr>
          </a:lstStyle>
          <a:p>
            <a:r>
              <a:rPr lang="pt-BR" dirty="0"/>
              <a:t>DISTRIBUIÇÕES</a:t>
            </a:r>
          </a:p>
        </p:txBody>
      </p:sp>
      <p:sp>
        <p:nvSpPr>
          <p:cNvPr id="12" name="Título 1"/>
          <p:cNvSpPr txBox="1">
            <a:spLocks/>
          </p:cNvSpPr>
          <p:nvPr/>
        </p:nvSpPr>
        <p:spPr>
          <a:xfrm>
            <a:off x="411481" y="1496755"/>
            <a:ext cx="5162204" cy="496931"/>
          </a:xfrm>
          <a:prstGeom prst="rect">
            <a:avLst/>
          </a:prstGeom>
        </p:spPr>
        <p:txBody>
          <a:bodyPr wrap="square" lIns="0" tIns="0" rIns="0" bIns="0" rtlCol="0" anchor="t">
            <a:spAutoFit/>
          </a:bodyPr>
          <a:lstStyle>
            <a:defPPr>
              <a:defRPr lang="pt-BR"/>
            </a:defPPr>
            <a:lvl1pPr algn="just">
              <a:lnSpc>
                <a:spcPts val="3840"/>
              </a:lnSpc>
              <a:defRPr sz="3700">
                <a:solidFill>
                  <a:srgbClr val="FF0000"/>
                </a:solidFill>
                <a:effectLst>
                  <a:outerShdw blurRad="38100" dist="38100" dir="2700000" algn="tl">
                    <a:srgbClr val="000000">
                      <a:alpha val="43137"/>
                    </a:srgbClr>
                  </a:outerShdw>
                </a:effectLst>
              </a:defRPr>
            </a:lvl1pPr>
          </a:lstStyle>
          <a:p>
            <a:r>
              <a:rPr lang="pt-BR" dirty="0"/>
              <a:t>Diferenças:</a:t>
            </a:r>
          </a:p>
        </p:txBody>
      </p:sp>
      <p:sp>
        <p:nvSpPr>
          <p:cNvPr id="13" name="CaixaDeTexto 12">
            <a:extLst>
              <a:ext uri="{FF2B5EF4-FFF2-40B4-BE49-F238E27FC236}">
                <a16:creationId xmlns:a16="http://schemas.microsoft.com/office/drawing/2014/main" id="{DCCE2C5B-C505-9596-13DC-00C3F08BCD93}"/>
              </a:ext>
            </a:extLst>
          </p:cNvPr>
          <p:cNvSpPr txBox="1"/>
          <p:nvPr/>
        </p:nvSpPr>
        <p:spPr>
          <a:xfrm>
            <a:off x="411481" y="2167188"/>
            <a:ext cx="17553214" cy="3123932"/>
          </a:xfrm>
          <a:prstGeom prst="rect">
            <a:avLst/>
          </a:prstGeom>
        </p:spPr>
        <p:txBody>
          <a:bodyPr wrap="square" lIns="0" tIns="0" rIns="0" bIns="0" rtlCol="0" anchor="t">
            <a:spAutoFit/>
          </a:bodyPr>
          <a:lstStyle>
            <a:defPPr>
              <a:defRPr lang="pt-BR"/>
            </a:defPPr>
            <a:lvl1pPr>
              <a:defRPr sz="3200"/>
            </a:lvl1pPr>
          </a:lstStyle>
          <a:p>
            <a:pPr algn="just"/>
            <a:r>
              <a:rPr lang="pt-BR" sz="2900" dirty="0" err="1"/>
              <a:t>Qui</a:t>
            </a:r>
            <a:r>
              <a:rPr lang="pt-BR" sz="2900" dirty="0"/>
              <a:t>-quadrado: Usada para dados categóricos e testa a independência entre variáveis. Não assume uma distribuição normal e é baseada em frequências.</a:t>
            </a:r>
          </a:p>
          <a:p>
            <a:pPr algn="just"/>
            <a:r>
              <a:rPr lang="pt-BR" sz="2900" dirty="0"/>
              <a:t>t de </a:t>
            </a:r>
            <a:r>
              <a:rPr lang="pt-BR" sz="2900" dirty="0" err="1"/>
              <a:t>Student</a:t>
            </a:r>
            <a:r>
              <a:rPr lang="pt-BR" sz="2900" dirty="0"/>
              <a:t>: Usada para dados contínuos quando o tamanho da amostra é pequeno e o desvio padrão da população é desconhecido. Baseia-se na estimativa do desvio padrão da amostra e é mais “larga” que a distribuição normal, proporcionando mais flexibilidade para estimativas com menos dados.</a:t>
            </a:r>
          </a:p>
          <a:p>
            <a:pPr algn="just"/>
            <a:r>
              <a:rPr lang="pt-BR" sz="2900" dirty="0"/>
              <a:t>F de Snedecor: Usada para comparar duas ou mais variâncias de amostras e é uma razão de variâncias. É aplicada em testes ANOVA para comparar médias de três ou mais grupos.</a:t>
            </a:r>
          </a:p>
        </p:txBody>
      </p:sp>
    </p:spTree>
    <p:extLst>
      <p:ext uri="{BB962C8B-B14F-4D97-AF65-F5344CB8AC3E}">
        <p14:creationId xmlns:p14="http://schemas.microsoft.com/office/powerpoint/2010/main" val="18280944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472583" y="1972332"/>
            <a:ext cx="17679741" cy="7848302"/>
          </a:xfrm>
          <a:prstGeom prst="rect">
            <a:avLst/>
          </a:prstGeom>
        </p:spPr>
        <p:txBody>
          <a:bodyPr wrap="square" lIns="0" tIns="0" rIns="0" bIns="0" rtlCol="0" anchor="t">
            <a:spAutoFit/>
          </a:bodyPr>
          <a:lstStyle>
            <a:defPPr>
              <a:defRPr lang="pt-BR"/>
            </a:defPPr>
            <a:lvl1pPr>
              <a:defRPr sz="3000" i="1"/>
            </a:lvl1pPr>
          </a:lstStyle>
          <a:p>
            <a:r>
              <a:rPr lang="pt-BR"/>
              <a:t>Slide de referência para construção do atual. </a:t>
            </a:r>
          </a:p>
          <a:p>
            <a:r>
              <a:rPr lang="pt-BR"/>
              <a:t>Oliveira, B. et.al (2023.2). Variáveis Aleatórias Continuas.</a:t>
            </a:r>
          </a:p>
          <a:p>
            <a:endParaRPr lang="pt-BR"/>
          </a:p>
          <a:p>
            <a:r>
              <a:rPr lang="pt-BR"/>
              <a:t>Faria, J. C. (2009). Notas de aula expandida. https://lec.pro.br/download/faria/apostilas/CET018_10ed_1pf.pdf</a:t>
            </a:r>
          </a:p>
          <a:p>
            <a:endParaRPr lang="pt-BR"/>
          </a:p>
          <a:p>
            <a:r>
              <a:rPr lang="pt-BR" err="1"/>
              <a:t>Bonat</a:t>
            </a:r>
            <a:r>
              <a:rPr lang="pt-BR"/>
              <a:t>, W. H. Funções de probabilidade, densidade e distribuição.</a:t>
            </a:r>
          </a:p>
          <a:p>
            <a:r>
              <a:rPr lang="pt-BR"/>
              <a:t>http://www.leg.ufpr.br/~paulojus/estbas/slides/302_variaveis_aleatorias.pdf</a:t>
            </a:r>
          </a:p>
          <a:p>
            <a:endParaRPr lang="pt-BR"/>
          </a:p>
          <a:p>
            <a:r>
              <a:rPr lang="pt-BR" err="1"/>
              <a:t>Maioli</a:t>
            </a:r>
            <a:r>
              <a:rPr lang="pt-BR"/>
              <a:t>, D. (2021). Probabilidade Aula 21 - Distribuição Normal.</a:t>
            </a:r>
          </a:p>
          <a:p>
            <a:r>
              <a:rPr lang="pt-BR"/>
              <a:t>https://www.youtube.com/watch?v=AB4wWER_wAI</a:t>
            </a:r>
          </a:p>
          <a:p>
            <a:endParaRPr lang="pt-BR"/>
          </a:p>
          <a:p>
            <a:r>
              <a:rPr lang="pt-BR"/>
              <a:t>UNIVESP. (2018). Estatística e Probabilidade - Aula 12 - Teste </a:t>
            </a:r>
            <a:r>
              <a:rPr lang="pt-BR" err="1"/>
              <a:t>Qui</a:t>
            </a:r>
            <a:r>
              <a:rPr lang="pt-BR"/>
              <a:t>-quadrado</a:t>
            </a:r>
          </a:p>
          <a:p>
            <a:r>
              <a:rPr lang="pt-BR"/>
              <a:t>https://www.youtube.com/watch?v=4QfHVbpAoSg</a:t>
            </a:r>
          </a:p>
          <a:p>
            <a:br>
              <a:rPr lang="pt-BR"/>
            </a:br>
            <a:br>
              <a:rPr lang="pt-BR"/>
            </a:br>
            <a:endParaRPr lang="pt-BR"/>
          </a:p>
        </p:txBody>
      </p:sp>
      <p:sp>
        <p:nvSpPr>
          <p:cNvPr id="4" name="CaixaDeTexto 3">
            <a:extLst>
              <a:ext uri="{FF2B5EF4-FFF2-40B4-BE49-F238E27FC236}">
                <a16:creationId xmlns:a16="http://schemas.microsoft.com/office/drawing/2014/main" id="{05C54B69-254E-F18A-631C-23719CC0FEAB}"/>
              </a:ext>
            </a:extLst>
          </p:cNvPr>
          <p:cNvSpPr txBox="1"/>
          <p:nvPr/>
        </p:nvSpPr>
        <p:spPr>
          <a:xfrm>
            <a:off x="4712338" y="383476"/>
            <a:ext cx="8863324" cy="1384995"/>
          </a:xfrm>
          <a:prstGeom prst="rect">
            <a:avLst/>
          </a:prstGeom>
        </p:spPr>
        <p:txBody>
          <a:bodyPr lIns="0" tIns="0" rIns="0" bIns="0" rtlCol="0" anchor="t">
            <a:spAutoFit/>
          </a:bodyPr>
          <a:lstStyle>
            <a:defPPr>
              <a:defRPr lang="pt-BR"/>
            </a:defPPr>
            <a:lvl1pPr lvl="0" indent="0" algn="ctr">
              <a:lnSpc>
                <a:spcPts val="5434"/>
              </a:lnSpc>
              <a:spcBef>
                <a:spcPct val="0"/>
              </a:spcBef>
              <a:defRPr sz="4529">
                <a:solidFill>
                  <a:srgbClr val="060644"/>
                </a:solidFill>
                <a:latin typeface="Poppins Bold"/>
              </a:defRPr>
            </a:lvl1pPr>
          </a:lstStyle>
          <a:p>
            <a:r>
              <a:rPr lang="pt-BR" dirty="0"/>
              <a:t>Referências e material </a:t>
            </a:r>
          </a:p>
          <a:p>
            <a:r>
              <a:rPr lang="pt-BR" dirty="0"/>
              <a:t>de apoio</a:t>
            </a:r>
          </a:p>
        </p:txBody>
      </p:sp>
      <p:grpSp>
        <p:nvGrpSpPr>
          <p:cNvPr id="5" name="Group 2">
            <a:extLst>
              <a:ext uri="{FF2B5EF4-FFF2-40B4-BE49-F238E27FC236}">
                <a16:creationId xmlns:a16="http://schemas.microsoft.com/office/drawing/2014/main" id="{12A2DE43-8D3D-FE6E-6648-60323F23F138}"/>
              </a:ext>
            </a:extLst>
          </p:cNvPr>
          <p:cNvGrpSpPr/>
          <p:nvPr/>
        </p:nvGrpSpPr>
        <p:grpSpPr>
          <a:xfrm>
            <a:off x="11663534" y="-2016823"/>
            <a:ext cx="6624466" cy="2196438"/>
            <a:chOff x="0" y="0"/>
            <a:chExt cx="1744715" cy="812800"/>
          </a:xfrm>
        </p:grpSpPr>
        <p:sp>
          <p:nvSpPr>
            <p:cNvPr id="6" name="Freeform 3">
              <a:extLst>
                <a:ext uri="{FF2B5EF4-FFF2-40B4-BE49-F238E27FC236}">
                  <a16:creationId xmlns:a16="http://schemas.microsoft.com/office/drawing/2014/main" id="{931BE227-A8E4-E0C9-57CA-ED3D7B11DC54}"/>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7" name="TextBox 4">
              <a:extLst>
                <a:ext uri="{FF2B5EF4-FFF2-40B4-BE49-F238E27FC236}">
                  <a16:creationId xmlns:a16="http://schemas.microsoft.com/office/drawing/2014/main" id="{EC2D2036-89A5-6C9A-353A-C86EDEB9296D}"/>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9482810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066;p79">
            <a:extLst>
              <a:ext uri="{FF2B5EF4-FFF2-40B4-BE49-F238E27FC236}">
                <a16:creationId xmlns:a16="http://schemas.microsoft.com/office/drawing/2014/main" id="{FA30C27E-9DC7-94D0-EE2D-D485C17FCE1A}"/>
              </a:ext>
            </a:extLst>
          </p:cNvPr>
          <p:cNvSpPr txBox="1">
            <a:spLocks/>
          </p:cNvSpPr>
          <p:nvPr/>
        </p:nvSpPr>
        <p:spPr>
          <a:xfrm>
            <a:off x="1861100" y="338325"/>
            <a:ext cx="13749014" cy="1384995"/>
          </a:xfrm>
          <a:prstGeom prst="rect">
            <a:avLst/>
          </a:prstGeom>
        </p:spPr>
        <p:txBody>
          <a:bodyPr wrap="square" lIns="0" tIns="0" rIns="0" bIns="0" rtlCol="0" anchor="t">
            <a:spAutoFit/>
          </a:bodyPr>
          <a:lstStyle>
            <a:defPPr>
              <a:defRPr lang="pt-BR"/>
            </a:defPPr>
            <a:lvl1pPr lvl="0" indent="0" algn="ctr">
              <a:lnSpc>
                <a:spcPts val="5434"/>
              </a:lnSpc>
              <a:spcBef>
                <a:spcPct val="0"/>
              </a:spcBef>
              <a:defRPr sz="4529">
                <a:solidFill>
                  <a:srgbClr val="060644"/>
                </a:solidFill>
                <a:latin typeface="Poppins Bold"/>
              </a:defRPr>
            </a:lvl1pPr>
          </a:lstStyle>
          <a:p>
            <a:r>
              <a:rPr lang="pt-BR" dirty="0"/>
              <a:t>Auxílio visual para os exemplos em R</a:t>
            </a:r>
          </a:p>
          <a:p>
            <a:endParaRPr lang="pt-BR" dirty="0"/>
          </a:p>
        </p:txBody>
      </p:sp>
      <p:sp>
        <p:nvSpPr>
          <p:cNvPr id="5" name="Google Shape;2067;p79">
            <a:extLst>
              <a:ext uri="{FF2B5EF4-FFF2-40B4-BE49-F238E27FC236}">
                <a16:creationId xmlns:a16="http://schemas.microsoft.com/office/drawing/2014/main" id="{0E76391A-598E-5D1B-04D2-D3BC588BA98F}"/>
              </a:ext>
            </a:extLst>
          </p:cNvPr>
          <p:cNvSpPr txBox="1">
            <a:spLocks/>
          </p:cNvSpPr>
          <p:nvPr/>
        </p:nvSpPr>
        <p:spPr>
          <a:xfrm>
            <a:off x="2102577" y="2376111"/>
            <a:ext cx="15368993" cy="3529500"/>
          </a:xfrm>
          <a:prstGeom prst="rect">
            <a:avLst/>
          </a:prstGeom>
        </p:spPr>
        <p:txBody>
          <a:bodyPr vert="horz" lIns="91440" tIns="45720" rIns="91440" bIns="45720" rtlCol="0">
            <a:noAutofit/>
          </a:bodyPr>
          <a:lstStyle>
            <a:defPPr>
              <a:defRPr lang="pt-BR"/>
            </a:defPPr>
            <a:lvl1pPr>
              <a:lnSpc>
                <a:spcPct val="90000"/>
              </a:lnSpc>
              <a:spcBef>
                <a:spcPts val="1000"/>
              </a:spcBef>
              <a:spcAft>
                <a:spcPts val="600"/>
              </a:spcAft>
              <a:defRPr sz="3600"/>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pt-BR" dirty="0"/>
              <a:t>Dada a função:</a:t>
            </a:r>
          </a:p>
          <a:p>
            <a:endParaRPr lang="pt-BR" dirty="0"/>
          </a:p>
          <a:p>
            <a:endParaRPr lang="pt-BR" dirty="0"/>
          </a:p>
          <a:p>
            <a:endParaRPr lang="pt-BR" dirty="0"/>
          </a:p>
          <a:p>
            <a:endParaRPr lang="pt-BR" dirty="0"/>
          </a:p>
          <a:p>
            <a:r>
              <a:rPr lang="pt-BR" dirty="0"/>
              <a:t>Verificar se f(y) é uma FDP</a:t>
            </a:r>
          </a:p>
          <a:p>
            <a:r>
              <a:rPr lang="pt-BR" dirty="0"/>
              <a:t>Calcule a probabilidade de 0 &lt; y &lt; 0,5</a:t>
            </a:r>
          </a:p>
          <a:p>
            <a:r>
              <a:rPr lang="pt-BR" dirty="0"/>
              <a:t>Calcule a probabilidade de 0,5 &lt; y &lt; 1</a:t>
            </a:r>
          </a:p>
          <a:p>
            <a:endParaRPr lang="pt-BR" dirty="0"/>
          </a:p>
        </p:txBody>
      </p:sp>
      <p:pic>
        <p:nvPicPr>
          <p:cNvPr id="6" name="Google Shape;2068;p79">
            <a:extLst>
              <a:ext uri="{FF2B5EF4-FFF2-40B4-BE49-F238E27FC236}">
                <a16:creationId xmlns:a16="http://schemas.microsoft.com/office/drawing/2014/main" id="{756206EB-2E65-5CEF-7CC8-40B226FF5D62}"/>
              </a:ext>
            </a:extLst>
          </p:cNvPr>
          <p:cNvPicPr preferRelativeResize="0"/>
          <p:nvPr/>
        </p:nvPicPr>
        <p:blipFill rotWithShape="1">
          <a:blip r:embed="rId2"/>
          <a:srcRect/>
          <a:stretch/>
        </p:blipFill>
        <p:spPr>
          <a:xfrm>
            <a:off x="3506911" y="3226761"/>
            <a:ext cx="11939918" cy="1786110"/>
          </a:xfrm>
          <a:prstGeom prst="rect">
            <a:avLst/>
          </a:prstGeom>
        </p:spPr>
      </p:pic>
      <p:grpSp>
        <p:nvGrpSpPr>
          <p:cNvPr id="7" name="Group 2">
            <a:extLst>
              <a:ext uri="{FF2B5EF4-FFF2-40B4-BE49-F238E27FC236}">
                <a16:creationId xmlns:a16="http://schemas.microsoft.com/office/drawing/2014/main" id="{CD0B5B14-0582-E505-7512-183C7071C719}"/>
              </a:ext>
            </a:extLst>
          </p:cNvPr>
          <p:cNvGrpSpPr/>
          <p:nvPr/>
        </p:nvGrpSpPr>
        <p:grpSpPr>
          <a:xfrm rot="5400000">
            <a:off x="12613821" y="4612821"/>
            <a:ext cx="10287000" cy="1061357"/>
            <a:chOff x="0" y="0"/>
            <a:chExt cx="1744715" cy="812800"/>
          </a:xfrm>
        </p:grpSpPr>
        <p:sp>
          <p:nvSpPr>
            <p:cNvPr id="8" name="Freeform 3">
              <a:extLst>
                <a:ext uri="{FF2B5EF4-FFF2-40B4-BE49-F238E27FC236}">
                  <a16:creationId xmlns:a16="http://schemas.microsoft.com/office/drawing/2014/main" id="{C0DD1BE8-2427-F879-F4D2-C30056999B7F}"/>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9" name="TextBox 4">
              <a:extLst>
                <a:ext uri="{FF2B5EF4-FFF2-40B4-BE49-F238E27FC236}">
                  <a16:creationId xmlns:a16="http://schemas.microsoft.com/office/drawing/2014/main" id="{F04850F7-F61E-ABC2-F6F2-211F8E8EB607}"/>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extLst>
      <p:ext uri="{BB962C8B-B14F-4D97-AF65-F5344CB8AC3E}">
        <p14:creationId xmlns:p14="http://schemas.microsoft.com/office/powerpoint/2010/main" val="30680419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
            <a:extLst>
              <a:ext uri="{FF2B5EF4-FFF2-40B4-BE49-F238E27FC236}">
                <a16:creationId xmlns:a16="http://schemas.microsoft.com/office/drawing/2014/main" id="{CD0B5B14-0582-E505-7512-183C7071C719}"/>
              </a:ext>
            </a:extLst>
          </p:cNvPr>
          <p:cNvGrpSpPr/>
          <p:nvPr/>
        </p:nvGrpSpPr>
        <p:grpSpPr>
          <a:xfrm rot="5400000">
            <a:off x="12613821" y="4612821"/>
            <a:ext cx="10287000" cy="1061357"/>
            <a:chOff x="0" y="0"/>
            <a:chExt cx="1744715" cy="812800"/>
          </a:xfrm>
        </p:grpSpPr>
        <p:sp>
          <p:nvSpPr>
            <p:cNvPr id="8" name="Freeform 3">
              <a:extLst>
                <a:ext uri="{FF2B5EF4-FFF2-40B4-BE49-F238E27FC236}">
                  <a16:creationId xmlns:a16="http://schemas.microsoft.com/office/drawing/2014/main" id="{C0DD1BE8-2427-F879-F4D2-C30056999B7F}"/>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9" name="TextBox 4">
              <a:extLst>
                <a:ext uri="{FF2B5EF4-FFF2-40B4-BE49-F238E27FC236}">
                  <a16:creationId xmlns:a16="http://schemas.microsoft.com/office/drawing/2014/main" id="{F04850F7-F61E-ABC2-F6F2-211F8E8EB607}"/>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
        <p:nvSpPr>
          <p:cNvPr id="2" name="Google Shape;2073;p80">
            <a:extLst>
              <a:ext uri="{FF2B5EF4-FFF2-40B4-BE49-F238E27FC236}">
                <a16:creationId xmlns:a16="http://schemas.microsoft.com/office/drawing/2014/main" id="{F1D33C33-5C24-FCFA-EAA8-B7AAFC3DC4B9}"/>
              </a:ext>
            </a:extLst>
          </p:cNvPr>
          <p:cNvSpPr txBox="1">
            <a:spLocks/>
          </p:cNvSpPr>
          <p:nvPr/>
        </p:nvSpPr>
        <p:spPr>
          <a:xfrm>
            <a:off x="3020428" y="207696"/>
            <a:ext cx="11653535" cy="1384995"/>
          </a:xfrm>
          <a:prstGeom prst="rect">
            <a:avLst/>
          </a:prstGeom>
        </p:spPr>
        <p:txBody>
          <a:bodyPr wrap="square" lIns="0" tIns="0" rIns="0" bIns="0" rtlCol="0" anchor="t">
            <a:spAutoFit/>
          </a:bodyPr>
          <a:lstStyle>
            <a:defPPr>
              <a:defRPr lang="pt-BR"/>
            </a:defPPr>
            <a:lvl1pPr lvl="0" indent="0" algn="ctr">
              <a:lnSpc>
                <a:spcPts val="5434"/>
              </a:lnSpc>
              <a:spcBef>
                <a:spcPct val="0"/>
              </a:spcBef>
              <a:defRPr sz="4529">
                <a:solidFill>
                  <a:srgbClr val="060644"/>
                </a:solidFill>
                <a:latin typeface="Poppins Bold"/>
              </a:defRPr>
            </a:lvl1pPr>
          </a:lstStyle>
          <a:p>
            <a:r>
              <a:rPr lang="pt-BR" dirty="0"/>
              <a:t>Auxílio visual para os exemplos em R</a:t>
            </a:r>
          </a:p>
          <a:p>
            <a:endParaRPr lang="pt-BR" dirty="0"/>
          </a:p>
        </p:txBody>
      </p:sp>
      <p:sp>
        <p:nvSpPr>
          <p:cNvPr id="3" name="Google Shape;2074;p80">
            <a:extLst>
              <a:ext uri="{FF2B5EF4-FFF2-40B4-BE49-F238E27FC236}">
                <a16:creationId xmlns:a16="http://schemas.microsoft.com/office/drawing/2014/main" id="{4F05F42B-6D32-619B-1640-6C0FF823362C}"/>
              </a:ext>
            </a:extLst>
          </p:cNvPr>
          <p:cNvSpPr txBox="1">
            <a:spLocks/>
          </p:cNvSpPr>
          <p:nvPr/>
        </p:nvSpPr>
        <p:spPr>
          <a:xfrm>
            <a:off x="2608764" y="1899278"/>
            <a:ext cx="11653535" cy="3529500"/>
          </a:xfrm>
          <a:prstGeom prst="rect">
            <a:avLst/>
          </a:prstGeom>
        </p:spPr>
        <p:txBody>
          <a:bodyPr vert="horz" lIns="91440" tIns="45720" rIns="91440" bIns="45720" rtlCol="0">
            <a:noAutofit/>
          </a:bodyPr>
          <a:lstStyle>
            <a:defPPr>
              <a:defRPr lang="pt-BR"/>
            </a:defPPr>
            <a:lvl1pPr>
              <a:lnSpc>
                <a:spcPct val="90000"/>
              </a:lnSpc>
              <a:spcBef>
                <a:spcPts val="1000"/>
              </a:spcBef>
              <a:spcAft>
                <a:spcPts val="600"/>
              </a:spcAft>
              <a:defRPr sz="3600"/>
            </a:lvl1pPr>
            <a:lvl2pPr marL="1028700" indent="-342900" defTabSz="1371600">
              <a:lnSpc>
                <a:spcPct val="90000"/>
              </a:lnSpc>
              <a:spcBef>
                <a:spcPts val="750"/>
              </a:spcBef>
              <a:buFont typeface="Arial" panose="020B0604020202020204" pitchFamily="34" charset="0"/>
              <a:buChar char="•"/>
              <a:defRPr sz="3600"/>
            </a:lvl2pPr>
            <a:lvl3pPr marL="1714500" indent="-342900" defTabSz="1371600">
              <a:lnSpc>
                <a:spcPct val="90000"/>
              </a:lnSpc>
              <a:spcBef>
                <a:spcPts val="750"/>
              </a:spcBef>
              <a:buFont typeface="Arial" panose="020B0604020202020204" pitchFamily="34" charset="0"/>
              <a:buChar char="•"/>
              <a:defRPr sz="3000"/>
            </a:lvl3pPr>
            <a:lvl4pPr marL="2400300" indent="-342900" defTabSz="1371600">
              <a:lnSpc>
                <a:spcPct val="90000"/>
              </a:lnSpc>
              <a:spcBef>
                <a:spcPts val="750"/>
              </a:spcBef>
              <a:buFont typeface="Arial" panose="020B0604020202020204" pitchFamily="34" charset="0"/>
              <a:buChar char="•"/>
              <a:defRPr sz="2700"/>
            </a:lvl4pPr>
            <a:lvl5pPr marL="3086100" indent="-342900" defTabSz="1371600">
              <a:lnSpc>
                <a:spcPct val="90000"/>
              </a:lnSpc>
              <a:spcBef>
                <a:spcPts val="750"/>
              </a:spcBef>
              <a:buFont typeface="Arial" panose="020B0604020202020204" pitchFamily="34" charset="0"/>
              <a:buChar char="•"/>
              <a:defRPr sz="2700"/>
            </a:lvl5pPr>
            <a:lvl6pPr marL="3771900" indent="-342900" defTabSz="1371600">
              <a:lnSpc>
                <a:spcPct val="90000"/>
              </a:lnSpc>
              <a:spcBef>
                <a:spcPts val="750"/>
              </a:spcBef>
              <a:buFont typeface="Arial" panose="020B0604020202020204" pitchFamily="34" charset="0"/>
              <a:buChar char="•"/>
              <a:defRPr sz="2700"/>
            </a:lvl6pPr>
            <a:lvl7pPr marL="4457700" indent="-342900" defTabSz="1371600">
              <a:lnSpc>
                <a:spcPct val="90000"/>
              </a:lnSpc>
              <a:spcBef>
                <a:spcPts val="750"/>
              </a:spcBef>
              <a:buFont typeface="Arial" panose="020B0604020202020204" pitchFamily="34" charset="0"/>
              <a:buChar char="•"/>
              <a:defRPr sz="2700"/>
            </a:lvl7pPr>
            <a:lvl8pPr marL="5143500" indent="-342900" defTabSz="1371600">
              <a:lnSpc>
                <a:spcPct val="90000"/>
              </a:lnSpc>
              <a:spcBef>
                <a:spcPts val="750"/>
              </a:spcBef>
              <a:buFont typeface="Arial" panose="020B0604020202020204" pitchFamily="34" charset="0"/>
              <a:buChar char="•"/>
              <a:defRPr sz="2700"/>
            </a:lvl8pPr>
            <a:lvl9pPr marL="5829300" indent="-342900" defTabSz="1371600">
              <a:lnSpc>
                <a:spcPct val="90000"/>
              </a:lnSpc>
              <a:spcBef>
                <a:spcPts val="750"/>
              </a:spcBef>
              <a:buFont typeface="Arial" panose="020B0604020202020204" pitchFamily="34" charset="0"/>
              <a:buChar char="•"/>
              <a:defRPr sz="2700"/>
            </a:lvl9pPr>
          </a:lstStyle>
          <a:p>
            <a:r>
              <a:rPr lang="pt-BR" dirty="0"/>
              <a:t>Dada a função:</a:t>
            </a:r>
          </a:p>
          <a:p>
            <a:endParaRPr lang="pt-BR" dirty="0"/>
          </a:p>
          <a:p>
            <a:endParaRPr lang="pt-BR" dirty="0"/>
          </a:p>
          <a:p>
            <a:endParaRPr lang="pt-BR" dirty="0"/>
          </a:p>
          <a:p>
            <a:endParaRPr lang="pt-BR" dirty="0"/>
          </a:p>
          <a:p>
            <a:r>
              <a:rPr lang="pt-BR" dirty="0"/>
              <a:t>Mostre que essa função é uma FDP</a:t>
            </a:r>
          </a:p>
          <a:p>
            <a:r>
              <a:rPr lang="pt-BR" dirty="0"/>
              <a:t>Calcule a probabilidade de X &gt; 1</a:t>
            </a:r>
          </a:p>
          <a:p>
            <a:r>
              <a:rPr lang="pt-BR" dirty="0"/>
              <a:t>Calcule a probabilidade de que 0.2 &lt; X &lt; 0.8</a:t>
            </a:r>
          </a:p>
          <a:p>
            <a:endParaRPr lang="pt-BR" dirty="0"/>
          </a:p>
        </p:txBody>
      </p:sp>
      <p:pic>
        <p:nvPicPr>
          <p:cNvPr id="10" name="Google Shape;2075;p80">
            <a:extLst>
              <a:ext uri="{FF2B5EF4-FFF2-40B4-BE49-F238E27FC236}">
                <a16:creationId xmlns:a16="http://schemas.microsoft.com/office/drawing/2014/main" id="{0529C561-C8DD-15F1-CE8B-CD53297CD422}"/>
              </a:ext>
            </a:extLst>
          </p:cNvPr>
          <p:cNvPicPr preferRelativeResize="0"/>
          <p:nvPr/>
        </p:nvPicPr>
        <p:blipFill rotWithShape="1">
          <a:blip r:embed="rId2">
            <a:alphaModFix/>
          </a:blip>
          <a:srcRect/>
          <a:stretch/>
        </p:blipFill>
        <p:spPr>
          <a:xfrm>
            <a:off x="3265357" y="2498271"/>
            <a:ext cx="8099330" cy="2044661"/>
          </a:xfrm>
          <a:prstGeom prst="rect">
            <a:avLst/>
          </a:prstGeom>
          <a:noFill/>
          <a:ln>
            <a:noFill/>
          </a:ln>
        </p:spPr>
      </p:pic>
    </p:spTree>
    <p:extLst>
      <p:ext uri="{BB962C8B-B14F-4D97-AF65-F5344CB8AC3E}">
        <p14:creationId xmlns:p14="http://schemas.microsoft.com/office/powerpoint/2010/main" val="660723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2079"/>
        <p:cNvGrpSpPr/>
        <p:nvPr/>
      </p:nvGrpSpPr>
      <p:grpSpPr>
        <a:xfrm>
          <a:off x="0" y="0"/>
          <a:ext cx="0" cy="0"/>
          <a:chOff x="0" y="0"/>
          <a:chExt cx="0" cy="0"/>
        </a:xfrm>
      </p:grpSpPr>
      <p:sp>
        <p:nvSpPr>
          <p:cNvPr id="2080" name="Google Shape;2080;p81"/>
          <p:cNvSpPr txBox="1">
            <a:spLocks noGrp="1"/>
          </p:cNvSpPr>
          <p:nvPr>
            <p:ph type="title"/>
          </p:nvPr>
        </p:nvSpPr>
        <p:spPr>
          <a:xfrm>
            <a:off x="3722200" y="676650"/>
            <a:ext cx="10825200" cy="1152000"/>
          </a:xfrm>
          <a:prstGeom prst="rect">
            <a:avLst/>
          </a:prstGeom>
        </p:spPr>
        <p:txBody>
          <a:bodyPr wrap="square" lIns="0" tIns="0" rIns="0" bIns="0" rtlCol="0" anchor="t">
            <a:spAutoFit/>
          </a:bodyPr>
          <a:lstStyle/>
          <a:p>
            <a:pPr defTabSz="914400">
              <a:lnSpc>
                <a:spcPts val="5434"/>
              </a:lnSpc>
              <a:spcBef>
                <a:spcPct val="0"/>
              </a:spcBef>
            </a:pPr>
            <a:r>
              <a:rPr lang="en" sz="4529" dirty="0">
                <a:solidFill>
                  <a:srgbClr val="060644"/>
                </a:solidFill>
                <a:latin typeface="Poppins Bold"/>
                <a:ea typeface="+mn-ea"/>
                <a:cs typeface="+mn-cs"/>
              </a:rPr>
              <a:t>Distribuição Normal Padrão</a:t>
            </a:r>
            <a:endParaRPr sz="4529" dirty="0">
              <a:solidFill>
                <a:srgbClr val="060644"/>
              </a:solidFill>
              <a:latin typeface="Poppins Bold"/>
              <a:ea typeface="+mn-ea"/>
              <a:cs typeface="+mn-cs"/>
            </a:endParaRPr>
          </a:p>
          <a:p>
            <a:pPr defTabSz="914400">
              <a:lnSpc>
                <a:spcPts val="5434"/>
              </a:lnSpc>
              <a:spcBef>
                <a:spcPct val="0"/>
              </a:spcBef>
            </a:pPr>
            <a:endParaRPr sz="4529" dirty="0">
              <a:solidFill>
                <a:srgbClr val="060644"/>
              </a:solidFill>
              <a:latin typeface="Poppins Bold"/>
              <a:ea typeface="+mn-ea"/>
              <a:cs typeface="+mn-cs"/>
            </a:endParaRPr>
          </a:p>
          <a:p>
            <a:pPr defTabSz="914400">
              <a:lnSpc>
                <a:spcPts val="5434"/>
              </a:lnSpc>
              <a:spcBef>
                <a:spcPct val="0"/>
              </a:spcBef>
            </a:pPr>
            <a:endParaRPr sz="4529" dirty="0">
              <a:solidFill>
                <a:srgbClr val="060644"/>
              </a:solidFill>
              <a:latin typeface="Poppins Bold"/>
              <a:ea typeface="+mn-ea"/>
              <a:cs typeface="+mn-cs"/>
            </a:endParaRPr>
          </a:p>
        </p:txBody>
      </p:sp>
      <p:sp>
        <p:nvSpPr>
          <p:cNvPr id="2081" name="Google Shape;2081;p81"/>
          <p:cNvSpPr txBox="1">
            <a:spLocks noGrp="1"/>
          </p:cNvSpPr>
          <p:nvPr>
            <p:ph type="body" idx="1"/>
          </p:nvPr>
        </p:nvSpPr>
        <p:spPr>
          <a:xfrm>
            <a:off x="1297750" y="1614000"/>
            <a:ext cx="16263600" cy="7059000"/>
          </a:xfrm>
          <a:prstGeom prst="rect">
            <a:avLst/>
          </a:prstGeom>
        </p:spPr>
        <p:txBody>
          <a:bodyPr vert="horz" lIns="91440" tIns="45720" rIns="91440" bIns="45720" rtlCol="0">
            <a:noAutofit/>
          </a:bodyPr>
          <a:lstStyle/>
          <a:p>
            <a:pPr marL="0" indent="0" defTabSz="914400">
              <a:lnSpc>
                <a:spcPct val="90000"/>
              </a:lnSpc>
              <a:spcBef>
                <a:spcPts val="1000"/>
              </a:spcBef>
              <a:spcAft>
                <a:spcPts val="600"/>
              </a:spcAft>
              <a:buNone/>
            </a:pPr>
            <a:r>
              <a:rPr lang="en" sz="3600" dirty="0">
                <a:solidFill>
                  <a:schemeClr val="tx1"/>
                </a:solidFill>
                <a:latin typeface="+mn-lt"/>
                <a:ea typeface="+mn-ea"/>
                <a:cs typeface="+mn-cs"/>
              </a:rPr>
              <a:t>No R, a distribuição normal pode ser utilizada por meio das funções abaixo, em todas elas pode ser definir a média (mean) e o desvio padrão (sd):</a:t>
            </a:r>
            <a:endParaRPr sz="3600" dirty="0">
              <a:solidFill>
                <a:schemeClr val="tx1"/>
              </a:solidFill>
              <a:latin typeface="+mn-lt"/>
              <a:ea typeface="+mn-ea"/>
              <a:cs typeface="+mn-cs"/>
            </a:endParaRPr>
          </a:p>
          <a:p>
            <a:pPr marL="0" defTabSz="914400">
              <a:lnSpc>
                <a:spcPct val="90000"/>
              </a:lnSpc>
              <a:spcBef>
                <a:spcPts val="1000"/>
              </a:spcBef>
              <a:spcAft>
                <a:spcPts val="600"/>
              </a:spcAft>
            </a:pP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dnorm(x, mean, sd) - densidade de probabilidade no ponto x</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pnorm(x, mean, sd) - função de probabilidade acumulada no ponto x</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qnorm(p, mean, sd) - quantil correspondente a uma dada probabilidade p</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rnorm(n, mean, sd) - amostra da distribuição normal de tamanho n</a:t>
            </a:r>
            <a:endParaRPr sz="3600" dirty="0">
              <a:solidFill>
                <a:schemeClr val="tx1"/>
              </a:solidFill>
              <a:latin typeface="+mn-lt"/>
              <a:ea typeface="+mn-ea"/>
              <a:cs typeface="+mn-cs"/>
            </a:endParaRPr>
          </a:p>
        </p:txBody>
      </p:sp>
      <p:grpSp>
        <p:nvGrpSpPr>
          <p:cNvPr id="2" name="Group 2">
            <a:extLst>
              <a:ext uri="{FF2B5EF4-FFF2-40B4-BE49-F238E27FC236}">
                <a16:creationId xmlns:a16="http://schemas.microsoft.com/office/drawing/2014/main" id="{6152177C-44EE-1B5F-BB0C-2B6C0699D91C}"/>
              </a:ext>
            </a:extLst>
          </p:cNvPr>
          <p:cNvGrpSpPr/>
          <p:nvPr/>
        </p:nvGrpSpPr>
        <p:grpSpPr>
          <a:xfrm rot="5400000">
            <a:off x="12613821" y="4612821"/>
            <a:ext cx="10287000" cy="1061357"/>
            <a:chOff x="0" y="0"/>
            <a:chExt cx="1744715" cy="812800"/>
          </a:xfrm>
        </p:grpSpPr>
        <p:sp>
          <p:nvSpPr>
            <p:cNvPr id="3" name="Freeform 3">
              <a:extLst>
                <a:ext uri="{FF2B5EF4-FFF2-40B4-BE49-F238E27FC236}">
                  <a16:creationId xmlns:a16="http://schemas.microsoft.com/office/drawing/2014/main" id="{8BE4F131-5430-F870-51EE-A5A033B49F04}"/>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a:extLst>
                <a:ext uri="{FF2B5EF4-FFF2-40B4-BE49-F238E27FC236}">
                  <a16:creationId xmlns:a16="http://schemas.microsoft.com/office/drawing/2014/main" id="{89321807-119C-04D9-3A69-2E6D8620E42F}"/>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2085"/>
        <p:cNvGrpSpPr/>
        <p:nvPr/>
      </p:nvGrpSpPr>
      <p:grpSpPr>
        <a:xfrm>
          <a:off x="0" y="0"/>
          <a:ext cx="0" cy="0"/>
          <a:chOff x="0" y="0"/>
          <a:chExt cx="0" cy="0"/>
        </a:xfrm>
      </p:grpSpPr>
      <p:sp>
        <p:nvSpPr>
          <p:cNvPr id="2086" name="Google Shape;2086;p82"/>
          <p:cNvSpPr txBox="1">
            <a:spLocks noGrp="1"/>
          </p:cNvSpPr>
          <p:nvPr>
            <p:ph type="title"/>
          </p:nvPr>
        </p:nvSpPr>
        <p:spPr>
          <a:xfrm>
            <a:off x="3722200" y="676650"/>
            <a:ext cx="10825200" cy="1152000"/>
          </a:xfrm>
          <a:prstGeom prst="rect">
            <a:avLst/>
          </a:prstGeom>
        </p:spPr>
        <p:txBody>
          <a:bodyPr wrap="square" lIns="0" tIns="0" rIns="0" bIns="0" rtlCol="0" anchor="t">
            <a:spAutoFit/>
          </a:bodyPr>
          <a:lstStyle/>
          <a:p>
            <a:pPr defTabSz="914400">
              <a:lnSpc>
                <a:spcPts val="5434"/>
              </a:lnSpc>
              <a:spcBef>
                <a:spcPct val="0"/>
              </a:spcBef>
            </a:pPr>
            <a:r>
              <a:rPr lang="en" sz="4529" dirty="0">
                <a:solidFill>
                  <a:srgbClr val="060644"/>
                </a:solidFill>
                <a:latin typeface="Poppins Bold"/>
                <a:ea typeface="+mn-ea"/>
                <a:cs typeface="+mn-cs"/>
              </a:rPr>
              <a:t>Distribuição Qui-Quadrado (Χ²)</a:t>
            </a:r>
            <a:endParaRPr sz="4529" dirty="0">
              <a:solidFill>
                <a:srgbClr val="060644"/>
              </a:solidFill>
              <a:latin typeface="Poppins Bold"/>
              <a:ea typeface="+mn-ea"/>
              <a:cs typeface="+mn-cs"/>
            </a:endParaRPr>
          </a:p>
          <a:p>
            <a:pPr defTabSz="914400">
              <a:lnSpc>
                <a:spcPts val="5434"/>
              </a:lnSpc>
              <a:spcBef>
                <a:spcPct val="0"/>
              </a:spcBef>
            </a:pPr>
            <a:endParaRPr sz="4529" dirty="0">
              <a:solidFill>
                <a:srgbClr val="060644"/>
              </a:solidFill>
              <a:latin typeface="Poppins Bold"/>
              <a:ea typeface="+mn-ea"/>
              <a:cs typeface="+mn-cs"/>
            </a:endParaRPr>
          </a:p>
        </p:txBody>
      </p:sp>
      <p:sp>
        <p:nvSpPr>
          <p:cNvPr id="2087" name="Google Shape;2087;p82"/>
          <p:cNvSpPr txBox="1">
            <a:spLocks noGrp="1"/>
          </p:cNvSpPr>
          <p:nvPr>
            <p:ph type="body" idx="1"/>
          </p:nvPr>
        </p:nvSpPr>
        <p:spPr>
          <a:xfrm>
            <a:off x="1438500" y="1614000"/>
            <a:ext cx="15411000" cy="7059000"/>
          </a:xfrm>
          <a:prstGeom prst="rect">
            <a:avLst/>
          </a:prstGeom>
          <a:noFill/>
          <a:ln>
            <a:noFill/>
          </a:ln>
        </p:spPr>
        <p:txBody>
          <a:bodyPr spcFirstLastPara="1" vert="horz" wrap="square" lIns="91440" tIns="45720" rIns="91440" bIns="45720" rtlCol="0" anchor="ctr" anchorCtr="0">
            <a:noAutofit/>
          </a:bodyPr>
          <a:lstStyle/>
          <a:p>
            <a:pPr marL="0" indent="0" defTabSz="914400">
              <a:lnSpc>
                <a:spcPct val="90000"/>
              </a:lnSpc>
              <a:spcBef>
                <a:spcPts val="1000"/>
              </a:spcBef>
              <a:spcAft>
                <a:spcPts val="600"/>
              </a:spcAft>
              <a:buNone/>
            </a:pPr>
            <a:r>
              <a:rPr lang="en" sz="3600" dirty="0">
                <a:solidFill>
                  <a:schemeClr val="tx1"/>
                </a:solidFill>
                <a:latin typeface="+mn-lt"/>
                <a:ea typeface="+mn-ea"/>
                <a:cs typeface="+mn-cs"/>
              </a:rPr>
              <a:t>No R, a distribuição X² pode ser utilizada por meio das funções abaixo, em todas elas pode ser definir o grau de liberdade (df):</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dchisq(x, df) - densidade de probabilidade no ponto x</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pchisq(x, df) - função de probabilidade acumulada no ponto x</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qchisq(p, df) - quantil correspondente a uma dada probabilidade p</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rchisq(n, df) - amostra da distribuição X2 de tamanho n</a:t>
            </a:r>
            <a:endParaRPr sz="3600" dirty="0">
              <a:solidFill>
                <a:schemeClr val="tx1"/>
              </a:solidFill>
              <a:latin typeface="+mn-lt"/>
              <a:ea typeface="+mn-ea"/>
              <a:cs typeface="+mn-cs"/>
            </a:endParaRPr>
          </a:p>
        </p:txBody>
      </p:sp>
      <p:grpSp>
        <p:nvGrpSpPr>
          <p:cNvPr id="2" name="Group 2">
            <a:extLst>
              <a:ext uri="{FF2B5EF4-FFF2-40B4-BE49-F238E27FC236}">
                <a16:creationId xmlns:a16="http://schemas.microsoft.com/office/drawing/2014/main" id="{94F0A1CC-75BD-C859-B5A7-6C4E5E638F99}"/>
              </a:ext>
            </a:extLst>
          </p:cNvPr>
          <p:cNvGrpSpPr/>
          <p:nvPr/>
        </p:nvGrpSpPr>
        <p:grpSpPr>
          <a:xfrm rot="5400000">
            <a:off x="12613821" y="4612821"/>
            <a:ext cx="10287000" cy="1061357"/>
            <a:chOff x="0" y="0"/>
            <a:chExt cx="1744715" cy="812800"/>
          </a:xfrm>
        </p:grpSpPr>
        <p:sp>
          <p:nvSpPr>
            <p:cNvPr id="3" name="Freeform 3">
              <a:extLst>
                <a:ext uri="{FF2B5EF4-FFF2-40B4-BE49-F238E27FC236}">
                  <a16:creationId xmlns:a16="http://schemas.microsoft.com/office/drawing/2014/main" id="{8BC89BB5-B04A-FA5A-2736-950854E8821A}"/>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a:extLst>
                <a:ext uri="{FF2B5EF4-FFF2-40B4-BE49-F238E27FC236}">
                  <a16:creationId xmlns:a16="http://schemas.microsoft.com/office/drawing/2014/main" id="{DBDD91F4-CBC2-45C6-40BC-17C75E2A38A8}"/>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Shape 2091"/>
        <p:cNvGrpSpPr/>
        <p:nvPr/>
      </p:nvGrpSpPr>
      <p:grpSpPr>
        <a:xfrm>
          <a:off x="0" y="0"/>
          <a:ext cx="0" cy="0"/>
          <a:chOff x="0" y="0"/>
          <a:chExt cx="0" cy="0"/>
        </a:xfrm>
      </p:grpSpPr>
      <p:sp>
        <p:nvSpPr>
          <p:cNvPr id="2092" name="Google Shape;2092;p83"/>
          <p:cNvSpPr txBox="1">
            <a:spLocks noGrp="1"/>
          </p:cNvSpPr>
          <p:nvPr>
            <p:ph type="title"/>
          </p:nvPr>
        </p:nvSpPr>
        <p:spPr>
          <a:xfrm>
            <a:off x="3722200" y="676650"/>
            <a:ext cx="10825200" cy="1152000"/>
          </a:xfrm>
          <a:prstGeom prst="rect">
            <a:avLst/>
          </a:prstGeom>
          <a:noFill/>
          <a:ln>
            <a:noFill/>
          </a:ln>
        </p:spPr>
        <p:txBody>
          <a:bodyPr spcFirstLastPara="1" vert="horz" wrap="square" lIns="0" tIns="0" rIns="0" bIns="0" rtlCol="0" anchor="t" anchorCtr="0">
            <a:spAutoFit/>
          </a:bodyPr>
          <a:lstStyle/>
          <a:p>
            <a:pPr defTabSz="914400">
              <a:lnSpc>
                <a:spcPts val="5434"/>
              </a:lnSpc>
              <a:spcBef>
                <a:spcPct val="0"/>
              </a:spcBef>
            </a:pPr>
            <a:r>
              <a:rPr lang="en" sz="4529" dirty="0">
                <a:solidFill>
                  <a:srgbClr val="060644"/>
                </a:solidFill>
                <a:latin typeface="Poppins Bold"/>
                <a:ea typeface="+mn-ea"/>
                <a:cs typeface="+mn-cs"/>
              </a:rPr>
              <a:t>Distribuição t de Student</a:t>
            </a:r>
            <a:endParaRPr sz="4529" dirty="0">
              <a:solidFill>
                <a:srgbClr val="060644"/>
              </a:solidFill>
              <a:latin typeface="Poppins Bold"/>
              <a:ea typeface="+mn-ea"/>
              <a:cs typeface="+mn-cs"/>
            </a:endParaRPr>
          </a:p>
          <a:p>
            <a:pPr defTabSz="914400">
              <a:lnSpc>
                <a:spcPts val="5434"/>
              </a:lnSpc>
              <a:spcBef>
                <a:spcPct val="0"/>
              </a:spcBef>
            </a:pPr>
            <a:endParaRPr sz="4529" dirty="0">
              <a:solidFill>
                <a:srgbClr val="060644"/>
              </a:solidFill>
              <a:latin typeface="Poppins Bold"/>
              <a:ea typeface="+mn-ea"/>
              <a:cs typeface="+mn-cs"/>
            </a:endParaRPr>
          </a:p>
        </p:txBody>
      </p:sp>
      <p:sp>
        <p:nvSpPr>
          <p:cNvPr id="2093" name="Google Shape;2093;p83"/>
          <p:cNvSpPr txBox="1">
            <a:spLocks noGrp="1"/>
          </p:cNvSpPr>
          <p:nvPr>
            <p:ph type="body" idx="1"/>
          </p:nvPr>
        </p:nvSpPr>
        <p:spPr>
          <a:xfrm>
            <a:off x="1429300" y="2304300"/>
            <a:ext cx="15591600" cy="7059000"/>
          </a:xfrm>
          <a:prstGeom prst="rect">
            <a:avLst/>
          </a:prstGeom>
          <a:noFill/>
          <a:ln>
            <a:noFill/>
          </a:ln>
        </p:spPr>
        <p:txBody>
          <a:bodyPr spcFirstLastPara="1" vert="horz" wrap="square" lIns="91440" tIns="45720" rIns="91440" bIns="45720" rtlCol="0" anchor="ctr" anchorCtr="0">
            <a:noAutofit/>
          </a:bodyPr>
          <a:lstStyle/>
          <a:p>
            <a:pPr marL="0" indent="0" defTabSz="914400">
              <a:lnSpc>
                <a:spcPct val="90000"/>
              </a:lnSpc>
              <a:spcBef>
                <a:spcPts val="1000"/>
              </a:spcBef>
              <a:spcAft>
                <a:spcPts val="600"/>
              </a:spcAft>
              <a:buNone/>
            </a:pPr>
            <a:r>
              <a:rPr lang="en" sz="3600" dirty="0">
                <a:solidFill>
                  <a:schemeClr val="tx1"/>
                </a:solidFill>
                <a:latin typeface="+mn-lt"/>
                <a:ea typeface="+mn-ea"/>
                <a:cs typeface="+mn-cs"/>
              </a:rPr>
              <a:t>No R, a distribuição t pode ser utilizada por meio das funções abaixo, em todas elas pode ser definir o grau de liberdade (df):</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dt(x, df) - densidade de probabilidade no ponto x</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pt(x, df) - função de probabilidade acumulada no ponto x</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qt(p, df) - quantil correspondente a uma dada probabilidade p</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rt(n, df) - amostra da distribuição t de tamanho n</a:t>
            </a:r>
            <a:endParaRPr sz="3600" dirty="0">
              <a:solidFill>
                <a:schemeClr val="tx1"/>
              </a:solidFill>
              <a:latin typeface="+mn-lt"/>
              <a:ea typeface="+mn-ea"/>
              <a:cs typeface="+mn-cs"/>
            </a:endParaRPr>
          </a:p>
        </p:txBody>
      </p:sp>
      <p:grpSp>
        <p:nvGrpSpPr>
          <p:cNvPr id="2" name="Group 2">
            <a:extLst>
              <a:ext uri="{FF2B5EF4-FFF2-40B4-BE49-F238E27FC236}">
                <a16:creationId xmlns:a16="http://schemas.microsoft.com/office/drawing/2014/main" id="{AADBF84E-8773-57DE-7438-D64B361F0A5A}"/>
              </a:ext>
            </a:extLst>
          </p:cNvPr>
          <p:cNvGrpSpPr/>
          <p:nvPr/>
        </p:nvGrpSpPr>
        <p:grpSpPr>
          <a:xfrm rot="5400000">
            <a:off x="12613821" y="4612821"/>
            <a:ext cx="10287000" cy="1061357"/>
            <a:chOff x="0" y="0"/>
            <a:chExt cx="1744715" cy="812800"/>
          </a:xfrm>
        </p:grpSpPr>
        <p:sp>
          <p:nvSpPr>
            <p:cNvPr id="3" name="Freeform 3">
              <a:extLst>
                <a:ext uri="{FF2B5EF4-FFF2-40B4-BE49-F238E27FC236}">
                  <a16:creationId xmlns:a16="http://schemas.microsoft.com/office/drawing/2014/main" id="{1F7A966C-7F8C-C682-8503-4EE85AA81694}"/>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a:extLst>
                <a:ext uri="{FF2B5EF4-FFF2-40B4-BE49-F238E27FC236}">
                  <a16:creationId xmlns:a16="http://schemas.microsoft.com/office/drawing/2014/main" id="{F0C3E01C-F11E-9E28-FD28-81FB25979B6B}"/>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2097"/>
        <p:cNvGrpSpPr/>
        <p:nvPr/>
      </p:nvGrpSpPr>
      <p:grpSpPr>
        <a:xfrm>
          <a:off x="0" y="0"/>
          <a:ext cx="0" cy="0"/>
          <a:chOff x="0" y="0"/>
          <a:chExt cx="0" cy="0"/>
        </a:xfrm>
      </p:grpSpPr>
      <p:sp>
        <p:nvSpPr>
          <p:cNvPr id="2098" name="Google Shape;2098;p84"/>
          <p:cNvSpPr txBox="1">
            <a:spLocks noGrp="1"/>
          </p:cNvSpPr>
          <p:nvPr>
            <p:ph type="title"/>
          </p:nvPr>
        </p:nvSpPr>
        <p:spPr>
          <a:xfrm>
            <a:off x="3722200" y="676650"/>
            <a:ext cx="10825200" cy="1152000"/>
          </a:xfrm>
          <a:prstGeom prst="rect">
            <a:avLst/>
          </a:prstGeom>
          <a:noFill/>
          <a:ln>
            <a:noFill/>
          </a:ln>
        </p:spPr>
        <p:txBody>
          <a:bodyPr spcFirstLastPara="1" vert="horz" wrap="square" lIns="0" tIns="0" rIns="0" bIns="0" rtlCol="0" anchor="t" anchorCtr="0">
            <a:spAutoFit/>
          </a:bodyPr>
          <a:lstStyle/>
          <a:p>
            <a:pPr defTabSz="914400">
              <a:lnSpc>
                <a:spcPts val="5434"/>
              </a:lnSpc>
              <a:spcBef>
                <a:spcPct val="0"/>
              </a:spcBef>
            </a:pPr>
            <a:r>
              <a:rPr lang="en" sz="4529" dirty="0">
                <a:solidFill>
                  <a:srgbClr val="060644"/>
                </a:solidFill>
                <a:latin typeface="Poppins Bold"/>
                <a:ea typeface="+mn-ea"/>
                <a:cs typeface="+mn-cs"/>
              </a:rPr>
              <a:t>Distribuição F de Snedecor</a:t>
            </a:r>
            <a:endParaRPr sz="4529" dirty="0">
              <a:solidFill>
                <a:srgbClr val="060644"/>
              </a:solidFill>
              <a:latin typeface="Poppins Bold"/>
              <a:ea typeface="+mn-ea"/>
              <a:cs typeface="+mn-cs"/>
            </a:endParaRPr>
          </a:p>
          <a:p>
            <a:pPr defTabSz="914400">
              <a:lnSpc>
                <a:spcPts val="5434"/>
              </a:lnSpc>
              <a:spcBef>
                <a:spcPct val="0"/>
              </a:spcBef>
            </a:pPr>
            <a:endParaRPr sz="4529" dirty="0">
              <a:solidFill>
                <a:srgbClr val="060644"/>
              </a:solidFill>
              <a:latin typeface="Poppins Bold"/>
              <a:ea typeface="+mn-ea"/>
              <a:cs typeface="+mn-cs"/>
            </a:endParaRPr>
          </a:p>
        </p:txBody>
      </p:sp>
      <p:sp>
        <p:nvSpPr>
          <p:cNvPr id="2099" name="Google Shape;2099;p84"/>
          <p:cNvSpPr txBox="1">
            <a:spLocks noGrp="1"/>
          </p:cNvSpPr>
          <p:nvPr>
            <p:ph type="body" idx="1"/>
          </p:nvPr>
        </p:nvSpPr>
        <p:spPr>
          <a:xfrm>
            <a:off x="1429300" y="1614000"/>
            <a:ext cx="15411000" cy="7059000"/>
          </a:xfrm>
          <a:prstGeom prst="rect">
            <a:avLst/>
          </a:prstGeom>
          <a:noFill/>
          <a:ln>
            <a:noFill/>
          </a:ln>
        </p:spPr>
        <p:txBody>
          <a:bodyPr spcFirstLastPara="1" vert="horz" wrap="square" lIns="91440" tIns="45720" rIns="91440" bIns="45720" rtlCol="0" anchor="ctr" anchorCtr="0">
            <a:noAutofit/>
          </a:bodyPr>
          <a:lstStyle/>
          <a:p>
            <a:pPr marL="0" indent="0" defTabSz="914400">
              <a:lnSpc>
                <a:spcPct val="90000"/>
              </a:lnSpc>
              <a:spcBef>
                <a:spcPts val="1000"/>
              </a:spcBef>
              <a:spcAft>
                <a:spcPts val="600"/>
              </a:spcAft>
              <a:buNone/>
            </a:pPr>
            <a:r>
              <a:rPr lang="en" sz="3600" dirty="0">
                <a:solidFill>
                  <a:schemeClr val="tx1"/>
                </a:solidFill>
                <a:latin typeface="+mn-lt"/>
                <a:ea typeface="+mn-ea"/>
                <a:cs typeface="+mn-cs"/>
              </a:rPr>
              <a:t>No R, a distribuição F pode ser utilizada por meio das funções abaixo, em todas elas pode se definir os graus de liberdade do numerador (df1) e denominador (df2):</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df(x, df1, df2) - densidade de probabilidade no ponto x</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pf(x, df1, df2) - função de probabilidade acumulada no ponto x</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qf(p, df1, df2) - quantil correspondente a uma dada probabilidade p</a:t>
            </a:r>
            <a:endParaRPr sz="3600" dirty="0">
              <a:solidFill>
                <a:schemeClr val="tx1"/>
              </a:solidFill>
              <a:latin typeface="+mn-lt"/>
              <a:ea typeface="+mn-ea"/>
              <a:cs typeface="+mn-cs"/>
            </a:endParaRPr>
          </a:p>
          <a:p>
            <a:pPr marL="0" indent="0" defTabSz="914400">
              <a:lnSpc>
                <a:spcPct val="90000"/>
              </a:lnSpc>
              <a:spcBef>
                <a:spcPts val="1000"/>
              </a:spcBef>
              <a:spcAft>
                <a:spcPts val="600"/>
              </a:spcAft>
              <a:buNone/>
            </a:pPr>
            <a:r>
              <a:rPr lang="en" sz="3600" dirty="0">
                <a:solidFill>
                  <a:schemeClr val="tx1"/>
                </a:solidFill>
                <a:latin typeface="+mn-lt"/>
                <a:ea typeface="+mn-ea"/>
                <a:cs typeface="+mn-cs"/>
              </a:rPr>
              <a:t>rf(n, df1, df2) - amostra da distribuição F de tamanho n</a:t>
            </a:r>
            <a:endParaRPr sz="3600" dirty="0">
              <a:solidFill>
                <a:schemeClr val="tx1"/>
              </a:solidFill>
              <a:latin typeface="+mn-lt"/>
              <a:ea typeface="+mn-ea"/>
              <a:cs typeface="+mn-cs"/>
            </a:endParaRPr>
          </a:p>
        </p:txBody>
      </p:sp>
      <p:grpSp>
        <p:nvGrpSpPr>
          <p:cNvPr id="2" name="Group 2">
            <a:extLst>
              <a:ext uri="{FF2B5EF4-FFF2-40B4-BE49-F238E27FC236}">
                <a16:creationId xmlns:a16="http://schemas.microsoft.com/office/drawing/2014/main" id="{8010B8DB-4C5C-ABAB-F7FB-F08C9B3BA747}"/>
              </a:ext>
            </a:extLst>
          </p:cNvPr>
          <p:cNvGrpSpPr/>
          <p:nvPr/>
        </p:nvGrpSpPr>
        <p:grpSpPr>
          <a:xfrm rot="5400000">
            <a:off x="12613821" y="4612821"/>
            <a:ext cx="10287000" cy="1061357"/>
            <a:chOff x="0" y="0"/>
            <a:chExt cx="1744715" cy="812800"/>
          </a:xfrm>
        </p:grpSpPr>
        <p:sp>
          <p:nvSpPr>
            <p:cNvPr id="3" name="Freeform 3">
              <a:extLst>
                <a:ext uri="{FF2B5EF4-FFF2-40B4-BE49-F238E27FC236}">
                  <a16:creationId xmlns:a16="http://schemas.microsoft.com/office/drawing/2014/main" id="{E13D6D76-52AB-D6F2-192C-243A2A4EAB1B}"/>
                </a:ext>
              </a:extLst>
            </p:cNvPr>
            <p:cNvSpPr/>
            <p:nvPr/>
          </p:nvSpPr>
          <p:spPr>
            <a:xfrm>
              <a:off x="0" y="0"/>
              <a:ext cx="1744715" cy="812800"/>
            </a:xfrm>
            <a:custGeom>
              <a:avLst/>
              <a:gdLst/>
              <a:ahLst/>
              <a:cxnLst/>
              <a:rect l="l" t="t" r="r" b="b"/>
              <a:pathLst>
                <a:path w="1744715" h="812800">
                  <a:moveTo>
                    <a:pt x="0" y="0"/>
                  </a:moveTo>
                  <a:lnTo>
                    <a:pt x="1744715" y="0"/>
                  </a:lnTo>
                  <a:lnTo>
                    <a:pt x="1744715" y="812800"/>
                  </a:lnTo>
                  <a:lnTo>
                    <a:pt x="0" y="812800"/>
                  </a:lnTo>
                  <a:close/>
                </a:path>
              </a:pathLst>
            </a:custGeom>
            <a:solidFill>
              <a:srgbClr val="060644"/>
            </a:solidFill>
          </p:spPr>
          <p:txBody>
            <a:bodyPr/>
            <a:lstStyle/>
            <a:p>
              <a:endParaRPr lang="pt-BR"/>
            </a:p>
          </p:txBody>
        </p:sp>
        <p:sp>
          <p:nvSpPr>
            <p:cNvPr id="4" name="TextBox 4">
              <a:extLst>
                <a:ext uri="{FF2B5EF4-FFF2-40B4-BE49-F238E27FC236}">
                  <a16:creationId xmlns:a16="http://schemas.microsoft.com/office/drawing/2014/main" id="{4DB90A66-8D85-F4CC-F97F-DBAFE75344D4}"/>
                </a:ext>
              </a:extLst>
            </p:cNvPr>
            <p:cNvSpPr txBox="1"/>
            <p:nvPr/>
          </p:nvSpPr>
          <p:spPr>
            <a:xfrm>
              <a:off x="0" y="-66675"/>
              <a:ext cx="1744715" cy="879475"/>
            </a:xfrm>
            <a:prstGeom prst="rect">
              <a:avLst/>
            </a:prstGeom>
          </p:spPr>
          <p:txBody>
            <a:bodyPr lIns="50800" tIns="50800" rIns="50800" bIns="50800" rtlCol="0" anchor="ctr"/>
            <a:lstStyle/>
            <a:p>
              <a:pPr algn="ctr">
                <a:lnSpc>
                  <a:spcPts val="2800"/>
                </a:lnSpc>
              </a:pPr>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8280542" y="0"/>
            <a:ext cx="2010665" cy="1696417"/>
            <a:chOff x="0" y="0"/>
            <a:chExt cx="812800" cy="685767"/>
          </a:xfrm>
        </p:grpSpPr>
        <p:sp>
          <p:nvSpPr>
            <p:cNvPr id="3" name="Freeform 3"/>
            <p:cNvSpPr/>
            <p:nvPr/>
          </p:nvSpPr>
          <p:spPr>
            <a:xfrm>
              <a:off x="0" y="0"/>
              <a:ext cx="812800" cy="685767"/>
            </a:xfrm>
            <a:custGeom>
              <a:avLst/>
              <a:gdLst/>
              <a:ahLst/>
              <a:cxnLst/>
              <a:rect l="l" t="t" r="r" b="b"/>
              <a:pathLst>
                <a:path w="812800" h="685767">
                  <a:moveTo>
                    <a:pt x="406400" y="0"/>
                  </a:moveTo>
                  <a:lnTo>
                    <a:pt x="812800" y="685767"/>
                  </a:lnTo>
                  <a:lnTo>
                    <a:pt x="0" y="685767"/>
                  </a:lnTo>
                  <a:lnTo>
                    <a:pt x="406400" y="0"/>
                  </a:lnTo>
                  <a:close/>
                </a:path>
              </a:pathLst>
            </a:custGeom>
            <a:solidFill>
              <a:srgbClr val="060644"/>
            </a:solidFill>
          </p:spPr>
          <p:txBody>
            <a:bodyPr/>
            <a:lstStyle/>
            <a:p>
              <a:endParaRPr lang="pt-BR"/>
            </a:p>
          </p:txBody>
        </p:sp>
        <p:sp>
          <p:nvSpPr>
            <p:cNvPr id="4" name="TextBox 4"/>
            <p:cNvSpPr txBox="1"/>
            <p:nvPr/>
          </p:nvSpPr>
          <p:spPr>
            <a:xfrm>
              <a:off x="127000" y="251717"/>
              <a:ext cx="558800" cy="385067"/>
            </a:xfrm>
            <a:prstGeom prst="rect">
              <a:avLst/>
            </a:prstGeom>
          </p:spPr>
          <p:txBody>
            <a:bodyPr lIns="50800" tIns="50800" rIns="50800" bIns="50800" rtlCol="0" anchor="ctr"/>
            <a:lstStyle/>
            <a:p>
              <a:pPr algn="ctr">
                <a:lnSpc>
                  <a:spcPts val="2800"/>
                </a:lnSpc>
              </a:pPr>
              <a:endParaRPr/>
            </a:p>
          </p:txBody>
        </p:sp>
      </p:grpSp>
      <p:grpSp>
        <p:nvGrpSpPr>
          <p:cNvPr id="5" name="Group 5"/>
          <p:cNvGrpSpPr/>
          <p:nvPr/>
        </p:nvGrpSpPr>
        <p:grpSpPr>
          <a:xfrm rot="1744249">
            <a:off x="17647475" y="7815180"/>
            <a:ext cx="1281050" cy="3860891"/>
            <a:chOff x="0" y="0"/>
            <a:chExt cx="337396" cy="1016860"/>
          </a:xfrm>
        </p:grpSpPr>
        <p:sp>
          <p:nvSpPr>
            <p:cNvPr id="6" name="Freeform 6"/>
            <p:cNvSpPr/>
            <p:nvPr/>
          </p:nvSpPr>
          <p:spPr>
            <a:xfrm>
              <a:off x="0" y="0"/>
              <a:ext cx="337396" cy="1016860"/>
            </a:xfrm>
            <a:custGeom>
              <a:avLst/>
              <a:gdLst/>
              <a:ahLst/>
              <a:cxnLst/>
              <a:rect l="l" t="t" r="r" b="b"/>
              <a:pathLst>
                <a:path w="337396" h="1016860">
                  <a:moveTo>
                    <a:pt x="0" y="0"/>
                  </a:moveTo>
                  <a:lnTo>
                    <a:pt x="337396" y="0"/>
                  </a:lnTo>
                  <a:lnTo>
                    <a:pt x="337396" y="1016860"/>
                  </a:lnTo>
                  <a:lnTo>
                    <a:pt x="0" y="1016860"/>
                  </a:lnTo>
                  <a:close/>
                </a:path>
              </a:pathLst>
            </a:custGeom>
            <a:solidFill>
              <a:srgbClr val="2E2768"/>
            </a:solidFill>
          </p:spPr>
          <p:txBody>
            <a:bodyPr/>
            <a:lstStyle/>
            <a:p>
              <a:endParaRPr lang="pt-BR"/>
            </a:p>
          </p:txBody>
        </p:sp>
        <p:sp>
          <p:nvSpPr>
            <p:cNvPr id="7" name="TextBox 7"/>
            <p:cNvSpPr txBox="1"/>
            <p:nvPr/>
          </p:nvSpPr>
          <p:spPr>
            <a:xfrm>
              <a:off x="0" y="-66675"/>
              <a:ext cx="337396" cy="1083535"/>
            </a:xfrm>
            <a:prstGeom prst="rect">
              <a:avLst/>
            </a:prstGeom>
          </p:spPr>
          <p:txBody>
            <a:bodyPr lIns="50800" tIns="50800" rIns="50800" bIns="50800" rtlCol="0" anchor="ctr"/>
            <a:lstStyle/>
            <a:p>
              <a:pPr algn="ctr">
                <a:lnSpc>
                  <a:spcPts val="2800"/>
                </a:lnSpc>
              </a:pPr>
              <a:endParaRPr/>
            </a:p>
          </p:txBody>
        </p:sp>
      </p:grpSp>
      <p:sp>
        <p:nvSpPr>
          <p:cNvPr id="8" name="Freeform 8"/>
          <p:cNvSpPr/>
          <p:nvPr/>
        </p:nvSpPr>
        <p:spPr>
          <a:xfrm>
            <a:off x="918673" y="4909582"/>
            <a:ext cx="8225327" cy="1031430"/>
          </a:xfrm>
          <a:custGeom>
            <a:avLst/>
            <a:gdLst/>
            <a:ahLst/>
            <a:cxnLst/>
            <a:rect l="l" t="t" r="r" b="b"/>
            <a:pathLst>
              <a:path w="8225327" h="1031430">
                <a:moveTo>
                  <a:pt x="0" y="0"/>
                </a:moveTo>
                <a:lnTo>
                  <a:pt x="8225327" y="0"/>
                </a:lnTo>
                <a:lnTo>
                  <a:pt x="8225327" y="1031430"/>
                </a:lnTo>
                <a:lnTo>
                  <a:pt x="0" y="1031430"/>
                </a:lnTo>
                <a:lnTo>
                  <a:pt x="0" y="0"/>
                </a:lnTo>
                <a:close/>
              </a:path>
            </a:pathLst>
          </a:custGeom>
          <a:blipFill>
            <a:blip r:embed="rId2"/>
            <a:stretch>
              <a:fillRect/>
            </a:stretch>
          </a:blipFill>
        </p:spPr>
        <p:txBody>
          <a:bodyPr/>
          <a:lstStyle/>
          <a:p>
            <a:endParaRPr lang="pt-BR"/>
          </a:p>
        </p:txBody>
      </p:sp>
      <p:sp>
        <p:nvSpPr>
          <p:cNvPr id="9" name="Freeform 9"/>
          <p:cNvSpPr/>
          <p:nvPr/>
        </p:nvSpPr>
        <p:spPr>
          <a:xfrm>
            <a:off x="1028700" y="8291255"/>
            <a:ext cx="11948825" cy="511926"/>
          </a:xfrm>
          <a:custGeom>
            <a:avLst/>
            <a:gdLst/>
            <a:ahLst/>
            <a:cxnLst/>
            <a:rect l="l" t="t" r="r" b="b"/>
            <a:pathLst>
              <a:path w="11948825" h="511926">
                <a:moveTo>
                  <a:pt x="0" y="0"/>
                </a:moveTo>
                <a:lnTo>
                  <a:pt x="11948825" y="0"/>
                </a:lnTo>
                <a:lnTo>
                  <a:pt x="11948825" y="511926"/>
                </a:lnTo>
                <a:lnTo>
                  <a:pt x="0" y="511926"/>
                </a:lnTo>
                <a:lnTo>
                  <a:pt x="0" y="0"/>
                </a:lnTo>
                <a:close/>
              </a:path>
            </a:pathLst>
          </a:custGeom>
          <a:blipFill>
            <a:blip r:embed="rId3"/>
            <a:stretch>
              <a:fillRect/>
            </a:stretch>
          </a:blipFill>
        </p:spPr>
        <p:txBody>
          <a:bodyPr/>
          <a:lstStyle/>
          <a:p>
            <a:endParaRPr lang="pt-BR"/>
          </a:p>
        </p:txBody>
      </p:sp>
      <p:sp>
        <p:nvSpPr>
          <p:cNvPr id="10" name="TextBox 10"/>
          <p:cNvSpPr txBox="1"/>
          <p:nvPr/>
        </p:nvSpPr>
        <p:spPr>
          <a:xfrm>
            <a:off x="1028700" y="3212579"/>
            <a:ext cx="16514350" cy="1231106"/>
          </a:xfrm>
          <a:prstGeom prst="rect">
            <a:avLst/>
          </a:prstGeom>
        </p:spPr>
        <p:txBody>
          <a:bodyPr lIns="0" tIns="0" rIns="0" bIns="0" rtlCol="0" anchor="t">
            <a:spAutoFit/>
          </a:bodyPr>
          <a:lstStyle/>
          <a:p>
            <a:pPr marL="0" lvl="0" indent="0" algn="l" rtl="0">
              <a:lnSpc>
                <a:spcPct val="100000"/>
              </a:lnSpc>
              <a:spcBef>
                <a:spcPts val="0"/>
              </a:spcBef>
              <a:spcAft>
                <a:spcPts val="0"/>
              </a:spcAft>
              <a:buSzPts val="1200"/>
              <a:buNone/>
            </a:pPr>
            <a:r>
              <a:rPr lang="pt-BR" sz="4000" dirty="0"/>
              <a:t>A definição anteriormente citada mostra que a probabilidade de qualquer valor especificado de Y, por exemplo, y</a:t>
            </a:r>
            <a:r>
              <a:rPr lang="pt-BR" sz="4000" baseline="-25000" dirty="0"/>
              <a:t>0</a:t>
            </a:r>
            <a:r>
              <a:rPr lang="pt-BR" sz="4000" dirty="0"/>
              <a:t>, tem P(Y = y</a:t>
            </a:r>
            <a:r>
              <a:rPr lang="pt-BR" sz="4000" baseline="-25000" dirty="0"/>
              <a:t>0</a:t>
            </a:r>
            <a:r>
              <a:rPr lang="pt-BR" sz="4000" dirty="0"/>
              <a:t>) = 0, pois:</a:t>
            </a:r>
          </a:p>
        </p:txBody>
      </p:sp>
      <p:sp>
        <p:nvSpPr>
          <p:cNvPr id="11" name="TextBox 11"/>
          <p:cNvSpPr txBox="1"/>
          <p:nvPr/>
        </p:nvSpPr>
        <p:spPr>
          <a:xfrm>
            <a:off x="1028700" y="2022012"/>
            <a:ext cx="7106334" cy="685800"/>
          </a:xfrm>
          <a:prstGeom prst="rect">
            <a:avLst/>
          </a:prstGeom>
        </p:spPr>
        <p:txBody>
          <a:bodyPr lIns="0" tIns="0" rIns="0" bIns="0" rtlCol="0" anchor="t">
            <a:spAutoFit/>
          </a:bodyPr>
          <a:lstStyle/>
          <a:p>
            <a:pPr algn="l">
              <a:lnSpc>
                <a:spcPts val="4950"/>
              </a:lnSpc>
            </a:pPr>
            <a:r>
              <a:rPr lang="en-US" sz="4500">
                <a:solidFill>
                  <a:srgbClr val="000000"/>
                </a:solidFill>
                <a:latin typeface="Poppins Semi-Bold"/>
              </a:rPr>
              <a:t>Variáveis Aleatórias</a:t>
            </a:r>
          </a:p>
        </p:txBody>
      </p:sp>
      <p:sp>
        <p:nvSpPr>
          <p:cNvPr id="12" name="TextBox 12"/>
          <p:cNvSpPr txBox="1"/>
          <p:nvPr/>
        </p:nvSpPr>
        <p:spPr>
          <a:xfrm>
            <a:off x="918673" y="6236287"/>
            <a:ext cx="9969687" cy="1731118"/>
          </a:xfrm>
          <a:prstGeom prst="rect">
            <a:avLst/>
          </a:prstGeom>
        </p:spPr>
        <p:txBody>
          <a:bodyPr lIns="0" tIns="0" rIns="0" bIns="0" rtlCol="0" anchor="t">
            <a:spAutoFit/>
          </a:bodyPr>
          <a:lstStyle/>
          <a:p>
            <a:pPr algn="just">
              <a:lnSpc>
                <a:spcPts val="4489"/>
              </a:lnSpc>
            </a:pPr>
            <a:r>
              <a:rPr lang="pt-BR" sz="3741">
                <a:solidFill>
                  <a:srgbClr val="000000"/>
                </a:solidFill>
              </a:rPr>
              <a:t>Assim, as probabilidades abaixo serão todas iguais, se Y for uma VAC:</a:t>
            </a:r>
          </a:p>
          <a:p>
            <a:pPr algn="just">
              <a:lnSpc>
                <a:spcPts val="4489"/>
              </a:lnSpc>
            </a:pPr>
            <a:endParaRPr lang="en-US" sz="3741">
              <a:solidFill>
                <a:srgbClr val="000000"/>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1688118" y="-95547"/>
            <a:ext cx="6599882" cy="9616290"/>
            <a:chOff x="0" y="0"/>
            <a:chExt cx="7095071" cy="10337800"/>
          </a:xfrm>
        </p:grpSpPr>
        <p:sp>
          <p:nvSpPr>
            <p:cNvPr id="3" name="Freeform 3"/>
            <p:cNvSpPr/>
            <p:nvPr/>
          </p:nvSpPr>
          <p:spPr>
            <a:xfrm>
              <a:off x="0" y="0"/>
              <a:ext cx="7095109" cy="10337800"/>
            </a:xfrm>
            <a:custGeom>
              <a:avLst/>
              <a:gdLst/>
              <a:ahLst/>
              <a:cxnLst/>
              <a:rect l="l" t="t" r="r" b="b"/>
              <a:pathLst>
                <a:path w="7095109" h="10337800">
                  <a:moveTo>
                    <a:pt x="2370709" y="0"/>
                  </a:moveTo>
                  <a:lnTo>
                    <a:pt x="0" y="4292600"/>
                  </a:lnTo>
                  <a:lnTo>
                    <a:pt x="3776091" y="9084691"/>
                  </a:lnTo>
                  <a:lnTo>
                    <a:pt x="2590800" y="10337800"/>
                  </a:lnTo>
                  <a:lnTo>
                    <a:pt x="7095109" y="10337800"/>
                  </a:lnTo>
                  <a:lnTo>
                    <a:pt x="7095109" y="0"/>
                  </a:lnTo>
                  <a:close/>
                </a:path>
              </a:pathLst>
            </a:custGeom>
            <a:blipFill>
              <a:blip r:embed="rId3"/>
              <a:stretch>
                <a:fillRect l="-59277" r="-59277"/>
              </a:stretch>
            </a:blipFill>
          </p:spPr>
          <p:txBody>
            <a:bodyPr/>
            <a:lstStyle/>
            <a:p>
              <a:endParaRPr lang="pt-BR"/>
            </a:p>
          </p:txBody>
        </p:sp>
      </p:grpSp>
      <p:grpSp>
        <p:nvGrpSpPr>
          <p:cNvPr id="4" name="Group 4"/>
          <p:cNvGrpSpPr/>
          <p:nvPr/>
        </p:nvGrpSpPr>
        <p:grpSpPr>
          <a:xfrm rot="-2292491">
            <a:off x="12383347" y="3044368"/>
            <a:ext cx="993213" cy="6295728"/>
            <a:chOff x="0" y="0"/>
            <a:chExt cx="279832" cy="1773784"/>
          </a:xfrm>
        </p:grpSpPr>
        <p:sp>
          <p:nvSpPr>
            <p:cNvPr id="5" name="Freeform 5"/>
            <p:cNvSpPr/>
            <p:nvPr/>
          </p:nvSpPr>
          <p:spPr>
            <a:xfrm>
              <a:off x="0" y="0"/>
              <a:ext cx="279832" cy="1773784"/>
            </a:xfrm>
            <a:custGeom>
              <a:avLst/>
              <a:gdLst/>
              <a:ahLst/>
              <a:cxnLst/>
              <a:rect l="l" t="t" r="r" b="b"/>
              <a:pathLst>
                <a:path w="279832" h="1773784">
                  <a:moveTo>
                    <a:pt x="0" y="0"/>
                  </a:moveTo>
                  <a:lnTo>
                    <a:pt x="279832" y="0"/>
                  </a:lnTo>
                  <a:lnTo>
                    <a:pt x="279832" y="1773784"/>
                  </a:lnTo>
                  <a:lnTo>
                    <a:pt x="0" y="1773784"/>
                  </a:lnTo>
                  <a:close/>
                </a:path>
              </a:pathLst>
            </a:custGeom>
            <a:solidFill>
              <a:srgbClr val="060644"/>
            </a:solidFill>
          </p:spPr>
          <p:txBody>
            <a:bodyPr/>
            <a:lstStyle/>
            <a:p>
              <a:endParaRPr lang="pt-BR"/>
            </a:p>
          </p:txBody>
        </p:sp>
        <p:sp>
          <p:nvSpPr>
            <p:cNvPr id="6" name="TextBox 6"/>
            <p:cNvSpPr txBox="1"/>
            <p:nvPr/>
          </p:nvSpPr>
          <p:spPr>
            <a:xfrm>
              <a:off x="0" y="-66675"/>
              <a:ext cx="279832" cy="1840459"/>
            </a:xfrm>
            <a:prstGeom prst="rect">
              <a:avLst/>
            </a:prstGeom>
          </p:spPr>
          <p:txBody>
            <a:bodyPr lIns="50800" tIns="50800" rIns="50800" bIns="50800" rtlCol="0" anchor="ctr"/>
            <a:lstStyle/>
            <a:p>
              <a:pPr algn="ctr">
                <a:lnSpc>
                  <a:spcPts val="2800"/>
                </a:lnSpc>
              </a:pPr>
              <a:endParaRPr/>
            </a:p>
          </p:txBody>
        </p:sp>
      </p:grpSp>
      <p:grpSp>
        <p:nvGrpSpPr>
          <p:cNvPr id="7" name="Group 7"/>
          <p:cNvGrpSpPr/>
          <p:nvPr/>
        </p:nvGrpSpPr>
        <p:grpSpPr>
          <a:xfrm rot="7221385">
            <a:off x="13101531" y="9401040"/>
            <a:ext cx="2523952" cy="953058"/>
            <a:chOff x="0" y="0"/>
            <a:chExt cx="1614384" cy="609600"/>
          </a:xfrm>
        </p:grpSpPr>
        <p:sp>
          <p:nvSpPr>
            <p:cNvPr id="8" name="Freeform 8"/>
            <p:cNvSpPr/>
            <p:nvPr/>
          </p:nvSpPr>
          <p:spPr>
            <a:xfrm>
              <a:off x="0" y="0"/>
              <a:ext cx="1614384" cy="609600"/>
            </a:xfrm>
            <a:custGeom>
              <a:avLst/>
              <a:gdLst/>
              <a:ahLst/>
              <a:cxnLst/>
              <a:rect l="l" t="t" r="r" b="b"/>
              <a:pathLst>
                <a:path w="1614384" h="609600">
                  <a:moveTo>
                    <a:pt x="203200" y="0"/>
                  </a:moveTo>
                  <a:lnTo>
                    <a:pt x="1614384" y="0"/>
                  </a:lnTo>
                  <a:lnTo>
                    <a:pt x="1411184" y="609600"/>
                  </a:lnTo>
                  <a:lnTo>
                    <a:pt x="0" y="609600"/>
                  </a:lnTo>
                  <a:lnTo>
                    <a:pt x="203200" y="0"/>
                  </a:lnTo>
                  <a:close/>
                </a:path>
              </a:pathLst>
            </a:custGeom>
            <a:solidFill>
              <a:srgbClr val="060644"/>
            </a:solidFill>
          </p:spPr>
          <p:txBody>
            <a:bodyPr/>
            <a:lstStyle/>
            <a:p>
              <a:endParaRPr lang="pt-BR"/>
            </a:p>
          </p:txBody>
        </p:sp>
        <p:sp>
          <p:nvSpPr>
            <p:cNvPr id="9" name="TextBox 9"/>
            <p:cNvSpPr txBox="1"/>
            <p:nvPr/>
          </p:nvSpPr>
          <p:spPr>
            <a:xfrm>
              <a:off x="101600" y="-66675"/>
              <a:ext cx="1411184" cy="676275"/>
            </a:xfrm>
            <a:prstGeom prst="rect">
              <a:avLst/>
            </a:prstGeom>
          </p:spPr>
          <p:txBody>
            <a:bodyPr lIns="50800" tIns="50800" rIns="50800" bIns="50800" rtlCol="0" anchor="ctr"/>
            <a:lstStyle/>
            <a:p>
              <a:pPr algn="ctr">
                <a:lnSpc>
                  <a:spcPts val="2800"/>
                </a:lnSpc>
              </a:pPr>
              <a:endParaRPr/>
            </a:p>
          </p:txBody>
        </p:sp>
      </p:grpSp>
      <p:grpSp>
        <p:nvGrpSpPr>
          <p:cNvPr id="10" name="Group 10"/>
          <p:cNvGrpSpPr/>
          <p:nvPr/>
        </p:nvGrpSpPr>
        <p:grpSpPr>
          <a:xfrm rot="7221385">
            <a:off x="11304292" y="9582671"/>
            <a:ext cx="3837666" cy="589796"/>
            <a:chOff x="0" y="0"/>
            <a:chExt cx="2454669" cy="377249"/>
          </a:xfrm>
        </p:grpSpPr>
        <p:sp>
          <p:nvSpPr>
            <p:cNvPr id="11" name="Freeform 11"/>
            <p:cNvSpPr/>
            <p:nvPr/>
          </p:nvSpPr>
          <p:spPr>
            <a:xfrm>
              <a:off x="0" y="0"/>
              <a:ext cx="2454669" cy="377249"/>
            </a:xfrm>
            <a:custGeom>
              <a:avLst/>
              <a:gdLst/>
              <a:ahLst/>
              <a:cxnLst/>
              <a:rect l="l" t="t" r="r" b="b"/>
              <a:pathLst>
                <a:path w="2454669" h="377249">
                  <a:moveTo>
                    <a:pt x="203200" y="0"/>
                  </a:moveTo>
                  <a:lnTo>
                    <a:pt x="2454669" y="0"/>
                  </a:lnTo>
                  <a:lnTo>
                    <a:pt x="2251469" y="377249"/>
                  </a:lnTo>
                  <a:lnTo>
                    <a:pt x="0" y="377249"/>
                  </a:lnTo>
                  <a:lnTo>
                    <a:pt x="203200" y="0"/>
                  </a:lnTo>
                  <a:close/>
                </a:path>
              </a:pathLst>
            </a:custGeom>
            <a:solidFill>
              <a:srgbClr val="060644"/>
            </a:solidFill>
          </p:spPr>
          <p:txBody>
            <a:bodyPr/>
            <a:lstStyle/>
            <a:p>
              <a:endParaRPr lang="pt-BR"/>
            </a:p>
          </p:txBody>
        </p:sp>
        <p:sp>
          <p:nvSpPr>
            <p:cNvPr id="12" name="TextBox 12"/>
            <p:cNvSpPr txBox="1"/>
            <p:nvPr/>
          </p:nvSpPr>
          <p:spPr>
            <a:xfrm>
              <a:off x="101600" y="-66675"/>
              <a:ext cx="2251469" cy="443924"/>
            </a:xfrm>
            <a:prstGeom prst="rect">
              <a:avLst/>
            </a:prstGeom>
          </p:spPr>
          <p:txBody>
            <a:bodyPr lIns="50800" tIns="50800" rIns="50800" bIns="50800" rtlCol="0" anchor="ctr"/>
            <a:lstStyle/>
            <a:p>
              <a:pPr algn="ctr">
                <a:lnSpc>
                  <a:spcPts val="2800"/>
                </a:lnSpc>
              </a:pPr>
              <a:endParaRPr/>
            </a:p>
          </p:txBody>
        </p:sp>
      </p:grpSp>
      <p:grpSp>
        <p:nvGrpSpPr>
          <p:cNvPr id="13" name="Group 13"/>
          <p:cNvGrpSpPr/>
          <p:nvPr/>
        </p:nvGrpSpPr>
        <p:grpSpPr>
          <a:xfrm rot="7091654">
            <a:off x="9686618" y="798020"/>
            <a:ext cx="3868283" cy="551342"/>
            <a:chOff x="0" y="0"/>
            <a:chExt cx="2646825" cy="377249"/>
          </a:xfrm>
        </p:grpSpPr>
        <p:sp>
          <p:nvSpPr>
            <p:cNvPr id="14" name="Freeform 14"/>
            <p:cNvSpPr/>
            <p:nvPr/>
          </p:nvSpPr>
          <p:spPr>
            <a:xfrm>
              <a:off x="0" y="0"/>
              <a:ext cx="2646825" cy="377249"/>
            </a:xfrm>
            <a:custGeom>
              <a:avLst/>
              <a:gdLst/>
              <a:ahLst/>
              <a:cxnLst/>
              <a:rect l="l" t="t" r="r" b="b"/>
              <a:pathLst>
                <a:path w="2646825" h="377249">
                  <a:moveTo>
                    <a:pt x="203200" y="0"/>
                  </a:moveTo>
                  <a:lnTo>
                    <a:pt x="2646825" y="0"/>
                  </a:lnTo>
                  <a:lnTo>
                    <a:pt x="2443625" y="377249"/>
                  </a:lnTo>
                  <a:lnTo>
                    <a:pt x="0" y="377249"/>
                  </a:lnTo>
                  <a:lnTo>
                    <a:pt x="203200" y="0"/>
                  </a:lnTo>
                  <a:close/>
                </a:path>
              </a:pathLst>
            </a:custGeom>
            <a:solidFill>
              <a:srgbClr val="060644"/>
            </a:solidFill>
          </p:spPr>
          <p:txBody>
            <a:bodyPr/>
            <a:lstStyle/>
            <a:p>
              <a:endParaRPr lang="pt-BR"/>
            </a:p>
          </p:txBody>
        </p:sp>
        <p:sp>
          <p:nvSpPr>
            <p:cNvPr id="15" name="TextBox 15"/>
            <p:cNvSpPr txBox="1"/>
            <p:nvPr/>
          </p:nvSpPr>
          <p:spPr>
            <a:xfrm>
              <a:off x="101600" y="-66675"/>
              <a:ext cx="2443625" cy="443924"/>
            </a:xfrm>
            <a:prstGeom prst="rect">
              <a:avLst/>
            </a:prstGeom>
          </p:spPr>
          <p:txBody>
            <a:bodyPr lIns="50800" tIns="50800" rIns="50800" bIns="50800" rtlCol="0" anchor="ctr"/>
            <a:lstStyle/>
            <a:p>
              <a:pPr algn="ctr">
                <a:lnSpc>
                  <a:spcPts val="2800"/>
                </a:lnSpc>
              </a:pPr>
              <a:endParaRPr/>
            </a:p>
          </p:txBody>
        </p:sp>
      </p:grpSp>
      <p:grpSp>
        <p:nvGrpSpPr>
          <p:cNvPr id="16" name="Group 16"/>
          <p:cNvGrpSpPr/>
          <p:nvPr/>
        </p:nvGrpSpPr>
        <p:grpSpPr>
          <a:xfrm rot="1710481">
            <a:off x="11974150" y="-1607368"/>
            <a:ext cx="993213" cy="6250588"/>
            <a:chOff x="0" y="0"/>
            <a:chExt cx="279832" cy="1761067"/>
          </a:xfrm>
        </p:grpSpPr>
        <p:sp>
          <p:nvSpPr>
            <p:cNvPr id="17" name="Freeform 17"/>
            <p:cNvSpPr/>
            <p:nvPr/>
          </p:nvSpPr>
          <p:spPr>
            <a:xfrm>
              <a:off x="0" y="0"/>
              <a:ext cx="279832" cy="1761067"/>
            </a:xfrm>
            <a:custGeom>
              <a:avLst/>
              <a:gdLst/>
              <a:ahLst/>
              <a:cxnLst/>
              <a:rect l="l" t="t" r="r" b="b"/>
              <a:pathLst>
                <a:path w="279832" h="1761067">
                  <a:moveTo>
                    <a:pt x="0" y="0"/>
                  </a:moveTo>
                  <a:lnTo>
                    <a:pt x="279832" y="0"/>
                  </a:lnTo>
                  <a:lnTo>
                    <a:pt x="279832" y="1761067"/>
                  </a:lnTo>
                  <a:lnTo>
                    <a:pt x="0" y="1761067"/>
                  </a:lnTo>
                  <a:close/>
                </a:path>
              </a:pathLst>
            </a:custGeom>
            <a:solidFill>
              <a:srgbClr val="060644"/>
            </a:solidFill>
          </p:spPr>
          <p:txBody>
            <a:bodyPr/>
            <a:lstStyle/>
            <a:p>
              <a:endParaRPr lang="pt-BR"/>
            </a:p>
          </p:txBody>
        </p:sp>
        <p:sp>
          <p:nvSpPr>
            <p:cNvPr id="18" name="TextBox 18"/>
            <p:cNvSpPr txBox="1"/>
            <p:nvPr/>
          </p:nvSpPr>
          <p:spPr>
            <a:xfrm>
              <a:off x="0" y="-66675"/>
              <a:ext cx="279832" cy="1827742"/>
            </a:xfrm>
            <a:prstGeom prst="rect">
              <a:avLst/>
            </a:prstGeom>
          </p:spPr>
          <p:txBody>
            <a:bodyPr lIns="50800" tIns="50800" rIns="50800" bIns="50800" rtlCol="0" anchor="ctr"/>
            <a:lstStyle/>
            <a:p>
              <a:pPr algn="ctr">
                <a:lnSpc>
                  <a:spcPts val="2800"/>
                </a:lnSpc>
              </a:pPr>
              <a:endParaRPr/>
            </a:p>
          </p:txBody>
        </p:sp>
      </p:grpSp>
      <p:grpSp>
        <p:nvGrpSpPr>
          <p:cNvPr id="19" name="Group 19"/>
          <p:cNvGrpSpPr/>
          <p:nvPr/>
        </p:nvGrpSpPr>
        <p:grpSpPr>
          <a:xfrm rot="1744249">
            <a:off x="17183645" y="2226736"/>
            <a:ext cx="2208710" cy="14588015"/>
            <a:chOff x="0" y="0"/>
            <a:chExt cx="581718" cy="3842111"/>
          </a:xfrm>
        </p:grpSpPr>
        <p:sp>
          <p:nvSpPr>
            <p:cNvPr id="20" name="Freeform 20"/>
            <p:cNvSpPr/>
            <p:nvPr/>
          </p:nvSpPr>
          <p:spPr>
            <a:xfrm>
              <a:off x="0" y="0"/>
              <a:ext cx="581718" cy="3842111"/>
            </a:xfrm>
            <a:custGeom>
              <a:avLst/>
              <a:gdLst/>
              <a:ahLst/>
              <a:cxnLst/>
              <a:rect l="l" t="t" r="r" b="b"/>
              <a:pathLst>
                <a:path w="581718" h="3842111">
                  <a:moveTo>
                    <a:pt x="0" y="0"/>
                  </a:moveTo>
                  <a:lnTo>
                    <a:pt x="581718" y="0"/>
                  </a:lnTo>
                  <a:lnTo>
                    <a:pt x="581718" y="3842111"/>
                  </a:lnTo>
                  <a:lnTo>
                    <a:pt x="0" y="3842111"/>
                  </a:lnTo>
                  <a:close/>
                </a:path>
              </a:pathLst>
            </a:custGeom>
            <a:solidFill>
              <a:srgbClr val="060644"/>
            </a:solidFill>
          </p:spPr>
          <p:txBody>
            <a:bodyPr/>
            <a:lstStyle/>
            <a:p>
              <a:endParaRPr lang="pt-BR"/>
            </a:p>
          </p:txBody>
        </p:sp>
        <p:sp>
          <p:nvSpPr>
            <p:cNvPr id="21" name="TextBox 21"/>
            <p:cNvSpPr txBox="1"/>
            <p:nvPr/>
          </p:nvSpPr>
          <p:spPr>
            <a:xfrm>
              <a:off x="0" y="-66675"/>
              <a:ext cx="581718" cy="3908786"/>
            </a:xfrm>
            <a:prstGeom prst="rect">
              <a:avLst/>
            </a:prstGeom>
          </p:spPr>
          <p:txBody>
            <a:bodyPr lIns="50800" tIns="50800" rIns="50800" bIns="50800" rtlCol="0" anchor="ctr"/>
            <a:lstStyle/>
            <a:p>
              <a:pPr algn="ctr">
                <a:lnSpc>
                  <a:spcPts val="2800"/>
                </a:lnSpc>
              </a:pPr>
              <a:endParaRPr/>
            </a:p>
          </p:txBody>
        </p:sp>
      </p:grpSp>
      <p:sp>
        <p:nvSpPr>
          <p:cNvPr id="25" name="TextBox 25"/>
          <p:cNvSpPr txBox="1"/>
          <p:nvPr/>
        </p:nvSpPr>
        <p:spPr>
          <a:xfrm>
            <a:off x="1028700" y="4076700"/>
            <a:ext cx="8115300" cy="1275349"/>
          </a:xfrm>
          <a:prstGeom prst="rect">
            <a:avLst/>
          </a:prstGeom>
        </p:spPr>
        <p:txBody>
          <a:bodyPr lIns="0" tIns="0" rIns="0" bIns="0" rtlCol="0" anchor="t">
            <a:spAutoFit/>
          </a:bodyPr>
          <a:lstStyle/>
          <a:p>
            <a:pPr algn="l">
              <a:lnSpc>
                <a:spcPts val="9900"/>
              </a:lnSpc>
            </a:pPr>
            <a:r>
              <a:rPr lang="en-US" sz="9000" b="1" err="1">
                <a:solidFill>
                  <a:srgbClr val="060644"/>
                </a:solidFill>
                <a:latin typeface="Poppins Bold"/>
              </a:rPr>
              <a:t>Obrigado</a:t>
            </a:r>
            <a:r>
              <a:rPr lang="en-US" sz="9000" b="1">
                <a:solidFill>
                  <a:srgbClr val="060644"/>
                </a:solidFill>
                <a:latin typeface="Poppins Bold"/>
              </a:rPr>
              <a:t>!</a:t>
            </a:r>
          </a:p>
        </p:txBody>
      </p:sp>
      <p:sp>
        <p:nvSpPr>
          <p:cNvPr id="22" name="CaixaDeTexto 21">
            <a:extLst>
              <a:ext uri="{FF2B5EF4-FFF2-40B4-BE49-F238E27FC236}">
                <a16:creationId xmlns:a16="http://schemas.microsoft.com/office/drawing/2014/main" id="{901D3D1B-664F-48E6-6044-DD9145A6EB2F}"/>
              </a:ext>
            </a:extLst>
          </p:cNvPr>
          <p:cNvSpPr txBox="1"/>
          <p:nvPr/>
        </p:nvSpPr>
        <p:spPr>
          <a:xfrm>
            <a:off x="1028700" y="6056476"/>
            <a:ext cx="17553214" cy="446276"/>
          </a:xfrm>
          <a:prstGeom prst="rect">
            <a:avLst/>
          </a:prstGeom>
        </p:spPr>
        <p:txBody>
          <a:bodyPr wrap="square" lIns="0" tIns="0" rIns="0" bIns="0" rtlCol="0" anchor="t">
            <a:spAutoFit/>
          </a:bodyPr>
          <a:lstStyle>
            <a:defPPr>
              <a:defRPr lang="pt-BR"/>
            </a:defPPr>
            <a:lvl1pPr>
              <a:defRPr sz="3200"/>
            </a:lvl1pPr>
          </a:lstStyle>
          <a:p>
            <a:pPr algn="just"/>
            <a:r>
              <a:rPr lang="pt-BR" sz="2900"/>
              <a:t>Contato : wssilva.cic@uesc.br</a:t>
            </a:r>
          </a:p>
        </p:txBody>
      </p:sp>
    </p:spTree>
    <p:extLst>
      <p:ext uri="{BB962C8B-B14F-4D97-AF65-F5344CB8AC3E}">
        <p14:creationId xmlns:p14="http://schemas.microsoft.com/office/powerpoint/2010/main" val="40228159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744249">
            <a:off x="17647475" y="7815180"/>
            <a:ext cx="1281050" cy="3860891"/>
            <a:chOff x="0" y="0"/>
            <a:chExt cx="337396" cy="1016860"/>
          </a:xfrm>
        </p:grpSpPr>
        <p:sp>
          <p:nvSpPr>
            <p:cNvPr id="3" name="Freeform 3"/>
            <p:cNvSpPr/>
            <p:nvPr/>
          </p:nvSpPr>
          <p:spPr>
            <a:xfrm>
              <a:off x="0" y="0"/>
              <a:ext cx="337396" cy="1016860"/>
            </a:xfrm>
            <a:custGeom>
              <a:avLst/>
              <a:gdLst/>
              <a:ahLst/>
              <a:cxnLst/>
              <a:rect l="l" t="t" r="r" b="b"/>
              <a:pathLst>
                <a:path w="337396" h="1016860">
                  <a:moveTo>
                    <a:pt x="0" y="0"/>
                  </a:moveTo>
                  <a:lnTo>
                    <a:pt x="337396" y="0"/>
                  </a:lnTo>
                  <a:lnTo>
                    <a:pt x="337396" y="1016860"/>
                  </a:lnTo>
                  <a:lnTo>
                    <a:pt x="0" y="1016860"/>
                  </a:lnTo>
                  <a:close/>
                </a:path>
              </a:pathLst>
            </a:custGeom>
            <a:solidFill>
              <a:srgbClr val="2E2768"/>
            </a:solidFill>
          </p:spPr>
          <p:txBody>
            <a:bodyPr/>
            <a:lstStyle/>
            <a:p>
              <a:endParaRPr lang="pt-BR"/>
            </a:p>
          </p:txBody>
        </p:sp>
        <p:sp>
          <p:nvSpPr>
            <p:cNvPr id="4" name="TextBox 4"/>
            <p:cNvSpPr txBox="1"/>
            <p:nvPr/>
          </p:nvSpPr>
          <p:spPr>
            <a:xfrm>
              <a:off x="0" y="-66675"/>
              <a:ext cx="337396" cy="1083535"/>
            </a:xfrm>
            <a:prstGeom prst="rect">
              <a:avLst/>
            </a:prstGeom>
          </p:spPr>
          <p:txBody>
            <a:bodyPr lIns="50800" tIns="50800" rIns="50800" bIns="50800" rtlCol="0" anchor="ctr"/>
            <a:lstStyle/>
            <a:p>
              <a:pPr algn="ctr">
                <a:lnSpc>
                  <a:spcPts val="2800"/>
                </a:lnSpc>
              </a:pPr>
              <a:endParaRPr/>
            </a:p>
          </p:txBody>
        </p:sp>
      </p:grpSp>
      <p:sp>
        <p:nvSpPr>
          <p:cNvPr id="5" name="TextBox 5"/>
          <p:cNvSpPr txBox="1"/>
          <p:nvPr/>
        </p:nvSpPr>
        <p:spPr>
          <a:xfrm>
            <a:off x="5590833" y="1028700"/>
            <a:ext cx="7106334" cy="685800"/>
          </a:xfrm>
          <a:prstGeom prst="rect">
            <a:avLst/>
          </a:prstGeom>
        </p:spPr>
        <p:txBody>
          <a:bodyPr lIns="0" tIns="0" rIns="0" bIns="0" rtlCol="0" anchor="t">
            <a:spAutoFit/>
          </a:bodyPr>
          <a:lstStyle/>
          <a:p>
            <a:pPr algn="ctr">
              <a:lnSpc>
                <a:spcPts val="4950"/>
              </a:lnSpc>
            </a:pPr>
            <a:r>
              <a:rPr lang="en-US" sz="4500" err="1">
                <a:solidFill>
                  <a:srgbClr val="000000"/>
                </a:solidFill>
                <a:latin typeface="Poppins Semi-Bold"/>
              </a:rPr>
              <a:t>Exemplo</a:t>
            </a:r>
            <a:endParaRPr lang="en-US" sz="4500">
              <a:solidFill>
                <a:srgbClr val="000000"/>
              </a:solidFill>
              <a:latin typeface="Poppins Semi-Bold"/>
            </a:endParaRPr>
          </a:p>
        </p:txBody>
      </p:sp>
      <p:sp>
        <p:nvSpPr>
          <p:cNvPr id="6" name="TextBox 6"/>
          <p:cNvSpPr txBox="1"/>
          <p:nvPr/>
        </p:nvSpPr>
        <p:spPr>
          <a:xfrm>
            <a:off x="3050499" y="2247900"/>
            <a:ext cx="13754100" cy="1721305"/>
          </a:xfrm>
          <a:prstGeom prst="rect">
            <a:avLst/>
          </a:prstGeom>
        </p:spPr>
        <p:txBody>
          <a:bodyPr wrap="square" lIns="0" tIns="0" rIns="0" bIns="0" rtlCol="0" anchor="t">
            <a:spAutoFit/>
          </a:bodyPr>
          <a:lstStyle/>
          <a:p>
            <a:pPr algn="just">
              <a:lnSpc>
                <a:spcPts val="4489"/>
              </a:lnSpc>
            </a:pPr>
            <a:r>
              <a:rPr lang="pt-BR" sz="3741">
                <a:solidFill>
                  <a:srgbClr val="000000"/>
                </a:solidFill>
              </a:rPr>
              <a:t>Seja X uma </a:t>
            </a:r>
            <a:r>
              <a:rPr lang="pt-BR" sz="3741" err="1">
                <a:solidFill>
                  <a:srgbClr val="000000"/>
                </a:solidFill>
              </a:rPr>
              <a:t>v.a.c</a:t>
            </a:r>
            <a:r>
              <a:rPr lang="pt-BR" sz="3741">
                <a:solidFill>
                  <a:srgbClr val="000000"/>
                </a:solidFill>
              </a:rPr>
              <a:t> com função de densidade dada por:</a:t>
            </a:r>
          </a:p>
          <a:p>
            <a:pPr algn="just">
              <a:lnSpc>
                <a:spcPts val="4489"/>
              </a:lnSpc>
            </a:pPr>
            <a:endParaRPr lang="pt-BR" sz="3741">
              <a:solidFill>
                <a:srgbClr val="000000"/>
              </a:solidFill>
            </a:endParaRPr>
          </a:p>
          <a:p>
            <a:pPr algn="just">
              <a:lnSpc>
                <a:spcPts val="4489"/>
              </a:lnSpc>
            </a:pPr>
            <a:endParaRPr lang="en-US" sz="3741">
              <a:solidFill>
                <a:srgbClr val="000000"/>
              </a:solidFill>
            </a:endParaRPr>
          </a:p>
        </p:txBody>
      </p:sp>
      <p:pic>
        <p:nvPicPr>
          <p:cNvPr id="9" name="Google Shape;1747;p42">
            <a:extLst>
              <a:ext uri="{FF2B5EF4-FFF2-40B4-BE49-F238E27FC236}">
                <a16:creationId xmlns:a16="http://schemas.microsoft.com/office/drawing/2014/main" id="{415337DC-FB37-D690-C33F-B730B9C0FC45}"/>
              </a:ext>
            </a:extLst>
          </p:cNvPr>
          <p:cNvPicPr preferRelativeResize="0"/>
          <p:nvPr/>
        </p:nvPicPr>
        <p:blipFill rotWithShape="1">
          <a:blip r:embed="rId2">
            <a:alphaModFix/>
          </a:blip>
          <a:srcRect r="5040"/>
          <a:stretch/>
        </p:blipFill>
        <p:spPr>
          <a:xfrm>
            <a:off x="5257800" y="3207205"/>
            <a:ext cx="7448892" cy="1524000"/>
          </a:xfrm>
          <a:prstGeom prst="rect">
            <a:avLst/>
          </a:prstGeom>
          <a:noFill/>
          <a:ln>
            <a:noFill/>
          </a:ln>
        </p:spPr>
      </p:pic>
      <p:sp>
        <p:nvSpPr>
          <p:cNvPr id="11" name="CaixaDeTexto 10">
            <a:extLst>
              <a:ext uri="{FF2B5EF4-FFF2-40B4-BE49-F238E27FC236}">
                <a16:creationId xmlns:a16="http://schemas.microsoft.com/office/drawing/2014/main" id="{1C0C3DE7-E7F2-4F34-9A4E-267A07316AF6}"/>
              </a:ext>
            </a:extLst>
          </p:cNvPr>
          <p:cNvSpPr txBox="1"/>
          <p:nvPr/>
        </p:nvSpPr>
        <p:spPr>
          <a:xfrm>
            <a:off x="3017161" y="5745684"/>
            <a:ext cx="9958386" cy="1144224"/>
          </a:xfrm>
          <a:prstGeom prst="rect">
            <a:avLst/>
          </a:prstGeom>
        </p:spPr>
        <p:txBody>
          <a:bodyPr wrap="square" lIns="0" tIns="0" rIns="0" bIns="0" rtlCol="0" anchor="t">
            <a:spAutoFit/>
          </a:bodyPr>
          <a:lstStyle>
            <a:defPPr>
              <a:defRPr lang="en-US"/>
            </a:defPPr>
            <a:lvl1pPr algn="just">
              <a:lnSpc>
                <a:spcPts val="4489"/>
              </a:lnSpc>
              <a:defRPr sz="3741">
                <a:solidFill>
                  <a:srgbClr val="000000"/>
                </a:solidFill>
                <a:latin typeface="Poppins"/>
              </a:defRPr>
            </a:lvl1pPr>
          </a:lstStyle>
          <a:p>
            <a:r>
              <a:rPr lang="pt-BR">
                <a:latin typeface="+mn-lt"/>
              </a:rPr>
              <a:t>a. Qual o valor de c</a:t>
            </a:r>
            <a:r>
              <a:rPr lang="en-US">
                <a:latin typeface="+mn-lt"/>
              </a:rPr>
              <a:t>?</a:t>
            </a:r>
            <a:endParaRPr lang="pt-BR">
              <a:latin typeface="+mn-lt"/>
            </a:endParaRPr>
          </a:p>
          <a:p>
            <a:r>
              <a:rPr lang="pt-BR">
                <a:latin typeface="+mn-lt"/>
              </a:rPr>
              <a:t>b. Calcule a P(X&gt;1)</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51"/>
        <p:cNvGrpSpPr/>
        <p:nvPr/>
      </p:nvGrpSpPr>
      <p:grpSpPr>
        <a:xfrm>
          <a:off x="0" y="0"/>
          <a:ext cx="0" cy="0"/>
          <a:chOff x="0" y="0"/>
          <a:chExt cx="0" cy="0"/>
        </a:xfrm>
      </p:grpSpPr>
      <p:sp>
        <p:nvSpPr>
          <p:cNvPr id="1752" name="Google Shape;1752;p43"/>
          <p:cNvSpPr txBox="1">
            <a:spLocks noGrp="1"/>
          </p:cNvSpPr>
          <p:nvPr>
            <p:ph type="title"/>
          </p:nvPr>
        </p:nvSpPr>
        <p:spPr>
          <a:xfrm>
            <a:off x="3722200" y="676650"/>
            <a:ext cx="10825200" cy="1152000"/>
          </a:xfrm>
          <a:prstGeom prst="rect">
            <a:avLst/>
          </a:prstGeom>
        </p:spPr>
        <p:txBody>
          <a:bodyPr lIns="0" tIns="0" rIns="0" bIns="0" rtlCol="0" anchor="t">
            <a:spAutoFit/>
          </a:bodyPr>
          <a:lstStyle/>
          <a:p>
            <a:pPr>
              <a:lnSpc>
                <a:spcPts val="4950"/>
              </a:lnSpc>
            </a:pPr>
            <a:r>
              <a:rPr lang="en" sz="4500">
                <a:solidFill>
                  <a:srgbClr val="000000"/>
                </a:solidFill>
                <a:latin typeface="Poppins Semi-Bold"/>
                <a:ea typeface="+mn-ea"/>
                <a:cs typeface="+mn-cs"/>
              </a:rPr>
              <a:t>Exemplo</a:t>
            </a:r>
            <a:endParaRPr sz="4500">
              <a:solidFill>
                <a:srgbClr val="000000"/>
              </a:solidFill>
              <a:latin typeface="Poppins Semi-Bold"/>
              <a:ea typeface="+mn-ea"/>
              <a:cs typeface="+mn-cs"/>
            </a:endParaRPr>
          </a:p>
          <a:p>
            <a:pPr>
              <a:lnSpc>
                <a:spcPts val="4950"/>
              </a:lnSpc>
            </a:pPr>
            <a:endParaRPr sz="4500">
              <a:solidFill>
                <a:srgbClr val="000000"/>
              </a:solidFill>
              <a:latin typeface="Poppins Semi-Bold"/>
              <a:ea typeface="+mn-ea"/>
              <a:cs typeface="+mn-cs"/>
            </a:endParaRPr>
          </a:p>
        </p:txBody>
      </p:sp>
      <p:sp>
        <p:nvSpPr>
          <p:cNvPr id="1753" name="Google Shape;1753;p43"/>
          <p:cNvSpPr txBox="1">
            <a:spLocks noGrp="1"/>
          </p:cNvSpPr>
          <p:nvPr>
            <p:ph type="body" idx="1"/>
          </p:nvPr>
        </p:nvSpPr>
        <p:spPr>
          <a:xfrm>
            <a:off x="1429300" y="2304300"/>
            <a:ext cx="15411000" cy="4616648"/>
          </a:xfrm>
          <a:prstGeom prst="rect">
            <a:avLst/>
          </a:prstGeom>
        </p:spPr>
        <p:txBody>
          <a:bodyPr wrap="square" lIns="0" tIns="0" rIns="0" bIns="0" rtlCol="0" anchor="t">
            <a:spAutoFit/>
          </a:bodyPr>
          <a:lstStyle/>
          <a:p>
            <a:pPr marL="0" indent="0" algn="just">
              <a:lnSpc>
                <a:spcPts val="4489"/>
              </a:lnSpc>
              <a:buNone/>
            </a:pPr>
            <a:r>
              <a:rPr lang="en" sz="3741">
                <a:solidFill>
                  <a:srgbClr val="000000"/>
                </a:solidFill>
                <a:latin typeface="+mn-lt"/>
                <a:ea typeface="+mn-ea"/>
                <a:cs typeface="+mn-cs"/>
              </a:rPr>
              <a:t>Para f(x) ser uma função de densidade deve obedecer as exigências das propiedades a e b do </a:t>
            </a:r>
            <a:r>
              <a:rPr lang="en" sz="3741">
                <a:solidFill>
                  <a:srgbClr val="000000"/>
                </a:solidFill>
                <a:latin typeface="+mn-lt"/>
                <a:ea typeface="+mn-ea"/>
                <a:cs typeface="+mn-cs"/>
                <a:hlinkClick r:id="rId3" action="ppaction://hlinksldjump"/>
              </a:rPr>
              <a:t>slide 5</a:t>
            </a:r>
            <a:r>
              <a:rPr lang="en" sz="3741">
                <a:solidFill>
                  <a:srgbClr val="000000"/>
                </a:solidFill>
                <a:latin typeface="+mn-lt"/>
                <a:ea typeface="+mn-ea"/>
                <a:cs typeface="+mn-cs"/>
              </a:rPr>
              <a:t>:</a:t>
            </a:r>
            <a:endParaRPr sz="3741">
              <a:solidFill>
                <a:srgbClr val="000000"/>
              </a:solidFill>
              <a:latin typeface="+mn-lt"/>
              <a:ea typeface="+mn-ea"/>
              <a:cs typeface="+mn-cs"/>
            </a:endParaRPr>
          </a:p>
          <a:p>
            <a:pPr marL="0" algn="just">
              <a:lnSpc>
                <a:spcPts val="4489"/>
              </a:lnSpc>
            </a:pPr>
            <a:endParaRPr sz="3741">
              <a:solidFill>
                <a:srgbClr val="000000"/>
              </a:solidFill>
              <a:latin typeface="+mn-lt"/>
              <a:ea typeface="+mn-ea"/>
              <a:cs typeface="+mn-cs"/>
            </a:endParaRPr>
          </a:p>
          <a:p>
            <a:pPr marL="0" algn="just">
              <a:lnSpc>
                <a:spcPts val="4489"/>
              </a:lnSpc>
            </a:pPr>
            <a:endParaRPr sz="3741">
              <a:solidFill>
                <a:srgbClr val="000000"/>
              </a:solidFill>
              <a:latin typeface="+mn-lt"/>
              <a:ea typeface="+mn-ea"/>
              <a:cs typeface="+mn-cs"/>
            </a:endParaRPr>
          </a:p>
          <a:p>
            <a:pPr marL="0" algn="just">
              <a:lnSpc>
                <a:spcPts val="4489"/>
              </a:lnSpc>
            </a:pPr>
            <a:endParaRPr sz="3741">
              <a:solidFill>
                <a:srgbClr val="000000"/>
              </a:solidFill>
              <a:latin typeface="+mn-lt"/>
              <a:ea typeface="+mn-ea"/>
              <a:cs typeface="+mn-cs"/>
            </a:endParaRPr>
          </a:p>
          <a:p>
            <a:pPr marL="0" algn="just">
              <a:lnSpc>
                <a:spcPts val="4489"/>
              </a:lnSpc>
            </a:pPr>
            <a:endParaRPr sz="3741">
              <a:solidFill>
                <a:srgbClr val="000000"/>
              </a:solidFill>
              <a:latin typeface="+mn-lt"/>
              <a:ea typeface="+mn-ea"/>
              <a:cs typeface="+mn-cs"/>
            </a:endParaRPr>
          </a:p>
          <a:p>
            <a:pPr marL="0" indent="0" algn="just">
              <a:lnSpc>
                <a:spcPts val="4489"/>
              </a:lnSpc>
              <a:buNone/>
            </a:pPr>
            <a:r>
              <a:rPr lang="en" sz="3741">
                <a:solidFill>
                  <a:srgbClr val="000000"/>
                </a:solidFill>
                <a:latin typeface="+mn-lt"/>
                <a:ea typeface="+mn-ea"/>
                <a:cs typeface="+mn-cs"/>
              </a:rPr>
              <a:t>Como a função está nos intervalos entre (0, 2):</a:t>
            </a:r>
            <a:endParaRPr sz="3741">
              <a:solidFill>
                <a:srgbClr val="000000"/>
              </a:solidFill>
              <a:latin typeface="+mn-lt"/>
              <a:ea typeface="+mn-ea"/>
              <a:cs typeface="+mn-cs"/>
            </a:endParaRPr>
          </a:p>
          <a:p>
            <a:pPr marL="0" algn="just">
              <a:lnSpc>
                <a:spcPts val="4489"/>
              </a:lnSpc>
            </a:pPr>
            <a:endParaRPr sz="3741">
              <a:solidFill>
                <a:srgbClr val="000000"/>
              </a:solidFill>
              <a:latin typeface="+mn-lt"/>
              <a:ea typeface="+mn-ea"/>
              <a:cs typeface="+mn-cs"/>
            </a:endParaRPr>
          </a:p>
        </p:txBody>
      </p:sp>
      <p:pic>
        <p:nvPicPr>
          <p:cNvPr id="1754" name="Google Shape;1754;p43"/>
          <p:cNvPicPr preferRelativeResize="0"/>
          <p:nvPr/>
        </p:nvPicPr>
        <p:blipFill rotWithShape="1">
          <a:blip r:embed="rId4">
            <a:alphaModFix/>
          </a:blip>
          <a:srcRect/>
          <a:stretch/>
        </p:blipFill>
        <p:spPr>
          <a:xfrm>
            <a:off x="1778300" y="6451111"/>
            <a:ext cx="6410420" cy="1249650"/>
          </a:xfrm>
          <a:prstGeom prst="rect">
            <a:avLst/>
          </a:prstGeom>
          <a:noFill/>
          <a:ln>
            <a:noFill/>
          </a:ln>
        </p:spPr>
      </p:pic>
      <p:pic>
        <p:nvPicPr>
          <p:cNvPr id="1755" name="Google Shape;1755;p43"/>
          <p:cNvPicPr preferRelativeResize="0"/>
          <p:nvPr/>
        </p:nvPicPr>
        <p:blipFill rotWithShape="1">
          <a:blip r:embed="rId5">
            <a:alphaModFix/>
          </a:blip>
          <a:srcRect/>
          <a:stretch/>
        </p:blipFill>
        <p:spPr>
          <a:xfrm>
            <a:off x="8346900" y="6465399"/>
            <a:ext cx="2607448" cy="1249650"/>
          </a:xfrm>
          <a:prstGeom prst="rect">
            <a:avLst/>
          </a:prstGeom>
          <a:noFill/>
          <a:ln>
            <a:noFill/>
          </a:ln>
        </p:spPr>
      </p:pic>
      <p:pic>
        <p:nvPicPr>
          <p:cNvPr id="1756" name="Google Shape;1756;p43"/>
          <p:cNvPicPr preferRelativeResize="0"/>
          <p:nvPr/>
        </p:nvPicPr>
        <p:blipFill rotWithShape="1">
          <a:blip r:embed="rId6">
            <a:alphaModFix/>
          </a:blip>
          <a:srcRect/>
          <a:stretch/>
        </p:blipFill>
        <p:spPr>
          <a:xfrm>
            <a:off x="11440401" y="6611195"/>
            <a:ext cx="1608610" cy="1249650"/>
          </a:xfrm>
          <a:prstGeom prst="rect">
            <a:avLst/>
          </a:prstGeom>
          <a:noFill/>
          <a:ln>
            <a:noFill/>
          </a:ln>
        </p:spPr>
      </p:pic>
      <p:pic>
        <p:nvPicPr>
          <p:cNvPr id="1757" name="Google Shape;1757;p43"/>
          <p:cNvPicPr preferRelativeResize="0"/>
          <p:nvPr/>
        </p:nvPicPr>
        <p:blipFill rotWithShape="1">
          <a:blip r:embed="rId7">
            <a:alphaModFix/>
          </a:blip>
          <a:srcRect/>
          <a:stretch/>
        </p:blipFill>
        <p:spPr>
          <a:xfrm>
            <a:off x="5562600" y="3675805"/>
            <a:ext cx="6183750" cy="1461150"/>
          </a:xfrm>
          <a:prstGeom prst="rect">
            <a:avLst/>
          </a:prstGeom>
          <a:noFill/>
          <a:ln>
            <a:noFill/>
          </a:ln>
        </p:spPr>
      </p:pic>
      <p:pic>
        <p:nvPicPr>
          <p:cNvPr id="1758" name="Google Shape;1758;p43"/>
          <p:cNvPicPr preferRelativeResize="0"/>
          <p:nvPr/>
        </p:nvPicPr>
        <p:blipFill rotWithShape="1">
          <a:blip r:embed="rId8">
            <a:alphaModFix/>
          </a:blip>
          <a:srcRect/>
          <a:stretch/>
        </p:blipFill>
        <p:spPr>
          <a:xfrm>
            <a:off x="2929150" y="7934087"/>
            <a:ext cx="1943900" cy="1249650"/>
          </a:xfrm>
          <a:prstGeom prst="rect">
            <a:avLst/>
          </a:prstGeom>
          <a:noFill/>
          <a:ln>
            <a:noFill/>
          </a:ln>
        </p:spPr>
      </p:pic>
      <p:sp>
        <p:nvSpPr>
          <p:cNvPr id="2" name="CaixaDeTexto 1">
            <a:extLst>
              <a:ext uri="{FF2B5EF4-FFF2-40B4-BE49-F238E27FC236}">
                <a16:creationId xmlns:a16="http://schemas.microsoft.com/office/drawing/2014/main" id="{C0CCB2C9-3F27-4129-5070-9D6AED667AB3}"/>
              </a:ext>
            </a:extLst>
          </p:cNvPr>
          <p:cNvSpPr txBox="1"/>
          <p:nvPr/>
        </p:nvSpPr>
        <p:spPr>
          <a:xfrm>
            <a:off x="1778300" y="8286924"/>
            <a:ext cx="1193500" cy="641201"/>
          </a:xfrm>
          <a:prstGeom prst="rect">
            <a:avLst/>
          </a:prstGeom>
          <a:noFill/>
          <a:ln>
            <a:noFill/>
          </a:ln>
        </p:spPr>
        <p:txBody>
          <a:bodyPr spcFirstLastPara="1" vert="horz" wrap="square" lIns="0" tIns="0" rIns="0" bIns="0" rtlCol="0" anchor="t" anchorCtr="0">
            <a:spAutoFit/>
          </a:bodyPr>
          <a:lstStyle>
            <a:lvl1pPr lvl="0" algn="ctr">
              <a:lnSpc>
                <a:spcPts val="4950"/>
              </a:lnSpc>
              <a:spcBef>
                <a:spcPts val="0"/>
              </a:spcBef>
              <a:spcAft>
                <a:spcPts val="0"/>
              </a:spcAft>
              <a:buSzPts val="2800"/>
              <a:buNone/>
              <a:defRPr sz="4500">
                <a:solidFill>
                  <a:srgbClr val="000000"/>
                </a:solidFill>
                <a:latin typeface="Poppins Semi-Bold"/>
              </a:defRPr>
            </a:lvl1pPr>
            <a:lvl2pPr lvl="1" algn="ctr">
              <a:lnSpc>
                <a:spcPct val="100000"/>
              </a:lnSpc>
              <a:spcBef>
                <a:spcPts val="0"/>
              </a:spcBef>
              <a:spcAft>
                <a:spcPts val="0"/>
              </a:spcAft>
              <a:buSzPts val="2800"/>
              <a:buNone/>
            </a:lvl2pPr>
            <a:lvl3pPr lvl="2" algn="ctr">
              <a:lnSpc>
                <a:spcPct val="100000"/>
              </a:lnSpc>
              <a:spcBef>
                <a:spcPts val="0"/>
              </a:spcBef>
              <a:spcAft>
                <a:spcPts val="0"/>
              </a:spcAft>
              <a:buSzPts val="2800"/>
              <a:buNone/>
            </a:lvl3pPr>
            <a:lvl4pPr lvl="3" algn="ctr">
              <a:lnSpc>
                <a:spcPct val="100000"/>
              </a:lnSpc>
              <a:spcBef>
                <a:spcPts val="0"/>
              </a:spcBef>
              <a:spcAft>
                <a:spcPts val="0"/>
              </a:spcAft>
              <a:buSzPts val="2800"/>
              <a:buNone/>
            </a:lvl4pPr>
            <a:lvl5pPr lvl="4" algn="ctr">
              <a:lnSpc>
                <a:spcPct val="100000"/>
              </a:lnSpc>
              <a:spcBef>
                <a:spcPts val="0"/>
              </a:spcBef>
              <a:spcAft>
                <a:spcPts val="0"/>
              </a:spcAft>
              <a:buSzPts val="2800"/>
              <a:buNone/>
            </a:lvl5pPr>
            <a:lvl6pPr lvl="5" algn="ctr">
              <a:lnSpc>
                <a:spcPct val="100000"/>
              </a:lnSpc>
              <a:spcBef>
                <a:spcPts val="0"/>
              </a:spcBef>
              <a:spcAft>
                <a:spcPts val="0"/>
              </a:spcAft>
              <a:buSzPts val="2800"/>
              <a:buNone/>
            </a:lvl6pPr>
            <a:lvl7pPr lvl="6" algn="ctr">
              <a:lnSpc>
                <a:spcPct val="100000"/>
              </a:lnSpc>
              <a:spcBef>
                <a:spcPts val="0"/>
              </a:spcBef>
              <a:spcAft>
                <a:spcPts val="0"/>
              </a:spcAft>
              <a:buSzPts val="2800"/>
              <a:buNone/>
            </a:lvl7pPr>
            <a:lvl8pPr lvl="7" algn="ctr">
              <a:lnSpc>
                <a:spcPct val="100000"/>
              </a:lnSpc>
              <a:spcBef>
                <a:spcPts val="0"/>
              </a:spcBef>
              <a:spcAft>
                <a:spcPts val="0"/>
              </a:spcAft>
              <a:buSzPts val="2800"/>
              <a:buNone/>
            </a:lvl8pPr>
            <a:lvl9pPr lvl="8" algn="ctr">
              <a:lnSpc>
                <a:spcPct val="100000"/>
              </a:lnSpc>
              <a:spcBef>
                <a:spcPts val="0"/>
              </a:spcBef>
              <a:spcAft>
                <a:spcPts val="0"/>
              </a:spcAft>
              <a:buSzPts val="2800"/>
              <a:buNone/>
            </a:lvl9pPr>
          </a:lstStyle>
          <a:p>
            <a:r>
              <a:rPr lang="en-US"/>
              <a:t>S = </a:t>
            </a:r>
            <a:endParaRPr lang="pt-B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themeOverride>
</file>

<file path=docProps/app.xml><?xml version="1.0" encoding="utf-8"?>
<Properties xmlns="http://schemas.openxmlformats.org/officeDocument/2006/extended-properties" xmlns:vt="http://schemas.openxmlformats.org/officeDocument/2006/docPropsVTypes">
  <Template/>
  <TotalTime>324</TotalTime>
  <Words>3841</Words>
  <Application>Microsoft Office PowerPoint</Application>
  <PresentationFormat>Personalizar</PresentationFormat>
  <Paragraphs>394</Paragraphs>
  <Slides>70</Slides>
  <Notes>27</Notes>
  <HiddenSlides>0</HiddenSlides>
  <MMClips>0</MMClips>
  <ScaleCrop>false</ScaleCrop>
  <HeadingPairs>
    <vt:vector size="6" baseType="variant">
      <vt:variant>
        <vt:lpstr>Fontes usadas</vt:lpstr>
      </vt:variant>
      <vt:variant>
        <vt:i4>16</vt:i4>
      </vt:variant>
      <vt:variant>
        <vt:lpstr>Tema</vt:lpstr>
      </vt:variant>
      <vt:variant>
        <vt:i4>1</vt:i4>
      </vt:variant>
      <vt:variant>
        <vt:lpstr>Títulos de slides</vt:lpstr>
      </vt:variant>
      <vt:variant>
        <vt:i4>70</vt:i4>
      </vt:variant>
    </vt:vector>
  </HeadingPairs>
  <TitlesOfParts>
    <vt:vector size="87" baseType="lpstr">
      <vt:lpstr>Poppins Semi-Bold</vt:lpstr>
      <vt:lpstr>Poppins</vt:lpstr>
      <vt:lpstr>Roboto Condensed Light</vt:lpstr>
      <vt:lpstr>Wingdings</vt:lpstr>
      <vt:lpstr>Bahnschrift</vt:lpstr>
      <vt:lpstr>Arial</vt:lpstr>
      <vt:lpstr>Aptos Display</vt:lpstr>
      <vt:lpstr>Aptos</vt:lpstr>
      <vt:lpstr>Cambria Math</vt:lpstr>
      <vt:lpstr>Microsoft Himalaya</vt:lpstr>
      <vt:lpstr>Barlow Semi Condensed Medium</vt:lpstr>
      <vt:lpstr>Poppins Bold</vt:lpstr>
      <vt:lpstr>Barlow Semi Condensed</vt:lpstr>
      <vt:lpstr>Times New Roman</vt:lpstr>
      <vt:lpstr>Poppins Medium</vt:lpstr>
      <vt:lpstr>SegoeUIVariable</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Exemplo </vt:lpstr>
      <vt:lpstr>Exemplo </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Distribuição Qui-Quadrado (Χ²) </vt:lpstr>
      <vt:lpstr>Distribuição Qui-Quadrado (Χ²) </vt:lpstr>
      <vt:lpstr>Distribuição Qui-Quadrado (Χ²) </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Distribuição T </vt:lpstr>
      <vt:lpstr>Distribuição 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Distribuição F de Snedecor </vt:lpstr>
      <vt:lpstr>Distribuição F de Snedecor </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Distribuição Normal Padrão  </vt:lpstr>
      <vt:lpstr>Distribuição Qui-Quadrado (Χ²) </vt:lpstr>
      <vt:lpstr>Distribuição t de Student </vt:lpstr>
      <vt:lpstr>Distribuição F de Snedecor </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Navy And White Modern Project Management Presentation</dc:title>
  <cp:lastModifiedBy>Willson Santtos</cp:lastModifiedBy>
  <cp:revision>1</cp:revision>
  <dcterms:created xsi:type="dcterms:W3CDTF">2006-08-16T00:00:00Z</dcterms:created>
  <dcterms:modified xsi:type="dcterms:W3CDTF">2024-06-20T01:23:01Z</dcterms:modified>
  <dc:identifier>DAGFb6iNNMc</dc:identifier>
</cp:coreProperties>
</file>