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0" r:id="rId3"/>
    <p:sldMasterId id="214748368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</p:sldIdLst>
  <p:sldSz cy="5143500" cx="9144000"/>
  <p:notesSz cx="6858000" cy="9144000"/>
  <p:embeddedFontLst>
    <p:embeddedFont>
      <p:font typeface="Proxima Nova"/>
      <p:regular r:id="rId56"/>
      <p:bold r:id="rId57"/>
      <p:italic r:id="rId58"/>
      <p:boldItalic r:id="rId59"/>
    </p:embeddedFont>
    <p:embeddedFont>
      <p:font typeface="Fjalla One"/>
      <p:regular r:id="rId60"/>
    </p:embeddedFont>
    <p:embeddedFont>
      <p:font typeface="Barlow Semi Condensed Medium"/>
      <p:regular r:id="rId61"/>
      <p:bold r:id="rId62"/>
      <p:italic r:id="rId63"/>
      <p:boldItalic r:id="rId64"/>
    </p:embeddedFont>
    <p:embeddedFont>
      <p:font typeface="Proxima Nova Semibold"/>
      <p:regular r:id="rId65"/>
      <p:bold r:id="rId66"/>
      <p:boldItalic r:id="rId67"/>
    </p:embeddedFont>
    <p:embeddedFont>
      <p:font typeface="Barlow Semi Condensed"/>
      <p:regular r:id="rId68"/>
      <p:bold r:id="rId69"/>
      <p:italic r:id="rId70"/>
      <p:boldItalic r:id="rId7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71" Type="http://schemas.openxmlformats.org/officeDocument/2006/relationships/font" Target="fonts/BarlowSemiCondensed-boldItalic.fntdata"/><Relationship Id="rId70" Type="http://schemas.openxmlformats.org/officeDocument/2006/relationships/font" Target="fonts/BarlowSemiCondensed-italic.fntdata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BarlowSemiCondensedMedium-bold.fntdata"/><Relationship Id="rId61" Type="http://schemas.openxmlformats.org/officeDocument/2006/relationships/font" Target="fonts/BarlowSemiCondensedMedium-regular.fntdata"/><Relationship Id="rId20" Type="http://schemas.openxmlformats.org/officeDocument/2006/relationships/slide" Target="slides/slide15.xml"/><Relationship Id="rId64" Type="http://schemas.openxmlformats.org/officeDocument/2006/relationships/font" Target="fonts/BarlowSemiCondensedMedium-boldItalic.fntdata"/><Relationship Id="rId63" Type="http://schemas.openxmlformats.org/officeDocument/2006/relationships/font" Target="fonts/BarlowSemiCondensedMedium-italic.fntdata"/><Relationship Id="rId22" Type="http://schemas.openxmlformats.org/officeDocument/2006/relationships/slide" Target="slides/slide17.xml"/><Relationship Id="rId66" Type="http://schemas.openxmlformats.org/officeDocument/2006/relationships/font" Target="fonts/ProximaNovaSemibold-bold.fntdata"/><Relationship Id="rId21" Type="http://schemas.openxmlformats.org/officeDocument/2006/relationships/slide" Target="slides/slide16.xml"/><Relationship Id="rId65" Type="http://schemas.openxmlformats.org/officeDocument/2006/relationships/font" Target="fonts/ProximaNovaSemibold-regular.fntdata"/><Relationship Id="rId24" Type="http://schemas.openxmlformats.org/officeDocument/2006/relationships/slide" Target="slides/slide19.xml"/><Relationship Id="rId68" Type="http://schemas.openxmlformats.org/officeDocument/2006/relationships/font" Target="fonts/BarlowSemiCondensed-regular.fntdata"/><Relationship Id="rId23" Type="http://schemas.openxmlformats.org/officeDocument/2006/relationships/slide" Target="slides/slide18.xml"/><Relationship Id="rId67" Type="http://schemas.openxmlformats.org/officeDocument/2006/relationships/font" Target="fonts/ProximaNovaSemibold-boldItalic.fntdata"/><Relationship Id="rId60" Type="http://schemas.openxmlformats.org/officeDocument/2006/relationships/font" Target="fonts/FjallaOne-regular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font" Target="fonts/BarlowSemiCondensed-bold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font" Target="fonts/ProximaNova-bold.fntdata"/><Relationship Id="rId12" Type="http://schemas.openxmlformats.org/officeDocument/2006/relationships/slide" Target="slides/slide7.xml"/><Relationship Id="rId56" Type="http://schemas.openxmlformats.org/officeDocument/2006/relationships/font" Target="fonts/ProximaNova-regular.fntdata"/><Relationship Id="rId15" Type="http://schemas.openxmlformats.org/officeDocument/2006/relationships/slide" Target="slides/slide10.xml"/><Relationship Id="rId59" Type="http://schemas.openxmlformats.org/officeDocument/2006/relationships/font" Target="fonts/ProximaNova-boldItalic.fntdata"/><Relationship Id="rId14" Type="http://schemas.openxmlformats.org/officeDocument/2006/relationships/slide" Target="slides/slide9.xml"/><Relationship Id="rId58" Type="http://schemas.openxmlformats.org/officeDocument/2006/relationships/font" Target="fonts/ProximaNova-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9" name="Shape 1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Google Shape;169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1" name="Google Shape;169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9" name="Shape 1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" name="Google Shape;1760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1" name="Google Shape;176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6" name="Shape 1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7" name="Google Shape;1767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8" name="Google Shape;176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3" name="Shape 1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4" name="Google Shape;1774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5" name="Google Shape;177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7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9" name="Google Shape;178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2" name="Shape 1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" name="Google Shape;1833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4" name="Google Shape;183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8" name="Shape 1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9" name="Google Shape;1839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0" name="Google Shape;184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5" name="Shape 1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" name="Google Shape;1846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7" name="Google Shape;184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2" name="Shape 1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" name="Google Shape;1853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4" name="Google Shape;185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0" name="Shape 1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1" name="Google Shape;1861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2" name="Google Shape;1862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8" name="Shape 1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9" name="Google Shape;1869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0" name="Google Shape;187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7" name="Shape 1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8" name="Google Shape;1698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9" name="Google Shape;169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6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8" name="Google Shape;187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2" name="Shape 1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3" name="Google Shape;1883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4" name="Google Shape;188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0" name="Shape 1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1" name="Google Shape;1891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2" name="Google Shape;189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6" name="Shape 1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7" name="Google Shape;1897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8" name="Google Shape;1898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3" name="Shape 1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" name="Google Shape;1904;p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5" name="Google Shape;1905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2" name="Shape 1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3" name="Google Shape;1913;p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4" name="Google Shape;1914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8" name="Shape 1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9" name="Google Shape;1919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0" name="Google Shape;1920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4" name="Shape 1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" name="Google Shape;1935;p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6" name="Google Shape;1936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2" name="Shape 1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3" name="Google Shape;1943;p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4" name="Google Shape;1944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9" name="Shape 1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" name="Google Shape;1950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1" name="Google Shape;1951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4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6" name="Google Shape;170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5" name="Shape 1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6" name="Google Shape;1956;p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7" name="Google Shape;1957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2" name="Shape 1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" name="Google Shape;1963;p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4" name="Google Shape;1964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1" name="Shape 1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2" name="Google Shape;1972;p3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3" name="Google Shape;1973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7" name="Shape 1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" name="Google Shape;1978;p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9" name="Google Shape;1979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4" name="Shape 1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5" name="Google Shape;1985;p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6" name="Google Shape;1986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1" name="Shape 1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2" name="Google Shape;1992;p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3" name="Google Shape;1993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8" name="Shape 1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" name="Google Shape;1999;p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0" name="Google Shape;2000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4" name="Shape 2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5" name="Google Shape;2005;p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6" name="Google Shape;2006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0" name="Shape 2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1" name="Google Shape;2011;p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2" name="Google Shape;2012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0" name="Shape 2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1" name="Google Shape;2021;p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2" name="Google Shape;2022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2" name="Shape 1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3" name="Google Shape;1713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4" name="Google Shape;171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6" name="Shape 2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" name="Google Shape;2027;p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8" name="Google Shape;2028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5" name="Shape 2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6" name="Google Shape;2036;p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7" name="Google Shape;2037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2" name="Shape 2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3" name="Google Shape;2043;p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4" name="Google Shape;2044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0" name="Shape 2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Google Shape;2051;p4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2" name="Google Shape;2052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6" name="Shape 2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Google Shape;2057;p4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8" name="Google Shape;2058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2" name="Shape 2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Google Shape;2063;p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4" name="Google Shape;2064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9" name="Shape 2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0" name="Google Shape;2070;p4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1" name="Google Shape;2071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6" name="Shape 2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7" name="Google Shape;2077;p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8" name="Google Shape;2078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2" name="Shape 2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Google Shape;2083;p4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4" name="Google Shape;2084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8" name="Shape 2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" name="Google Shape;2089;p4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0" name="Google Shape;2090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8" name="Shape 1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9" name="Google Shape;1719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0" name="Google Shape;172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4" name="Shape 2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5" name="Google Shape;2095;p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6" name="Google Shape;2096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5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Google Shape;1726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7" name="Google Shape;172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3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5" name="Google Shape;173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1" name="Shape 1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" name="Google Shape;1742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3" name="Google Shape;174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8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0" name="Google Shape;175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slidesgo.com/" TargetMode="External"/><Relationship Id="rId3" Type="http://schemas.openxmlformats.org/officeDocument/2006/relationships/hyperlink" Target="https://www.flaticon.com/" TargetMode="External"/><Relationship Id="rId4" Type="http://schemas.openxmlformats.org/officeDocument/2006/relationships/hyperlink" Target="https://www.freepik.com/" TargetMode="External"/><Relationship Id="rId5" Type="http://schemas.openxmlformats.org/officeDocument/2006/relationships/hyperlink" Target="https://stories.freepik.com/" TargetMode="Externa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2"/>
          <p:cNvSpPr txBox="1"/>
          <p:nvPr>
            <p:ph type="ctrTitle"/>
          </p:nvPr>
        </p:nvSpPr>
        <p:spPr>
          <a:xfrm>
            <a:off x="5248656" y="2002536"/>
            <a:ext cx="3264300" cy="17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9" name="Google Shape;9;p2"/>
          <p:cNvSpPr txBox="1"/>
          <p:nvPr>
            <p:ph idx="1" type="subTitle"/>
          </p:nvPr>
        </p:nvSpPr>
        <p:spPr>
          <a:xfrm>
            <a:off x="5248656" y="3721608"/>
            <a:ext cx="3264300" cy="8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Semi Condensed Medium"/>
              <a:buNone/>
              <a:defRPr b="0" i="0" sz="2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Semi Condensed Medium"/>
              <a:buNone/>
              <a:defRPr b="0" i="0" sz="2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Semi Condensed Medium"/>
              <a:buNone/>
              <a:defRPr b="0" i="0" sz="2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Semi Condensed Medium"/>
              <a:buNone/>
              <a:defRPr b="0" i="0" sz="2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Semi Condensed Medium"/>
              <a:buNone/>
              <a:defRPr b="0" i="0" sz="2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Semi Condensed Medium"/>
              <a:buNone/>
              <a:defRPr b="0" i="0" sz="2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Semi Condensed Medium"/>
              <a:buNone/>
              <a:defRPr b="0" i="0" sz="2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Semi Condensed Medium"/>
              <a:buNone/>
              <a:defRPr b="0" i="0" sz="2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Barlow Semi Condensed Medium"/>
              <a:buNone/>
              <a:defRPr b="0" i="0" sz="2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cxnSp>
        <p:nvCxnSpPr>
          <p:cNvPr id="10" name="Google Shape;10;p2"/>
          <p:cNvCxnSpPr/>
          <p:nvPr/>
        </p:nvCxnSpPr>
        <p:spPr>
          <a:xfrm flipH="1">
            <a:off x="5827050" y="451300"/>
            <a:ext cx="1672500" cy="126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 rot="10800000">
            <a:off x="7512925" y="457850"/>
            <a:ext cx="829500" cy="74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 flipH="1">
            <a:off x="8348975" y="-6625"/>
            <a:ext cx="796500" cy="1188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3" name="Google Shape;13;p2"/>
          <p:cNvGrpSpPr/>
          <p:nvPr/>
        </p:nvGrpSpPr>
        <p:grpSpPr>
          <a:xfrm>
            <a:off x="8064275" y="887850"/>
            <a:ext cx="581800" cy="582350"/>
            <a:chOff x="8064275" y="887850"/>
            <a:chExt cx="581800" cy="582350"/>
          </a:xfrm>
        </p:grpSpPr>
        <p:sp>
          <p:nvSpPr>
            <p:cNvPr id="14" name="Google Shape;14;p2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7353050" y="316275"/>
            <a:ext cx="292025" cy="292575"/>
            <a:chOff x="7353050" y="316275"/>
            <a:chExt cx="292025" cy="292575"/>
          </a:xfrm>
        </p:grpSpPr>
        <p:sp>
          <p:nvSpPr>
            <p:cNvPr id="21" name="Google Shape;21;p2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25;p2"/>
          <p:cNvSpPr/>
          <p:nvPr/>
        </p:nvSpPr>
        <p:spPr>
          <a:xfrm>
            <a:off x="5690580" y="425807"/>
            <a:ext cx="288614" cy="288337"/>
          </a:xfrm>
          <a:custGeom>
            <a:rect b="b" l="l" r="r" t="t"/>
            <a:pathLst>
              <a:path extrusionOk="0" h="22893" w="22915">
                <a:moveTo>
                  <a:pt x="11457" y="0"/>
                </a:moveTo>
                <a:cubicBezTo>
                  <a:pt x="5127" y="0"/>
                  <a:pt x="0" y="5127"/>
                  <a:pt x="0" y="11435"/>
                </a:cubicBezTo>
                <a:cubicBezTo>
                  <a:pt x="0" y="17766"/>
                  <a:pt x="5127" y="22892"/>
                  <a:pt x="11457" y="22892"/>
                </a:cubicBezTo>
                <a:cubicBezTo>
                  <a:pt x="17788" y="22892"/>
                  <a:pt x="22914" y="17766"/>
                  <a:pt x="22914" y="11435"/>
                </a:cubicBezTo>
                <a:cubicBezTo>
                  <a:pt x="22914" y="5127"/>
                  <a:pt x="17788" y="0"/>
                  <a:pt x="1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"/>
          <p:cNvSpPr/>
          <p:nvPr/>
        </p:nvSpPr>
        <p:spPr>
          <a:xfrm>
            <a:off x="5688325" y="423275"/>
            <a:ext cx="293111" cy="293388"/>
          </a:xfrm>
          <a:custGeom>
            <a:rect b="b" l="l" r="r" t="t"/>
            <a:pathLst>
              <a:path extrusionOk="0" h="23294" w="23272">
                <a:moveTo>
                  <a:pt x="11636" y="380"/>
                </a:moveTo>
                <a:cubicBezTo>
                  <a:pt x="14757" y="380"/>
                  <a:pt x="17566" y="1628"/>
                  <a:pt x="19594" y="3679"/>
                </a:cubicBezTo>
                <a:cubicBezTo>
                  <a:pt x="21645" y="5707"/>
                  <a:pt x="22893" y="8538"/>
                  <a:pt x="22893" y="11636"/>
                </a:cubicBezTo>
                <a:cubicBezTo>
                  <a:pt x="22893" y="14757"/>
                  <a:pt x="21645" y="17565"/>
                  <a:pt x="19594" y="19616"/>
                </a:cubicBezTo>
                <a:cubicBezTo>
                  <a:pt x="17566" y="21644"/>
                  <a:pt x="14757" y="22915"/>
                  <a:pt x="11636" y="22915"/>
                </a:cubicBezTo>
                <a:cubicBezTo>
                  <a:pt x="8516" y="22915"/>
                  <a:pt x="5707" y="21644"/>
                  <a:pt x="3657" y="19616"/>
                </a:cubicBezTo>
                <a:cubicBezTo>
                  <a:pt x="1628" y="17565"/>
                  <a:pt x="358" y="14757"/>
                  <a:pt x="358" y="11636"/>
                </a:cubicBezTo>
                <a:cubicBezTo>
                  <a:pt x="358" y="8538"/>
                  <a:pt x="1628" y="5707"/>
                  <a:pt x="3657" y="3679"/>
                </a:cubicBezTo>
                <a:cubicBezTo>
                  <a:pt x="5707" y="1628"/>
                  <a:pt x="8516" y="380"/>
                  <a:pt x="11636" y="380"/>
                </a:cubicBezTo>
                <a:close/>
                <a:moveTo>
                  <a:pt x="11636" y="1"/>
                </a:moveTo>
                <a:cubicBezTo>
                  <a:pt x="5217" y="1"/>
                  <a:pt x="1" y="5217"/>
                  <a:pt x="1" y="11636"/>
                </a:cubicBezTo>
                <a:cubicBezTo>
                  <a:pt x="1" y="18078"/>
                  <a:pt x="5217" y="23294"/>
                  <a:pt x="11636" y="23294"/>
                </a:cubicBezTo>
                <a:cubicBezTo>
                  <a:pt x="18056" y="23294"/>
                  <a:pt x="23272" y="18078"/>
                  <a:pt x="23272" y="11636"/>
                </a:cubicBezTo>
                <a:cubicBezTo>
                  <a:pt x="23272" y="5217"/>
                  <a:pt x="18056" y="1"/>
                  <a:pt x="116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"/>
          <p:cNvSpPr/>
          <p:nvPr/>
        </p:nvSpPr>
        <p:spPr>
          <a:xfrm>
            <a:off x="5727069" y="462309"/>
            <a:ext cx="215626" cy="215337"/>
          </a:xfrm>
          <a:custGeom>
            <a:rect b="b" l="l" r="r" t="t"/>
            <a:pathLst>
              <a:path extrusionOk="0" h="17097" w="17120">
                <a:moveTo>
                  <a:pt x="8560" y="0"/>
                </a:moveTo>
                <a:cubicBezTo>
                  <a:pt x="3835" y="0"/>
                  <a:pt x="1" y="3812"/>
                  <a:pt x="1" y="8537"/>
                </a:cubicBezTo>
                <a:cubicBezTo>
                  <a:pt x="1" y="13263"/>
                  <a:pt x="3835" y="17097"/>
                  <a:pt x="8560" y="17097"/>
                </a:cubicBezTo>
                <a:cubicBezTo>
                  <a:pt x="13286" y="17097"/>
                  <a:pt x="17120" y="13263"/>
                  <a:pt x="17120" y="8537"/>
                </a:cubicBezTo>
                <a:cubicBezTo>
                  <a:pt x="17120" y="3812"/>
                  <a:pt x="13286" y="0"/>
                  <a:pt x="85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"/>
          <p:cNvSpPr/>
          <p:nvPr/>
        </p:nvSpPr>
        <p:spPr>
          <a:xfrm>
            <a:off x="5724827" y="459777"/>
            <a:ext cx="220123" cy="220400"/>
          </a:xfrm>
          <a:custGeom>
            <a:rect b="b" l="l" r="r" t="t"/>
            <a:pathLst>
              <a:path extrusionOk="0" h="17499" w="17477">
                <a:moveTo>
                  <a:pt x="8738" y="379"/>
                </a:moveTo>
                <a:cubicBezTo>
                  <a:pt x="11057" y="379"/>
                  <a:pt x="13130" y="1316"/>
                  <a:pt x="14645" y="2831"/>
                </a:cubicBezTo>
                <a:cubicBezTo>
                  <a:pt x="16161" y="4347"/>
                  <a:pt x="17097" y="6442"/>
                  <a:pt x="17097" y="8738"/>
                </a:cubicBezTo>
                <a:cubicBezTo>
                  <a:pt x="17097" y="11056"/>
                  <a:pt x="16161" y="13152"/>
                  <a:pt x="14645" y="14667"/>
                </a:cubicBezTo>
                <a:cubicBezTo>
                  <a:pt x="13130" y="16183"/>
                  <a:pt x="11057" y="17119"/>
                  <a:pt x="8738" y="17119"/>
                </a:cubicBezTo>
                <a:cubicBezTo>
                  <a:pt x="6420" y="17119"/>
                  <a:pt x="4325" y="16183"/>
                  <a:pt x="2809" y="14667"/>
                </a:cubicBezTo>
                <a:cubicBezTo>
                  <a:pt x="1293" y="13152"/>
                  <a:pt x="357" y="11056"/>
                  <a:pt x="357" y="8738"/>
                </a:cubicBezTo>
                <a:cubicBezTo>
                  <a:pt x="357" y="6442"/>
                  <a:pt x="1293" y="4347"/>
                  <a:pt x="2809" y="2831"/>
                </a:cubicBezTo>
                <a:cubicBezTo>
                  <a:pt x="4325" y="1316"/>
                  <a:pt x="6420" y="379"/>
                  <a:pt x="8738" y="379"/>
                </a:cubicBezTo>
                <a:close/>
                <a:moveTo>
                  <a:pt x="8738" y="0"/>
                </a:moveTo>
                <a:cubicBezTo>
                  <a:pt x="3901" y="0"/>
                  <a:pt x="1" y="3924"/>
                  <a:pt x="1" y="8738"/>
                </a:cubicBezTo>
                <a:cubicBezTo>
                  <a:pt x="1" y="13575"/>
                  <a:pt x="3901" y="17498"/>
                  <a:pt x="8738" y="17498"/>
                </a:cubicBezTo>
                <a:cubicBezTo>
                  <a:pt x="13553" y="17498"/>
                  <a:pt x="17476" y="13575"/>
                  <a:pt x="17476" y="8738"/>
                </a:cubicBezTo>
                <a:cubicBezTo>
                  <a:pt x="17476" y="3924"/>
                  <a:pt x="13553" y="0"/>
                  <a:pt x="8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5766657" y="501884"/>
            <a:ext cx="136177" cy="136177"/>
          </a:xfrm>
          <a:custGeom>
            <a:rect b="b" l="l" r="r" t="t"/>
            <a:pathLst>
              <a:path extrusionOk="0" h="10812" w="10812">
                <a:moveTo>
                  <a:pt x="5417" y="1"/>
                </a:moveTo>
                <a:cubicBezTo>
                  <a:pt x="2430" y="1"/>
                  <a:pt x="1" y="2431"/>
                  <a:pt x="1" y="5395"/>
                </a:cubicBezTo>
                <a:cubicBezTo>
                  <a:pt x="1" y="8382"/>
                  <a:pt x="2430" y="10812"/>
                  <a:pt x="5417" y="10812"/>
                </a:cubicBezTo>
                <a:cubicBezTo>
                  <a:pt x="8404" y="10812"/>
                  <a:pt x="10812" y="8382"/>
                  <a:pt x="10812" y="5395"/>
                </a:cubicBezTo>
                <a:cubicBezTo>
                  <a:pt x="10812" y="2431"/>
                  <a:pt x="8404" y="1"/>
                  <a:pt x="54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5764415" y="499642"/>
            <a:ext cx="140951" cy="140674"/>
          </a:xfrm>
          <a:custGeom>
            <a:rect b="b" l="l" r="r" t="t"/>
            <a:pathLst>
              <a:path extrusionOk="0" h="11169" w="11191">
                <a:moveTo>
                  <a:pt x="5595" y="357"/>
                </a:moveTo>
                <a:cubicBezTo>
                  <a:pt x="7044" y="357"/>
                  <a:pt x="8337" y="937"/>
                  <a:pt x="9273" y="1895"/>
                </a:cubicBezTo>
                <a:cubicBezTo>
                  <a:pt x="10232" y="2832"/>
                  <a:pt x="10811" y="4147"/>
                  <a:pt x="10811" y="5573"/>
                </a:cubicBezTo>
                <a:cubicBezTo>
                  <a:pt x="10811" y="7022"/>
                  <a:pt x="10232" y="8337"/>
                  <a:pt x="9273" y="9273"/>
                </a:cubicBezTo>
                <a:cubicBezTo>
                  <a:pt x="8337" y="10210"/>
                  <a:pt x="7044" y="10789"/>
                  <a:pt x="5595" y="10789"/>
                </a:cubicBezTo>
                <a:cubicBezTo>
                  <a:pt x="4147" y="10789"/>
                  <a:pt x="2854" y="10210"/>
                  <a:pt x="1895" y="9273"/>
                </a:cubicBezTo>
                <a:cubicBezTo>
                  <a:pt x="959" y="8337"/>
                  <a:pt x="379" y="7022"/>
                  <a:pt x="379" y="5573"/>
                </a:cubicBezTo>
                <a:cubicBezTo>
                  <a:pt x="379" y="4147"/>
                  <a:pt x="959" y="2832"/>
                  <a:pt x="1895" y="1895"/>
                </a:cubicBezTo>
                <a:cubicBezTo>
                  <a:pt x="2854" y="937"/>
                  <a:pt x="4147" y="357"/>
                  <a:pt x="5595" y="357"/>
                </a:cubicBezTo>
                <a:close/>
                <a:moveTo>
                  <a:pt x="5595" y="1"/>
                </a:moveTo>
                <a:cubicBezTo>
                  <a:pt x="2497" y="1"/>
                  <a:pt x="1" y="2497"/>
                  <a:pt x="1" y="5573"/>
                </a:cubicBezTo>
                <a:cubicBezTo>
                  <a:pt x="1" y="8672"/>
                  <a:pt x="2497" y="11168"/>
                  <a:pt x="5595" y="11168"/>
                </a:cubicBezTo>
                <a:cubicBezTo>
                  <a:pt x="8671" y="11168"/>
                  <a:pt x="11190" y="8672"/>
                  <a:pt x="11190" y="5573"/>
                </a:cubicBezTo>
                <a:cubicBezTo>
                  <a:pt x="11190" y="2497"/>
                  <a:pt x="8671" y="1"/>
                  <a:pt x="55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" name="Google Shape;31;p2"/>
          <p:cNvGrpSpPr/>
          <p:nvPr/>
        </p:nvGrpSpPr>
        <p:grpSpPr>
          <a:xfrm>
            <a:off x="5443350" y="289275"/>
            <a:ext cx="175013" cy="27000"/>
            <a:chOff x="5662375" y="212375"/>
            <a:chExt cx="175013" cy="27000"/>
          </a:xfrm>
        </p:grpSpPr>
        <p:sp>
          <p:nvSpPr>
            <p:cNvPr id="32" name="Google Shape;32;p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" name="Google Shape;35;p2"/>
          <p:cNvGrpSpPr/>
          <p:nvPr/>
        </p:nvGrpSpPr>
        <p:grpSpPr>
          <a:xfrm>
            <a:off x="8490050" y="170875"/>
            <a:ext cx="175013" cy="27000"/>
            <a:chOff x="5662375" y="212375"/>
            <a:chExt cx="175013" cy="27000"/>
          </a:xfrm>
        </p:grpSpPr>
        <p:sp>
          <p:nvSpPr>
            <p:cNvPr id="36" name="Google Shape;36;p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" name="Google Shape;39;p2"/>
          <p:cNvGrpSpPr/>
          <p:nvPr/>
        </p:nvGrpSpPr>
        <p:grpSpPr>
          <a:xfrm>
            <a:off x="8068750" y="1581800"/>
            <a:ext cx="175013" cy="27000"/>
            <a:chOff x="5662375" y="212375"/>
            <a:chExt cx="175013" cy="27000"/>
          </a:xfrm>
        </p:grpSpPr>
        <p:sp>
          <p:nvSpPr>
            <p:cNvPr id="40" name="Google Shape;40;p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43" name="Google Shape;43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835900"/>
            <a:ext cx="4899450" cy="4307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835900"/>
            <a:ext cx="4943856" cy="4307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" name="Google Shape;435;p11"/>
          <p:cNvGrpSpPr/>
          <p:nvPr/>
        </p:nvGrpSpPr>
        <p:grpSpPr>
          <a:xfrm>
            <a:off x="1349626" y="598417"/>
            <a:ext cx="6453730" cy="3631136"/>
            <a:chOff x="365750" y="1285025"/>
            <a:chExt cx="6934275" cy="3315500"/>
          </a:xfrm>
        </p:grpSpPr>
        <p:sp>
          <p:nvSpPr>
            <p:cNvPr id="436" name="Google Shape;436;p11"/>
            <p:cNvSpPr/>
            <p:nvPr/>
          </p:nvSpPr>
          <p:spPr>
            <a:xfrm>
              <a:off x="365750" y="1285025"/>
              <a:ext cx="6934275" cy="3315500"/>
            </a:xfrm>
            <a:custGeom>
              <a:rect b="b" l="l" r="r" t="t"/>
              <a:pathLst>
                <a:path extrusionOk="0" h="132620" w="277371">
                  <a:moveTo>
                    <a:pt x="139292" y="1"/>
                  </a:moveTo>
                  <a:cubicBezTo>
                    <a:pt x="131931" y="1"/>
                    <a:pt x="124510" y="530"/>
                    <a:pt x="116820" y="2020"/>
                  </a:cubicBezTo>
                  <a:cubicBezTo>
                    <a:pt x="97286" y="5794"/>
                    <a:pt x="78528" y="13563"/>
                    <a:pt x="62212" y="24940"/>
                  </a:cubicBezTo>
                  <a:cubicBezTo>
                    <a:pt x="40180" y="40312"/>
                    <a:pt x="16039" y="63953"/>
                    <a:pt x="5883" y="89204"/>
                  </a:cubicBezTo>
                  <a:cubicBezTo>
                    <a:pt x="2054" y="98638"/>
                    <a:pt x="1" y="109904"/>
                    <a:pt x="5162" y="118672"/>
                  </a:cubicBezTo>
                  <a:cubicBezTo>
                    <a:pt x="10878" y="128329"/>
                    <a:pt x="23309" y="131547"/>
                    <a:pt x="34519" y="132324"/>
                  </a:cubicBezTo>
                  <a:cubicBezTo>
                    <a:pt x="37485" y="132528"/>
                    <a:pt x="40447" y="132620"/>
                    <a:pt x="43408" y="132620"/>
                  </a:cubicBezTo>
                  <a:cubicBezTo>
                    <a:pt x="64717" y="132620"/>
                    <a:pt x="85919" y="127832"/>
                    <a:pt x="107164" y="125054"/>
                  </a:cubicBezTo>
                  <a:cubicBezTo>
                    <a:pt x="121795" y="123154"/>
                    <a:pt x="136548" y="122208"/>
                    <a:pt x="151300" y="122208"/>
                  </a:cubicBezTo>
                  <a:cubicBezTo>
                    <a:pt x="172303" y="122208"/>
                    <a:pt x="193303" y="124126"/>
                    <a:pt x="213939" y="127940"/>
                  </a:cubicBezTo>
                  <a:cubicBezTo>
                    <a:pt x="222522" y="129553"/>
                    <a:pt x="231673" y="131360"/>
                    <a:pt x="240407" y="131360"/>
                  </a:cubicBezTo>
                  <a:cubicBezTo>
                    <a:pt x="248501" y="131360"/>
                    <a:pt x="256237" y="129808"/>
                    <a:pt x="262831" y="125110"/>
                  </a:cubicBezTo>
                  <a:cubicBezTo>
                    <a:pt x="276372" y="115454"/>
                    <a:pt x="277371" y="99138"/>
                    <a:pt x="274429" y="84431"/>
                  </a:cubicBezTo>
                  <a:cubicBezTo>
                    <a:pt x="271488" y="69670"/>
                    <a:pt x="264329" y="59902"/>
                    <a:pt x="257059" y="47305"/>
                  </a:cubicBezTo>
                  <a:cubicBezTo>
                    <a:pt x="252786" y="39868"/>
                    <a:pt x="247736" y="33098"/>
                    <a:pt x="241798" y="27215"/>
                  </a:cubicBezTo>
                  <a:cubicBezTo>
                    <a:pt x="234972" y="20500"/>
                    <a:pt x="226925" y="14951"/>
                    <a:pt x="217768" y="11177"/>
                  </a:cubicBezTo>
                  <a:cubicBezTo>
                    <a:pt x="203783" y="5350"/>
                    <a:pt x="188521" y="3407"/>
                    <a:pt x="173482" y="2186"/>
                  </a:cubicBezTo>
                  <a:cubicBezTo>
                    <a:pt x="161726" y="1246"/>
                    <a:pt x="150579" y="1"/>
                    <a:pt x="1392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1"/>
            <p:cNvSpPr/>
            <p:nvPr/>
          </p:nvSpPr>
          <p:spPr>
            <a:xfrm>
              <a:off x="417100" y="1285575"/>
              <a:ext cx="6842700" cy="3314500"/>
            </a:xfrm>
            <a:custGeom>
              <a:rect b="b" l="l" r="r" t="t"/>
              <a:pathLst>
                <a:path extrusionOk="0" h="132580" w="273708">
                  <a:moveTo>
                    <a:pt x="137298" y="0"/>
                  </a:moveTo>
                  <a:cubicBezTo>
                    <a:pt x="129917" y="0"/>
                    <a:pt x="122480" y="500"/>
                    <a:pt x="114766" y="1998"/>
                  </a:cubicBezTo>
                  <a:cubicBezTo>
                    <a:pt x="95232" y="5772"/>
                    <a:pt x="76474" y="13541"/>
                    <a:pt x="60158" y="24918"/>
                  </a:cubicBezTo>
                  <a:cubicBezTo>
                    <a:pt x="38126" y="40290"/>
                    <a:pt x="13985" y="63931"/>
                    <a:pt x="3829" y="89182"/>
                  </a:cubicBezTo>
                  <a:cubicBezTo>
                    <a:pt x="1609" y="94621"/>
                    <a:pt x="0" y="100614"/>
                    <a:pt x="56" y="106386"/>
                  </a:cubicBezTo>
                  <a:cubicBezTo>
                    <a:pt x="56" y="110715"/>
                    <a:pt x="943" y="114877"/>
                    <a:pt x="3108" y="118650"/>
                  </a:cubicBezTo>
                  <a:cubicBezTo>
                    <a:pt x="8824" y="128307"/>
                    <a:pt x="21255" y="131525"/>
                    <a:pt x="32465" y="132302"/>
                  </a:cubicBezTo>
                  <a:cubicBezTo>
                    <a:pt x="35407" y="132469"/>
                    <a:pt x="38403" y="132580"/>
                    <a:pt x="41345" y="132580"/>
                  </a:cubicBezTo>
                  <a:cubicBezTo>
                    <a:pt x="62655" y="132580"/>
                    <a:pt x="83855" y="127807"/>
                    <a:pt x="105110" y="125032"/>
                  </a:cubicBezTo>
                  <a:cubicBezTo>
                    <a:pt x="119761" y="123146"/>
                    <a:pt x="134523" y="122202"/>
                    <a:pt x="149340" y="122202"/>
                  </a:cubicBezTo>
                  <a:cubicBezTo>
                    <a:pt x="170318" y="122202"/>
                    <a:pt x="191240" y="124089"/>
                    <a:pt x="211885" y="127918"/>
                  </a:cubicBezTo>
                  <a:cubicBezTo>
                    <a:pt x="220486" y="129528"/>
                    <a:pt x="229643" y="131359"/>
                    <a:pt x="238412" y="131359"/>
                  </a:cubicBezTo>
                  <a:cubicBezTo>
                    <a:pt x="246459" y="131359"/>
                    <a:pt x="254173" y="129805"/>
                    <a:pt x="260777" y="125088"/>
                  </a:cubicBezTo>
                  <a:cubicBezTo>
                    <a:pt x="270433" y="118206"/>
                    <a:pt x="273707" y="107884"/>
                    <a:pt x="273707" y="97229"/>
                  </a:cubicBezTo>
                  <a:cubicBezTo>
                    <a:pt x="273707" y="92956"/>
                    <a:pt x="273208" y="88627"/>
                    <a:pt x="272375" y="84409"/>
                  </a:cubicBezTo>
                  <a:cubicBezTo>
                    <a:pt x="269434" y="69648"/>
                    <a:pt x="262275" y="59880"/>
                    <a:pt x="255005" y="47283"/>
                  </a:cubicBezTo>
                  <a:cubicBezTo>
                    <a:pt x="250732" y="39846"/>
                    <a:pt x="245682" y="33076"/>
                    <a:pt x="239744" y="27193"/>
                  </a:cubicBezTo>
                  <a:cubicBezTo>
                    <a:pt x="232918" y="20478"/>
                    <a:pt x="224871" y="14929"/>
                    <a:pt x="215714" y="11155"/>
                  </a:cubicBezTo>
                  <a:cubicBezTo>
                    <a:pt x="201729" y="5328"/>
                    <a:pt x="186467" y="3385"/>
                    <a:pt x="171428" y="2164"/>
                  </a:cubicBezTo>
                  <a:cubicBezTo>
                    <a:pt x="159663" y="1221"/>
                    <a:pt x="148563" y="0"/>
                    <a:pt x="1372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8" name="Google Shape;438;p11"/>
          <p:cNvSpPr txBox="1"/>
          <p:nvPr>
            <p:ph type="title"/>
          </p:nvPr>
        </p:nvSpPr>
        <p:spPr>
          <a:xfrm>
            <a:off x="2624328" y="1620753"/>
            <a:ext cx="3904500" cy="190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7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grpSp>
        <p:nvGrpSpPr>
          <p:cNvPr id="439" name="Google Shape;439;p11"/>
          <p:cNvGrpSpPr/>
          <p:nvPr/>
        </p:nvGrpSpPr>
        <p:grpSpPr>
          <a:xfrm>
            <a:off x="-6867" y="-6625"/>
            <a:ext cx="9152342" cy="5102050"/>
            <a:chOff x="-6867" y="-6625"/>
            <a:chExt cx="9152342" cy="5102050"/>
          </a:xfrm>
        </p:grpSpPr>
        <p:cxnSp>
          <p:nvCxnSpPr>
            <p:cNvPr id="440" name="Google Shape;440;p11"/>
            <p:cNvCxnSpPr/>
            <p:nvPr/>
          </p:nvCxnSpPr>
          <p:spPr>
            <a:xfrm>
              <a:off x="2904283" y="4513075"/>
              <a:ext cx="1133100" cy="3063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41" name="Google Shape;441;p11"/>
            <p:cNvCxnSpPr/>
            <p:nvPr/>
          </p:nvCxnSpPr>
          <p:spPr>
            <a:xfrm flipH="1" rot="10800000">
              <a:off x="1562083" y="4492325"/>
              <a:ext cx="1342200" cy="3153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42" name="Google Shape;442;p11"/>
            <p:cNvCxnSpPr/>
            <p:nvPr/>
          </p:nvCxnSpPr>
          <p:spPr>
            <a:xfrm>
              <a:off x="259558" y="4408000"/>
              <a:ext cx="1332000" cy="392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43" name="Google Shape;443;p11"/>
            <p:cNvCxnSpPr/>
            <p:nvPr/>
          </p:nvCxnSpPr>
          <p:spPr>
            <a:xfrm>
              <a:off x="-6867" y="3993550"/>
              <a:ext cx="273900" cy="407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444" name="Google Shape;444;p11"/>
            <p:cNvGrpSpPr/>
            <p:nvPr/>
          </p:nvGrpSpPr>
          <p:grpSpPr>
            <a:xfrm flipH="1">
              <a:off x="1278333" y="4513075"/>
              <a:ext cx="581800" cy="582350"/>
              <a:chOff x="8064275" y="887850"/>
              <a:chExt cx="581800" cy="582350"/>
            </a:xfrm>
          </p:grpSpPr>
          <p:sp>
            <p:nvSpPr>
              <p:cNvPr id="445" name="Google Shape;445;p11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" name="Google Shape;446;p11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" name="Google Shape;447;p11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8" name="Google Shape;448;p11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9" name="Google Shape;449;p11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0" name="Google Shape;450;p11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51" name="Google Shape;451;p11"/>
            <p:cNvGrpSpPr/>
            <p:nvPr/>
          </p:nvGrpSpPr>
          <p:grpSpPr>
            <a:xfrm flipH="1">
              <a:off x="2747608" y="4340463"/>
              <a:ext cx="292025" cy="292575"/>
              <a:chOff x="7353050" y="316275"/>
              <a:chExt cx="292025" cy="292575"/>
            </a:xfrm>
          </p:grpSpPr>
          <p:sp>
            <p:nvSpPr>
              <p:cNvPr id="452" name="Google Shape;452;p11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3" name="Google Shape;453;p11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4" name="Google Shape;454;p11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5" name="Google Shape;455;p11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56" name="Google Shape;456;p11"/>
            <p:cNvGrpSpPr/>
            <p:nvPr/>
          </p:nvGrpSpPr>
          <p:grpSpPr>
            <a:xfrm flipH="1">
              <a:off x="171308" y="4315025"/>
              <a:ext cx="175000" cy="175000"/>
              <a:chOff x="8792300" y="321275"/>
              <a:chExt cx="175000" cy="175000"/>
            </a:xfrm>
          </p:grpSpPr>
          <p:sp>
            <p:nvSpPr>
              <p:cNvPr id="457" name="Google Shape;457;p11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8" name="Google Shape;458;p11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9" name="Google Shape;459;p11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0" name="Google Shape;460;p11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1" name="Google Shape;461;p11"/>
            <p:cNvGrpSpPr/>
            <p:nvPr/>
          </p:nvGrpSpPr>
          <p:grpSpPr>
            <a:xfrm>
              <a:off x="3873197" y="4657550"/>
              <a:ext cx="293111" cy="293388"/>
              <a:chOff x="3164039" y="430875"/>
              <a:chExt cx="293111" cy="293388"/>
            </a:xfrm>
          </p:grpSpPr>
          <p:sp>
            <p:nvSpPr>
              <p:cNvPr id="462" name="Google Shape;462;p11"/>
              <p:cNvSpPr/>
              <p:nvPr/>
            </p:nvSpPr>
            <p:spPr>
              <a:xfrm flipH="1">
                <a:off x="3166281" y="433407"/>
                <a:ext cx="288614" cy="288337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" name="Google Shape;463;p11"/>
              <p:cNvSpPr/>
              <p:nvPr/>
            </p:nvSpPr>
            <p:spPr>
              <a:xfrm flipH="1">
                <a:off x="3164039" y="430875"/>
                <a:ext cx="293111" cy="293388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" name="Google Shape;464;p11"/>
              <p:cNvSpPr/>
              <p:nvPr/>
            </p:nvSpPr>
            <p:spPr>
              <a:xfrm flipH="1">
                <a:off x="3202780" y="469909"/>
                <a:ext cx="215626" cy="215337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" name="Google Shape;465;p11"/>
              <p:cNvSpPr/>
              <p:nvPr/>
            </p:nvSpPr>
            <p:spPr>
              <a:xfrm flipH="1">
                <a:off x="3200525" y="467377"/>
                <a:ext cx="220123" cy="220400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" name="Google Shape;466;p11"/>
              <p:cNvSpPr/>
              <p:nvPr/>
            </p:nvSpPr>
            <p:spPr>
              <a:xfrm flipH="1">
                <a:off x="3242641" y="509484"/>
                <a:ext cx="136177" cy="136177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" name="Google Shape;467;p11"/>
              <p:cNvSpPr/>
              <p:nvPr/>
            </p:nvSpPr>
            <p:spPr>
              <a:xfrm flipH="1">
                <a:off x="3240109" y="507242"/>
                <a:ext cx="140951" cy="140674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8" name="Google Shape;468;p11"/>
            <p:cNvGrpSpPr/>
            <p:nvPr/>
          </p:nvGrpSpPr>
          <p:grpSpPr>
            <a:xfrm flipH="1">
              <a:off x="242270" y="4142425"/>
              <a:ext cx="175013" cy="27000"/>
              <a:chOff x="5662375" y="212375"/>
              <a:chExt cx="175013" cy="27000"/>
            </a:xfrm>
          </p:grpSpPr>
          <p:sp>
            <p:nvSpPr>
              <p:cNvPr id="469" name="Google Shape;469;p11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" name="Google Shape;470;p11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" name="Google Shape;471;p11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472" name="Google Shape;472;p11"/>
            <p:cNvCxnSpPr/>
            <p:nvPr/>
          </p:nvCxnSpPr>
          <p:spPr>
            <a:xfrm rot="10800000">
              <a:off x="5995050" y="226600"/>
              <a:ext cx="1504500" cy="224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73" name="Google Shape;473;p11"/>
            <p:cNvCxnSpPr/>
            <p:nvPr/>
          </p:nvCxnSpPr>
          <p:spPr>
            <a:xfrm rot="10800000">
              <a:off x="7512925" y="457850"/>
              <a:ext cx="829500" cy="743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74" name="Google Shape;474;p11"/>
            <p:cNvCxnSpPr/>
            <p:nvPr/>
          </p:nvCxnSpPr>
          <p:spPr>
            <a:xfrm flipH="1">
              <a:off x="8348975" y="-6625"/>
              <a:ext cx="796500" cy="1188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475" name="Google Shape;475;p11"/>
            <p:cNvGrpSpPr/>
            <p:nvPr/>
          </p:nvGrpSpPr>
          <p:grpSpPr>
            <a:xfrm>
              <a:off x="8064275" y="1040250"/>
              <a:ext cx="581800" cy="582350"/>
              <a:chOff x="8064275" y="887850"/>
              <a:chExt cx="581800" cy="582350"/>
            </a:xfrm>
          </p:grpSpPr>
          <p:sp>
            <p:nvSpPr>
              <p:cNvPr id="476" name="Google Shape;476;p11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" name="Google Shape;477;p11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8" name="Google Shape;478;p11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9" name="Google Shape;479;p11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0" name="Google Shape;480;p11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1" name="Google Shape;481;p11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2" name="Google Shape;482;p11"/>
            <p:cNvGrpSpPr/>
            <p:nvPr/>
          </p:nvGrpSpPr>
          <p:grpSpPr>
            <a:xfrm>
              <a:off x="7353050" y="316275"/>
              <a:ext cx="292025" cy="292575"/>
              <a:chOff x="7353050" y="316275"/>
              <a:chExt cx="292025" cy="292575"/>
            </a:xfrm>
          </p:grpSpPr>
          <p:sp>
            <p:nvSpPr>
              <p:cNvPr id="483" name="Google Shape;483;p11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4" name="Google Shape;484;p11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5" name="Google Shape;485;p11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6" name="Google Shape;486;p11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7" name="Google Shape;487;p11"/>
            <p:cNvGrpSpPr/>
            <p:nvPr/>
          </p:nvGrpSpPr>
          <p:grpSpPr>
            <a:xfrm>
              <a:off x="8792300" y="321275"/>
              <a:ext cx="175000" cy="175000"/>
              <a:chOff x="8792300" y="321275"/>
              <a:chExt cx="175000" cy="175000"/>
            </a:xfrm>
          </p:grpSpPr>
          <p:sp>
            <p:nvSpPr>
              <p:cNvPr id="488" name="Google Shape;488;p11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" name="Google Shape;489;p11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" name="Google Shape;490;p11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" name="Google Shape;491;p11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92" name="Google Shape;492;p11"/>
            <p:cNvSpPr/>
            <p:nvPr/>
          </p:nvSpPr>
          <p:spPr>
            <a:xfrm>
              <a:off x="5829305" y="687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11"/>
            <p:cNvSpPr/>
            <p:nvPr/>
          </p:nvSpPr>
          <p:spPr>
            <a:xfrm>
              <a:off x="5827050" y="661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11"/>
            <p:cNvSpPr/>
            <p:nvPr/>
          </p:nvSpPr>
          <p:spPr>
            <a:xfrm>
              <a:off x="5865794" y="1052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11"/>
            <p:cNvSpPr/>
            <p:nvPr/>
          </p:nvSpPr>
          <p:spPr>
            <a:xfrm>
              <a:off x="5863552" y="1026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11"/>
            <p:cNvSpPr/>
            <p:nvPr/>
          </p:nvSpPr>
          <p:spPr>
            <a:xfrm>
              <a:off x="5905382" y="1447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11"/>
            <p:cNvSpPr/>
            <p:nvPr/>
          </p:nvSpPr>
          <p:spPr>
            <a:xfrm>
              <a:off x="5903140" y="1425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98" name="Google Shape;498;p11"/>
            <p:cNvGrpSpPr/>
            <p:nvPr/>
          </p:nvGrpSpPr>
          <p:grpSpPr>
            <a:xfrm>
              <a:off x="8490050" y="170875"/>
              <a:ext cx="175013" cy="27000"/>
              <a:chOff x="5662375" y="212375"/>
              <a:chExt cx="175013" cy="27000"/>
            </a:xfrm>
          </p:grpSpPr>
          <p:sp>
            <p:nvSpPr>
              <p:cNvPr id="499" name="Google Shape;499;p11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0" name="Google Shape;500;p11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1" name="Google Shape;501;p11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02" name="Google Shape;502;p11"/>
            <p:cNvGrpSpPr/>
            <p:nvPr/>
          </p:nvGrpSpPr>
          <p:grpSpPr>
            <a:xfrm>
              <a:off x="8678350" y="1658000"/>
              <a:ext cx="175013" cy="27000"/>
              <a:chOff x="5662375" y="212375"/>
              <a:chExt cx="175013" cy="27000"/>
            </a:xfrm>
          </p:grpSpPr>
          <p:sp>
            <p:nvSpPr>
              <p:cNvPr id="503" name="Google Shape;503;p11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4" name="Google Shape;504;p11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5" name="Google Shape;505;p11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15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12"/>
          <p:cNvSpPr txBox="1"/>
          <p:nvPr>
            <p:ph type="title"/>
          </p:nvPr>
        </p:nvSpPr>
        <p:spPr>
          <a:xfrm>
            <a:off x="723750" y="526925"/>
            <a:ext cx="7696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508" name="Google Shape;508;p12"/>
          <p:cNvCxnSpPr/>
          <p:nvPr/>
        </p:nvCxnSpPr>
        <p:spPr>
          <a:xfrm>
            <a:off x="590450" y="4340600"/>
            <a:ext cx="670200" cy="423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9" name="Google Shape;509;p12"/>
          <p:cNvCxnSpPr/>
          <p:nvPr/>
        </p:nvCxnSpPr>
        <p:spPr>
          <a:xfrm flipH="1" rot="10800000">
            <a:off x="0" y="4332550"/>
            <a:ext cx="590700" cy="663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10" name="Google Shape;510;p12"/>
          <p:cNvGrpSpPr/>
          <p:nvPr/>
        </p:nvGrpSpPr>
        <p:grpSpPr>
          <a:xfrm flipH="1">
            <a:off x="431725" y="4183775"/>
            <a:ext cx="292025" cy="292575"/>
            <a:chOff x="7353050" y="316275"/>
            <a:chExt cx="292025" cy="292575"/>
          </a:xfrm>
        </p:grpSpPr>
        <p:sp>
          <p:nvSpPr>
            <p:cNvPr id="511" name="Google Shape;511;p12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12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12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12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5" name="Google Shape;515;p12"/>
          <p:cNvGrpSpPr/>
          <p:nvPr/>
        </p:nvGrpSpPr>
        <p:grpSpPr>
          <a:xfrm>
            <a:off x="1075789" y="4604675"/>
            <a:ext cx="293111" cy="293388"/>
            <a:chOff x="3164039" y="430875"/>
            <a:chExt cx="293111" cy="293388"/>
          </a:xfrm>
        </p:grpSpPr>
        <p:sp>
          <p:nvSpPr>
            <p:cNvPr id="516" name="Google Shape;516;p12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12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12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12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12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12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522" name="Google Shape;522;p12"/>
          <p:cNvCxnSpPr/>
          <p:nvPr/>
        </p:nvCxnSpPr>
        <p:spPr>
          <a:xfrm rot="10800000">
            <a:off x="7196975" y="295100"/>
            <a:ext cx="1157100" cy="542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23" name="Google Shape;523;p12"/>
          <p:cNvCxnSpPr/>
          <p:nvPr/>
        </p:nvCxnSpPr>
        <p:spPr>
          <a:xfrm flipH="1">
            <a:off x="8354075" y="-6625"/>
            <a:ext cx="791400" cy="83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24" name="Google Shape;524;p12"/>
          <p:cNvGrpSpPr/>
          <p:nvPr/>
        </p:nvGrpSpPr>
        <p:grpSpPr>
          <a:xfrm>
            <a:off x="8064275" y="526925"/>
            <a:ext cx="581800" cy="582350"/>
            <a:chOff x="8064275" y="887850"/>
            <a:chExt cx="581800" cy="582350"/>
          </a:xfrm>
        </p:grpSpPr>
        <p:sp>
          <p:nvSpPr>
            <p:cNvPr id="525" name="Google Shape;525;p12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12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12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12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12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12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31" name="Google Shape;531;p12"/>
          <p:cNvGrpSpPr/>
          <p:nvPr/>
        </p:nvGrpSpPr>
        <p:grpSpPr>
          <a:xfrm>
            <a:off x="7033875" y="170875"/>
            <a:ext cx="292025" cy="292575"/>
            <a:chOff x="7353050" y="316275"/>
            <a:chExt cx="292025" cy="292575"/>
          </a:xfrm>
        </p:grpSpPr>
        <p:sp>
          <p:nvSpPr>
            <p:cNvPr id="532" name="Google Shape;532;p12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12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12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12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36" name="Google Shape;536;p12"/>
          <p:cNvGrpSpPr/>
          <p:nvPr/>
        </p:nvGrpSpPr>
        <p:grpSpPr>
          <a:xfrm>
            <a:off x="8757950" y="229650"/>
            <a:ext cx="175000" cy="175000"/>
            <a:chOff x="8792300" y="321275"/>
            <a:chExt cx="175000" cy="175000"/>
          </a:xfrm>
        </p:grpSpPr>
        <p:sp>
          <p:nvSpPr>
            <p:cNvPr id="537" name="Google Shape;537;p12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12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12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12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1" name="Google Shape;541;p12"/>
          <p:cNvGrpSpPr/>
          <p:nvPr/>
        </p:nvGrpSpPr>
        <p:grpSpPr>
          <a:xfrm>
            <a:off x="8490050" y="170875"/>
            <a:ext cx="175013" cy="27000"/>
            <a:chOff x="5662375" y="212375"/>
            <a:chExt cx="175013" cy="27000"/>
          </a:xfrm>
        </p:grpSpPr>
        <p:sp>
          <p:nvSpPr>
            <p:cNvPr id="542" name="Google Shape;542;p1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1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" name="Google Shape;544;p1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5" name="Google Shape;545;p12"/>
          <p:cNvGrpSpPr/>
          <p:nvPr/>
        </p:nvGrpSpPr>
        <p:grpSpPr>
          <a:xfrm>
            <a:off x="7916350" y="1124600"/>
            <a:ext cx="175013" cy="27000"/>
            <a:chOff x="5662375" y="212375"/>
            <a:chExt cx="175013" cy="27000"/>
          </a:xfrm>
        </p:grpSpPr>
        <p:sp>
          <p:nvSpPr>
            <p:cNvPr id="546" name="Google Shape;546;p1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1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1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ighlighted numbers">
  <p:cSld name="CUSTOM_11"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13"/>
          <p:cNvSpPr txBox="1"/>
          <p:nvPr>
            <p:ph type="title"/>
          </p:nvPr>
        </p:nvSpPr>
        <p:spPr>
          <a:xfrm>
            <a:off x="2825496" y="704088"/>
            <a:ext cx="34839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51" name="Google Shape;551;p13"/>
          <p:cNvSpPr txBox="1"/>
          <p:nvPr>
            <p:ph idx="1" type="subTitle"/>
          </p:nvPr>
        </p:nvSpPr>
        <p:spPr>
          <a:xfrm>
            <a:off x="2825496" y="1225296"/>
            <a:ext cx="34839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552" name="Google Shape;552;p13"/>
          <p:cNvSpPr txBox="1"/>
          <p:nvPr>
            <p:ph idx="2" type="title"/>
          </p:nvPr>
        </p:nvSpPr>
        <p:spPr>
          <a:xfrm>
            <a:off x="2825496" y="2185416"/>
            <a:ext cx="34839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53" name="Google Shape;553;p13"/>
          <p:cNvSpPr txBox="1"/>
          <p:nvPr>
            <p:ph idx="3" type="subTitle"/>
          </p:nvPr>
        </p:nvSpPr>
        <p:spPr>
          <a:xfrm>
            <a:off x="2825496" y="2697480"/>
            <a:ext cx="34839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554" name="Google Shape;554;p13"/>
          <p:cNvSpPr txBox="1"/>
          <p:nvPr>
            <p:ph idx="4" type="title"/>
          </p:nvPr>
        </p:nvSpPr>
        <p:spPr>
          <a:xfrm>
            <a:off x="2825496" y="3648456"/>
            <a:ext cx="34839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55" name="Google Shape;555;p13"/>
          <p:cNvSpPr txBox="1"/>
          <p:nvPr>
            <p:ph idx="5" type="subTitle"/>
          </p:nvPr>
        </p:nvSpPr>
        <p:spPr>
          <a:xfrm>
            <a:off x="2834640" y="4169664"/>
            <a:ext cx="34839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cxnSp>
        <p:nvCxnSpPr>
          <p:cNvPr id="556" name="Google Shape;556;p13"/>
          <p:cNvCxnSpPr/>
          <p:nvPr/>
        </p:nvCxnSpPr>
        <p:spPr>
          <a:xfrm rot="5400000">
            <a:off x="7269708" y="3324550"/>
            <a:ext cx="1133100" cy="306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57" name="Google Shape;557;p13"/>
          <p:cNvCxnSpPr/>
          <p:nvPr/>
        </p:nvCxnSpPr>
        <p:spPr>
          <a:xfrm flipH="1" rot="-5400000">
            <a:off x="7181408" y="2082400"/>
            <a:ext cx="1342200" cy="315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58" name="Google Shape;558;p13"/>
          <p:cNvCxnSpPr/>
          <p:nvPr/>
        </p:nvCxnSpPr>
        <p:spPr>
          <a:xfrm rot="5400000">
            <a:off x="7232433" y="736375"/>
            <a:ext cx="1332000" cy="392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59" name="Google Shape;559;p13"/>
          <p:cNvCxnSpPr/>
          <p:nvPr/>
        </p:nvCxnSpPr>
        <p:spPr>
          <a:xfrm rot="5400000">
            <a:off x="8168433" y="-66600"/>
            <a:ext cx="273900" cy="407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60" name="Google Shape;560;p13"/>
          <p:cNvGrpSpPr/>
          <p:nvPr/>
        </p:nvGrpSpPr>
        <p:grpSpPr>
          <a:xfrm flipH="1" rot="5400000">
            <a:off x="7407333" y="1284925"/>
            <a:ext cx="581800" cy="582350"/>
            <a:chOff x="8064275" y="887850"/>
            <a:chExt cx="581800" cy="582350"/>
          </a:xfrm>
        </p:grpSpPr>
        <p:sp>
          <p:nvSpPr>
            <p:cNvPr id="561" name="Google Shape;561;p13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13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13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13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13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13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7" name="Google Shape;567;p13"/>
          <p:cNvGrpSpPr/>
          <p:nvPr/>
        </p:nvGrpSpPr>
        <p:grpSpPr>
          <a:xfrm flipH="1" rot="5400000">
            <a:off x="7869720" y="2754200"/>
            <a:ext cx="292025" cy="292575"/>
            <a:chOff x="7353050" y="316275"/>
            <a:chExt cx="292025" cy="292575"/>
          </a:xfrm>
        </p:grpSpPr>
        <p:sp>
          <p:nvSpPr>
            <p:cNvPr id="568" name="Google Shape;568;p13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13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13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13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2" name="Google Shape;572;p13"/>
          <p:cNvGrpSpPr/>
          <p:nvPr/>
        </p:nvGrpSpPr>
        <p:grpSpPr>
          <a:xfrm flipH="1" rot="5400000">
            <a:off x="8012458" y="178175"/>
            <a:ext cx="175000" cy="175000"/>
            <a:chOff x="8792300" y="321275"/>
            <a:chExt cx="175000" cy="175000"/>
          </a:xfrm>
        </p:grpSpPr>
        <p:sp>
          <p:nvSpPr>
            <p:cNvPr id="573" name="Google Shape;573;p13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13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13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13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7" name="Google Shape;577;p13"/>
          <p:cNvGrpSpPr/>
          <p:nvPr/>
        </p:nvGrpSpPr>
        <p:grpSpPr>
          <a:xfrm rot="5400000">
            <a:off x="7551683" y="3879926"/>
            <a:ext cx="293111" cy="293388"/>
            <a:chOff x="3164039" y="430875"/>
            <a:chExt cx="293111" cy="293388"/>
          </a:xfrm>
        </p:grpSpPr>
        <p:sp>
          <p:nvSpPr>
            <p:cNvPr id="578" name="Google Shape;578;p13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13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13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13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13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3" name="Google Shape;583;p13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4" name="Google Shape;584;p13"/>
          <p:cNvGrpSpPr/>
          <p:nvPr/>
        </p:nvGrpSpPr>
        <p:grpSpPr>
          <a:xfrm flipH="1" rot="5400000">
            <a:off x="8259052" y="323144"/>
            <a:ext cx="175013" cy="27000"/>
            <a:chOff x="5662375" y="212375"/>
            <a:chExt cx="175013" cy="27000"/>
          </a:xfrm>
        </p:grpSpPr>
        <p:sp>
          <p:nvSpPr>
            <p:cNvPr id="585" name="Google Shape;585;p13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6" name="Google Shape;586;p13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13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588" name="Google Shape;588;p13"/>
          <p:cNvCxnSpPr/>
          <p:nvPr/>
        </p:nvCxnSpPr>
        <p:spPr>
          <a:xfrm flipH="1" rot="5400000">
            <a:off x="740850" y="2598325"/>
            <a:ext cx="1672500" cy="126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89" name="Google Shape;589;p13"/>
          <p:cNvCxnSpPr/>
          <p:nvPr/>
        </p:nvCxnSpPr>
        <p:spPr>
          <a:xfrm rot="-5400000">
            <a:off x="847100" y="3554000"/>
            <a:ext cx="829500" cy="743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90" name="Google Shape;590;p13"/>
          <p:cNvCxnSpPr/>
          <p:nvPr/>
        </p:nvCxnSpPr>
        <p:spPr>
          <a:xfrm flipH="1" rot="5400000">
            <a:off x="1105775" y="4151250"/>
            <a:ext cx="796500" cy="1188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91" name="Google Shape;591;p13"/>
          <p:cNvGrpSpPr/>
          <p:nvPr/>
        </p:nvGrpSpPr>
        <p:grpSpPr>
          <a:xfrm rot="5400000">
            <a:off x="621475" y="4062025"/>
            <a:ext cx="581800" cy="582350"/>
            <a:chOff x="8064275" y="887850"/>
            <a:chExt cx="581800" cy="582350"/>
          </a:xfrm>
        </p:grpSpPr>
        <p:sp>
          <p:nvSpPr>
            <p:cNvPr id="592" name="Google Shape;592;p13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13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13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13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13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13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8" name="Google Shape;598;p13"/>
          <p:cNvGrpSpPr/>
          <p:nvPr/>
        </p:nvGrpSpPr>
        <p:grpSpPr>
          <a:xfrm rot="5400000">
            <a:off x="1482825" y="3350800"/>
            <a:ext cx="292025" cy="292575"/>
            <a:chOff x="7353050" y="316275"/>
            <a:chExt cx="292025" cy="292575"/>
          </a:xfrm>
        </p:grpSpPr>
        <p:sp>
          <p:nvSpPr>
            <p:cNvPr id="599" name="Google Shape;599;p13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13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13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13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3" name="Google Shape;603;p13"/>
          <p:cNvGrpSpPr/>
          <p:nvPr/>
        </p:nvGrpSpPr>
        <p:grpSpPr>
          <a:xfrm rot="5400000">
            <a:off x="1595125" y="4790325"/>
            <a:ext cx="175000" cy="175000"/>
            <a:chOff x="8792300" y="321275"/>
            <a:chExt cx="175000" cy="175000"/>
          </a:xfrm>
        </p:grpSpPr>
        <p:sp>
          <p:nvSpPr>
            <p:cNvPr id="604" name="Google Shape;604;p13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13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13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13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8" name="Google Shape;608;p13"/>
          <p:cNvSpPr/>
          <p:nvPr/>
        </p:nvSpPr>
        <p:spPr>
          <a:xfrm rot="5400000">
            <a:off x="1377117" y="1688743"/>
            <a:ext cx="288614" cy="288337"/>
          </a:xfrm>
          <a:custGeom>
            <a:rect b="b" l="l" r="r" t="t"/>
            <a:pathLst>
              <a:path extrusionOk="0" h="22893" w="22915">
                <a:moveTo>
                  <a:pt x="11457" y="0"/>
                </a:moveTo>
                <a:cubicBezTo>
                  <a:pt x="5127" y="0"/>
                  <a:pt x="0" y="5127"/>
                  <a:pt x="0" y="11435"/>
                </a:cubicBezTo>
                <a:cubicBezTo>
                  <a:pt x="0" y="17766"/>
                  <a:pt x="5127" y="22892"/>
                  <a:pt x="11457" y="22892"/>
                </a:cubicBezTo>
                <a:cubicBezTo>
                  <a:pt x="17788" y="22892"/>
                  <a:pt x="22914" y="17766"/>
                  <a:pt x="22914" y="11435"/>
                </a:cubicBezTo>
                <a:cubicBezTo>
                  <a:pt x="22914" y="5127"/>
                  <a:pt x="17788" y="0"/>
                  <a:pt x="1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9" name="Google Shape;609;p13"/>
          <p:cNvSpPr/>
          <p:nvPr/>
        </p:nvSpPr>
        <p:spPr>
          <a:xfrm rot="5400000">
            <a:off x="1374876" y="1686211"/>
            <a:ext cx="293111" cy="293388"/>
          </a:xfrm>
          <a:custGeom>
            <a:rect b="b" l="l" r="r" t="t"/>
            <a:pathLst>
              <a:path extrusionOk="0" h="23294" w="23272">
                <a:moveTo>
                  <a:pt x="11636" y="380"/>
                </a:moveTo>
                <a:cubicBezTo>
                  <a:pt x="14757" y="380"/>
                  <a:pt x="17566" y="1628"/>
                  <a:pt x="19594" y="3679"/>
                </a:cubicBezTo>
                <a:cubicBezTo>
                  <a:pt x="21645" y="5707"/>
                  <a:pt x="22893" y="8538"/>
                  <a:pt x="22893" y="11636"/>
                </a:cubicBezTo>
                <a:cubicBezTo>
                  <a:pt x="22893" y="14757"/>
                  <a:pt x="21645" y="17565"/>
                  <a:pt x="19594" y="19616"/>
                </a:cubicBezTo>
                <a:cubicBezTo>
                  <a:pt x="17566" y="21644"/>
                  <a:pt x="14757" y="22915"/>
                  <a:pt x="11636" y="22915"/>
                </a:cubicBezTo>
                <a:cubicBezTo>
                  <a:pt x="8516" y="22915"/>
                  <a:pt x="5707" y="21644"/>
                  <a:pt x="3657" y="19616"/>
                </a:cubicBezTo>
                <a:cubicBezTo>
                  <a:pt x="1628" y="17565"/>
                  <a:pt x="358" y="14757"/>
                  <a:pt x="358" y="11636"/>
                </a:cubicBezTo>
                <a:cubicBezTo>
                  <a:pt x="358" y="8538"/>
                  <a:pt x="1628" y="5707"/>
                  <a:pt x="3657" y="3679"/>
                </a:cubicBezTo>
                <a:cubicBezTo>
                  <a:pt x="5707" y="1628"/>
                  <a:pt x="8516" y="380"/>
                  <a:pt x="11636" y="380"/>
                </a:cubicBezTo>
                <a:close/>
                <a:moveTo>
                  <a:pt x="11636" y="1"/>
                </a:moveTo>
                <a:cubicBezTo>
                  <a:pt x="5217" y="1"/>
                  <a:pt x="1" y="5217"/>
                  <a:pt x="1" y="11636"/>
                </a:cubicBezTo>
                <a:cubicBezTo>
                  <a:pt x="1" y="18078"/>
                  <a:pt x="5217" y="23294"/>
                  <a:pt x="11636" y="23294"/>
                </a:cubicBezTo>
                <a:cubicBezTo>
                  <a:pt x="18056" y="23294"/>
                  <a:pt x="23272" y="18078"/>
                  <a:pt x="23272" y="11636"/>
                </a:cubicBezTo>
                <a:cubicBezTo>
                  <a:pt x="23272" y="5217"/>
                  <a:pt x="18056" y="1"/>
                  <a:pt x="116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0" name="Google Shape;610;p13"/>
          <p:cNvSpPr/>
          <p:nvPr/>
        </p:nvSpPr>
        <p:spPr>
          <a:xfrm rot="5400000">
            <a:off x="1413610" y="1725239"/>
            <a:ext cx="215626" cy="215337"/>
          </a:xfrm>
          <a:custGeom>
            <a:rect b="b" l="l" r="r" t="t"/>
            <a:pathLst>
              <a:path extrusionOk="0" h="17097" w="17120">
                <a:moveTo>
                  <a:pt x="8560" y="0"/>
                </a:moveTo>
                <a:cubicBezTo>
                  <a:pt x="3835" y="0"/>
                  <a:pt x="1" y="3812"/>
                  <a:pt x="1" y="8537"/>
                </a:cubicBezTo>
                <a:cubicBezTo>
                  <a:pt x="1" y="13263"/>
                  <a:pt x="3835" y="17097"/>
                  <a:pt x="8560" y="17097"/>
                </a:cubicBezTo>
                <a:cubicBezTo>
                  <a:pt x="13286" y="17097"/>
                  <a:pt x="17120" y="13263"/>
                  <a:pt x="17120" y="8537"/>
                </a:cubicBezTo>
                <a:cubicBezTo>
                  <a:pt x="17120" y="3812"/>
                  <a:pt x="13286" y="0"/>
                  <a:pt x="85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1" name="Google Shape;611;p13"/>
          <p:cNvSpPr/>
          <p:nvPr/>
        </p:nvSpPr>
        <p:spPr>
          <a:xfrm rot="5400000">
            <a:off x="1411362" y="1722714"/>
            <a:ext cx="220123" cy="220400"/>
          </a:xfrm>
          <a:custGeom>
            <a:rect b="b" l="l" r="r" t="t"/>
            <a:pathLst>
              <a:path extrusionOk="0" h="17499" w="17477">
                <a:moveTo>
                  <a:pt x="8738" y="379"/>
                </a:moveTo>
                <a:cubicBezTo>
                  <a:pt x="11057" y="379"/>
                  <a:pt x="13130" y="1316"/>
                  <a:pt x="14645" y="2831"/>
                </a:cubicBezTo>
                <a:cubicBezTo>
                  <a:pt x="16161" y="4347"/>
                  <a:pt x="17097" y="6442"/>
                  <a:pt x="17097" y="8738"/>
                </a:cubicBezTo>
                <a:cubicBezTo>
                  <a:pt x="17097" y="11056"/>
                  <a:pt x="16161" y="13152"/>
                  <a:pt x="14645" y="14667"/>
                </a:cubicBezTo>
                <a:cubicBezTo>
                  <a:pt x="13130" y="16183"/>
                  <a:pt x="11057" y="17119"/>
                  <a:pt x="8738" y="17119"/>
                </a:cubicBezTo>
                <a:cubicBezTo>
                  <a:pt x="6420" y="17119"/>
                  <a:pt x="4325" y="16183"/>
                  <a:pt x="2809" y="14667"/>
                </a:cubicBezTo>
                <a:cubicBezTo>
                  <a:pt x="1293" y="13152"/>
                  <a:pt x="357" y="11056"/>
                  <a:pt x="357" y="8738"/>
                </a:cubicBezTo>
                <a:cubicBezTo>
                  <a:pt x="357" y="6442"/>
                  <a:pt x="1293" y="4347"/>
                  <a:pt x="2809" y="2831"/>
                </a:cubicBezTo>
                <a:cubicBezTo>
                  <a:pt x="4325" y="1316"/>
                  <a:pt x="6420" y="379"/>
                  <a:pt x="8738" y="379"/>
                </a:cubicBezTo>
                <a:close/>
                <a:moveTo>
                  <a:pt x="8738" y="0"/>
                </a:moveTo>
                <a:cubicBezTo>
                  <a:pt x="3901" y="0"/>
                  <a:pt x="1" y="3924"/>
                  <a:pt x="1" y="8738"/>
                </a:cubicBezTo>
                <a:cubicBezTo>
                  <a:pt x="1" y="13575"/>
                  <a:pt x="3901" y="17498"/>
                  <a:pt x="8738" y="17498"/>
                </a:cubicBezTo>
                <a:cubicBezTo>
                  <a:pt x="13553" y="17498"/>
                  <a:pt x="17476" y="13575"/>
                  <a:pt x="17476" y="8738"/>
                </a:cubicBezTo>
                <a:cubicBezTo>
                  <a:pt x="17476" y="3924"/>
                  <a:pt x="13553" y="0"/>
                  <a:pt x="8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p13"/>
          <p:cNvSpPr/>
          <p:nvPr/>
        </p:nvSpPr>
        <p:spPr>
          <a:xfrm rot="5400000">
            <a:off x="1453339" y="1764682"/>
            <a:ext cx="136177" cy="136177"/>
          </a:xfrm>
          <a:custGeom>
            <a:rect b="b" l="l" r="r" t="t"/>
            <a:pathLst>
              <a:path extrusionOk="0" h="10812" w="10812">
                <a:moveTo>
                  <a:pt x="5417" y="1"/>
                </a:moveTo>
                <a:cubicBezTo>
                  <a:pt x="2430" y="1"/>
                  <a:pt x="1" y="2431"/>
                  <a:pt x="1" y="5395"/>
                </a:cubicBezTo>
                <a:cubicBezTo>
                  <a:pt x="1" y="8382"/>
                  <a:pt x="2430" y="10812"/>
                  <a:pt x="5417" y="10812"/>
                </a:cubicBezTo>
                <a:cubicBezTo>
                  <a:pt x="8404" y="10812"/>
                  <a:pt x="10812" y="8382"/>
                  <a:pt x="10812" y="5395"/>
                </a:cubicBezTo>
                <a:cubicBezTo>
                  <a:pt x="10812" y="2431"/>
                  <a:pt x="8404" y="1"/>
                  <a:pt x="54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13"/>
          <p:cNvSpPr/>
          <p:nvPr/>
        </p:nvSpPr>
        <p:spPr>
          <a:xfrm rot="5400000">
            <a:off x="1450946" y="1762579"/>
            <a:ext cx="140951" cy="140674"/>
          </a:xfrm>
          <a:custGeom>
            <a:rect b="b" l="l" r="r" t="t"/>
            <a:pathLst>
              <a:path extrusionOk="0" h="11169" w="11191">
                <a:moveTo>
                  <a:pt x="5595" y="357"/>
                </a:moveTo>
                <a:cubicBezTo>
                  <a:pt x="7044" y="357"/>
                  <a:pt x="8337" y="937"/>
                  <a:pt x="9273" y="1895"/>
                </a:cubicBezTo>
                <a:cubicBezTo>
                  <a:pt x="10232" y="2832"/>
                  <a:pt x="10811" y="4147"/>
                  <a:pt x="10811" y="5573"/>
                </a:cubicBezTo>
                <a:cubicBezTo>
                  <a:pt x="10811" y="7022"/>
                  <a:pt x="10232" y="8337"/>
                  <a:pt x="9273" y="9273"/>
                </a:cubicBezTo>
                <a:cubicBezTo>
                  <a:pt x="8337" y="10210"/>
                  <a:pt x="7044" y="10789"/>
                  <a:pt x="5595" y="10789"/>
                </a:cubicBezTo>
                <a:cubicBezTo>
                  <a:pt x="4147" y="10789"/>
                  <a:pt x="2854" y="10210"/>
                  <a:pt x="1895" y="9273"/>
                </a:cubicBezTo>
                <a:cubicBezTo>
                  <a:pt x="959" y="8337"/>
                  <a:pt x="379" y="7022"/>
                  <a:pt x="379" y="5573"/>
                </a:cubicBezTo>
                <a:cubicBezTo>
                  <a:pt x="379" y="4147"/>
                  <a:pt x="959" y="2832"/>
                  <a:pt x="1895" y="1895"/>
                </a:cubicBezTo>
                <a:cubicBezTo>
                  <a:pt x="2854" y="937"/>
                  <a:pt x="4147" y="357"/>
                  <a:pt x="5595" y="357"/>
                </a:cubicBezTo>
                <a:close/>
                <a:moveTo>
                  <a:pt x="5595" y="1"/>
                </a:moveTo>
                <a:cubicBezTo>
                  <a:pt x="2497" y="1"/>
                  <a:pt x="1" y="2497"/>
                  <a:pt x="1" y="5573"/>
                </a:cubicBezTo>
                <a:cubicBezTo>
                  <a:pt x="1" y="8672"/>
                  <a:pt x="2497" y="11168"/>
                  <a:pt x="5595" y="11168"/>
                </a:cubicBezTo>
                <a:cubicBezTo>
                  <a:pt x="8671" y="11168"/>
                  <a:pt x="11190" y="8672"/>
                  <a:pt x="11190" y="5573"/>
                </a:cubicBezTo>
                <a:cubicBezTo>
                  <a:pt x="11190" y="2497"/>
                  <a:pt x="8671" y="1"/>
                  <a:pt x="55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4" name="Google Shape;614;p13"/>
          <p:cNvGrpSpPr/>
          <p:nvPr/>
        </p:nvGrpSpPr>
        <p:grpSpPr>
          <a:xfrm rot="5400000">
            <a:off x="1701119" y="1515381"/>
            <a:ext cx="175013" cy="27000"/>
            <a:chOff x="5662375" y="212375"/>
            <a:chExt cx="175013" cy="27000"/>
          </a:xfrm>
        </p:grpSpPr>
        <p:sp>
          <p:nvSpPr>
            <p:cNvPr id="615" name="Google Shape;615;p13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13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13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8" name="Google Shape;618;p13"/>
          <p:cNvGrpSpPr/>
          <p:nvPr/>
        </p:nvGrpSpPr>
        <p:grpSpPr>
          <a:xfrm rot="5400000">
            <a:off x="1819519" y="4562081"/>
            <a:ext cx="175013" cy="27000"/>
            <a:chOff x="5662375" y="212375"/>
            <a:chExt cx="175013" cy="27000"/>
          </a:xfrm>
        </p:grpSpPr>
        <p:sp>
          <p:nvSpPr>
            <p:cNvPr id="619" name="Google Shape;619;p13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13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13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2" name="Google Shape;622;p13"/>
          <p:cNvGrpSpPr/>
          <p:nvPr/>
        </p:nvGrpSpPr>
        <p:grpSpPr>
          <a:xfrm rot="5400000">
            <a:off x="408594" y="4140781"/>
            <a:ext cx="175013" cy="27000"/>
            <a:chOff x="5662375" y="212375"/>
            <a:chExt cx="175013" cy="27000"/>
          </a:xfrm>
        </p:grpSpPr>
        <p:sp>
          <p:nvSpPr>
            <p:cNvPr id="623" name="Google Shape;623;p13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13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13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4">
  <p:cSld name="CUSTOM_17"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14"/>
          <p:cNvSpPr txBox="1"/>
          <p:nvPr>
            <p:ph type="title"/>
          </p:nvPr>
        </p:nvSpPr>
        <p:spPr>
          <a:xfrm>
            <a:off x="723750" y="526925"/>
            <a:ext cx="7696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628" name="Google Shape;628;p14"/>
          <p:cNvCxnSpPr/>
          <p:nvPr/>
        </p:nvCxnSpPr>
        <p:spPr>
          <a:xfrm rot="10800000">
            <a:off x="8109000" y="501275"/>
            <a:ext cx="737700" cy="737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9" name="Google Shape;629;p14"/>
          <p:cNvCxnSpPr/>
          <p:nvPr/>
        </p:nvCxnSpPr>
        <p:spPr>
          <a:xfrm>
            <a:off x="582475" y="282188"/>
            <a:ext cx="1212900" cy="422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30" name="Google Shape;630;p14"/>
          <p:cNvCxnSpPr/>
          <p:nvPr/>
        </p:nvCxnSpPr>
        <p:spPr>
          <a:xfrm flipH="1" rot="10800000">
            <a:off x="0" y="274188"/>
            <a:ext cx="582600" cy="654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631" name="Google Shape;631;p14"/>
          <p:cNvGrpSpPr/>
          <p:nvPr/>
        </p:nvGrpSpPr>
        <p:grpSpPr>
          <a:xfrm flipH="1">
            <a:off x="423750" y="125363"/>
            <a:ext cx="292025" cy="292575"/>
            <a:chOff x="7353050" y="316275"/>
            <a:chExt cx="292025" cy="292575"/>
          </a:xfrm>
        </p:grpSpPr>
        <p:sp>
          <p:nvSpPr>
            <p:cNvPr id="632" name="Google Shape;632;p14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14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14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14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6" name="Google Shape;636;p14"/>
          <p:cNvGrpSpPr/>
          <p:nvPr/>
        </p:nvGrpSpPr>
        <p:grpSpPr>
          <a:xfrm>
            <a:off x="1638739" y="558163"/>
            <a:ext cx="293111" cy="293388"/>
            <a:chOff x="3164039" y="430875"/>
            <a:chExt cx="293111" cy="293388"/>
          </a:xfrm>
        </p:grpSpPr>
        <p:sp>
          <p:nvSpPr>
            <p:cNvPr id="637" name="Google Shape;637;p14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14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14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14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14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14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3" name="Google Shape;643;p14"/>
          <p:cNvGrpSpPr/>
          <p:nvPr/>
        </p:nvGrpSpPr>
        <p:grpSpPr>
          <a:xfrm>
            <a:off x="1591750" y="362600"/>
            <a:ext cx="175013" cy="27000"/>
            <a:chOff x="5662375" y="212375"/>
            <a:chExt cx="175013" cy="27000"/>
          </a:xfrm>
        </p:grpSpPr>
        <p:sp>
          <p:nvSpPr>
            <p:cNvPr id="644" name="Google Shape;644;p14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14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14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647" name="Google Shape;647;p14"/>
          <p:cNvCxnSpPr/>
          <p:nvPr/>
        </p:nvCxnSpPr>
        <p:spPr>
          <a:xfrm flipH="1">
            <a:off x="8151325" y="6875"/>
            <a:ext cx="1002600" cy="49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648" name="Google Shape;648;p14"/>
          <p:cNvGrpSpPr/>
          <p:nvPr/>
        </p:nvGrpSpPr>
        <p:grpSpPr>
          <a:xfrm>
            <a:off x="7823875" y="202375"/>
            <a:ext cx="581800" cy="582350"/>
            <a:chOff x="8064275" y="887850"/>
            <a:chExt cx="581800" cy="582350"/>
          </a:xfrm>
        </p:grpSpPr>
        <p:sp>
          <p:nvSpPr>
            <p:cNvPr id="649" name="Google Shape;649;p14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14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14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14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14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14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5" name="Google Shape;655;p14"/>
          <p:cNvGrpSpPr/>
          <p:nvPr/>
        </p:nvGrpSpPr>
        <p:grpSpPr>
          <a:xfrm flipH="1">
            <a:off x="8698650" y="1117488"/>
            <a:ext cx="292025" cy="292575"/>
            <a:chOff x="7353050" y="316275"/>
            <a:chExt cx="292025" cy="292575"/>
          </a:xfrm>
        </p:grpSpPr>
        <p:sp>
          <p:nvSpPr>
            <p:cNvPr id="656" name="Google Shape;656;p14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14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14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14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0" name="Google Shape;660;p14"/>
          <p:cNvGrpSpPr/>
          <p:nvPr/>
        </p:nvGrpSpPr>
        <p:grpSpPr>
          <a:xfrm>
            <a:off x="8678350" y="1581800"/>
            <a:ext cx="175013" cy="27000"/>
            <a:chOff x="5662375" y="212375"/>
            <a:chExt cx="175013" cy="27000"/>
          </a:xfrm>
        </p:grpSpPr>
        <p:sp>
          <p:nvSpPr>
            <p:cNvPr id="661" name="Google Shape;661;p14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14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14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 2">
  <p:cSld name="CUSTOM_22"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" name="Google Shape;665;p15"/>
          <p:cNvGrpSpPr/>
          <p:nvPr/>
        </p:nvGrpSpPr>
        <p:grpSpPr>
          <a:xfrm>
            <a:off x="1349626" y="598417"/>
            <a:ext cx="6453730" cy="3631136"/>
            <a:chOff x="365750" y="1285025"/>
            <a:chExt cx="6934275" cy="3315500"/>
          </a:xfrm>
        </p:grpSpPr>
        <p:sp>
          <p:nvSpPr>
            <p:cNvPr id="666" name="Google Shape;666;p15"/>
            <p:cNvSpPr/>
            <p:nvPr/>
          </p:nvSpPr>
          <p:spPr>
            <a:xfrm>
              <a:off x="365750" y="1285025"/>
              <a:ext cx="6934275" cy="3315500"/>
            </a:xfrm>
            <a:custGeom>
              <a:rect b="b" l="l" r="r" t="t"/>
              <a:pathLst>
                <a:path extrusionOk="0" h="132620" w="277371">
                  <a:moveTo>
                    <a:pt x="139292" y="1"/>
                  </a:moveTo>
                  <a:cubicBezTo>
                    <a:pt x="131931" y="1"/>
                    <a:pt x="124510" y="530"/>
                    <a:pt x="116820" y="2020"/>
                  </a:cubicBezTo>
                  <a:cubicBezTo>
                    <a:pt x="97286" y="5794"/>
                    <a:pt x="78528" y="13563"/>
                    <a:pt x="62212" y="24940"/>
                  </a:cubicBezTo>
                  <a:cubicBezTo>
                    <a:pt x="40180" y="40312"/>
                    <a:pt x="16039" y="63953"/>
                    <a:pt x="5883" y="89204"/>
                  </a:cubicBezTo>
                  <a:cubicBezTo>
                    <a:pt x="2054" y="98638"/>
                    <a:pt x="1" y="109904"/>
                    <a:pt x="5162" y="118672"/>
                  </a:cubicBezTo>
                  <a:cubicBezTo>
                    <a:pt x="10878" y="128329"/>
                    <a:pt x="23309" y="131547"/>
                    <a:pt x="34519" y="132324"/>
                  </a:cubicBezTo>
                  <a:cubicBezTo>
                    <a:pt x="37485" y="132528"/>
                    <a:pt x="40447" y="132620"/>
                    <a:pt x="43408" y="132620"/>
                  </a:cubicBezTo>
                  <a:cubicBezTo>
                    <a:pt x="64717" y="132620"/>
                    <a:pt x="85919" y="127832"/>
                    <a:pt x="107164" y="125054"/>
                  </a:cubicBezTo>
                  <a:cubicBezTo>
                    <a:pt x="121795" y="123154"/>
                    <a:pt x="136548" y="122208"/>
                    <a:pt x="151300" y="122208"/>
                  </a:cubicBezTo>
                  <a:cubicBezTo>
                    <a:pt x="172303" y="122208"/>
                    <a:pt x="193303" y="124126"/>
                    <a:pt x="213939" y="127940"/>
                  </a:cubicBezTo>
                  <a:cubicBezTo>
                    <a:pt x="222522" y="129553"/>
                    <a:pt x="231673" y="131360"/>
                    <a:pt x="240407" y="131360"/>
                  </a:cubicBezTo>
                  <a:cubicBezTo>
                    <a:pt x="248501" y="131360"/>
                    <a:pt x="256237" y="129808"/>
                    <a:pt x="262831" y="125110"/>
                  </a:cubicBezTo>
                  <a:cubicBezTo>
                    <a:pt x="276372" y="115454"/>
                    <a:pt x="277371" y="99138"/>
                    <a:pt x="274429" y="84431"/>
                  </a:cubicBezTo>
                  <a:cubicBezTo>
                    <a:pt x="271488" y="69670"/>
                    <a:pt x="264329" y="59902"/>
                    <a:pt x="257059" y="47305"/>
                  </a:cubicBezTo>
                  <a:cubicBezTo>
                    <a:pt x="252786" y="39868"/>
                    <a:pt x="247736" y="33098"/>
                    <a:pt x="241798" y="27215"/>
                  </a:cubicBezTo>
                  <a:cubicBezTo>
                    <a:pt x="234972" y="20500"/>
                    <a:pt x="226925" y="14951"/>
                    <a:pt x="217768" y="11177"/>
                  </a:cubicBezTo>
                  <a:cubicBezTo>
                    <a:pt x="203783" y="5350"/>
                    <a:pt x="188521" y="3407"/>
                    <a:pt x="173482" y="2186"/>
                  </a:cubicBezTo>
                  <a:cubicBezTo>
                    <a:pt x="161726" y="1246"/>
                    <a:pt x="150579" y="1"/>
                    <a:pt x="1392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15"/>
            <p:cNvSpPr/>
            <p:nvPr/>
          </p:nvSpPr>
          <p:spPr>
            <a:xfrm>
              <a:off x="417100" y="1285575"/>
              <a:ext cx="6842700" cy="3314500"/>
            </a:xfrm>
            <a:custGeom>
              <a:rect b="b" l="l" r="r" t="t"/>
              <a:pathLst>
                <a:path extrusionOk="0" h="132580" w="273708">
                  <a:moveTo>
                    <a:pt x="137298" y="0"/>
                  </a:moveTo>
                  <a:cubicBezTo>
                    <a:pt x="129917" y="0"/>
                    <a:pt x="122480" y="500"/>
                    <a:pt x="114766" y="1998"/>
                  </a:cubicBezTo>
                  <a:cubicBezTo>
                    <a:pt x="95232" y="5772"/>
                    <a:pt x="76474" y="13541"/>
                    <a:pt x="60158" y="24918"/>
                  </a:cubicBezTo>
                  <a:cubicBezTo>
                    <a:pt x="38126" y="40290"/>
                    <a:pt x="13985" y="63931"/>
                    <a:pt x="3829" y="89182"/>
                  </a:cubicBezTo>
                  <a:cubicBezTo>
                    <a:pt x="1609" y="94621"/>
                    <a:pt x="0" y="100614"/>
                    <a:pt x="56" y="106386"/>
                  </a:cubicBezTo>
                  <a:cubicBezTo>
                    <a:pt x="56" y="110715"/>
                    <a:pt x="943" y="114877"/>
                    <a:pt x="3108" y="118650"/>
                  </a:cubicBezTo>
                  <a:cubicBezTo>
                    <a:pt x="8824" y="128307"/>
                    <a:pt x="21255" y="131525"/>
                    <a:pt x="32465" y="132302"/>
                  </a:cubicBezTo>
                  <a:cubicBezTo>
                    <a:pt x="35407" y="132469"/>
                    <a:pt x="38403" y="132580"/>
                    <a:pt x="41345" y="132580"/>
                  </a:cubicBezTo>
                  <a:cubicBezTo>
                    <a:pt x="62655" y="132580"/>
                    <a:pt x="83855" y="127807"/>
                    <a:pt x="105110" y="125032"/>
                  </a:cubicBezTo>
                  <a:cubicBezTo>
                    <a:pt x="119761" y="123146"/>
                    <a:pt x="134523" y="122202"/>
                    <a:pt x="149340" y="122202"/>
                  </a:cubicBezTo>
                  <a:cubicBezTo>
                    <a:pt x="170318" y="122202"/>
                    <a:pt x="191240" y="124089"/>
                    <a:pt x="211885" y="127918"/>
                  </a:cubicBezTo>
                  <a:cubicBezTo>
                    <a:pt x="220486" y="129528"/>
                    <a:pt x="229643" y="131359"/>
                    <a:pt x="238412" y="131359"/>
                  </a:cubicBezTo>
                  <a:cubicBezTo>
                    <a:pt x="246459" y="131359"/>
                    <a:pt x="254173" y="129805"/>
                    <a:pt x="260777" y="125088"/>
                  </a:cubicBezTo>
                  <a:cubicBezTo>
                    <a:pt x="270433" y="118206"/>
                    <a:pt x="273707" y="107884"/>
                    <a:pt x="273707" y="97229"/>
                  </a:cubicBezTo>
                  <a:cubicBezTo>
                    <a:pt x="273707" y="92956"/>
                    <a:pt x="273208" y="88627"/>
                    <a:pt x="272375" y="84409"/>
                  </a:cubicBezTo>
                  <a:cubicBezTo>
                    <a:pt x="269434" y="69648"/>
                    <a:pt x="262275" y="59880"/>
                    <a:pt x="255005" y="47283"/>
                  </a:cubicBezTo>
                  <a:cubicBezTo>
                    <a:pt x="250732" y="39846"/>
                    <a:pt x="245682" y="33076"/>
                    <a:pt x="239744" y="27193"/>
                  </a:cubicBezTo>
                  <a:cubicBezTo>
                    <a:pt x="232918" y="20478"/>
                    <a:pt x="224871" y="14929"/>
                    <a:pt x="215714" y="11155"/>
                  </a:cubicBezTo>
                  <a:cubicBezTo>
                    <a:pt x="201729" y="5328"/>
                    <a:pt x="186467" y="3385"/>
                    <a:pt x="171428" y="2164"/>
                  </a:cubicBezTo>
                  <a:cubicBezTo>
                    <a:pt x="159663" y="1221"/>
                    <a:pt x="148563" y="0"/>
                    <a:pt x="1372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8" name="Google Shape;668;p15"/>
          <p:cNvSpPr txBox="1"/>
          <p:nvPr>
            <p:ph type="title"/>
          </p:nvPr>
        </p:nvSpPr>
        <p:spPr>
          <a:xfrm>
            <a:off x="2624328" y="1018528"/>
            <a:ext cx="3904500" cy="190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grpSp>
        <p:nvGrpSpPr>
          <p:cNvPr id="669" name="Google Shape;669;p15"/>
          <p:cNvGrpSpPr/>
          <p:nvPr/>
        </p:nvGrpSpPr>
        <p:grpSpPr>
          <a:xfrm>
            <a:off x="-6867" y="-6625"/>
            <a:ext cx="9152342" cy="5102050"/>
            <a:chOff x="-6867" y="-6625"/>
            <a:chExt cx="9152342" cy="5102050"/>
          </a:xfrm>
        </p:grpSpPr>
        <p:cxnSp>
          <p:nvCxnSpPr>
            <p:cNvPr id="670" name="Google Shape;670;p15"/>
            <p:cNvCxnSpPr/>
            <p:nvPr/>
          </p:nvCxnSpPr>
          <p:spPr>
            <a:xfrm>
              <a:off x="2904283" y="4513075"/>
              <a:ext cx="1133100" cy="3063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71" name="Google Shape;671;p15"/>
            <p:cNvCxnSpPr/>
            <p:nvPr/>
          </p:nvCxnSpPr>
          <p:spPr>
            <a:xfrm flipH="1" rot="10800000">
              <a:off x="1562083" y="4492325"/>
              <a:ext cx="1342200" cy="3153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72" name="Google Shape;672;p15"/>
            <p:cNvCxnSpPr/>
            <p:nvPr/>
          </p:nvCxnSpPr>
          <p:spPr>
            <a:xfrm>
              <a:off x="259558" y="4408000"/>
              <a:ext cx="1332000" cy="3921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73" name="Google Shape;673;p15"/>
            <p:cNvCxnSpPr/>
            <p:nvPr/>
          </p:nvCxnSpPr>
          <p:spPr>
            <a:xfrm>
              <a:off x="-6867" y="3993550"/>
              <a:ext cx="273900" cy="4071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674" name="Google Shape;674;p15"/>
            <p:cNvGrpSpPr/>
            <p:nvPr/>
          </p:nvGrpSpPr>
          <p:grpSpPr>
            <a:xfrm flipH="1">
              <a:off x="1278333" y="4513075"/>
              <a:ext cx="581800" cy="582350"/>
              <a:chOff x="8064275" y="887850"/>
              <a:chExt cx="581800" cy="582350"/>
            </a:xfrm>
          </p:grpSpPr>
          <p:sp>
            <p:nvSpPr>
              <p:cNvPr id="675" name="Google Shape;675;p15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" name="Google Shape;676;p15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" name="Google Shape;677;p15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8" name="Google Shape;678;p15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9" name="Google Shape;679;p15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0" name="Google Shape;680;p15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81" name="Google Shape;681;p15"/>
            <p:cNvGrpSpPr/>
            <p:nvPr/>
          </p:nvGrpSpPr>
          <p:grpSpPr>
            <a:xfrm flipH="1">
              <a:off x="2747608" y="4340463"/>
              <a:ext cx="292025" cy="292575"/>
              <a:chOff x="7353050" y="316275"/>
              <a:chExt cx="292025" cy="292575"/>
            </a:xfrm>
          </p:grpSpPr>
          <p:sp>
            <p:nvSpPr>
              <p:cNvPr id="682" name="Google Shape;682;p15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3" name="Google Shape;683;p15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4" name="Google Shape;684;p15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5" name="Google Shape;685;p15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86" name="Google Shape;686;p15"/>
            <p:cNvGrpSpPr/>
            <p:nvPr/>
          </p:nvGrpSpPr>
          <p:grpSpPr>
            <a:xfrm flipH="1">
              <a:off x="171308" y="4315025"/>
              <a:ext cx="175000" cy="175000"/>
              <a:chOff x="8792300" y="321275"/>
              <a:chExt cx="175000" cy="175000"/>
            </a:xfrm>
          </p:grpSpPr>
          <p:sp>
            <p:nvSpPr>
              <p:cNvPr id="687" name="Google Shape;687;p15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8" name="Google Shape;688;p15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9" name="Google Shape;689;p15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0" name="Google Shape;690;p15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1" name="Google Shape;691;p15"/>
            <p:cNvGrpSpPr/>
            <p:nvPr/>
          </p:nvGrpSpPr>
          <p:grpSpPr>
            <a:xfrm>
              <a:off x="3873197" y="4657550"/>
              <a:ext cx="293111" cy="293388"/>
              <a:chOff x="3164039" y="430875"/>
              <a:chExt cx="293111" cy="293388"/>
            </a:xfrm>
          </p:grpSpPr>
          <p:sp>
            <p:nvSpPr>
              <p:cNvPr id="692" name="Google Shape;692;p15"/>
              <p:cNvSpPr/>
              <p:nvPr/>
            </p:nvSpPr>
            <p:spPr>
              <a:xfrm flipH="1">
                <a:off x="3166281" y="433407"/>
                <a:ext cx="288614" cy="288337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" name="Google Shape;693;p15"/>
              <p:cNvSpPr/>
              <p:nvPr/>
            </p:nvSpPr>
            <p:spPr>
              <a:xfrm flipH="1">
                <a:off x="3164039" y="430875"/>
                <a:ext cx="293111" cy="293388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" name="Google Shape;694;p15"/>
              <p:cNvSpPr/>
              <p:nvPr/>
            </p:nvSpPr>
            <p:spPr>
              <a:xfrm flipH="1">
                <a:off x="3202780" y="469909"/>
                <a:ext cx="215626" cy="215337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" name="Google Shape;695;p15"/>
              <p:cNvSpPr/>
              <p:nvPr/>
            </p:nvSpPr>
            <p:spPr>
              <a:xfrm flipH="1">
                <a:off x="3200525" y="467377"/>
                <a:ext cx="220123" cy="220400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" name="Google Shape;696;p15"/>
              <p:cNvSpPr/>
              <p:nvPr/>
            </p:nvSpPr>
            <p:spPr>
              <a:xfrm flipH="1">
                <a:off x="3242641" y="509484"/>
                <a:ext cx="136177" cy="136177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" name="Google Shape;697;p15"/>
              <p:cNvSpPr/>
              <p:nvPr/>
            </p:nvSpPr>
            <p:spPr>
              <a:xfrm flipH="1">
                <a:off x="3240109" y="507242"/>
                <a:ext cx="140951" cy="140674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8" name="Google Shape;698;p15"/>
            <p:cNvGrpSpPr/>
            <p:nvPr/>
          </p:nvGrpSpPr>
          <p:grpSpPr>
            <a:xfrm flipH="1">
              <a:off x="242270" y="4142425"/>
              <a:ext cx="175013" cy="27000"/>
              <a:chOff x="5662375" y="212375"/>
              <a:chExt cx="175013" cy="27000"/>
            </a:xfrm>
          </p:grpSpPr>
          <p:sp>
            <p:nvSpPr>
              <p:cNvPr id="699" name="Google Shape;699;p15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" name="Google Shape;700;p15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" name="Google Shape;701;p15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702" name="Google Shape;702;p15"/>
            <p:cNvCxnSpPr/>
            <p:nvPr/>
          </p:nvCxnSpPr>
          <p:spPr>
            <a:xfrm rot="10800000">
              <a:off x="5995050" y="226600"/>
              <a:ext cx="1504500" cy="2247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03" name="Google Shape;703;p15"/>
            <p:cNvCxnSpPr/>
            <p:nvPr/>
          </p:nvCxnSpPr>
          <p:spPr>
            <a:xfrm rot="10800000">
              <a:off x="7512925" y="457850"/>
              <a:ext cx="829500" cy="7434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04" name="Google Shape;704;p15"/>
            <p:cNvCxnSpPr/>
            <p:nvPr/>
          </p:nvCxnSpPr>
          <p:spPr>
            <a:xfrm flipH="1">
              <a:off x="8348975" y="-6625"/>
              <a:ext cx="796500" cy="11880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705" name="Google Shape;705;p15"/>
            <p:cNvGrpSpPr/>
            <p:nvPr/>
          </p:nvGrpSpPr>
          <p:grpSpPr>
            <a:xfrm>
              <a:off x="8064275" y="1040250"/>
              <a:ext cx="581800" cy="582350"/>
              <a:chOff x="8064275" y="887850"/>
              <a:chExt cx="581800" cy="582350"/>
            </a:xfrm>
          </p:grpSpPr>
          <p:sp>
            <p:nvSpPr>
              <p:cNvPr id="706" name="Google Shape;706;p15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7" name="Google Shape;707;p15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" name="Google Shape;708;p15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9" name="Google Shape;709;p15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0" name="Google Shape;710;p15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1" name="Google Shape;711;p15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12" name="Google Shape;712;p15"/>
            <p:cNvGrpSpPr/>
            <p:nvPr/>
          </p:nvGrpSpPr>
          <p:grpSpPr>
            <a:xfrm>
              <a:off x="7353050" y="316275"/>
              <a:ext cx="292025" cy="292575"/>
              <a:chOff x="7353050" y="316275"/>
              <a:chExt cx="292025" cy="292575"/>
            </a:xfrm>
          </p:grpSpPr>
          <p:sp>
            <p:nvSpPr>
              <p:cNvPr id="713" name="Google Shape;713;p15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4" name="Google Shape;714;p15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5" name="Google Shape;715;p15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6" name="Google Shape;716;p15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17" name="Google Shape;717;p15"/>
            <p:cNvGrpSpPr/>
            <p:nvPr/>
          </p:nvGrpSpPr>
          <p:grpSpPr>
            <a:xfrm>
              <a:off x="8792300" y="321275"/>
              <a:ext cx="175000" cy="175000"/>
              <a:chOff x="8792300" y="321275"/>
              <a:chExt cx="175000" cy="175000"/>
            </a:xfrm>
          </p:grpSpPr>
          <p:sp>
            <p:nvSpPr>
              <p:cNvPr id="718" name="Google Shape;718;p15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" name="Google Shape;719;p15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" name="Google Shape;720;p15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" name="Google Shape;721;p15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22" name="Google Shape;722;p15"/>
            <p:cNvSpPr/>
            <p:nvPr/>
          </p:nvSpPr>
          <p:spPr>
            <a:xfrm>
              <a:off x="5829305" y="687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15"/>
            <p:cNvSpPr/>
            <p:nvPr/>
          </p:nvSpPr>
          <p:spPr>
            <a:xfrm>
              <a:off x="5827050" y="661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15"/>
            <p:cNvSpPr/>
            <p:nvPr/>
          </p:nvSpPr>
          <p:spPr>
            <a:xfrm>
              <a:off x="5865794" y="1052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15"/>
            <p:cNvSpPr/>
            <p:nvPr/>
          </p:nvSpPr>
          <p:spPr>
            <a:xfrm>
              <a:off x="5863552" y="1026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15"/>
            <p:cNvSpPr/>
            <p:nvPr/>
          </p:nvSpPr>
          <p:spPr>
            <a:xfrm>
              <a:off x="5905382" y="1447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15"/>
            <p:cNvSpPr/>
            <p:nvPr/>
          </p:nvSpPr>
          <p:spPr>
            <a:xfrm>
              <a:off x="5903140" y="1425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28" name="Google Shape;728;p15"/>
            <p:cNvGrpSpPr/>
            <p:nvPr/>
          </p:nvGrpSpPr>
          <p:grpSpPr>
            <a:xfrm>
              <a:off x="8490050" y="170875"/>
              <a:ext cx="175013" cy="27000"/>
              <a:chOff x="5662375" y="212375"/>
              <a:chExt cx="175013" cy="27000"/>
            </a:xfrm>
          </p:grpSpPr>
          <p:sp>
            <p:nvSpPr>
              <p:cNvPr id="729" name="Google Shape;729;p15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0" name="Google Shape;730;p15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1" name="Google Shape;731;p15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32" name="Google Shape;732;p15"/>
            <p:cNvGrpSpPr/>
            <p:nvPr/>
          </p:nvGrpSpPr>
          <p:grpSpPr>
            <a:xfrm>
              <a:off x="8678350" y="1658000"/>
              <a:ext cx="175013" cy="27000"/>
              <a:chOff x="5662375" y="212375"/>
              <a:chExt cx="175013" cy="27000"/>
            </a:xfrm>
          </p:grpSpPr>
          <p:sp>
            <p:nvSpPr>
              <p:cNvPr id="733" name="Google Shape;733;p15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4" name="Google Shape;734;p15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5" name="Google Shape;735;p15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36" name="Google Shape;736;p15"/>
          <p:cNvSpPr txBox="1"/>
          <p:nvPr>
            <p:ph idx="1" type="subTitle"/>
          </p:nvPr>
        </p:nvSpPr>
        <p:spPr>
          <a:xfrm>
            <a:off x="3639300" y="2596896"/>
            <a:ext cx="18654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of text 2">
  <p:cSld name="CUSTOM_7"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8" name="Google Shape;738;p16"/>
          <p:cNvCxnSpPr/>
          <p:nvPr/>
        </p:nvCxnSpPr>
        <p:spPr>
          <a:xfrm>
            <a:off x="590450" y="4340600"/>
            <a:ext cx="670200" cy="423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39" name="Google Shape;739;p16"/>
          <p:cNvSpPr txBox="1"/>
          <p:nvPr>
            <p:ph type="title"/>
          </p:nvPr>
        </p:nvSpPr>
        <p:spPr>
          <a:xfrm>
            <a:off x="2208175" y="342775"/>
            <a:ext cx="4727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740" name="Google Shape;740;p16"/>
          <p:cNvCxnSpPr/>
          <p:nvPr/>
        </p:nvCxnSpPr>
        <p:spPr>
          <a:xfrm flipH="1" rot="10800000">
            <a:off x="0" y="4332550"/>
            <a:ext cx="590700" cy="663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741" name="Google Shape;741;p16"/>
          <p:cNvGrpSpPr/>
          <p:nvPr/>
        </p:nvGrpSpPr>
        <p:grpSpPr>
          <a:xfrm flipH="1">
            <a:off x="431725" y="4183775"/>
            <a:ext cx="292025" cy="292575"/>
            <a:chOff x="7353050" y="316275"/>
            <a:chExt cx="292025" cy="292575"/>
          </a:xfrm>
        </p:grpSpPr>
        <p:sp>
          <p:nvSpPr>
            <p:cNvPr id="742" name="Google Shape;742;p16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16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16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16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6" name="Google Shape;746;p16"/>
          <p:cNvGrpSpPr/>
          <p:nvPr/>
        </p:nvGrpSpPr>
        <p:grpSpPr>
          <a:xfrm>
            <a:off x="1075789" y="4604675"/>
            <a:ext cx="293111" cy="293388"/>
            <a:chOff x="3164039" y="430875"/>
            <a:chExt cx="293111" cy="293388"/>
          </a:xfrm>
        </p:grpSpPr>
        <p:sp>
          <p:nvSpPr>
            <p:cNvPr id="747" name="Google Shape;747;p16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Google Shape;748;p16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16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16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16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16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753" name="Google Shape;753;p16"/>
          <p:cNvCxnSpPr/>
          <p:nvPr/>
        </p:nvCxnSpPr>
        <p:spPr>
          <a:xfrm rot="10800000">
            <a:off x="7196975" y="295100"/>
            <a:ext cx="1157100" cy="542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4" name="Google Shape;754;p16"/>
          <p:cNvCxnSpPr/>
          <p:nvPr/>
        </p:nvCxnSpPr>
        <p:spPr>
          <a:xfrm flipH="1">
            <a:off x="8354075" y="-6625"/>
            <a:ext cx="791400" cy="836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755" name="Google Shape;755;p16"/>
          <p:cNvGrpSpPr/>
          <p:nvPr/>
        </p:nvGrpSpPr>
        <p:grpSpPr>
          <a:xfrm>
            <a:off x="8064275" y="526925"/>
            <a:ext cx="581800" cy="582350"/>
            <a:chOff x="8064275" y="887850"/>
            <a:chExt cx="581800" cy="582350"/>
          </a:xfrm>
        </p:grpSpPr>
        <p:sp>
          <p:nvSpPr>
            <p:cNvPr id="756" name="Google Shape;756;p16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16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8" name="Google Shape;758;p16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16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16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16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2" name="Google Shape;762;p16"/>
          <p:cNvGrpSpPr/>
          <p:nvPr/>
        </p:nvGrpSpPr>
        <p:grpSpPr>
          <a:xfrm>
            <a:off x="7033875" y="170875"/>
            <a:ext cx="292025" cy="292575"/>
            <a:chOff x="7353050" y="316275"/>
            <a:chExt cx="292025" cy="292575"/>
          </a:xfrm>
        </p:grpSpPr>
        <p:sp>
          <p:nvSpPr>
            <p:cNvPr id="763" name="Google Shape;763;p16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16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16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16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7" name="Google Shape;767;p16"/>
          <p:cNvGrpSpPr/>
          <p:nvPr/>
        </p:nvGrpSpPr>
        <p:grpSpPr>
          <a:xfrm>
            <a:off x="8757950" y="229650"/>
            <a:ext cx="175000" cy="175000"/>
            <a:chOff x="8792300" y="321275"/>
            <a:chExt cx="175000" cy="175000"/>
          </a:xfrm>
        </p:grpSpPr>
        <p:sp>
          <p:nvSpPr>
            <p:cNvPr id="768" name="Google Shape;768;p16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16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" name="Google Shape;770;p16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" name="Google Shape;771;p16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2" name="Google Shape;772;p16"/>
          <p:cNvGrpSpPr/>
          <p:nvPr/>
        </p:nvGrpSpPr>
        <p:grpSpPr>
          <a:xfrm>
            <a:off x="8490050" y="170875"/>
            <a:ext cx="175013" cy="27000"/>
            <a:chOff x="5662375" y="212375"/>
            <a:chExt cx="175013" cy="27000"/>
          </a:xfrm>
        </p:grpSpPr>
        <p:sp>
          <p:nvSpPr>
            <p:cNvPr id="773" name="Google Shape;773;p16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16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16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6" name="Google Shape;776;p16"/>
          <p:cNvGrpSpPr/>
          <p:nvPr/>
        </p:nvGrpSpPr>
        <p:grpSpPr>
          <a:xfrm>
            <a:off x="7916350" y="1124600"/>
            <a:ext cx="175013" cy="27000"/>
            <a:chOff x="5662375" y="212375"/>
            <a:chExt cx="175013" cy="27000"/>
          </a:xfrm>
        </p:grpSpPr>
        <p:sp>
          <p:nvSpPr>
            <p:cNvPr id="777" name="Google Shape;777;p16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16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9" name="Google Shape;779;p16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0" name="Google Shape;780;p16"/>
          <p:cNvSpPr txBox="1"/>
          <p:nvPr>
            <p:ph idx="1" type="subTitle"/>
          </p:nvPr>
        </p:nvSpPr>
        <p:spPr>
          <a:xfrm>
            <a:off x="6217920" y="1819656"/>
            <a:ext cx="16368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781" name="Google Shape;781;p16"/>
          <p:cNvSpPr txBox="1"/>
          <p:nvPr>
            <p:ph idx="2" type="subTitle"/>
          </p:nvPr>
        </p:nvSpPr>
        <p:spPr>
          <a:xfrm>
            <a:off x="3749040" y="1252728"/>
            <a:ext cx="16368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782" name="Google Shape;782;p16"/>
          <p:cNvSpPr txBox="1"/>
          <p:nvPr>
            <p:ph idx="3" type="subTitle"/>
          </p:nvPr>
        </p:nvSpPr>
        <p:spPr>
          <a:xfrm>
            <a:off x="1289304" y="1819656"/>
            <a:ext cx="16368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783" name="Google Shape;783;p16"/>
          <p:cNvSpPr txBox="1"/>
          <p:nvPr>
            <p:ph idx="4" type="subTitle"/>
          </p:nvPr>
        </p:nvSpPr>
        <p:spPr>
          <a:xfrm>
            <a:off x="6217920" y="2139696"/>
            <a:ext cx="1636800" cy="8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4" name="Google Shape;784;p16"/>
          <p:cNvSpPr txBox="1"/>
          <p:nvPr>
            <p:ph idx="5" type="subTitle"/>
          </p:nvPr>
        </p:nvSpPr>
        <p:spPr>
          <a:xfrm>
            <a:off x="3749040" y="1581912"/>
            <a:ext cx="1636800" cy="8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785" name="Google Shape;785;p16"/>
          <p:cNvSpPr txBox="1"/>
          <p:nvPr>
            <p:ph idx="6" type="subTitle"/>
          </p:nvPr>
        </p:nvSpPr>
        <p:spPr>
          <a:xfrm>
            <a:off x="1289304" y="2139696"/>
            <a:ext cx="1636800" cy="8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x columns of text">
  <p:cSld name="CUSTOM_8"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7"/>
          <p:cNvSpPr txBox="1"/>
          <p:nvPr>
            <p:ph type="title"/>
          </p:nvPr>
        </p:nvSpPr>
        <p:spPr>
          <a:xfrm>
            <a:off x="3090672" y="338328"/>
            <a:ext cx="29628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8" name="Google Shape;788;p17"/>
          <p:cNvSpPr txBox="1"/>
          <p:nvPr>
            <p:ph idx="1" type="subTitle"/>
          </p:nvPr>
        </p:nvSpPr>
        <p:spPr>
          <a:xfrm>
            <a:off x="1522425" y="1588336"/>
            <a:ext cx="17649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789" name="Google Shape;789;p17"/>
          <p:cNvSpPr txBox="1"/>
          <p:nvPr>
            <p:ph idx="2" type="subTitle"/>
          </p:nvPr>
        </p:nvSpPr>
        <p:spPr>
          <a:xfrm>
            <a:off x="1522425" y="1928169"/>
            <a:ext cx="17649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790" name="Google Shape;790;p17"/>
          <p:cNvSpPr txBox="1"/>
          <p:nvPr>
            <p:ph idx="3" type="subTitle"/>
          </p:nvPr>
        </p:nvSpPr>
        <p:spPr>
          <a:xfrm>
            <a:off x="3689552" y="1588336"/>
            <a:ext cx="17649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791" name="Google Shape;791;p17"/>
          <p:cNvSpPr txBox="1"/>
          <p:nvPr>
            <p:ph idx="4" type="subTitle"/>
          </p:nvPr>
        </p:nvSpPr>
        <p:spPr>
          <a:xfrm>
            <a:off x="3689552" y="1928169"/>
            <a:ext cx="17649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792" name="Google Shape;792;p17"/>
          <p:cNvSpPr txBox="1"/>
          <p:nvPr>
            <p:ph idx="5" type="subTitle"/>
          </p:nvPr>
        </p:nvSpPr>
        <p:spPr>
          <a:xfrm>
            <a:off x="5856675" y="1588336"/>
            <a:ext cx="17649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793" name="Google Shape;793;p17"/>
          <p:cNvSpPr txBox="1"/>
          <p:nvPr>
            <p:ph idx="6" type="subTitle"/>
          </p:nvPr>
        </p:nvSpPr>
        <p:spPr>
          <a:xfrm>
            <a:off x="5856675" y="1928169"/>
            <a:ext cx="17649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794" name="Google Shape;794;p17"/>
          <p:cNvSpPr txBox="1"/>
          <p:nvPr>
            <p:ph idx="7" type="subTitle"/>
          </p:nvPr>
        </p:nvSpPr>
        <p:spPr>
          <a:xfrm>
            <a:off x="1522425" y="3215958"/>
            <a:ext cx="17649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795" name="Google Shape;795;p17"/>
          <p:cNvSpPr txBox="1"/>
          <p:nvPr>
            <p:ph idx="8" type="subTitle"/>
          </p:nvPr>
        </p:nvSpPr>
        <p:spPr>
          <a:xfrm>
            <a:off x="1522425" y="3556017"/>
            <a:ext cx="1764900" cy="6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796" name="Google Shape;796;p17"/>
          <p:cNvSpPr txBox="1"/>
          <p:nvPr>
            <p:ph idx="9" type="subTitle"/>
          </p:nvPr>
        </p:nvSpPr>
        <p:spPr>
          <a:xfrm>
            <a:off x="3597450" y="3215961"/>
            <a:ext cx="19491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797" name="Google Shape;797;p17"/>
          <p:cNvSpPr txBox="1"/>
          <p:nvPr>
            <p:ph idx="13" type="subTitle"/>
          </p:nvPr>
        </p:nvSpPr>
        <p:spPr>
          <a:xfrm>
            <a:off x="3597500" y="3556017"/>
            <a:ext cx="1949100" cy="6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798" name="Google Shape;798;p17"/>
          <p:cNvSpPr txBox="1"/>
          <p:nvPr>
            <p:ph idx="14" type="subTitle"/>
          </p:nvPr>
        </p:nvSpPr>
        <p:spPr>
          <a:xfrm>
            <a:off x="5856675" y="3215958"/>
            <a:ext cx="17649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799" name="Google Shape;799;p17"/>
          <p:cNvSpPr txBox="1"/>
          <p:nvPr>
            <p:ph idx="15" type="subTitle"/>
          </p:nvPr>
        </p:nvSpPr>
        <p:spPr>
          <a:xfrm>
            <a:off x="5856675" y="3556017"/>
            <a:ext cx="1764900" cy="6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cxnSp>
        <p:nvCxnSpPr>
          <p:cNvPr id="800" name="Google Shape;800;p17"/>
          <p:cNvCxnSpPr/>
          <p:nvPr/>
        </p:nvCxnSpPr>
        <p:spPr>
          <a:xfrm>
            <a:off x="2904283" y="4513075"/>
            <a:ext cx="1133100" cy="306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1" name="Google Shape;801;p17"/>
          <p:cNvCxnSpPr/>
          <p:nvPr/>
        </p:nvCxnSpPr>
        <p:spPr>
          <a:xfrm flipH="1" rot="10800000">
            <a:off x="1562083" y="4492325"/>
            <a:ext cx="1342200" cy="315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2" name="Google Shape;802;p17"/>
          <p:cNvCxnSpPr/>
          <p:nvPr/>
        </p:nvCxnSpPr>
        <p:spPr>
          <a:xfrm>
            <a:off x="259558" y="4408000"/>
            <a:ext cx="1332000" cy="392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3" name="Google Shape;803;p17"/>
          <p:cNvCxnSpPr/>
          <p:nvPr/>
        </p:nvCxnSpPr>
        <p:spPr>
          <a:xfrm>
            <a:off x="-6867" y="3993550"/>
            <a:ext cx="273900" cy="407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804" name="Google Shape;804;p17"/>
          <p:cNvGrpSpPr/>
          <p:nvPr/>
        </p:nvGrpSpPr>
        <p:grpSpPr>
          <a:xfrm flipH="1">
            <a:off x="1278333" y="4513075"/>
            <a:ext cx="581800" cy="582350"/>
            <a:chOff x="8064275" y="887850"/>
            <a:chExt cx="581800" cy="582350"/>
          </a:xfrm>
        </p:grpSpPr>
        <p:sp>
          <p:nvSpPr>
            <p:cNvPr id="805" name="Google Shape;805;p17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17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17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17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9" name="Google Shape;809;p17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0" name="Google Shape;810;p17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1" name="Google Shape;811;p17"/>
          <p:cNvGrpSpPr/>
          <p:nvPr/>
        </p:nvGrpSpPr>
        <p:grpSpPr>
          <a:xfrm flipH="1">
            <a:off x="2747608" y="4340463"/>
            <a:ext cx="292025" cy="292575"/>
            <a:chOff x="7353050" y="316275"/>
            <a:chExt cx="292025" cy="292575"/>
          </a:xfrm>
        </p:grpSpPr>
        <p:sp>
          <p:nvSpPr>
            <p:cNvPr id="812" name="Google Shape;812;p17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3" name="Google Shape;813;p17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4" name="Google Shape;814;p17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5" name="Google Shape;815;p17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6" name="Google Shape;816;p17"/>
          <p:cNvGrpSpPr/>
          <p:nvPr/>
        </p:nvGrpSpPr>
        <p:grpSpPr>
          <a:xfrm flipH="1">
            <a:off x="171308" y="4315025"/>
            <a:ext cx="175000" cy="175000"/>
            <a:chOff x="8792300" y="321275"/>
            <a:chExt cx="175000" cy="175000"/>
          </a:xfrm>
        </p:grpSpPr>
        <p:sp>
          <p:nvSpPr>
            <p:cNvPr id="817" name="Google Shape;817;p17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8" name="Google Shape;818;p17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17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0" name="Google Shape;820;p17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1" name="Google Shape;821;p17"/>
          <p:cNvGrpSpPr/>
          <p:nvPr/>
        </p:nvGrpSpPr>
        <p:grpSpPr>
          <a:xfrm>
            <a:off x="3873197" y="4657550"/>
            <a:ext cx="293111" cy="293388"/>
            <a:chOff x="3164039" y="430875"/>
            <a:chExt cx="293111" cy="293388"/>
          </a:xfrm>
        </p:grpSpPr>
        <p:sp>
          <p:nvSpPr>
            <p:cNvPr id="822" name="Google Shape;822;p17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17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17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17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6" name="Google Shape;826;p17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7" name="Google Shape;827;p17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8" name="Google Shape;828;p17"/>
          <p:cNvGrpSpPr/>
          <p:nvPr/>
        </p:nvGrpSpPr>
        <p:grpSpPr>
          <a:xfrm flipH="1">
            <a:off x="242270" y="4142425"/>
            <a:ext cx="175013" cy="27000"/>
            <a:chOff x="5662375" y="212375"/>
            <a:chExt cx="175013" cy="27000"/>
          </a:xfrm>
        </p:grpSpPr>
        <p:sp>
          <p:nvSpPr>
            <p:cNvPr id="829" name="Google Shape;829;p17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0" name="Google Shape;830;p17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1" name="Google Shape;831;p17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832" name="Google Shape;832;p17"/>
          <p:cNvCxnSpPr/>
          <p:nvPr/>
        </p:nvCxnSpPr>
        <p:spPr>
          <a:xfrm rot="10800000">
            <a:off x="5995050" y="226600"/>
            <a:ext cx="1504500" cy="224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33" name="Google Shape;833;p17"/>
          <p:cNvCxnSpPr/>
          <p:nvPr/>
        </p:nvCxnSpPr>
        <p:spPr>
          <a:xfrm rot="10800000">
            <a:off x="7512925" y="457850"/>
            <a:ext cx="829500" cy="74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34" name="Google Shape;834;p17"/>
          <p:cNvCxnSpPr/>
          <p:nvPr/>
        </p:nvCxnSpPr>
        <p:spPr>
          <a:xfrm flipH="1">
            <a:off x="8348975" y="-6625"/>
            <a:ext cx="796500" cy="1188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835" name="Google Shape;835;p17"/>
          <p:cNvGrpSpPr/>
          <p:nvPr/>
        </p:nvGrpSpPr>
        <p:grpSpPr>
          <a:xfrm>
            <a:off x="8064275" y="1040250"/>
            <a:ext cx="581800" cy="582350"/>
            <a:chOff x="8064275" y="887850"/>
            <a:chExt cx="581800" cy="582350"/>
          </a:xfrm>
        </p:grpSpPr>
        <p:sp>
          <p:nvSpPr>
            <p:cNvPr id="836" name="Google Shape;836;p17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7" name="Google Shape;837;p17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17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9" name="Google Shape;839;p17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0" name="Google Shape;840;p17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17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2" name="Google Shape;842;p17"/>
          <p:cNvGrpSpPr/>
          <p:nvPr/>
        </p:nvGrpSpPr>
        <p:grpSpPr>
          <a:xfrm>
            <a:off x="7353050" y="316275"/>
            <a:ext cx="292025" cy="292575"/>
            <a:chOff x="7353050" y="316275"/>
            <a:chExt cx="292025" cy="292575"/>
          </a:xfrm>
        </p:grpSpPr>
        <p:sp>
          <p:nvSpPr>
            <p:cNvPr id="843" name="Google Shape;843;p17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17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5" name="Google Shape;845;p17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6" name="Google Shape;846;p17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7" name="Google Shape;847;p17"/>
          <p:cNvGrpSpPr/>
          <p:nvPr/>
        </p:nvGrpSpPr>
        <p:grpSpPr>
          <a:xfrm>
            <a:off x="8792300" y="321275"/>
            <a:ext cx="175000" cy="175000"/>
            <a:chOff x="8792300" y="321275"/>
            <a:chExt cx="175000" cy="175000"/>
          </a:xfrm>
        </p:grpSpPr>
        <p:sp>
          <p:nvSpPr>
            <p:cNvPr id="848" name="Google Shape;848;p17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17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0" name="Google Shape;850;p17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1" name="Google Shape;851;p17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52" name="Google Shape;852;p17"/>
          <p:cNvSpPr/>
          <p:nvPr/>
        </p:nvSpPr>
        <p:spPr>
          <a:xfrm>
            <a:off x="5829305" y="68707"/>
            <a:ext cx="288614" cy="288337"/>
          </a:xfrm>
          <a:custGeom>
            <a:rect b="b" l="l" r="r" t="t"/>
            <a:pathLst>
              <a:path extrusionOk="0" h="22893" w="22915">
                <a:moveTo>
                  <a:pt x="11457" y="0"/>
                </a:moveTo>
                <a:cubicBezTo>
                  <a:pt x="5127" y="0"/>
                  <a:pt x="0" y="5127"/>
                  <a:pt x="0" y="11435"/>
                </a:cubicBezTo>
                <a:cubicBezTo>
                  <a:pt x="0" y="17766"/>
                  <a:pt x="5127" y="22892"/>
                  <a:pt x="11457" y="22892"/>
                </a:cubicBezTo>
                <a:cubicBezTo>
                  <a:pt x="17788" y="22892"/>
                  <a:pt x="22914" y="17766"/>
                  <a:pt x="22914" y="11435"/>
                </a:cubicBezTo>
                <a:cubicBezTo>
                  <a:pt x="22914" y="5127"/>
                  <a:pt x="17788" y="0"/>
                  <a:pt x="1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3" name="Google Shape;853;p17"/>
          <p:cNvSpPr/>
          <p:nvPr/>
        </p:nvSpPr>
        <p:spPr>
          <a:xfrm>
            <a:off x="5827050" y="66175"/>
            <a:ext cx="293111" cy="293388"/>
          </a:xfrm>
          <a:custGeom>
            <a:rect b="b" l="l" r="r" t="t"/>
            <a:pathLst>
              <a:path extrusionOk="0" h="23294" w="23272">
                <a:moveTo>
                  <a:pt x="11636" y="380"/>
                </a:moveTo>
                <a:cubicBezTo>
                  <a:pt x="14757" y="380"/>
                  <a:pt x="17566" y="1628"/>
                  <a:pt x="19594" y="3679"/>
                </a:cubicBezTo>
                <a:cubicBezTo>
                  <a:pt x="21645" y="5707"/>
                  <a:pt x="22893" y="8538"/>
                  <a:pt x="22893" y="11636"/>
                </a:cubicBezTo>
                <a:cubicBezTo>
                  <a:pt x="22893" y="14757"/>
                  <a:pt x="21645" y="17565"/>
                  <a:pt x="19594" y="19616"/>
                </a:cubicBezTo>
                <a:cubicBezTo>
                  <a:pt x="17566" y="21644"/>
                  <a:pt x="14757" y="22915"/>
                  <a:pt x="11636" y="22915"/>
                </a:cubicBezTo>
                <a:cubicBezTo>
                  <a:pt x="8516" y="22915"/>
                  <a:pt x="5707" y="21644"/>
                  <a:pt x="3657" y="19616"/>
                </a:cubicBezTo>
                <a:cubicBezTo>
                  <a:pt x="1628" y="17565"/>
                  <a:pt x="358" y="14757"/>
                  <a:pt x="358" y="11636"/>
                </a:cubicBezTo>
                <a:cubicBezTo>
                  <a:pt x="358" y="8538"/>
                  <a:pt x="1628" y="5707"/>
                  <a:pt x="3657" y="3679"/>
                </a:cubicBezTo>
                <a:cubicBezTo>
                  <a:pt x="5707" y="1628"/>
                  <a:pt x="8516" y="380"/>
                  <a:pt x="11636" y="380"/>
                </a:cubicBezTo>
                <a:close/>
                <a:moveTo>
                  <a:pt x="11636" y="1"/>
                </a:moveTo>
                <a:cubicBezTo>
                  <a:pt x="5217" y="1"/>
                  <a:pt x="1" y="5217"/>
                  <a:pt x="1" y="11636"/>
                </a:cubicBezTo>
                <a:cubicBezTo>
                  <a:pt x="1" y="18078"/>
                  <a:pt x="5217" y="23294"/>
                  <a:pt x="11636" y="23294"/>
                </a:cubicBezTo>
                <a:cubicBezTo>
                  <a:pt x="18056" y="23294"/>
                  <a:pt x="23272" y="18078"/>
                  <a:pt x="23272" y="11636"/>
                </a:cubicBezTo>
                <a:cubicBezTo>
                  <a:pt x="23272" y="5217"/>
                  <a:pt x="18056" y="1"/>
                  <a:pt x="116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4" name="Google Shape;854;p17"/>
          <p:cNvSpPr/>
          <p:nvPr/>
        </p:nvSpPr>
        <p:spPr>
          <a:xfrm>
            <a:off x="5865794" y="105209"/>
            <a:ext cx="215626" cy="215337"/>
          </a:xfrm>
          <a:custGeom>
            <a:rect b="b" l="l" r="r" t="t"/>
            <a:pathLst>
              <a:path extrusionOk="0" h="17097" w="17120">
                <a:moveTo>
                  <a:pt x="8560" y="0"/>
                </a:moveTo>
                <a:cubicBezTo>
                  <a:pt x="3835" y="0"/>
                  <a:pt x="1" y="3812"/>
                  <a:pt x="1" y="8537"/>
                </a:cubicBezTo>
                <a:cubicBezTo>
                  <a:pt x="1" y="13263"/>
                  <a:pt x="3835" y="17097"/>
                  <a:pt x="8560" y="17097"/>
                </a:cubicBezTo>
                <a:cubicBezTo>
                  <a:pt x="13286" y="17097"/>
                  <a:pt x="17120" y="13263"/>
                  <a:pt x="17120" y="8537"/>
                </a:cubicBezTo>
                <a:cubicBezTo>
                  <a:pt x="17120" y="3812"/>
                  <a:pt x="13286" y="0"/>
                  <a:pt x="85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5" name="Google Shape;855;p17"/>
          <p:cNvSpPr/>
          <p:nvPr/>
        </p:nvSpPr>
        <p:spPr>
          <a:xfrm>
            <a:off x="5863552" y="102677"/>
            <a:ext cx="220123" cy="220400"/>
          </a:xfrm>
          <a:custGeom>
            <a:rect b="b" l="l" r="r" t="t"/>
            <a:pathLst>
              <a:path extrusionOk="0" h="17499" w="17477">
                <a:moveTo>
                  <a:pt x="8738" y="379"/>
                </a:moveTo>
                <a:cubicBezTo>
                  <a:pt x="11057" y="379"/>
                  <a:pt x="13130" y="1316"/>
                  <a:pt x="14645" y="2831"/>
                </a:cubicBezTo>
                <a:cubicBezTo>
                  <a:pt x="16161" y="4347"/>
                  <a:pt x="17097" y="6442"/>
                  <a:pt x="17097" y="8738"/>
                </a:cubicBezTo>
                <a:cubicBezTo>
                  <a:pt x="17097" y="11056"/>
                  <a:pt x="16161" y="13152"/>
                  <a:pt x="14645" y="14667"/>
                </a:cubicBezTo>
                <a:cubicBezTo>
                  <a:pt x="13130" y="16183"/>
                  <a:pt x="11057" y="17119"/>
                  <a:pt x="8738" y="17119"/>
                </a:cubicBezTo>
                <a:cubicBezTo>
                  <a:pt x="6420" y="17119"/>
                  <a:pt x="4325" y="16183"/>
                  <a:pt x="2809" y="14667"/>
                </a:cubicBezTo>
                <a:cubicBezTo>
                  <a:pt x="1293" y="13152"/>
                  <a:pt x="357" y="11056"/>
                  <a:pt x="357" y="8738"/>
                </a:cubicBezTo>
                <a:cubicBezTo>
                  <a:pt x="357" y="6442"/>
                  <a:pt x="1293" y="4347"/>
                  <a:pt x="2809" y="2831"/>
                </a:cubicBezTo>
                <a:cubicBezTo>
                  <a:pt x="4325" y="1316"/>
                  <a:pt x="6420" y="379"/>
                  <a:pt x="8738" y="379"/>
                </a:cubicBezTo>
                <a:close/>
                <a:moveTo>
                  <a:pt x="8738" y="0"/>
                </a:moveTo>
                <a:cubicBezTo>
                  <a:pt x="3901" y="0"/>
                  <a:pt x="1" y="3924"/>
                  <a:pt x="1" y="8738"/>
                </a:cubicBezTo>
                <a:cubicBezTo>
                  <a:pt x="1" y="13575"/>
                  <a:pt x="3901" y="17498"/>
                  <a:pt x="8738" y="17498"/>
                </a:cubicBezTo>
                <a:cubicBezTo>
                  <a:pt x="13553" y="17498"/>
                  <a:pt x="17476" y="13575"/>
                  <a:pt x="17476" y="8738"/>
                </a:cubicBezTo>
                <a:cubicBezTo>
                  <a:pt x="17476" y="3924"/>
                  <a:pt x="13553" y="0"/>
                  <a:pt x="8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6" name="Google Shape;856;p17"/>
          <p:cNvSpPr/>
          <p:nvPr/>
        </p:nvSpPr>
        <p:spPr>
          <a:xfrm>
            <a:off x="5905382" y="144784"/>
            <a:ext cx="136177" cy="136177"/>
          </a:xfrm>
          <a:custGeom>
            <a:rect b="b" l="l" r="r" t="t"/>
            <a:pathLst>
              <a:path extrusionOk="0" h="10812" w="10812">
                <a:moveTo>
                  <a:pt x="5417" y="1"/>
                </a:moveTo>
                <a:cubicBezTo>
                  <a:pt x="2430" y="1"/>
                  <a:pt x="1" y="2431"/>
                  <a:pt x="1" y="5395"/>
                </a:cubicBezTo>
                <a:cubicBezTo>
                  <a:pt x="1" y="8382"/>
                  <a:pt x="2430" y="10812"/>
                  <a:pt x="5417" y="10812"/>
                </a:cubicBezTo>
                <a:cubicBezTo>
                  <a:pt x="8404" y="10812"/>
                  <a:pt x="10812" y="8382"/>
                  <a:pt x="10812" y="5395"/>
                </a:cubicBezTo>
                <a:cubicBezTo>
                  <a:pt x="10812" y="2431"/>
                  <a:pt x="8404" y="1"/>
                  <a:pt x="54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7" name="Google Shape;857;p17"/>
          <p:cNvSpPr/>
          <p:nvPr/>
        </p:nvSpPr>
        <p:spPr>
          <a:xfrm>
            <a:off x="5903140" y="142542"/>
            <a:ext cx="140951" cy="140674"/>
          </a:xfrm>
          <a:custGeom>
            <a:rect b="b" l="l" r="r" t="t"/>
            <a:pathLst>
              <a:path extrusionOk="0" h="11169" w="11191">
                <a:moveTo>
                  <a:pt x="5595" y="357"/>
                </a:moveTo>
                <a:cubicBezTo>
                  <a:pt x="7044" y="357"/>
                  <a:pt x="8337" y="937"/>
                  <a:pt x="9273" y="1895"/>
                </a:cubicBezTo>
                <a:cubicBezTo>
                  <a:pt x="10232" y="2832"/>
                  <a:pt x="10811" y="4147"/>
                  <a:pt x="10811" y="5573"/>
                </a:cubicBezTo>
                <a:cubicBezTo>
                  <a:pt x="10811" y="7022"/>
                  <a:pt x="10232" y="8337"/>
                  <a:pt x="9273" y="9273"/>
                </a:cubicBezTo>
                <a:cubicBezTo>
                  <a:pt x="8337" y="10210"/>
                  <a:pt x="7044" y="10789"/>
                  <a:pt x="5595" y="10789"/>
                </a:cubicBezTo>
                <a:cubicBezTo>
                  <a:pt x="4147" y="10789"/>
                  <a:pt x="2854" y="10210"/>
                  <a:pt x="1895" y="9273"/>
                </a:cubicBezTo>
                <a:cubicBezTo>
                  <a:pt x="959" y="8337"/>
                  <a:pt x="379" y="7022"/>
                  <a:pt x="379" y="5573"/>
                </a:cubicBezTo>
                <a:cubicBezTo>
                  <a:pt x="379" y="4147"/>
                  <a:pt x="959" y="2832"/>
                  <a:pt x="1895" y="1895"/>
                </a:cubicBezTo>
                <a:cubicBezTo>
                  <a:pt x="2854" y="937"/>
                  <a:pt x="4147" y="357"/>
                  <a:pt x="5595" y="357"/>
                </a:cubicBezTo>
                <a:close/>
                <a:moveTo>
                  <a:pt x="5595" y="1"/>
                </a:moveTo>
                <a:cubicBezTo>
                  <a:pt x="2497" y="1"/>
                  <a:pt x="1" y="2497"/>
                  <a:pt x="1" y="5573"/>
                </a:cubicBezTo>
                <a:cubicBezTo>
                  <a:pt x="1" y="8672"/>
                  <a:pt x="2497" y="11168"/>
                  <a:pt x="5595" y="11168"/>
                </a:cubicBezTo>
                <a:cubicBezTo>
                  <a:pt x="8671" y="11168"/>
                  <a:pt x="11190" y="8672"/>
                  <a:pt x="11190" y="5573"/>
                </a:cubicBezTo>
                <a:cubicBezTo>
                  <a:pt x="11190" y="2497"/>
                  <a:pt x="8671" y="1"/>
                  <a:pt x="55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8" name="Google Shape;858;p17"/>
          <p:cNvGrpSpPr/>
          <p:nvPr/>
        </p:nvGrpSpPr>
        <p:grpSpPr>
          <a:xfrm>
            <a:off x="8490050" y="170875"/>
            <a:ext cx="175013" cy="27000"/>
            <a:chOff x="5662375" y="212375"/>
            <a:chExt cx="175013" cy="27000"/>
          </a:xfrm>
        </p:grpSpPr>
        <p:sp>
          <p:nvSpPr>
            <p:cNvPr id="859" name="Google Shape;859;p17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17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17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2" name="Google Shape;862;p17"/>
          <p:cNvGrpSpPr/>
          <p:nvPr/>
        </p:nvGrpSpPr>
        <p:grpSpPr>
          <a:xfrm>
            <a:off x="8678350" y="1658000"/>
            <a:ext cx="175013" cy="27000"/>
            <a:chOff x="5662375" y="212375"/>
            <a:chExt cx="175013" cy="27000"/>
          </a:xfrm>
        </p:grpSpPr>
        <p:sp>
          <p:nvSpPr>
            <p:cNvPr id="863" name="Google Shape;863;p17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17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5" name="Google Shape;865;p17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of text 3">
  <p:cSld name="CUSTOM_13"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8"/>
          <p:cNvSpPr txBox="1"/>
          <p:nvPr>
            <p:ph type="title"/>
          </p:nvPr>
        </p:nvSpPr>
        <p:spPr>
          <a:xfrm>
            <a:off x="2962656" y="338328"/>
            <a:ext cx="3218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868" name="Google Shape;868;p18"/>
          <p:cNvGrpSpPr/>
          <p:nvPr/>
        </p:nvGrpSpPr>
        <p:grpSpPr>
          <a:xfrm>
            <a:off x="261711" y="-1158"/>
            <a:ext cx="8550326" cy="3981600"/>
            <a:chOff x="261711" y="-1158"/>
            <a:chExt cx="8550326" cy="3981600"/>
          </a:xfrm>
        </p:grpSpPr>
        <p:cxnSp>
          <p:nvCxnSpPr>
            <p:cNvPr id="869" name="Google Shape;869;p18"/>
            <p:cNvCxnSpPr/>
            <p:nvPr/>
          </p:nvCxnSpPr>
          <p:spPr>
            <a:xfrm>
              <a:off x="515925" y="-1158"/>
              <a:ext cx="0" cy="39816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70" name="Google Shape;870;p18"/>
            <p:cNvCxnSpPr/>
            <p:nvPr/>
          </p:nvCxnSpPr>
          <p:spPr>
            <a:xfrm>
              <a:off x="8666025" y="-1158"/>
              <a:ext cx="0" cy="19020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871" name="Google Shape;871;p18"/>
            <p:cNvGrpSpPr/>
            <p:nvPr/>
          </p:nvGrpSpPr>
          <p:grpSpPr>
            <a:xfrm rot="10800000">
              <a:off x="343274" y="3300779"/>
              <a:ext cx="344736" cy="345385"/>
              <a:chOff x="7353050" y="316275"/>
              <a:chExt cx="292025" cy="292575"/>
            </a:xfrm>
          </p:grpSpPr>
          <p:sp>
            <p:nvSpPr>
              <p:cNvPr id="872" name="Google Shape;872;p18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" name="Google Shape;873;p18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" name="Google Shape;874;p18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" name="Google Shape;875;p18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6" name="Google Shape;876;p18"/>
            <p:cNvGrpSpPr/>
            <p:nvPr/>
          </p:nvGrpSpPr>
          <p:grpSpPr>
            <a:xfrm rot="10800000">
              <a:off x="8520013" y="714742"/>
              <a:ext cx="292025" cy="292575"/>
              <a:chOff x="7353050" y="316275"/>
              <a:chExt cx="292025" cy="292575"/>
            </a:xfrm>
          </p:grpSpPr>
          <p:sp>
            <p:nvSpPr>
              <p:cNvPr id="877" name="Google Shape;877;p18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" name="Google Shape;878;p18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" name="Google Shape;879;p18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" name="Google Shape;880;p18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1" name="Google Shape;881;p18"/>
            <p:cNvGrpSpPr/>
            <p:nvPr/>
          </p:nvGrpSpPr>
          <p:grpSpPr>
            <a:xfrm rot="10800000">
              <a:off x="261711" y="465077"/>
              <a:ext cx="507562" cy="507984"/>
              <a:chOff x="8064275" y="887850"/>
              <a:chExt cx="581800" cy="582350"/>
            </a:xfrm>
          </p:grpSpPr>
          <p:sp>
            <p:nvSpPr>
              <p:cNvPr id="882" name="Google Shape;882;p18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" name="Google Shape;883;p18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4" name="Google Shape;884;p18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5" name="Google Shape;885;p18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6" name="Google Shape;886;p18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7" name="Google Shape;887;p18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88" name="Google Shape;888;p18"/>
          <p:cNvSpPr txBox="1"/>
          <p:nvPr>
            <p:ph idx="1" type="subTitle"/>
          </p:nvPr>
        </p:nvSpPr>
        <p:spPr>
          <a:xfrm>
            <a:off x="1408175" y="1035279"/>
            <a:ext cx="2184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889" name="Google Shape;889;p18"/>
          <p:cNvSpPr txBox="1"/>
          <p:nvPr>
            <p:ph idx="2" type="subTitle"/>
          </p:nvPr>
        </p:nvSpPr>
        <p:spPr>
          <a:xfrm>
            <a:off x="1408175" y="1336956"/>
            <a:ext cx="2184000" cy="6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890" name="Google Shape;890;p18"/>
          <p:cNvSpPr txBox="1"/>
          <p:nvPr>
            <p:ph idx="3" type="subTitle"/>
          </p:nvPr>
        </p:nvSpPr>
        <p:spPr>
          <a:xfrm>
            <a:off x="1408175" y="2309476"/>
            <a:ext cx="2184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891" name="Google Shape;891;p18"/>
          <p:cNvSpPr txBox="1"/>
          <p:nvPr>
            <p:ph idx="4" type="subTitle"/>
          </p:nvPr>
        </p:nvSpPr>
        <p:spPr>
          <a:xfrm>
            <a:off x="1408175" y="2609979"/>
            <a:ext cx="2184000" cy="6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892" name="Google Shape;892;p18"/>
          <p:cNvSpPr txBox="1"/>
          <p:nvPr>
            <p:ph idx="5" type="subTitle"/>
          </p:nvPr>
        </p:nvSpPr>
        <p:spPr>
          <a:xfrm>
            <a:off x="1408175" y="3587645"/>
            <a:ext cx="2184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893" name="Google Shape;893;p18"/>
          <p:cNvSpPr txBox="1"/>
          <p:nvPr>
            <p:ph idx="6" type="subTitle"/>
          </p:nvPr>
        </p:nvSpPr>
        <p:spPr>
          <a:xfrm>
            <a:off x="1408175" y="3889317"/>
            <a:ext cx="2184000" cy="6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of text 4">
  <p:cSld name="CUSTOM_14"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5" name="Google Shape;895;p19"/>
          <p:cNvCxnSpPr/>
          <p:nvPr/>
        </p:nvCxnSpPr>
        <p:spPr>
          <a:xfrm>
            <a:off x="590450" y="4340600"/>
            <a:ext cx="670200" cy="42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96" name="Google Shape;896;p19"/>
          <p:cNvSpPr txBox="1"/>
          <p:nvPr>
            <p:ph type="title"/>
          </p:nvPr>
        </p:nvSpPr>
        <p:spPr>
          <a:xfrm>
            <a:off x="2208175" y="342775"/>
            <a:ext cx="4727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897" name="Google Shape;897;p19"/>
          <p:cNvCxnSpPr/>
          <p:nvPr/>
        </p:nvCxnSpPr>
        <p:spPr>
          <a:xfrm flipH="1" rot="10800000">
            <a:off x="0" y="4332550"/>
            <a:ext cx="590700" cy="663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898" name="Google Shape;898;p19"/>
          <p:cNvGrpSpPr/>
          <p:nvPr/>
        </p:nvGrpSpPr>
        <p:grpSpPr>
          <a:xfrm flipH="1">
            <a:off x="431725" y="4183775"/>
            <a:ext cx="292025" cy="292575"/>
            <a:chOff x="7353050" y="316275"/>
            <a:chExt cx="292025" cy="292575"/>
          </a:xfrm>
        </p:grpSpPr>
        <p:sp>
          <p:nvSpPr>
            <p:cNvPr id="899" name="Google Shape;899;p19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0" name="Google Shape;900;p19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19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2" name="Google Shape;902;p19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3" name="Google Shape;903;p19"/>
          <p:cNvGrpSpPr/>
          <p:nvPr/>
        </p:nvGrpSpPr>
        <p:grpSpPr>
          <a:xfrm>
            <a:off x="1075789" y="4604675"/>
            <a:ext cx="293111" cy="293388"/>
            <a:chOff x="3164039" y="430875"/>
            <a:chExt cx="293111" cy="293388"/>
          </a:xfrm>
        </p:grpSpPr>
        <p:sp>
          <p:nvSpPr>
            <p:cNvPr id="904" name="Google Shape;904;p19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5" name="Google Shape;905;p19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19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7" name="Google Shape;907;p19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19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19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910" name="Google Shape;910;p19"/>
          <p:cNvCxnSpPr/>
          <p:nvPr/>
        </p:nvCxnSpPr>
        <p:spPr>
          <a:xfrm rot="10800000">
            <a:off x="7196975" y="295100"/>
            <a:ext cx="1157100" cy="542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11" name="Google Shape;911;p19"/>
          <p:cNvCxnSpPr/>
          <p:nvPr/>
        </p:nvCxnSpPr>
        <p:spPr>
          <a:xfrm flipH="1">
            <a:off x="8354075" y="-6625"/>
            <a:ext cx="791400" cy="83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912" name="Google Shape;912;p19"/>
          <p:cNvGrpSpPr/>
          <p:nvPr/>
        </p:nvGrpSpPr>
        <p:grpSpPr>
          <a:xfrm>
            <a:off x="8064275" y="526925"/>
            <a:ext cx="581800" cy="582350"/>
            <a:chOff x="8064275" y="887850"/>
            <a:chExt cx="581800" cy="582350"/>
          </a:xfrm>
        </p:grpSpPr>
        <p:sp>
          <p:nvSpPr>
            <p:cNvPr id="913" name="Google Shape;913;p19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4" name="Google Shape;914;p19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5" name="Google Shape;915;p19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19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" name="Google Shape;917;p19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8" name="Google Shape;918;p19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9" name="Google Shape;919;p19"/>
          <p:cNvGrpSpPr/>
          <p:nvPr/>
        </p:nvGrpSpPr>
        <p:grpSpPr>
          <a:xfrm>
            <a:off x="7033875" y="170875"/>
            <a:ext cx="292025" cy="292575"/>
            <a:chOff x="7353050" y="316275"/>
            <a:chExt cx="292025" cy="292575"/>
          </a:xfrm>
        </p:grpSpPr>
        <p:sp>
          <p:nvSpPr>
            <p:cNvPr id="920" name="Google Shape;920;p19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1" name="Google Shape;921;p19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2" name="Google Shape;922;p19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19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4" name="Google Shape;924;p19"/>
          <p:cNvGrpSpPr/>
          <p:nvPr/>
        </p:nvGrpSpPr>
        <p:grpSpPr>
          <a:xfrm>
            <a:off x="8757950" y="229650"/>
            <a:ext cx="175000" cy="175000"/>
            <a:chOff x="8792300" y="321275"/>
            <a:chExt cx="175000" cy="175000"/>
          </a:xfrm>
        </p:grpSpPr>
        <p:sp>
          <p:nvSpPr>
            <p:cNvPr id="925" name="Google Shape;925;p19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6" name="Google Shape;926;p19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7" name="Google Shape;927;p19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8" name="Google Shape;928;p19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9" name="Google Shape;929;p19"/>
          <p:cNvGrpSpPr/>
          <p:nvPr/>
        </p:nvGrpSpPr>
        <p:grpSpPr>
          <a:xfrm>
            <a:off x="8490050" y="170875"/>
            <a:ext cx="175013" cy="27000"/>
            <a:chOff x="5662375" y="212375"/>
            <a:chExt cx="175013" cy="27000"/>
          </a:xfrm>
        </p:grpSpPr>
        <p:sp>
          <p:nvSpPr>
            <p:cNvPr id="930" name="Google Shape;930;p19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1" name="Google Shape;931;p19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2" name="Google Shape;932;p19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3" name="Google Shape;933;p19"/>
          <p:cNvGrpSpPr/>
          <p:nvPr/>
        </p:nvGrpSpPr>
        <p:grpSpPr>
          <a:xfrm>
            <a:off x="7916350" y="1124600"/>
            <a:ext cx="175013" cy="27000"/>
            <a:chOff x="5662375" y="212375"/>
            <a:chExt cx="175013" cy="27000"/>
          </a:xfrm>
        </p:grpSpPr>
        <p:sp>
          <p:nvSpPr>
            <p:cNvPr id="934" name="Google Shape;934;p19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5" name="Google Shape;935;p19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6" name="Google Shape;936;p19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37" name="Google Shape;937;p19"/>
          <p:cNvSpPr txBox="1"/>
          <p:nvPr>
            <p:ph idx="1" type="subTitle"/>
          </p:nvPr>
        </p:nvSpPr>
        <p:spPr>
          <a:xfrm>
            <a:off x="5641848" y="2743200"/>
            <a:ext cx="1865400" cy="4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938" name="Google Shape;938;p19"/>
          <p:cNvSpPr txBox="1"/>
          <p:nvPr>
            <p:ph idx="2" type="subTitle"/>
          </p:nvPr>
        </p:nvSpPr>
        <p:spPr>
          <a:xfrm>
            <a:off x="3639312" y="1636776"/>
            <a:ext cx="1865400" cy="4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939" name="Google Shape;939;p19"/>
          <p:cNvSpPr txBox="1"/>
          <p:nvPr>
            <p:ph idx="3" type="subTitle"/>
          </p:nvPr>
        </p:nvSpPr>
        <p:spPr>
          <a:xfrm>
            <a:off x="1636776" y="2249424"/>
            <a:ext cx="1865400" cy="4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940" name="Google Shape;940;p19"/>
          <p:cNvSpPr txBox="1"/>
          <p:nvPr>
            <p:ph idx="4" type="subTitle"/>
          </p:nvPr>
        </p:nvSpPr>
        <p:spPr>
          <a:xfrm>
            <a:off x="5641848" y="3081528"/>
            <a:ext cx="18654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941" name="Google Shape;941;p19"/>
          <p:cNvSpPr txBox="1"/>
          <p:nvPr>
            <p:ph idx="5" type="subTitle"/>
          </p:nvPr>
        </p:nvSpPr>
        <p:spPr>
          <a:xfrm>
            <a:off x="3639312" y="1975104"/>
            <a:ext cx="18654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942" name="Google Shape;942;p19"/>
          <p:cNvSpPr txBox="1"/>
          <p:nvPr>
            <p:ph idx="6" type="subTitle"/>
          </p:nvPr>
        </p:nvSpPr>
        <p:spPr>
          <a:xfrm>
            <a:off x="1636776" y="2596896"/>
            <a:ext cx="18654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4" name="Google Shape;944;p20"/>
          <p:cNvGrpSpPr/>
          <p:nvPr/>
        </p:nvGrpSpPr>
        <p:grpSpPr>
          <a:xfrm rot="10800000">
            <a:off x="1954823" y="1124844"/>
            <a:ext cx="5234354" cy="3069144"/>
            <a:chOff x="1098425" y="237675"/>
            <a:chExt cx="5358675" cy="5174750"/>
          </a:xfrm>
        </p:grpSpPr>
        <p:sp>
          <p:nvSpPr>
            <p:cNvPr id="945" name="Google Shape;945;p20"/>
            <p:cNvSpPr/>
            <p:nvPr/>
          </p:nvSpPr>
          <p:spPr>
            <a:xfrm>
              <a:off x="1098425" y="237675"/>
              <a:ext cx="5358675" cy="5173850"/>
            </a:xfrm>
            <a:custGeom>
              <a:rect b="b" l="l" r="r" t="t"/>
              <a:pathLst>
                <a:path extrusionOk="0" h="206954" w="214347">
                  <a:moveTo>
                    <a:pt x="115079" y="1"/>
                  </a:moveTo>
                  <a:cubicBezTo>
                    <a:pt x="106819" y="1"/>
                    <a:pt x="98029" y="1749"/>
                    <a:pt x="88677" y="5654"/>
                  </a:cubicBezTo>
                  <a:cubicBezTo>
                    <a:pt x="67392" y="14588"/>
                    <a:pt x="50544" y="31735"/>
                    <a:pt x="37474" y="50742"/>
                  </a:cubicBezTo>
                  <a:cubicBezTo>
                    <a:pt x="17088" y="80241"/>
                    <a:pt x="4497" y="115076"/>
                    <a:pt x="1260" y="150810"/>
                  </a:cubicBezTo>
                  <a:cubicBezTo>
                    <a:pt x="1" y="164900"/>
                    <a:pt x="1140" y="181268"/>
                    <a:pt x="12472" y="189722"/>
                  </a:cubicBezTo>
                  <a:cubicBezTo>
                    <a:pt x="19127" y="194639"/>
                    <a:pt x="27881" y="195658"/>
                    <a:pt x="36155" y="196437"/>
                  </a:cubicBezTo>
                  <a:cubicBezTo>
                    <a:pt x="68471" y="199615"/>
                    <a:pt x="100788" y="202793"/>
                    <a:pt x="133105" y="205911"/>
                  </a:cubicBezTo>
                  <a:cubicBezTo>
                    <a:pt x="138433" y="206449"/>
                    <a:pt x="143882" y="206954"/>
                    <a:pt x="149263" y="206954"/>
                  </a:cubicBezTo>
                  <a:cubicBezTo>
                    <a:pt x="156478" y="206954"/>
                    <a:pt x="163573" y="206046"/>
                    <a:pt x="170098" y="203093"/>
                  </a:cubicBezTo>
                  <a:cubicBezTo>
                    <a:pt x="185747" y="196018"/>
                    <a:pt x="194081" y="179110"/>
                    <a:pt x="201216" y="163461"/>
                  </a:cubicBezTo>
                  <a:cubicBezTo>
                    <a:pt x="207451" y="149731"/>
                    <a:pt x="213867" y="135461"/>
                    <a:pt x="214106" y="120352"/>
                  </a:cubicBezTo>
                  <a:cubicBezTo>
                    <a:pt x="214346" y="105542"/>
                    <a:pt x="208710" y="91273"/>
                    <a:pt x="201875" y="78082"/>
                  </a:cubicBezTo>
                  <a:cubicBezTo>
                    <a:pt x="183394" y="42166"/>
                    <a:pt x="155643" y="1"/>
                    <a:pt x="1150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6" name="Google Shape;946;p20"/>
            <p:cNvSpPr/>
            <p:nvPr/>
          </p:nvSpPr>
          <p:spPr>
            <a:xfrm>
              <a:off x="1098425" y="237675"/>
              <a:ext cx="5358675" cy="5173850"/>
            </a:xfrm>
            <a:custGeom>
              <a:rect b="b" l="l" r="r" t="t"/>
              <a:pathLst>
                <a:path extrusionOk="0" h="206954" w="214347">
                  <a:moveTo>
                    <a:pt x="115079" y="1"/>
                  </a:moveTo>
                  <a:cubicBezTo>
                    <a:pt x="106819" y="1"/>
                    <a:pt x="98029" y="1749"/>
                    <a:pt x="88677" y="5654"/>
                  </a:cubicBezTo>
                  <a:cubicBezTo>
                    <a:pt x="67392" y="14588"/>
                    <a:pt x="50544" y="31735"/>
                    <a:pt x="37474" y="50742"/>
                  </a:cubicBezTo>
                  <a:cubicBezTo>
                    <a:pt x="17088" y="80241"/>
                    <a:pt x="4497" y="115076"/>
                    <a:pt x="1260" y="150810"/>
                  </a:cubicBezTo>
                  <a:cubicBezTo>
                    <a:pt x="1" y="164900"/>
                    <a:pt x="1140" y="181268"/>
                    <a:pt x="12472" y="189722"/>
                  </a:cubicBezTo>
                  <a:cubicBezTo>
                    <a:pt x="19127" y="194639"/>
                    <a:pt x="27881" y="195658"/>
                    <a:pt x="36155" y="196437"/>
                  </a:cubicBezTo>
                  <a:cubicBezTo>
                    <a:pt x="68471" y="199615"/>
                    <a:pt x="100788" y="202793"/>
                    <a:pt x="133105" y="205911"/>
                  </a:cubicBezTo>
                  <a:cubicBezTo>
                    <a:pt x="138433" y="206449"/>
                    <a:pt x="143882" y="206954"/>
                    <a:pt x="149263" y="206954"/>
                  </a:cubicBezTo>
                  <a:cubicBezTo>
                    <a:pt x="156478" y="206954"/>
                    <a:pt x="163573" y="206046"/>
                    <a:pt x="170098" y="203093"/>
                  </a:cubicBezTo>
                  <a:cubicBezTo>
                    <a:pt x="185747" y="196018"/>
                    <a:pt x="194081" y="179110"/>
                    <a:pt x="201216" y="163461"/>
                  </a:cubicBezTo>
                  <a:cubicBezTo>
                    <a:pt x="207451" y="149731"/>
                    <a:pt x="213867" y="135461"/>
                    <a:pt x="214106" y="120352"/>
                  </a:cubicBezTo>
                  <a:cubicBezTo>
                    <a:pt x="214346" y="105542"/>
                    <a:pt x="208710" y="91273"/>
                    <a:pt x="201875" y="78082"/>
                  </a:cubicBezTo>
                  <a:cubicBezTo>
                    <a:pt x="183394" y="42166"/>
                    <a:pt x="155643" y="1"/>
                    <a:pt x="1150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7" name="Google Shape;947;p20"/>
            <p:cNvSpPr/>
            <p:nvPr/>
          </p:nvSpPr>
          <p:spPr>
            <a:xfrm>
              <a:off x="1119425" y="238125"/>
              <a:ext cx="5331675" cy="5174300"/>
            </a:xfrm>
            <a:custGeom>
              <a:rect b="b" l="l" r="r" t="t"/>
              <a:pathLst>
                <a:path extrusionOk="0" h="206972" w="213267">
                  <a:moveTo>
                    <a:pt x="114278" y="0"/>
                  </a:moveTo>
                  <a:cubicBezTo>
                    <a:pt x="106004" y="0"/>
                    <a:pt x="97190" y="1739"/>
                    <a:pt x="87837" y="5636"/>
                  </a:cubicBezTo>
                  <a:cubicBezTo>
                    <a:pt x="66552" y="14570"/>
                    <a:pt x="49704" y="31717"/>
                    <a:pt x="36634" y="50724"/>
                  </a:cubicBezTo>
                  <a:cubicBezTo>
                    <a:pt x="16248" y="80223"/>
                    <a:pt x="3657" y="115058"/>
                    <a:pt x="420" y="150792"/>
                  </a:cubicBezTo>
                  <a:cubicBezTo>
                    <a:pt x="180" y="153610"/>
                    <a:pt x="0" y="156488"/>
                    <a:pt x="0" y="159366"/>
                  </a:cubicBezTo>
                  <a:cubicBezTo>
                    <a:pt x="0" y="171058"/>
                    <a:pt x="2578" y="182929"/>
                    <a:pt x="11632" y="189704"/>
                  </a:cubicBezTo>
                  <a:cubicBezTo>
                    <a:pt x="18287" y="194621"/>
                    <a:pt x="27041" y="195640"/>
                    <a:pt x="35315" y="196419"/>
                  </a:cubicBezTo>
                  <a:cubicBezTo>
                    <a:pt x="67631" y="199597"/>
                    <a:pt x="99948" y="202775"/>
                    <a:pt x="132265" y="205893"/>
                  </a:cubicBezTo>
                  <a:cubicBezTo>
                    <a:pt x="137601" y="206432"/>
                    <a:pt x="143057" y="206972"/>
                    <a:pt x="148393" y="206972"/>
                  </a:cubicBezTo>
                  <a:cubicBezTo>
                    <a:pt x="155648" y="206972"/>
                    <a:pt x="162723" y="206013"/>
                    <a:pt x="169258" y="203075"/>
                  </a:cubicBezTo>
                  <a:cubicBezTo>
                    <a:pt x="184907" y="196000"/>
                    <a:pt x="193241" y="179092"/>
                    <a:pt x="200376" y="163443"/>
                  </a:cubicBezTo>
                  <a:cubicBezTo>
                    <a:pt x="206611" y="149713"/>
                    <a:pt x="213027" y="135443"/>
                    <a:pt x="213266" y="120334"/>
                  </a:cubicBezTo>
                  <a:cubicBezTo>
                    <a:pt x="213266" y="120034"/>
                    <a:pt x="213266" y="119734"/>
                    <a:pt x="213266" y="119375"/>
                  </a:cubicBezTo>
                  <a:cubicBezTo>
                    <a:pt x="213266" y="104925"/>
                    <a:pt x="207690" y="90955"/>
                    <a:pt x="201035" y="78064"/>
                  </a:cubicBezTo>
                  <a:cubicBezTo>
                    <a:pt x="182569" y="42150"/>
                    <a:pt x="154809" y="0"/>
                    <a:pt x="1142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8" name="Google Shape;948;p20"/>
          <p:cNvSpPr txBox="1"/>
          <p:nvPr>
            <p:ph idx="1" type="subTitle"/>
          </p:nvPr>
        </p:nvSpPr>
        <p:spPr>
          <a:xfrm>
            <a:off x="3227832" y="2816352"/>
            <a:ext cx="2679300" cy="6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cxnSp>
        <p:nvCxnSpPr>
          <p:cNvPr id="949" name="Google Shape;949;p20"/>
          <p:cNvCxnSpPr/>
          <p:nvPr/>
        </p:nvCxnSpPr>
        <p:spPr>
          <a:xfrm rot="5400000">
            <a:off x="7269708" y="3324550"/>
            <a:ext cx="1133100" cy="306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50" name="Google Shape;950;p20"/>
          <p:cNvCxnSpPr/>
          <p:nvPr/>
        </p:nvCxnSpPr>
        <p:spPr>
          <a:xfrm flipH="1" rot="-5400000">
            <a:off x="7181408" y="2082400"/>
            <a:ext cx="1342200" cy="315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51" name="Google Shape;951;p20"/>
          <p:cNvCxnSpPr/>
          <p:nvPr/>
        </p:nvCxnSpPr>
        <p:spPr>
          <a:xfrm rot="5400000">
            <a:off x="7232433" y="736375"/>
            <a:ext cx="1332000" cy="392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52" name="Google Shape;952;p20"/>
          <p:cNvCxnSpPr/>
          <p:nvPr/>
        </p:nvCxnSpPr>
        <p:spPr>
          <a:xfrm rot="5400000">
            <a:off x="8168433" y="-66600"/>
            <a:ext cx="273900" cy="407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953" name="Google Shape;953;p20"/>
          <p:cNvGrpSpPr/>
          <p:nvPr/>
        </p:nvGrpSpPr>
        <p:grpSpPr>
          <a:xfrm flipH="1" rot="5400000">
            <a:off x="7407333" y="1284925"/>
            <a:ext cx="581800" cy="582350"/>
            <a:chOff x="8064275" y="887850"/>
            <a:chExt cx="581800" cy="582350"/>
          </a:xfrm>
        </p:grpSpPr>
        <p:sp>
          <p:nvSpPr>
            <p:cNvPr id="954" name="Google Shape;954;p20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5" name="Google Shape;955;p20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6" name="Google Shape;956;p20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7" name="Google Shape;957;p20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8" name="Google Shape;958;p20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9" name="Google Shape;959;p20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0" name="Google Shape;960;p20"/>
          <p:cNvGrpSpPr/>
          <p:nvPr/>
        </p:nvGrpSpPr>
        <p:grpSpPr>
          <a:xfrm flipH="1" rot="5400000">
            <a:off x="7869720" y="2754200"/>
            <a:ext cx="292025" cy="292575"/>
            <a:chOff x="7353050" y="316275"/>
            <a:chExt cx="292025" cy="292575"/>
          </a:xfrm>
        </p:grpSpPr>
        <p:sp>
          <p:nvSpPr>
            <p:cNvPr id="961" name="Google Shape;961;p20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2" name="Google Shape;962;p20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20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4" name="Google Shape;964;p20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5" name="Google Shape;965;p20"/>
          <p:cNvGrpSpPr/>
          <p:nvPr/>
        </p:nvGrpSpPr>
        <p:grpSpPr>
          <a:xfrm flipH="1" rot="5400000">
            <a:off x="8012458" y="178175"/>
            <a:ext cx="175000" cy="175000"/>
            <a:chOff x="8792300" y="321275"/>
            <a:chExt cx="175000" cy="175000"/>
          </a:xfrm>
        </p:grpSpPr>
        <p:sp>
          <p:nvSpPr>
            <p:cNvPr id="966" name="Google Shape;966;p20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7" name="Google Shape;967;p20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20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20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0" name="Google Shape;970;p20"/>
          <p:cNvGrpSpPr/>
          <p:nvPr/>
        </p:nvGrpSpPr>
        <p:grpSpPr>
          <a:xfrm rot="5400000">
            <a:off x="7551683" y="3879926"/>
            <a:ext cx="293111" cy="293388"/>
            <a:chOff x="3164039" y="430875"/>
            <a:chExt cx="293111" cy="293388"/>
          </a:xfrm>
        </p:grpSpPr>
        <p:sp>
          <p:nvSpPr>
            <p:cNvPr id="971" name="Google Shape;971;p20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20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20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20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20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20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7" name="Google Shape;977;p20"/>
          <p:cNvGrpSpPr/>
          <p:nvPr/>
        </p:nvGrpSpPr>
        <p:grpSpPr>
          <a:xfrm flipH="1" rot="5400000">
            <a:off x="8259052" y="323144"/>
            <a:ext cx="175013" cy="27000"/>
            <a:chOff x="5662375" y="212375"/>
            <a:chExt cx="175013" cy="27000"/>
          </a:xfrm>
        </p:grpSpPr>
        <p:sp>
          <p:nvSpPr>
            <p:cNvPr id="978" name="Google Shape;978;p20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20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20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981" name="Google Shape;981;p20"/>
          <p:cNvCxnSpPr/>
          <p:nvPr/>
        </p:nvCxnSpPr>
        <p:spPr>
          <a:xfrm flipH="1" rot="5400000">
            <a:off x="740850" y="2598325"/>
            <a:ext cx="1672500" cy="126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82" name="Google Shape;982;p20"/>
          <p:cNvCxnSpPr/>
          <p:nvPr/>
        </p:nvCxnSpPr>
        <p:spPr>
          <a:xfrm rot="-5400000">
            <a:off x="847100" y="3554000"/>
            <a:ext cx="829500" cy="74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83" name="Google Shape;983;p20"/>
          <p:cNvCxnSpPr/>
          <p:nvPr/>
        </p:nvCxnSpPr>
        <p:spPr>
          <a:xfrm flipH="1" rot="5400000">
            <a:off x="1105775" y="4151250"/>
            <a:ext cx="796500" cy="1188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984" name="Google Shape;984;p20"/>
          <p:cNvGrpSpPr/>
          <p:nvPr/>
        </p:nvGrpSpPr>
        <p:grpSpPr>
          <a:xfrm rot="5400000">
            <a:off x="621475" y="4062025"/>
            <a:ext cx="581800" cy="582350"/>
            <a:chOff x="8064275" y="887850"/>
            <a:chExt cx="581800" cy="582350"/>
          </a:xfrm>
        </p:grpSpPr>
        <p:sp>
          <p:nvSpPr>
            <p:cNvPr id="985" name="Google Shape;985;p20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20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20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20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20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20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1" name="Google Shape;991;p20"/>
          <p:cNvGrpSpPr/>
          <p:nvPr/>
        </p:nvGrpSpPr>
        <p:grpSpPr>
          <a:xfrm rot="5400000">
            <a:off x="1482825" y="3350800"/>
            <a:ext cx="292025" cy="292575"/>
            <a:chOff x="7353050" y="316275"/>
            <a:chExt cx="292025" cy="292575"/>
          </a:xfrm>
        </p:grpSpPr>
        <p:sp>
          <p:nvSpPr>
            <p:cNvPr id="992" name="Google Shape;992;p20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20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20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20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6" name="Google Shape;996;p20"/>
          <p:cNvGrpSpPr/>
          <p:nvPr/>
        </p:nvGrpSpPr>
        <p:grpSpPr>
          <a:xfrm rot="5400000">
            <a:off x="1595125" y="4790325"/>
            <a:ext cx="175000" cy="175000"/>
            <a:chOff x="8792300" y="321275"/>
            <a:chExt cx="175000" cy="175000"/>
          </a:xfrm>
        </p:grpSpPr>
        <p:sp>
          <p:nvSpPr>
            <p:cNvPr id="997" name="Google Shape;997;p20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8" name="Google Shape;998;p20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20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0" name="Google Shape;1000;p20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01" name="Google Shape;1001;p20"/>
          <p:cNvSpPr/>
          <p:nvPr/>
        </p:nvSpPr>
        <p:spPr>
          <a:xfrm rot="5400000">
            <a:off x="1377117" y="1688743"/>
            <a:ext cx="288614" cy="288337"/>
          </a:xfrm>
          <a:custGeom>
            <a:rect b="b" l="l" r="r" t="t"/>
            <a:pathLst>
              <a:path extrusionOk="0" h="22893" w="22915">
                <a:moveTo>
                  <a:pt x="11457" y="0"/>
                </a:moveTo>
                <a:cubicBezTo>
                  <a:pt x="5127" y="0"/>
                  <a:pt x="0" y="5127"/>
                  <a:pt x="0" y="11435"/>
                </a:cubicBezTo>
                <a:cubicBezTo>
                  <a:pt x="0" y="17766"/>
                  <a:pt x="5127" y="22892"/>
                  <a:pt x="11457" y="22892"/>
                </a:cubicBezTo>
                <a:cubicBezTo>
                  <a:pt x="17788" y="22892"/>
                  <a:pt x="22914" y="17766"/>
                  <a:pt x="22914" y="11435"/>
                </a:cubicBezTo>
                <a:cubicBezTo>
                  <a:pt x="22914" y="5127"/>
                  <a:pt x="17788" y="0"/>
                  <a:pt x="1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2" name="Google Shape;1002;p20"/>
          <p:cNvSpPr/>
          <p:nvPr/>
        </p:nvSpPr>
        <p:spPr>
          <a:xfrm rot="5400000">
            <a:off x="1374876" y="1686211"/>
            <a:ext cx="293111" cy="293388"/>
          </a:xfrm>
          <a:custGeom>
            <a:rect b="b" l="l" r="r" t="t"/>
            <a:pathLst>
              <a:path extrusionOk="0" h="23294" w="23272">
                <a:moveTo>
                  <a:pt x="11636" y="380"/>
                </a:moveTo>
                <a:cubicBezTo>
                  <a:pt x="14757" y="380"/>
                  <a:pt x="17566" y="1628"/>
                  <a:pt x="19594" y="3679"/>
                </a:cubicBezTo>
                <a:cubicBezTo>
                  <a:pt x="21645" y="5707"/>
                  <a:pt x="22893" y="8538"/>
                  <a:pt x="22893" y="11636"/>
                </a:cubicBezTo>
                <a:cubicBezTo>
                  <a:pt x="22893" y="14757"/>
                  <a:pt x="21645" y="17565"/>
                  <a:pt x="19594" y="19616"/>
                </a:cubicBezTo>
                <a:cubicBezTo>
                  <a:pt x="17566" y="21644"/>
                  <a:pt x="14757" y="22915"/>
                  <a:pt x="11636" y="22915"/>
                </a:cubicBezTo>
                <a:cubicBezTo>
                  <a:pt x="8516" y="22915"/>
                  <a:pt x="5707" y="21644"/>
                  <a:pt x="3657" y="19616"/>
                </a:cubicBezTo>
                <a:cubicBezTo>
                  <a:pt x="1628" y="17565"/>
                  <a:pt x="358" y="14757"/>
                  <a:pt x="358" y="11636"/>
                </a:cubicBezTo>
                <a:cubicBezTo>
                  <a:pt x="358" y="8538"/>
                  <a:pt x="1628" y="5707"/>
                  <a:pt x="3657" y="3679"/>
                </a:cubicBezTo>
                <a:cubicBezTo>
                  <a:pt x="5707" y="1628"/>
                  <a:pt x="8516" y="380"/>
                  <a:pt x="11636" y="380"/>
                </a:cubicBezTo>
                <a:close/>
                <a:moveTo>
                  <a:pt x="11636" y="1"/>
                </a:moveTo>
                <a:cubicBezTo>
                  <a:pt x="5217" y="1"/>
                  <a:pt x="1" y="5217"/>
                  <a:pt x="1" y="11636"/>
                </a:cubicBezTo>
                <a:cubicBezTo>
                  <a:pt x="1" y="18078"/>
                  <a:pt x="5217" y="23294"/>
                  <a:pt x="11636" y="23294"/>
                </a:cubicBezTo>
                <a:cubicBezTo>
                  <a:pt x="18056" y="23294"/>
                  <a:pt x="23272" y="18078"/>
                  <a:pt x="23272" y="11636"/>
                </a:cubicBezTo>
                <a:cubicBezTo>
                  <a:pt x="23272" y="5217"/>
                  <a:pt x="18056" y="1"/>
                  <a:pt x="116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3" name="Google Shape;1003;p20"/>
          <p:cNvSpPr/>
          <p:nvPr/>
        </p:nvSpPr>
        <p:spPr>
          <a:xfrm rot="5400000">
            <a:off x="1413610" y="1725239"/>
            <a:ext cx="215626" cy="215337"/>
          </a:xfrm>
          <a:custGeom>
            <a:rect b="b" l="l" r="r" t="t"/>
            <a:pathLst>
              <a:path extrusionOk="0" h="17097" w="17120">
                <a:moveTo>
                  <a:pt x="8560" y="0"/>
                </a:moveTo>
                <a:cubicBezTo>
                  <a:pt x="3835" y="0"/>
                  <a:pt x="1" y="3812"/>
                  <a:pt x="1" y="8537"/>
                </a:cubicBezTo>
                <a:cubicBezTo>
                  <a:pt x="1" y="13263"/>
                  <a:pt x="3835" y="17097"/>
                  <a:pt x="8560" y="17097"/>
                </a:cubicBezTo>
                <a:cubicBezTo>
                  <a:pt x="13286" y="17097"/>
                  <a:pt x="17120" y="13263"/>
                  <a:pt x="17120" y="8537"/>
                </a:cubicBezTo>
                <a:cubicBezTo>
                  <a:pt x="17120" y="3812"/>
                  <a:pt x="13286" y="0"/>
                  <a:pt x="85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4" name="Google Shape;1004;p20"/>
          <p:cNvSpPr/>
          <p:nvPr/>
        </p:nvSpPr>
        <p:spPr>
          <a:xfrm rot="5400000">
            <a:off x="1411362" y="1722714"/>
            <a:ext cx="220123" cy="220400"/>
          </a:xfrm>
          <a:custGeom>
            <a:rect b="b" l="l" r="r" t="t"/>
            <a:pathLst>
              <a:path extrusionOk="0" h="17499" w="17477">
                <a:moveTo>
                  <a:pt x="8738" y="379"/>
                </a:moveTo>
                <a:cubicBezTo>
                  <a:pt x="11057" y="379"/>
                  <a:pt x="13130" y="1316"/>
                  <a:pt x="14645" y="2831"/>
                </a:cubicBezTo>
                <a:cubicBezTo>
                  <a:pt x="16161" y="4347"/>
                  <a:pt x="17097" y="6442"/>
                  <a:pt x="17097" y="8738"/>
                </a:cubicBezTo>
                <a:cubicBezTo>
                  <a:pt x="17097" y="11056"/>
                  <a:pt x="16161" y="13152"/>
                  <a:pt x="14645" y="14667"/>
                </a:cubicBezTo>
                <a:cubicBezTo>
                  <a:pt x="13130" y="16183"/>
                  <a:pt x="11057" y="17119"/>
                  <a:pt x="8738" y="17119"/>
                </a:cubicBezTo>
                <a:cubicBezTo>
                  <a:pt x="6420" y="17119"/>
                  <a:pt x="4325" y="16183"/>
                  <a:pt x="2809" y="14667"/>
                </a:cubicBezTo>
                <a:cubicBezTo>
                  <a:pt x="1293" y="13152"/>
                  <a:pt x="357" y="11056"/>
                  <a:pt x="357" y="8738"/>
                </a:cubicBezTo>
                <a:cubicBezTo>
                  <a:pt x="357" y="6442"/>
                  <a:pt x="1293" y="4347"/>
                  <a:pt x="2809" y="2831"/>
                </a:cubicBezTo>
                <a:cubicBezTo>
                  <a:pt x="4325" y="1316"/>
                  <a:pt x="6420" y="379"/>
                  <a:pt x="8738" y="379"/>
                </a:cubicBezTo>
                <a:close/>
                <a:moveTo>
                  <a:pt x="8738" y="0"/>
                </a:moveTo>
                <a:cubicBezTo>
                  <a:pt x="3901" y="0"/>
                  <a:pt x="1" y="3924"/>
                  <a:pt x="1" y="8738"/>
                </a:cubicBezTo>
                <a:cubicBezTo>
                  <a:pt x="1" y="13575"/>
                  <a:pt x="3901" y="17498"/>
                  <a:pt x="8738" y="17498"/>
                </a:cubicBezTo>
                <a:cubicBezTo>
                  <a:pt x="13553" y="17498"/>
                  <a:pt x="17476" y="13575"/>
                  <a:pt x="17476" y="8738"/>
                </a:cubicBezTo>
                <a:cubicBezTo>
                  <a:pt x="17476" y="3924"/>
                  <a:pt x="13553" y="0"/>
                  <a:pt x="8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5" name="Google Shape;1005;p20"/>
          <p:cNvSpPr/>
          <p:nvPr/>
        </p:nvSpPr>
        <p:spPr>
          <a:xfrm rot="5400000">
            <a:off x="1453339" y="1764682"/>
            <a:ext cx="136177" cy="136177"/>
          </a:xfrm>
          <a:custGeom>
            <a:rect b="b" l="l" r="r" t="t"/>
            <a:pathLst>
              <a:path extrusionOk="0" h="10812" w="10812">
                <a:moveTo>
                  <a:pt x="5417" y="1"/>
                </a:moveTo>
                <a:cubicBezTo>
                  <a:pt x="2430" y="1"/>
                  <a:pt x="1" y="2431"/>
                  <a:pt x="1" y="5395"/>
                </a:cubicBezTo>
                <a:cubicBezTo>
                  <a:pt x="1" y="8382"/>
                  <a:pt x="2430" y="10812"/>
                  <a:pt x="5417" y="10812"/>
                </a:cubicBezTo>
                <a:cubicBezTo>
                  <a:pt x="8404" y="10812"/>
                  <a:pt x="10812" y="8382"/>
                  <a:pt x="10812" y="5395"/>
                </a:cubicBezTo>
                <a:cubicBezTo>
                  <a:pt x="10812" y="2431"/>
                  <a:pt x="8404" y="1"/>
                  <a:pt x="54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6" name="Google Shape;1006;p20"/>
          <p:cNvSpPr/>
          <p:nvPr/>
        </p:nvSpPr>
        <p:spPr>
          <a:xfrm rot="5400000">
            <a:off x="1450946" y="1762579"/>
            <a:ext cx="140951" cy="140674"/>
          </a:xfrm>
          <a:custGeom>
            <a:rect b="b" l="l" r="r" t="t"/>
            <a:pathLst>
              <a:path extrusionOk="0" h="11169" w="11191">
                <a:moveTo>
                  <a:pt x="5595" y="357"/>
                </a:moveTo>
                <a:cubicBezTo>
                  <a:pt x="7044" y="357"/>
                  <a:pt x="8337" y="937"/>
                  <a:pt x="9273" y="1895"/>
                </a:cubicBezTo>
                <a:cubicBezTo>
                  <a:pt x="10232" y="2832"/>
                  <a:pt x="10811" y="4147"/>
                  <a:pt x="10811" y="5573"/>
                </a:cubicBezTo>
                <a:cubicBezTo>
                  <a:pt x="10811" y="7022"/>
                  <a:pt x="10232" y="8337"/>
                  <a:pt x="9273" y="9273"/>
                </a:cubicBezTo>
                <a:cubicBezTo>
                  <a:pt x="8337" y="10210"/>
                  <a:pt x="7044" y="10789"/>
                  <a:pt x="5595" y="10789"/>
                </a:cubicBezTo>
                <a:cubicBezTo>
                  <a:pt x="4147" y="10789"/>
                  <a:pt x="2854" y="10210"/>
                  <a:pt x="1895" y="9273"/>
                </a:cubicBezTo>
                <a:cubicBezTo>
                  <a:pt x="959" y="8337"/>
                  <a:pt x="379" y="7022"/>
                  <a:pt x="379" y="5573"/>
                </a:cubicBezTo>
                <a:cubicBezTo>
                  <a:pt x="379" y="4147"/>
                  <a:pt x="959" y="2832"/>
                  <a:pt x="1895" y="1895"/>
                </a:cubicBezTo>
                <a:cubicBezTo>
                  <a:pt x="2854" y="937"/>
                  <a:pt x="4147" y="357"/>
                  <a:pt x="5595" y="357"/>
                </a:cubicBezTo>
                <a:close/>
                <a:moveTo>
                  <a:pt x="5595" y="1"/>
                </a:moveTo>
                <a:cubicBezTo>
                  <a:pt x="2497" y="1"/>
                  <a:pt x="1" y="2497"/>
                  <a:pt x="1" y="5573"/>
                </a:cubicBezTo>
                <a:cubicBezTo>
                  <a:pt x="1" y="8672"/>
                  <a:pt x="2497" y="11168"/>
                  <a:pt x="5595" y="11168"/>
                </a:cubicBezTo>
                <a:cubicBezTo>
                  <a:pt x="8671" y="11168"/>
                  <a:pt x="11190" y="8672"/>
                  <a:pt x="11190" y="5573"/>
                </a:cubicBezTo>
                <a:cubicBezTo>
                  <a:pt x="11190" y="2497"/>
                  <a:pt x="8671" y="1"/>
                  <a:pt x="55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07" name="Google Shape;1007;p20"/>
          <p:cNvGrpSpPr/>
          <p:nvPr/>
        </p:nvGrpSpPr>
        <p:grpSpPr>
          <a:xfrm rot="5400000">
            <a:off x="1701119" y="1515381"/>
            <a:ext cx="175013" cy="27000"/>
            <a:chOff x="5662375" y="212375"/>
            <a:chExt cx="175013" cy="27000"/>
          </a:xfrm>
        </p:grpSpPr>
        <p:sp>
          <p:nvSpPr>
            <p:cNvPr id="1008" name="Google Shape;1008;p20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9" name="Google Shape;1009;p20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20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1" name="Google Shape;1011;p20"/>
          <p:cNvGrpSpPr/>
          <p:nvPr/>
        </p:nvGrpSpPr>
        <p:grpSpPr>
          <a:xfrm rot="5400000">
            <a:off x="1819519" y="4562081"/>
            <a:ext cx="175013" cy="27000"/>
            <a:chOff x="5662375" y="212375"/>
            <a:chExt cx="175013" cy="27000"/>
          </a:xfrm>
        </p:grpSpPr>
        <p:sp>
          <p:nvSpPr>
            <p:cNvPr id="1012" name="Google Shape;1012;p20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20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4" name="Google Shape;1014;p20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5" name="Google Shape;1015;p20"/>
          <p:cNvGrpSpPr/>
          <p:nvPr/>
        </p:nvGrpSpPr>
        <p:grpSpPr>
          <a:xfrm rot="5400000">
            <a:off x="408594" y="4140781"/>
            <a:ext cx="175013" cy="27000"/>
            <a:chOff x="5662375" y="212375"/>
            <a:chExt cx="175013" cy="27000"/>
          </a:xfrm>
        </p:grpSpPr>
        <p:sp>
          <p:nvSpPr>
            <p:cNvPr id="1016" name="Google Shape;1016;p20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20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8" name="Google Shape;1018;p20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19" name="Google Shape;1019;p20"/>
          <p:cNvSpPr txBox="1"/>
          <p:nvPr>
            <p:ph hasCustomPrompt="1" type="title"/>
          </p:nvPr>
        </p:nvSpPr>
        <p:spPr>
          <a:xfrm>
            <a:off x="2624328" y="2057400"/>
            <a:ext cx="3904500" cy="78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3">
  <p:cSld name="TITLE_AND_BODY_1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"/>
          <p:cNvSpPr txBox="1"/>
          <p:nvPr>
            <p:ph type="title"/>
          </p:nvPr>
        </p:nvSpPr>
        <p:spPr>
          <a:xfrm>
            <a:off x="2532888" y="338328"/>
            <a:ext cx="40875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3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Barlow Semi Condensed Medium"/>
              <a:buAutoNum type="arabicPeriod"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indent="-3048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indent="-3048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indent="-3048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cxnSp>
        <p:nvCxnSpPr>
          <p:cNvPr id="48" name="Google Shape;48;p3"/>
          <p:cNvCxnSpPr/>
          <p:nvPr/>
        </p:nvCxnSpPr>
        <p:spPr>
          <a:xfrm rot="10800000">
            <a:off x="303000" y="3359375"/>
            <a:ext cx="151800" cy="957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3"/>
          <p:cNvCxnSpPr/>
          <p:nvPr/>
        </p:nvCxnSpPr>
        <p:spPr>
          <a:xfrm flipH="1" rot="10800000">
            <a:off x="0" y="4332550"/>
            <a:ext cx="446700" cy="663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0" name="Google Shape;50;p3"/>
          <p:cNvGrpSpPr/>
          <p:nvPr/>
        </p:nvGrpSpPr>
        <p:grpSpPr>
          <a:xfrm flipH="1">
            <a:off x="300738" y="4167800"/>
            <a:ext cx="292025" cy="292575"/>
            <a:chOff x="7353050" y="316275"/>
            <a:chExt cx="292025" cy="292575"/>
          </a:xfrm>
        </p:grpSpPr>
        <p:sp>
          <p:nvSpPr>
            <p:cNvPr id="51" name="Google Shape;51;p3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5;p3"/>
          <p:cNvGrpSpPr/>
          <p:nvPr/>
        </p:nvGrpSpPr>
        <p:grpSpPr>
          <a:xfrm>
            <a:off x="148789" y="3224300"/>
            <a:ext cx="293111" cy="293388"/>
            <a:chOff x="3164039" y="430875"/>
            <a:chExt cx="293111" cy="293388"/>
          </a:xfrm>
        </p:grpSpPr>
        <p:sp>
          <p:nvSpPr>
            <p:cNvPr id="56" name="Google Shape;56;p3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62" name="Google Shape;62;p3"/>
          <p:cNvCxnSpPr/>
          <p:nvPr/>
        </p:nvCxnSpPr>
        <p:spPr>
          <a:xfrm rot="10800000">
            <a:off x="7196975" y="295100"/>
            <a:ext cx="1157100" cy="542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3" name="Google Shape;63;p3"/>
          <p:cNvCxnSpPr/>
          <p:nvPr/>
        </p:nvCxnSpPr>
        <p:spPr>
          <a:xfrm flipH="1">
            <a:off x="8354075" y="-6625"/>
            <a:ext cx="791400" cy="836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64" name="Google Shape;64;p3"/>
          <p:cNvGrpSpPr/>
          <p:nvPr/>
        </p:nvGrpSpPr>
        <p:grpSpPr>
          <a:xfrm>
            <a:off x="8064275" y="526925"/>
            <a:ext cx="581800" cy="582350"/>
            <a:chOff x="8064275" y="887850"/>
            <a:chExt cx="581800" cy="582350"/>
          </a:xfrm>
        </p:grpSpPr>
        <p:sp>
          <p:nvSpPr>
            <p:cNvPr id="65" name="Google Shape;65;p3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" name="Google Shape;71;p3"/>
          <p:cNvGrpSpPr/>
          <p:nvPr/>
        </p:nvGrpSpPr>
        <p:grpSpPr>
          <a:xfrm>
            <a:off x="7033875" y="170875"/>
            <a:ext cx="292025" cy="292575"/>
            <a:chOff x="7353050" y="316275"/>
            <a:chExt cx="292025" cy="292575"/>
          </a:xfrm>
        </p:grpSpPr>
        <p:sp>
          <p:nvSpPr>
            <p:cNvPr id="72" name="Google Shape;72;p3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" name="Google Shape;76;p3"/>
          <p:cNvGrpSpPr/>
          <p:nvPr/>
        </p:nvGrpSpPr>
        <p:grpSpPr>
          <a:xfrm>
            <a:off x="8757950" y="229650"/>
            <a:ext cx="175000" cy="175000"/>
            <a:chOff x="8792300" y="321275"/>
            <a:chExt cx="175000" cy="175000"/>
          </a:xfrm>
        </p:grpSpPr>
        <p:sp>
          <p:nvSpPr>
            <p:cNvPr id="77" name="Google Shape;77;p3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" name="Google Shape;81;p3"/>
          <p:cNvGrpSpPr/>
          <p:nvPr/>
        </p:nvGrpSpPr>
        <p:grpSpPr>
          <a:xfrm>
            <a:off x="8490050" y="170875"/>
            <a:ext cx="175013" cy="27000"/>
            <a:chOff x="5662375" y="212375"/>
            <a:chExt cx="175013" cy="27000"/>
          </a:xfrm>
        </p:grpSpPr>
        <p:sp>
          <p:nvSpPr>
            <p:cNvPr id="82" name="Google Shape;82;p3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5" name="Google Shape;85;p3"/>
          <p:cNvGrpSpPr/>
          <p:nvPr/>
        </p:nvGrpSpPr>
        <p:grpSpPr>
          <a:xfrm>
            <a:off x="7916350" y="1124600"/>
            <a:ext cx="175013" cy="27000"/>
            <a:chOff x="5662375" y="212375"/>
            <a:chExt cx="175013" cy="27000"/>
          </a:xfrm>
        </p:grpSpPr>
        <p:sp>
          <p:nvSpPr>
            <p:cNvPr id="86" name="Google Shape;86;p3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">
  <p:cSld name="CUSTOM_10"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21"/>
          <p:cNvSpPr txBox="1"/>
          <p:nvPr>
            <p:ph type="title"/>
          </p:nvPr>
        </p:nvSpPr>
        <p:spPr>
          <a:xfrm>
            <a:off x="1271016" y="338328"/>
            <a:ext cx="66111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22" name="Google Shape;1022;p21"/>
          <p:cNvSpPr txBox="1"/>
          <p:nvPr>
            <p:ph idx="1" type="subTitle"/>
          </p:nvPr>
        </p:nvSpPr>
        <p:spPr>
          <a:xfrm>
            <a:off x="4690875" y="1491351"/>
            <a:ext cx="3557100" cy="26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cxnSp>
        <p:nvCxnSpPr>
          <p:cNvPr id="1023" name="Google Shape;1023;p21"/>
          <p:cNvCxnSpPr/>
          <p:nvPr/>
        </p:nvCxnSpPr>
        <p:spPr>
          <a:xfrm rot="10800000">
            <a:off x="8109000" y="501275"/>
            <a:ext cx="737700" cy="737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4" name="Google Shape;1024;p21"/>
          <p:cNvCxnSpPr/>
          <p:nvPr/>
        </p:nvCxnSpPr>
        <p:spPr>
          <a:xfrm>
            <a:off x="582475" y="282188"/>
            <a:ext cx="1212900" cy="422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5" name="Google Shape;1025;p21"/>
          <p:cNvCxnSpPr/>
          <p:nvPr/>
        </p:nvCxnSpPr>
        <p:spPr>
          <a:xfrm flipH="1" rot="10800000">
            <a:off x="0" y="274188"/>
            <a:ext cx="582600" cy="654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026" name="Google Shape;1026;p21"/>
          <p:cNvGrpSpPr/>
          <p:nvPr/>
        </p:nvGrpSpPr>
        <p:grpSpPr>
          <a:xfrm flipH="1">
            <a:off x="423750" y="125363"/>
            <a:ext cx="292025" cy="292575"/>
            <a:chOff x="7353050" y="316275"/>
            <a:chExt cx="292025" cy="292575"/>
          </a:xfrm>
        </p:grpSpPr>
        <p:sp>
          <p:nvSpPr>
            <p:cNvPr id="1027" name="Google Shape;1027;p21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8" name="Google Shape;1028;p21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9" name="Google Shape;1029;p21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0" name="Google Shape;1030;p21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31" name="Google Shape;1031;p21"/>
          <p:cNvGrpSpPr/>
          <p:nvPr/>
        </p:nvGrpSpPr>
        <p:grpSpPr>
          <a:xfrm>
            <a:off x="1638739" y="558163"/>
            <a:ext cx="293111" cy="293388"/>
            <a:chOff x="3164039" y="430875"/>
            <a:chExt cx="293111" cy="293388"/>
          </a:xfrm>
        </p:grpSpPr>
        <p:sp>
          <p:nvSpPr>
            <p:cNvPr id="1032" name="Google Shape;1032;p21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3" name="Google Shape;1033;p21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4" name="Google Shape;1034;p21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21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6" name="Google Shape;1036;p21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7" name="Google Shape;1037;p21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38" name="Google Shape;1038;p21"/>
          <p:cNvGrpSpPr/>
          <p:nvPr/>
        </p:nvGrpSpPr>
        <p:grpSpPr>
          <a:xfrm>
            <a:off x="1591750" y="362600"/>
            <a:ext cx="175013" cy="27000"/>
            <a:chOff x="5662375" y="212375"/>
            <a:chExt cx="175013" cy="27000"/>
          </a:xfrm>
        </p:grpSpPr>
        <p:sp>
          <p:nvSpPr>
            <p:cNvPr id="1039" name="Google Shape;1039;p21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21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1" name="Google Shape;1041;p21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42" name="Google Shape;1042;p21"/>
          <p:cNvCxnSpPr/>
          <p:nvPr/>
        </p:nvCxnSpPr>
        <p:spPr>
          <a:xfrm flipH="1">
            <a:off x="8151325" y="6875"/>
            <a:ext cx="1002600" cy="494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043" name="Google Shape;1043;p21"/>
          <p:cNvGrpSpPr/>
          <p:nvPr/>
        </p:nvGrpSpPr>
        <p:grpSpPr>
          <a:xfrm>
            <a:off x="7823875" y="202375"/>
            <a:ext cx="581800" cy="582350"/>
            <a:chOff x="8064275" y="887850"/>
            <a:chExt cx="581800" cy="582350"/>
          </a:xfrm>
        </p:grpSpPr>
        <p:sp>
          <p:nvSpPr>
            <p:cNvPr id="1044" name="Google Shape;1044;p21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" name="Google Shape;1045;p21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21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21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" name="Google Shape;1048;p21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9" name="Google Shape;1049;p21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0" name="Google Shape;1050;p21"/>
          <p:cNvGrpSpPr/>
          <p:nvPr/>
        </p:nvGrpSpPr>
        <p:grpSpPr>
          <a:xfrm flipH="1">
            <a:off x="8698650" y="1117488"/>
            <a:ext cx="292025" cy="292575"/>
            <a:chOff x="7353050" y="316275"/>
            <a:chExt cx="292025" cy="292575"/>
          </a:xfrm>
        </p:grpSpPr>
        <p:sp>
          <p:nvSpPr>
            <p:cNvPr id="1051" name="Google Shape;1051;p21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2" name="Google Shape;1052;p21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21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4" name="Google Shape;1054;p21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5" name="Google Shape;1055;p21"/>
          <p:cNvGrpSpPr/>
          <p:nvPr/>
        </p:nvGrpSpPr>
        <p:grpSpPr>
          <a:xfrm>
            <a:off x="8678350" y="1581800"/>
            <a:ext cx="175013" cy="27000"/>
            <a:chOff x="5662375" y="212375"/>
            <a:chExt cx="175013" cy="27000"/>
          </a:xfrm>
        </p:grpSpPr>
        <p:sp>
          <p:nvSpPr>
            <p:cNvPr id="1056" name="Google Shape;1056;p21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7" name="Google Shape;1057;p21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21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59" name="Google Shape;1059;p21"/>
          <p:cNvCxnSpPr/>
          <p:nvPr/>
        </p:nvCxnSpPr>
        <p:spPr>
          <a:xfrm flipH="1">
            <a:off x="5101704" y="4513075"/>
            <a:ext cx="1133100" cy="306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60" name="Google Shape;1060;p21"/>
          <p:cNvCxnSpPr/>
          <p:nvPr/>
        </p:nvCxnSpPr>
        <p:spPr>
          <a:xfrm rot="10800000">
            <a:off x="6234804" y="4492325"/>
            <a:ext cx="1342200" cy="315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61" name="Google Shape;1061;p21"/>
          <p:cNvCxnSpPr/>
          <p:nvPr/>
        </p:nvCxnSpPr>
        <p:spPr>
          <a:xfrm flipH="1">
            <a:off x="7547529" y="4408000"/>
            <a:ext cx="1332000" cy="392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62" name="Google Shape;1062;p21"/>
          <p:cNvCxnSpPr/>
          <p:nvPr/>
        </p:nvCxnSpPr>
        <p:spPr>
          <a:xfrm flipH="1">
            <a:off x="8872054" y="3993550"/>
            <a:ext cx="273900" cy="407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063" name="Google Shape;1063;p21"/>
          <p:cNvGrpSpPr/>
          <p:nvPr/>
        </p:nvGrpSpPr>
        <p:grpSpPr>
          <a:xfrm>
            <a:off x="7278954" y="4513075"/>
            <a:ext cx="581800" cy="582350"/>
            <a:chOff x="8064275" y="887850"/>
            <a:chExt cx="581800" cy="582350"/>
          </a:xfrm>
        </p:grpSpPr>
        <p:sp>
          <p:nvSpPr>
            <p:cNvPr id="1064" name="Google Shape;1064;p21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21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6" name="Google Shape;1066;p21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7" name="Google Shape;1067;p21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8" name="Google Shape;1068;p21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9" name="Google Shape;1069;p21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70" name="Google Shape;1070;p21"/>
          <p:cNvGrpSpPr/>
          <p:nvPr/>
        </p:nvGrpSpPr>
        <p:grpSpPr>
          <a:xfrm>
            <a:off x="6099454" y="4340463"/>
            <a:ext cx="292025" cy="292575"/>
            <a:chOff x="7353050" y="316275"/>
            <a:chExt cx="292025" cy="292575"/>
          </a:xfrm>
        </p:grpSpPr>
        <p:sp>
          <p:nvSpPr>
            <p:cNvPr id="1071" name="Google Shape;1071;p21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2" name="Google Shape;1072;p21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3" name="Google Shape;1073;p21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4" name="Google Shape;1074;p21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75" name="Google Shape;1075;p21"/>
          <p:cNvGrpSpPr/>
          <p:nvPr/>
        </p:nvGrpSpPr>
        <p:grpSpPr>
          <a:xfrm>
            <a:off x="8792779" y="4315025"/>
            <a:ext cx="175000" cy="175000"/>
            <a:chOff x="8792300" y="321275"/>
            <a:chExt cx="175000" cy="175000"/>
          </a:xfrm>
        </p:grpSpPr>
        <p:sp>
          <p:nvSpPr>
            <p:cNvPr id="1076" name="Google Shape;1076;p21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21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8" name="Google Shape;1078;p21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9" name="Google Shape;1079;p21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0" name="Google Shape;1080;p21"/>
          <p:cNvGrpSpPr/>
          <p:nvPr/>
        </p:nvGrpSpPr>
        <p:grpSpPr>
          <a:xfrm flipH="1">
            <a:off x="4972779" y="4657550"/>
            <a:ext cx="293111" cy="293388"/>
            <a:chOff x="3164039" y="430875"/>
            <a:chExt cx="293111" cy="293388"/>
          </a:xfrm>
        </p:grpSpPr>
        <p:sp>
          <p:nvSpPr>
            <p:cNvPr id="1081" name="Google Shape;1081;p21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2" name="Google Shape;1082;p21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21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21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21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21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7" name="Google Shape;1087;p21"/>
          <p:cNvGrpSpPr/>
          <p:nvPr/>
        </p:nvGrpSpPr>
        <p:grpSpPr>
          <a:xfrm>
            <a:off x="8721804" y="4142425"/>
            <a:ext cx="175013" cy="27000"/>
            <a:chOff x="5662375" y="212375"/>
            <a:chExt cx="175013" cy="27000"/>
          </a:xfrm>
        </p:grpSpPr>
        <p:sp>
          <p:nvSpPr>
            <p:cNvPr id="1088" name="Google Shape;1088;p21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9" name="Google Shape;1089;p21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21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CUSTOM_16">
    <p:spTree>
      <p:nvGrpSpPr>
        <p:cNvPr id="109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2" name="Google Shape;1092;p22"/>
          <p:cNvCxnSpPr/>
          <p:nvPr/>
        </p:nvCxnSpPr>
        <p:spPr>
          <a:xfrm>
            <a:off x="1645925" y="523125"/>
            <a:ext cx="1672500" cy="126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93" name="Google Shape;1093;p22"/>
          <p:cNvCxnSpPr/>
          <p:nvPr/>
        </p:nvCxnSpPr>
        <p:spPr>
          <a:xfrm flipH="1" rot="10800000">
            <a:off x="803050" y="529675"/>
            <a:ext cx="829500" cy="743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94" name="Google Shape;1094;p22"/>
          <p:cNvCxnSpPr/>
          <p:nvPr/>
        </p:nvCxnSpPr>
        <p:spPr>
          <a:xfrm>
            <a:off x="0" y="65200"/>
            <a:ext cx="796500" cy="1188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095" name="Google Shape;1095;p22"/>
          <p:cNvGrpSpPr/>
          <p:nvPr/>
        </p:nvGrpSpPr>
        <p:grpSpPr>
          <a:xfrm flipH="1">
            <a:off x="499400" y="959675"/>
            <a:ext cx="581800" cy="582350"/>
            <a:chOff x="8064275" y="887850"/>
            <a:chExt cx="581800" cy="582350"/>
          </a:xfrm>
        </p:grpSpPr>
        <p:sp>
          <p:nvSpPr>
            <p:cNvPr id="1096" name="Google Shape;1096;p22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7" name="Google Shape;1097;p22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8" name="Google Shape;1098;p22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9" name="Google Shape;1099;p22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22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1" name="Google Shape;1101;p22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2" name="Google Shape;1102;p22"/>
          <p:cNvGrpSpPr/>
          <p:nvPr/>
        </p:nvGrpSpPr>
        <p:grpSpPr>
          <a:xfrm flipH="1">
            <a:off x="1500400" y="388100"/>
            <a:ext cx="292025" cy="292575"/>
            <a:chOff x="7353050" y="316275"/>
            <a:chExt cx="292025" cy="292575"/>
          </a:xfrm>
        </p:grpSpPr>
        <p:sp>
          <p:nvSpPr>
            <p:cNvPr id="1103" name="Google Shape;1103;p22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" name="Google Shape;1104;p22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5" name="Google Shape;1105;p22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6" name="Google Shape;1106;p22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07" name="Google Shape;1107;p22"/>
          <p:cNvSpPr/>
          <p:nvPr/>
        </p:nvSpPr>
        <p:spPr>
          <a:xfrm flipH="1">
            <a:off x="3166281" y="497632"/>
            <a:ext cx="288614" cy="288337"/>
          </a:xfrm>
          <a:custGeom>
            <a:rect b="b" l="l" r="r" t="t"/>
            <a:pathLst>
              <a:path extrusionOk="0" h="22893" w="22915">
                <a:moveTo>
                  <a:pt x="11457" y="0"/>
                </a:moveTo>
                <a:cubicBezTo>
                  <a:pt x="5127" y="0"/>
                  <a:pt x="0" y="5127"/>
                  <a:pt x="0" y="11435"/>
                </a:cubicBezTo>
                <a:cubicBezTo>
                  <a:pt x="0" y="17766"/>
                  <a:pt x="5127" y="22892"/>
                  <a:pt x="11457" y="22892"/>
                </a:cubicBezTo>
                <a:cubicBezTo>
                  <a:pt x="17788" y="22892"/>
                  <a:pt x="22914" y="17766"/>
                  <a:pt x="22914" y="11435"/>
                </a:cubicBezTo>
                <a:cubicBezTo>
                  <a:pt x="22914" y="5127"/>
                  <a:pt x="17788" y="0"/>
                  <a:pt x="1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" name="Google Shape;1108;p22"/>
          <p:cNvSpPr/>
          <p:nvPr/>
        </p:nvSpPr>
        <p:spPr>
          <a:xfrm flipH="1">
            <a:off x="3164039" y="495100"/>
            <a:ext cx="293111" cy="293388"/>
          </a:xfrm>
          <a:custGeom>
            <a:rect b="b" l="l" r="r" t="t"/>
            <a:pathLst>
              <a:path extrusionOk="0" h="23294" w="23272">
                <a:moveTo>
                  <a:pt x="11636" y="380"/>
                </a:moveTo>
                <a:cubicBezTo>
                  <a:pt x="14757" y="380"/>
                  <a:pt x="17566" y="1628"/>
                  <a:pt x="19594" y="3679"/>
                </a:cubicBezTo>
                <a:cubicBezTo>
                  <a:pt x="21645" y="5707"/>
                  <a:pt x="22893" y="8538"/>
                  <a:pt x="22893" y="11636"/>
                </a:cubicBezTo>
                <a:cubicBezTo>
                  <a:pt x="22893" y="14757"/>
                  <a:pt x="21645" y="17565"/>
                  <a:pt x="19594" y="19616"/>
                </a:cubicBezTo>
                <a:cubicBezTo>
                  <a:pt x="17566" y="21644"/>
                  <a:pt x="14757" y="22915"/>
                  <a:pt x="11636" y="22915"/>
                </a:cubicBezTo>
                <a:cubicBezTo>
                  <a:pt x="8516" y="22915"/>
                  <a:pt x="5707" y="21644"/>
                  <a:pt x="3657" y="19616"/>
                </a:cubicBezTo>
                <a:cubicBezTo>
                  <a:pt x="1628" y="17565"/>
                  <a:pt x="358" y="14757"/>
                  <a:pt x="358" y="11636"/>
                </a:cubicBezTo>
                <a:cubicBezTo>
                  <a:pt x="358" y="8538"/>
                  <a:pt x="1628" y="5707"/>
                  <a:pt x="3657" y="3679"/>
                </a:cubicBezTo>
                <a:cubicBezTo>
                  <a:pt x="5707" y="1628"/>
                  <a:pt x="8516" y="380"/>
                  <a:pt x="11636" y="380"/>
                </a:cubicBezTo>
                <a:close/>
                <a:moveTo>
                  <a:pt x="11636" y="1"/>
                </a:moveTo>
                <a:cubicBezTo>
                  <a:pt x="5217" y="1"/>
                  <a:pt x="1" y="5217"/>
                  <a:pt x="1" y="11636"/>
                </a:cubicBezTo>
                <a:cubicBezTo>
                  <a:pt x="1" y="18078"/>
                  <a:pt x="5217" y="23294"/>
                  <a:pt x="11636" y="23294"/>
                </a:cubicBezTo>
                <a:cubicBezTo>
                  <a:pt x="18056" y="23294"/>
                  <a:pt x="23272" y="18078"/>
                  <a:pt x="23272" y="11636"/>
                </a:cubicBezTo>
                <a:cubicBezTo>
                  <a:pt x="23272" y="5217"/>
                  <a:pt x="18056" y="1"/>
                  <a:pt x="116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9" name="Google Shape;1109;p22"/>
          <p:cNvSpPr/>
          <p:nvPr/>
        </p:nvSpPr>
        <p:spPr>
          <a:xfrm flipH="1">
            <a:off x="3202780" y="534134"/>
            <a:ext cx="215626" cy="215337"/>
          </a:xfrm>
          <a:custGeom>
            <a:rect b="b" l="l" r="r" t="t"/>
            <a:pathLst>
              <a:path extrusionOk="0" h="17097" w="17120">
                <a:moveTo>
                  <a:pt x="8560" y="0"/>
                </a:moveTo>
                <a:cubicBezTo>
                  <a:pt x="3835" y="0"/>
                  <a:pt x="1" y="3812"/>
                  <a:pt x="1" y="8537"/>
                </a:cubicBezTo>
                <a:cubicBezTo>
                  <a:pt x="1" y="13263"/>
                  <a:pt x="3835" y="17097"/>
                  <a:pt x="8560" y="17097"/>
                </a:cubicBezTo>
                <a:cubicBezTo>
                  <a:pt x="13286" y="17097"/>
                  <a:pt x="17120" y="13263"/>
                  <a:pt x="17120" y="8537"/>
                </a:cubicBezTo>
                <a:cubicBezTo>
                  <a:pt x="17120" y="3812"/>
                  <a:pt x="13286" y="0"/>
                  <a:pt x="85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0" name="Google Shape;1110;p22"/>
          <p:cNvSpPr/>
          <p:nvPr/>
        </p:nvSpPr>
        <p:spPr>
          <a:xfrm flipH="1">
            <a:off x="3200525" y="531602"/>
            <a:ext cx="220123" cy="220400"/>
          </a:xfrm>
          <a:custGeom>
            <a:rect b="b" l="l" r="r" t="t"/>
            <a:pathLst>
              <a:path extrusionOk="0" h="17499" w="17477">
                <a:moveTo>
                  <a:pt x="8738" y="379"/>
                </a:moveTo>
                <a:cubicBezTo>
                  <a:pt x="11057" y="379"/>
                  <a:pt x="13130" y="1316"/>
                  <a:pt x="14645" y="2831"/>
                </a:cubicBezTo>
                <a:cubicBezTo>
                  <a:pt x="16161" y="4347"/>
                  <a:pt x="17097" y="6442"/>
                  <a:pt x="17097" y="8738"/>
                </a:cubicBezTo>
                <a:cubicBezTo>
                  <a:pt x="17097" y="11056"/>
                  <a:pt x="16161" y="13152"/>
                  <a:pt x="14645" y="14667"/>
                </a:cubicBezTo>
                <a:cubicBezTo>
                  <a:pt x="13130" y="16183"/>
                  <a:pt x="11057" y="17119"/>
                  <a:pt x="8738" y="17119"/>
                </a:cubicBezTo>
                <a:cubicBezTo>
                  <a:pt x="6420" y="17119"/>
                  <a:pt x="4325" y="16183"/>
                  <a:pt x="2809" y="14667"/>
                </a:cubicBezTo>
                <a:cubicBezTo>
                  <a:pt x="1293" y="13152"/>
                  <a:pt x="357" y="11056"/>
                  <a:pt x="357" y="8738"/>
                </a:cubicBezTo>
                <a:cubicBezTo>
                  <a:pt x="357" y="6442"/>
                  <a:pt x="1293" y="4347"/>
                  <a:pt x="2809" y="2831"/>
                </a:cubicBezTo>
                <a:cubicBezTo>
                  <a:pt x="4325" y="1316"/>
                  <a:pt x="6420" y="379"/>
                  <a:pt x="8738" y="379"/>
                </a:cubicBezTo>
                <a:close/>
                <a:moveTo>
                  <a:pt x="8738" y="0"/>
                </a:moveTo>
                <a:cubicBezTo>
                  <a:pt x="3901" y="0"/>
                  <a:pt x="1" y="3924"/>
                  <a:pt x="1" y="8738"/>
                </a:cubicBezTo>
                <a:cubicBezTo>
                  <a:pt x="1" y="13575"/>
                  <a:pt x="3901" y="17498"/>
                  <a:pt x="8738" y="17498"/>
                </a:cubicBezTo>
                <a:cubicBezTo>
                  <a:pt x="13553" y="17498"/>
                  <a:pt x="17476" y="13575"/>
                  <a:pt x="17476" y="8738"/>
                </a:cubicBezTo>
                <a:cubicBezTo>
                  <a:pt x="17476" y="3924"/>
                  <a:pt x="13553" y="0"/>
                  <a:pt x="8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" name="Google Shape;1111;p22"/>
          <p:cNvSpPr/>
          <p:nvPr/>
        </p:nvSpPr>
        <p:spPr>
          <a:xfrm flipH="1">
            <a:off x="3242641" y="573709"/>
            <a:ext cx="136177" cy="136177"/>
          </a:xfrm>
          <a:custGeom>
            <a:rect b="b" l="l" r="r" t="t"/>
            <a:pathLst>
              <a:path extrusionOk="0" h="10812" w="10812">
                <a:moveTo>
                  <a:pt x="5417" y="1"/>
                </a:moveTo>
                <a:cubicBezTo>
                  <a:pt x="2430" y="1"/>
                  <a:pt x="1" y="2431"/>
                  <a:pt x="1" y="5395"/>
                </a:cubicBezTo>
                <a:cubicBezTo>
                  <a:pt x="1" y="8382"/>
                  <a:pt x="2430" y="10812"/>
                  <a:pt x="5417" y="10812"/>
                </a:cubicBezTo>
                <a:cubicBezTo>
                  <a:pt x="8404" y="10812"/>
                  <a:pt x="10812" y="8382"/>
                  <a:pt x="10812" y="5395"/>
                </a:cubicBezTo>
                <a:cubicBezTo>
                  <a:pt x="10812" y="2431"/>
                  <a:pt x="8404" y="1"/>
                  <a:pt x="54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2" name="Google Shape;1112;p22"/>
          <p:cNvSpPr/>
          <p:nvPr/>
        </p:nvSpPr>
        <p:spPr>
          <a:xfrm flipH="1">
            <a:off x="3240109" y="571467"/>
            <a:ext cx="140951" cy="140674"/>
          </a:xfrm>
          <a:custGeom>
            <a:rect b="b" l="l" r="r" t="t"/>
            <a:pathLst>
              <a:path extrusionOk="0" h="11169" w="11191">
                <a:moveTo>
                  <a:pt x="5595" y="357"/>
                </a:moveTo>
                <a:cubicBezTo>
                  <a:pt x="7044" y="357"/>
                  <a:pt x="8337" y="937"/>
                  <a:pt x="9273" y="1895"/>
                </a:cubicBezTo>
                <a:cubicBezTo>
                  <a:pt x="10232" y="2832"/>
                  <a:pt x="10811" y="4147"/>
                  <a:pt x="10811" y="5573"/>
                </a:cubicBezTo>
                <a:cubicBezTo>
                  <a:pt x="10811" y="7022"/>
                  <a:pt x="10232" y="8337"/>
                  <a:pt x="9273" y="9273"/>
                </a:cubicBezTo>
                <a:cubicBezTo>
                  <a:pt x="8337" y="10210"/>
                  <a:pt x="7044" y="10789"/>
                  <a:pt x="5595" y="10789"/>
                </a:cubicBezTo>
                <a:cubicBezTo>
                  <a:pt x="4147" y="10789"/>
                  <a:pt x="2854" y="10210"/>
                  <a:pt x="1895" y="9273"/>
                </a:cubicBezTo>
                <a:cubicBezTo>
                  <a:pt x="959" y="8337"/>
                  <a:pt x="379" y="7022"/>
                  <a:pt x="379" y="5573"/>
                </a:cubicBezTo>
                <a:cubicBezTo>
                  <a:pt x="379" y="4147"/>
                  <a:pt x="959" y="2832"/>
                  <a:pt x="1895" y="1895"/>
                </a:cubicBezTo>
                <a:cubicBezTo>
                  <a:pt x="2854" y="937"/>
                  <a:pt x="4147" y="357"/>
                  <a:pt x="5595" y="357"/>
                </a:cubicBezTo>
                <a:close/>
                <a:moveTo>
                  <a:pt x="5595" y="1"/>
                </a:moveTo>
                <a:cubicBezTo>
                  <a:pt x="2497" y="1"/>
                  <a:pt x="1" y="2497"/>
                  <a:pt x="1" y="5573"/>
                </a:cubicBezTo>
                <a:cubicBezTo>
                  <a:pt x="1" y="8672"/>
                  <a:pt x="2497" y="11168"/>
                  <a:pt x="5595" y="11168"/>
                </a:cubicBezTo>
                <a:cubicBezTo>
                  <a:pt x="8671" y="11168"/>
                  <a:pt x="11190" y="8672"/>
                  <a:pt x="11190" y="5573"/>
                </a:cubicBezTo>
                <a:cubicBezTo>
                  <a:pt x="11190" y="2497"/>
                  <a:pt x="8671" y="1"/>
                  <a:pt x="55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3" name="Google Shape;1113;p22"/>
          <p:cNvGrpSpPr/>
          <p:nvPr/>
        </p:nvGrpSpPr>
        <p:grpSpPr>
          <a:xfrm flipH="1">
            <a:off x="3527112" y="361100"/>
            <a:ext cx="175013" cy="27000"/>
            <a:chOff x="5662375" y="212375"/>
            <a:chExt cx="175013" cy="27000"/>
          </a:xfrm>
        </p:grpSpPr>
        <p:sp>
          <p:nvSpPr>
            <p:cNvPr id="1114" name="Google Shape;1114;p2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5" name="Google Shape;1115;p2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6" name="Google Shape;1116;p2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17" name="Google Shape;1117;p22"/>
          <p:cNvGrpSpPr/>
          <p:nvPr/>
        </p:nvGrpSpPr>
        <p:grpSpPr>
          <a:xfrm flipH="1">
            <a:off x="480412" y="242700"/>
            <a:ext cx="175013" cy="27000"/>
            <a:chOff x="5662375" y="212375"/>
            <a:chExt cx="175013" cy="27000"/>
          </a:xfrm>
        </p:grpSpPr>
        <p:sp>
          <p:nvSpPr>
            <p:cNvPr id="1118" name="Google Shape;1118;p2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9" name="Google Shape;1119;p2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2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21" name="Google Shape;1121;p22"/>
          <p:cNvGrpSpPr/>
          <p:nvPr/>
        </p:nvGrpSpPr>
        <p:grpSpPr>
          <a:xfrm flipH="1">
            <a:off x="901712" y="1653625"/>
            <a:ext cx="175013" cy="27000"/>
            <a:chOff x="5662375" y="212375"/>
            <a:chExt cx="175013" cy="27000"/>
          </a:xfrm>
        </p:grpSpPr>
        <p:sp>
          <p:nvSpPr>
            <p:cNvPr id="1122" name="Google Shape;1122;p2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3" name="Google Shape;1123;p2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2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125" name="Google Shape;1125;p22"/>
          <p:cNvCxnSpPr/>
          <p:nvPr/>
        </p:nvCxnSpPr>
        <p:spPr>
          <a:xfrm>
            <a:off x="791400" y="4212400"/>
            <a:ext cx="1157100" cy="542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6" name="Google Shape;1126;p22"/>
          <p:cNvCxnSpPr/>
          <p:nvPr/>
        </p:nvCxnSpPr>
        <p:spPr>
          <a:xfrm flipH="1" rot="10800000">
            <a:off x="0" y="4220425"/>
            <a:ext cx="791400" cy="83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127" name="Google Shape;1127;p22"/>
          <p:cNvGrpSpPr/>
          <p:nvPr/>
        </p:nvGrpSpPr>
        <p:grpSpPr>
          <a:xfrm rot="10800000">
            <a:off x="499400" y="3940925"/>
            <a:ext cx="581800" cy="582350"/>
            <a:chOff x="8064275" y="887850"/>
            <a:chExt cx="581800" cy="582350"/>
          </a:xfrm>
        </p:grpSpPr>
        <p:sp>
          <p:nvSpPr>
            <p:cNvPr id="1128" name="Google Shape;1128;p22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22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22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1" name="Google Shape;1131;p22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2" name="Google Shape;1132;p22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Google Shape;1133;p22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34" name="Google Shape;1134;p22"/>
          <p:cNvGrpSpPr/>
          <p:nvPr/>
        </p:nvGrpSpPr>
        <p:grpSpPr>
          <a:xfrm rot="10800000">
            <a:off x="1819575" y="4586750"/>
            <a:ext cx="292025" cy="292575"/>
            <a:chOff x="7353050" y="316275"/>
            <a:chExt cx="292025" cy="292575"/>
          </a:xfrm>
        </p:grpSpPr>
        <p:sp>
          <p:nvSpPr>
            <p:cNvPr id="1135" name="Google Shape;1135;p22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6" name="Google Shape;1136;p22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7" name="Google Shape;1137;p22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22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39" name="Google Shape;1139;p22"/>
          <p:cNvGrpSpPr/>
          <p:nvPr/>
        </p:nvGrpSpPr>
        <p:grpSpPr>
          <a:xfrm rot="10800000">
            <a:off x="212525" y="4645550"/>
            <a:ext cx="175000" cy="175000"/>
            <a:chOff x="8792300" y="321275"/>
            <a:chExt cx="175000" cy="175000"/>
          </a:xfrm>
        </p:grpSpPr>
        <p:sp>
          <p:nvSpPr>
            <p:cNvPr id="1140" name="Google Shape;1140;p22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" name="Google Shape;1141;p22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22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3" name="Google Shape;1143;p22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4" name="Google Shape;1144;p22"/>
          <p:cNvGrpSpPr/>
          <p:nvPr/>
        </p:nvGrpSpPr>
        <p:grpSpPr>
          <a:xfrm rot="10800000">
            <a:off x="480412" y="4852325"/>
            <a:ext cx="175013" cy="27000"/>
            <a:chOff x="5662375" y="212375"/>
            <a:chExt cx="175013" cy="27000"/>
          </a:xfrm>
        </p:grpSpPr>
        <p:sp>
          <p:nvSpPr>
            <p:cNvPr id="1145" name="Google Shape;1145;p2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6" name="Google Shape;1146;p2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7" name="Google Shape;1147;p2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8" name="Google Shape;1148;p22"/>
          <p:cNvGrpSpPr/>
          <p:nvPr/>
        </p:nvGrpSpPr>
        <p:grpSpPr>
          <a:xfrm rot="10800000">
            <a:off x="1054112" y="3898600"/>
            <a:ext cx="175013" cy="27000"/>
            <a:chOff x="5662375" y="212375"/>
            <a:chExt cx="175013" cy="27000"/>
          </a:xfrm>
        </p:grpSpPr>
        <p:sp>
          <p:nvSpPr>
            <p:cNvPr id="1149" name="Google Shape;1149;p22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0" name="Google Shape;1150;p22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1" name="Google Shape;1151;p22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52" name="Google Shape;1152;p22"/>
          <p:cNvSpPr txBox="1"/>
          <p:nvPr>
            <p:ph type="title"/>
          </p:nvPr>
        </p:nvSpPr>
        <p:spPr>
          <a:xfrm>
            <a:off x="896100" y="1984450"/>
            <a:ext cx="3457200" cy="1292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23"/>
          <p:cNvSpPr txBox="1"/>
          <p:nvPr>
            <p:ph type="title"/>
          </p:nvPr>
        </p:nvSpPr>
        <p:spPr>
          <a:xfrm>
            <a:off x="1840021" y="338325"/>
            <a:ext cx="54642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55" name="Google Shape;1155;p23"/>
          <p:cNvSpPr txBox="1"/>
          <p:nvPr>
            <p:ph idx="1" type="subTitle"/>
          </p:nvPr>
        </p:nvSpPr>
        <p:spPr>
          <a:xfrm>
            <a:off x="4956048" y="2532888"/>
            <a:ext cx="2084700" cy="13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1156" name="Google Shape;1156;p23"/>
          <p:cNvSpPr txBox="1"/>
          <p:nvPr>
            <p:ph idx="2" type="subTitle"/>
          </p:nvPr>
        </p:nvSpPr>
        <p:spPr>
          <a:xfrm>
            <a:off x="2093976" y="2532888"/>
            <a:ext cx="2084700" cy="13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1157" name="Google Shape;1157;p23"/>
          <p:cNvSpPr txBox="1"/>
          <p:nvPr>
            <p:ph idx="3" type="subTitle"/>
          </p:nvPr>
        </p:nvSpPr>
        <p:spPr>
          <a:xfrm>
            <a:off x="4956048" y="2221992"/>
            <a:ext cx="2084700" cy="2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8" name="Google Shape;1158;p23"/>
          <p:cNvSpPr txBox="1"/>
          <p:nvPr>
            <p:ph idx="4" type="subTitle"/>
          </p:nvPr>
        </p:nvSpPr>
        <p:spPr>
          <a:xfrm>
            <a:off x="2093976" y="2203704"/>
            <a:ext cx="20847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9" name="Google Shape;1159;p23"/>
          <p:cNvSpPr txBox="1"/>
          <p:nvPr>
            <p:ph idx="5" type="title"/>
          </p:nvPr>
        </p:nvSpPr>
        <p:spPr>
          <a:xfrm>
            <a:off x="2779776" y="1627632"/>
            <a:ext cx="72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160" name="Google Shape;1160;p23"/>
          <p:cNvSpPr txBox="1"/>
          <p:nvPr>
            <p:ph idx="6" type="title"/>
          </p:nvPr>
        </p:nvSpPr>
        <p:spPr>
          <a:xfrm>
            <a:off x="5641848" y="1627632"/>
            <a:ext cx="72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grpSp>
        <p:nvGrpSpPr>
          <p:cNvPr id="1161" name="Google Shape;1161;p23"/>
          <p:cNvGrpSpPr/>
          <p:nvPr/>
        </p:nvGrpSpPr>
        <p:grpSpPr>
          <a:xfrm>
            <a:off x="432850" y="0"/>
            <a:ext cx="8278300" cy="5165700"/>
            <a:chOff x="432850" y="0"/>
            <a:chExt cx="8278300" cy="5165700"/>
          </a:xfrm>
        </p:grpSpPr>
        <p:cxnSp>
          <p:nvCxnSpPr>
            <p:cNvPr id="1162" name="Google Shape;1162;p23"/>
            <p:cNvCxnSpPr/>
            <p:nvPr/>
          </p:nvCxnSpPr>
          <p:spPr>
            <a:xfrm rot="10800000">
              <a:off x="8420275" y="2664300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163" name="Google Shape;1163;p23"/>
            <p:cNvGrpSpPr/>
            <p:nvPr/>
          </p:nvGrpSpPr>
          <p:grpSpPr>
            <a:xfrm>
              <a:off x="8129350" y="4292175"/>
              <a:ext cx="581800" cy="582350"/>
              <a:chOff x="8064275" y="887850"/>
              <a:chExt cx="581800" cy="582350"/>
            </a:xfrm>
          </p:grpSpPr>
          <p:sp>
            <p:nvSpPr>
              <p:cNvPr id="1164" name="Google Shape;1164;p23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65" name="Google Shape;1165;p23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66" name="Google Shape;1166;p23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67" name="Google Shape;1167;p23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68" name="Google Shape;1168;p23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69" name="Google Shape;1169;p23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70" name="Google Shape;1170;p23"/>
            <p:cNvGrpSpPr/>
            <p:nvPr/>
          </p:nvGrpSpPr>
          <p:grpSpPr>
            <a:xfrm>
              <a:off x="8274238" y="3720600"/>
              <a:ext cx="292025" cy="292575"/>
              <a:chOff x="7353050" y="316275"/>
              <a:chExt cx="292025" cy="292575"/>
            </a:xfrm>
          </p:grpSpPr>
          <p:sp>
            <p:nvSpPr>
              <p:cNvPr id="1171" name="Google Shape;1171;p23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2" name="Google Shape;1172;p23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3" name="Google Shape;1173;p23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4" name="Google Shape;1174;p23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75" name="Google Shape;1175;p23"/>
            <p:cNvGrpSpPr/>
            <p:nvPr/>
          </p:nvGrpSpPr>
          <p:grpSpPr>
            <a:xfrm>
              <a:off x="8332763" y="3212475"/>
              <a:ext cx="175000" cy="175000"/>
              <a:chOff x="8792300" y="321275"/>
              <a:chExt cx="175000" cy="175000"/>
            </a:xfrm>
          </p:grpSpPr>
          <p:sp>
            <p:nvSpPr>
              <p:cNvPr id="1176" name="Google Shape;1176;p23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7" name="Google Shape;1177;p23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8" name="Google Shape;1178;p23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9" name="Google Shape;1179;p23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180" name="Google Shape;1180;p23"/>
            <p:cNvCxnSpPr/>
            <p:nvPr/>
          </p:nvCxnSpPr>
          <p:spPr>
            <a:xfrm>
              <a:off x="723725" y="613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181" name="Google Shape;1181;p23"/>
            <p:cNvGrpSpPr/>
            <p:nvPr/>
          </p:nvGrpSpPr>
          <p:grpSpPr>
            <a:xfrm rot="10800000">
              <a:off x="432850" y="291788"/>
              <a:ext cx="581800" cy="582350"/>
              <a:chOff x="8064275" y="887850"/>
              <a:chExt cx="581800" cy="582350"/>
            </a:xfrm>
          </p:grpSpPr>
          <p:sp>
            <p:nvSpPr>
              <p:cNvPr id="1182" name="Google Shape;1182;p23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3" name="Google Shape;1183;p23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4" name="Google Shape;1184;p23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5" name="Google Shape;1185;p23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6" name="Google Shape;1186;p23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7" name="Google Shape;1187;p23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8" name="Google Shape;1188;p23"/>
            <p:cNvGrpSpPr/>
            <p:nvPr/>
          </p:nvGrpSpPr>
          <p:grpSpPr>
            <a:xfrm rot="10800000">
              <a:off x="577738" y="1153138"/>
              <a:ext cx="292025" cy="292575"/>
              <a:chOff x="7353050" y="316275"/>
              <a:chExt cx="292025" cy="292575"/>
            </a:xfrm>
          </p:grpSpPr>
          <p:sp>
            <p:nvSpPr>
              <p:cNvPr id="1189" name="Google Shape;1189;p23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0" name="Google Shape;1190;p23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1" name="Google Shape;1191;p23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2" name="Google Shape;1192;p23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3" name="Google Shape;1193;p23"/>
            <p:cNvGrpSpPr/>
            <p:nvPr/>
          </p:nvGrpSpPr>
          <p:grpSpPr>
            <a:xfrm rot="10800000">
              <a:off x="636238" y="1778838"/>
              <a:ext cx="175000" cy="175000"/>
              <a:chOff x="8792300" y="321275"/>
              <a:chExt cx="175000" cy="175000"/>
            </a:xfrm>
          </p:grpSpPr>
          <p:sp>
            <p:nvSpPr>
              <p:cNvPr id="1194" name="Google Shape;1194;p23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5" name="Google Shape;1195;p23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6" name="Google Shape;1196;p23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7" name="Google Shape;1197;p23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8" name="Google Shape;1198;p23"/>
            <p:cNvGrpSpPr/>
            <p:nvPr/>
          </p:nvGrpSpPr>
          <p:grpSpPr>
            <a:xfrm>
              <a:off x="432850" y="2003163"/>
              <a:ext cx="175013" cy="27000"/>
              <a:chOff x="5662375" y="212375"/>
              <a:chExt cx="175013" cy="27000"/>
            </a:xfrm>
          </p:grpSpPr>
          <p:sp>
            <p:nvSpPr>
              <p:cNvPr id="1199" name="Google Shape;1199;p23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0" name="Google Shape;1200;p23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1" name="Google Shape;1201;p23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2" name="Google Shape;1202;p23"/>
            <p:cNvGrpSpPr/>
            <p:nvPr/>
          </p:nvGrpSpPr>
          <p:grpSpPr>
            <a:xfrm>
              <a:off x="788100" y="208488"/>
              <a:ext cx="175013" cy="27000"/>
              <a:chOff x="5662375" y="212375"/>
              <a:chExt cx="175013" cy="27000"/>
            </a:xfrm>
          </p:grpSpPr>
          <p:sp>
            <p:nvSpPr>
              <p:cNvPr id="1203" name="Google Shape;1203;p23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4" name="Google Shape;1204;p23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5" name="Google Shape;1205;p23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6" name="Google Shape;1206;p23"/>
            <p:cNvGrpSpPr/>
            <p:nvPr/>
          </p:nvGrpSpPr>
          <p:grpSpPr>
            <a:xfrm>
              <a:off x="8129350" y="4988725"/>
              <a:ext cx="175013" cy="27000"/>
              <a:chOff x="5662375" y="212375"/>
              <a:chExt cx="175013" cy="27000"/>
            </a:xfrm>
          </p:grpSpPr>
          <p:sp>
            <p:nvSpPr>
              <p:cNvPr id="1207" name="Google Shape;1207;p23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8" name="Google Shape;1208;p23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9" name="Google Shape;1209;p23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10" name="Google Shape;1210;p23"/>
            <p:cNvGrpSpPr/>
            <p:nvPr/>
          </p:nvGrpSpPr>
          <p:grpSpPr>
            <a:xfrm>
              <a:off x="8497550" y="3429425"/>
              <a:ext cx="175013" cy="27000"/>
              <a:chOff x="5662375" y="212375"/>
              <a:chExt cx="175013" cy="27000"/>
            </a:xfrm>
          </p:grpSpPr>
          <p:sp>
            <p:nvSpPr>
              <p:cNvPr id="1211" name="Google Shape;1211;p23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2" name="Google Shape;1212;p23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3" name="Google Shape;1213;p23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214" name="Google Shape;1214;p23"/>
            <p:cNvCxnSpPr/>
            <p:nvPr/>
          </p:nvCxnSpPr>
          <p:spPr>
            <a:xfrm>
              <a:off x="8407225" y="0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15" name="Google Shape;1215;p23"/>
            <p:cNvCxnSpPr/>
            <p:nvPr/>
          </p:nvCxnSpPr>
          <p:spPr>
            <a:xfrm>
              <a:off x="718025" y="2985634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216" name="Google Shape;1216;p23"/>
            <p:cNvSpPr/>
            <p:nvPr/>
          </p:nvSpPr>
          <p:spPr>
            <a:xfrm>
              <a:off x="671825" y="458788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23"/>
            <p:cNvSpPr/>
            <p:nvPr/>
          </p:nvSpPr>
          <p:spPr>
            <a:xfrm>
              <a:off x="671825" y="394033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23"/>
            <p:cNvSpPr/>
            <p:nvPr/>
          </p:nvSpPr>
          <p:spPr>
            <a:xfrm>
              <a:off x="8361025" y="1453500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" name="Google Shape;1219;p23"/>
            <p:cNvSpPr/>
            <p:nvPr/>
          </p:nvSpPr>
          <p:spPr>
            <a:xfrm>
              <a:off x="8361025" y="234875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220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24"/>
          <p:cNvSpPr txBox="1"/>
          <p:nvPr>
            <p:ph idx="1" type="body"/>
          </p:nvPr>
        </p:nvSpPr>
        <p:spPr>
          <a:xfrm>
            <a:off x="1122050" y="1947672"/>
            <a:ext cx="2788800" cy="136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Barlow Semi Condensed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</a:lstStyle>
          <a:p/>
        </p:txBody>
      </p:sp>
      <p:sp>
        <p:nvSpPr>
          <p:cNvPr id="1222" name="Google Shape;1222;p24"/>
          <p:cNvSpPr txBox="1"/>
          <p:nvPr>
            <p:ph type="title"/>
          </p:nvPr>
        </p:nvSpPr>
        <p:spPr>
          <a:xfrm>
            <a:off x="2100600" y="347472"/>
            <a:ext cx="4947000" cy="58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223" name="Google Shape;1223;p24"/>
          <p:cNvCxnSpPr/>
          <p:nvPr/>
        </p:nvCxnSpPr>
        <p:spPr>
          <a:xfrm>
            <a:off x="590450" y="4340600"/>
            <a:ext cx="1212900" cy="422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24" name="Google Shape;1224;p24"/>
          <p:cNvCxnSpPr/>
          <p:nvPr/>
        </p:nvCxnSpPr>
        <p:spPr>
          <a:xfrm flipH="1" rot="10800000">
            <a:off x="7975" y="4332600"/>
            <a:ext cx="582600" cy="654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25" name="Google Shape;1225;p24"/>
          <p:cNvGrpSpPr/>
          <p:nvPr/>
        </p:nvGrpSpPr>
        <p:grpSpPr>
          <a:xfrm flipH="1">
            <a:off x="431725" y="4183775"/>
            <a:ext cx="292025" cy="292575"/>
            <a:chOff x="7353050" y="316275"/>
            <a:chExt cx="292025" cy="292575"/>
          </a:xfrm>
        </p:grpSpPr>
        <p:sp>
          <p:nvSpPr>
            <p:cNvPr id="1226" name="Google Shape;1226;p24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" name="Google Shape;1227;p24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" name="Google Shape;1228;p24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9" name="Google Shape;1229;p24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30" name="Google Shape;1230;p24"/>
          <p:cNvGrpSpPr/>
          <p:nvPr/>
        </p:nvGrpSpPr>
        <p:grpSpPr>
          <a:xfrm>
            <a:off x="1646714" y="4616575"/>
            <a:ext cx="293111" cy="293388"/>
            <a:chOff x="3164039" y="430875"/>
            <a:chExt cx="293111" cy="293388"/>
          </a:xfrm>
        </p:grpSpPr>
        <p:sp>
          <p:nvSpPr>
            <p:cNvPr id="1231" name="Google Shape;1231;p24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24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24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4" name="Google Shape;1234;p24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5" name="Google Shape;1235;p24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24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237" name="Google Shape;1237;p24"/>
          <p:cNvCxnSpPr/>
          <p:nvPr/>
        </p:nvCxnSpPr>
        <p:spPr>
          <a:xfrm rot="10800000">
            <a:off x="7196975" y="295100"/>
            <a:ext cx="1157100" cy="542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38" name="Google Shape;1238;p24"/>
          <p:cNvCxnSpPr/>
          <p:nvPr/>
        </p:nvCxnSpPr>
        <p:spPr>
          <a:xfrm flipH="1">
            <a:off x="8354075" y="-6625"/>
            <a:ext cx="791400" cy="836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39" name="Google Shape;1239;p24"/>
          <p:cNvGrpSpPr/>
          <p:nvPr/>
        </p:nvGrpSpPr>
        <p:grpSpPr>
          <a:xfrm>
            <a:off x="8064275" y="526925"/>
            <a:ext cx="581800" cy="582350"/>
            <a:chOff x="8064275" y="887850"/>
            <a:chExt cx="581800" cy="582350"/>
          </a:xfrm>
        </p:grpSpPr>
        <p:sp>
          <p:nvSpPr>
            <p:cNvPr id="1240" name="Google Shape;1240;p24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1" name="Google Shape;1241;p24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" name="Google Shape;1242;p24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24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4" name="Google Shape;1244;p24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24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6" name="Google Shape;1246;p24"/>
          <p:cNvGrpSpPr/>
          <p:nvPr/>
        </p:nvGrpSpPr>
        <p:grpSpPr>
          <a:xfrm>
            <a:off x="7033875" y="170875"/>
            <a:ext cx="292025" cy="292575"/>
            <a:chOff x="7353050" y="316275"/>
            <a:chExt cx="292025" cy="292575"/>
          </a:xfrm>
        </p:grpSpPr>
        <p:sp>
          <p:nvSpPr>
            <p:cNvPr id="1247" name="Google Shape;1247;p24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24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24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24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1" name="Google Shape;1251;p24"/>
          <p:cNvGrpSpPr/>
          <p:nvPr/>
        </p:nvGrpSpPr>
        <p:grpSpPr>
          <a:xfrm>
            <a:off x="8757950" y="229650"/>
            <a:ext cx="175000" cy="175000"/>
            <a:chOff x="8792300" y="321275"/>
            <a:chExt cx="175000" cy="175000"/>
          </a:xfrm>
        </p:grpSpPr>
        <p:sp>
          <p:nvSpPr>
            <p:cNvPr id="1252" name="Google Shape;1252;p24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24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24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5" name="Google Shape;1255;p24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6" name="Google Shape;1256;p24"/>
          <p:cNvGrpSpPr/>
          <p:nvPr/>
        </p:nvGrpSpPr>
        <p:grpSpPr>
          <a:xfrm>
            <a:off x="8490050" y="170875"/>
            <a:ext cx="175013" cy="27000"/>
            <a:chOff x="5662375" y="212375"/>
            <a:chExt cx="175013" cy="27000"/>
          </a:xfrm>
        </p:grpSpPr>
        <p:sp>
          <p:nvSpPr>
            <p:cNvPr id="1257" name="Google Shape;1257;p24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8" name="Google Shape;1258;p24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24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0" name="Google Shape;1260;p24"/>
          <p:cNvGrpSpPr/>
          <p:nvPr/>
        </p:nvGrpSpPr>
        <p:grpSpPr>
          <a:xfrm>
            <a:off x="7916350" y="1124600"/>
            <a:ext cx="175013" cy="27000"/>
            <a:chOff x="5662375" y="212375"/>
            <a:chExt cx="175013" cy="27000"/>
          </a:xfrm>
        </p:grpSpPr>
        <p:sp>
          <p:nvSpPr>
            <p:cNvPr id="1261" name="Google Shape;1261;p24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24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24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9">
    <p:spTree>
      <p:nvGrpSpPr>
        <p:cNvPr id="1264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25"/>
          <p:cNvSpPr txBox="1"/>
          <p:nvPr>
            <p:ph type="title"/>
          </p:nvPr>
        </p:nvSpPr>
        <p:spPr>
          <a:xfrm>
            <a:off x="2105425" y="384048"/>
            <a:ext cx="4937700" cy="1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9pPr>
          </a:lstStyle>
          <a:p/>
        </p:txBody>
      </p:sp>
      <p:sp>
        <p:nvSpPr>
          <p:cNvPr id="1266" name="Google Shape;1266;p25"/>
          <p:cNvSpPr txBox="1"/>
          <p:nvPr>
            <p:ph idx="1" type="subTitle"/>
          </p:nvPr>
        </p:nvSpPr>
        <p:spPr>
          <a:xfrm>
            <a:off x="3017520" y="1709928"/>
            <a:ext cx="3099900" cy="14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1267" name="Google Shape;1267;p25"/>
          <p:cNvSpPr txBox="1"/>
          <p:nvPr/>
        </p:nvSpPr>
        <p:spPr>
          <a:xfrm>
            <a:off x="2489375" y="3664200"/>
            <a:ext cx="4161600" cy="7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rPr>
              <a:t>CREDITS:</a:t>
            </a:r>
            <a:r>
              <a:rPr b="0" i="0" lang="en" sz="11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 This presentation template was created by </a:t>
            </a:r>
            <a:r>
              <a:rPr b="0" i="0" lang="en" sz="1100" u="none" cap="none" strike="noStrike">
                <a:solidFill>
                  <a:schemeClr val="hlink"/>
                </a:solidFill>
                <a:uFill>
                  <a:noFill/>
                </a:u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  <a:hlinkClick r:id="rId2"/>
              </a:rPr>
              <a:t>Slidesgo</a:t>
            </a:r>
            <a:r>
              <a:rPr b="0" i="0" lang="en" sz="11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including icons by </a:t>
            </a:r>
            <a:r>
              <a:rPr b="0" i="0" lang="en" sz="1100" u="none" cap="none" strike="noStrike">
                <a:solidFill>
                  <a:schemeClr val="hlink"/>
                </a:solidFill>
                <a:uFill>
                  <a:noFill/>
                </a:u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  <a:hlinkClick r:id="rId3"/>
              </a:rPr>
              <a:t>Flaticon</a:t>
            </a:r>
            <a:r>
              <a:rPr b="0" i="0" lang="en" sz="11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infographics &amp; images by </a:t>
            </a:r>
            <a:r>
              <a:rPr b="0" i="0" lang="en" sz="1100" u="none" cap="none" strike="noStrike">
                <a:solidFill>
                  <a:schemeClr val="hlink"/>
                </a:solidFill>
                <a:uFill>
                  <a:noFill/>
                </a:u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  <a:hlinkClick r:id="rId4"/>
              </a:rPr>
              <a:t>Freepik</a:t>
            </a:r>
            <a:r>
              <a:rPr b="0" i="0" lang="en" sz="11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 and illustrations by </a:t>
            </a:r>
            <a:r>
              <a:rPr b="0" i="0" lang="en" sz="1100" u="none" cap="none" strike="noStrike">
                <a:solidFill>
                  <a:schemeClr val="hlink"/>
                </a:solidFill>
                <a:uFill>
                  <a:noFill/>
                </a:u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  <a:hlinkClick r:id="rId5"/>
              </a:rPr>
              <a:t>Stories</a:t>
            </a:r>
            <a:endParaRPr b="0" i="0" sz="1400" u="none" cap="none" strike="noStrike">
              <a:solidFill>
                <a:schemeClr val="dk2"/>
              </a:solidFill>
              <a:latin typeface="Barlow Semi Condensed Medium"/>
              <a:ea typeface="Barlow Semi Condensed Medium"/>
              <a:cs typeface="Barlow Semi Condensed Medium"/>
              <a:sym typeface="Barlow Semi Condensed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cxnSp>
        <p:nvCxnSpPr>
          <p:cNvPr id="1268" name="Google Shape;1268;p25"/>
          <p:cNvCxnSpPr/>
          <p:nvPr/>
        </p:nvCxnSpPr>
        <p:spPr>
          <a:xfrm rot="5400000">
            <a:off x="7269708" y="3324550"/>
            <a:ext cx="1133100" cy="306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69" name="Google Shape;1269;p25"/>
          <p:cNvCxnSpPr/>
          <p:nvPr/>
        </p:nvCxnSpPr>
        <p:spPr>
          <a:xfrm flipH="1" rot="-5400000">
            <a:off x="7181408" y="2082400"/>
            <a:ext cx="1342200" cy="315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0" name="Google Shape;1270;p25"/>
          <p:cNvCxnSpPr/>
          <p:nvPr/>
        </p:nvCxnSpPr>
        <p:spPr>
          <a:xfrm rot="5400000">
            <a:off x="7232433" y="736375"/>
            <a:ext cx="1332000" cy="392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1" name="Google Shape;1271;p25"/>
          <p:cNvCxnSpPr/>
          <p:nvPr/>
        </p:nvCxnSpPr>
        <p:spPr>
          <a:xfrm rot="5400000">
            <a:off x="8168433" y="-66600"/>
            <a:ext cx="273900" cy="407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72" name="Google Shape;1272;p25"/>
          <p:cNvGrpSpPr/>
          <p:nvPr/>
        </p:nvGrpSpPr>
        <p:grpSpPr>
          <a:xfrm flipH="1" rot="5400000">
            <a:off x="7407333" y="1284925"/>
            <a:ext cx="581800" cy="582350"/>
            <a:chOff x="8064275" y="887850"/>
            <a:chExt cx="581800" cy="582350"/>
          </a:xfrm>
        </p:grpSpPr>
        <p:sp>
          <p:nvSpPr>
            <p:cNvPr id="1273" name="Google Shape;1273;p25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4" name="Google Shape;1274;p25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25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6" name="Google Shape;1276;p25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7" name="Google Shape;1277;p25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25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9" name="Google Shape;1279;p25"/>
          <p:cNvGrpSpPr/>
          <p:nvPr/>
        </p:nvGrpSpPr>
        <p:grpSpPr>
          <a:xfrm flipH="1" rot="5400000">
            <a:off x="7869720" y="2754200"/>
            <a:ext cx="292025" cy="292575"/>
            <a:chOff x="7353050" y="316275"/>
            <a:chExt cx="292025" cy="292575"/>
          </a:xfrm>
        </p:grpSpPr>
        <p:sp>
          <p:nvSpPr>
            <p:cNvPr id="1280" name="Google Shape;1280;p25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1" name="Google Shape;1281;p25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2" name="Google Shape;1282;p25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3" name="Google Shape;1283;p25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84" name="Google Shape;1284;p25"/>
          <p:cNvGrpSpPr/>
          <p:nvPr/>
        </p:nvGrpSpPr>
        <p:grpSpPr>
          <a:xfrm flipH="1" rot="5400000">
            <a:off x="8012458" y="178175"/>
            <a:ext cx="175000" cy="175000"/>
            <a:chOff x="8792300" y="321275"/>
            <a:chExt cx="175000" cy="175000"/>
          </a:xfrm>
        </p:grpSpPr>
        <p:sp>
          <p:nvSpPr>
            <p:cNvPr id="1285" name="Google Shape;1285;p25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6" name="Google Shape;1286;p25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7" name="Google Shape;1287;p25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8" name="Google Shape;1288;p25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89" name="Google Shape;1289;p25"/>
          <p:cNvGrpSpPr/>
          <p:nvPr/>
        </p:nvGrpSpPr>
        <p:grpSpPr>
          <a:xfrm rot="5400000">
            <a:off x="7551683" y="3879926"/>
            <a:ext cx="293111" cy="293388"/>
            <a:chOff x="3164039" y="430875"/>
            <a:chExt cx="293111" cy="293388"/>
          </a:xfrm>
        </p:grpSpPr>
        <p:sp>
          <p:nvSpPr>
            <p:cNvPr id="1290" name="Google Shape;1290;p25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1" name="Google Shape;1291;p25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2" name="Google Shape;1292;p25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3" name="Google Shape;1293;p25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4" name="Google Shape;1294;p25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5" name="Google Shape;1295;p25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96" name="Google Shape;1296;p25"/>
          <p:cNvGrpSpPr/>
          <p:nvPr/>
        </p:nvGrpSpPr>
        <p:grpSpPr>
          <a:xfrm flipH="1" rot="5400000">
            <a:off x="8259052" y="323144"/>
            <a:ext cx="175013" cy="27000"/>
            <a:chOff x="5662375" y="212375"/>
            <a:chExt cx="175013" cy="27000"/>
          </a:xfrm>
        </p:grpSpPr>
        <p:sp>
          <p:nvSpPr>
            <p:cNvPr id="1297" name="Google Shape;1297;p25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25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9" name="Google Shape;1299;p25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300" name="Google Shape;1300;p25"/>
          <p:cNvCxnSpPr/>
          <p:nvPr/>
        </p:nvCxnSpPr>
        <p:spPr>
          <a:xfrm flipH="1" rot="5400000">
            <a:off x="740850" y="2598325"/>
            <a:ext cx="1672500" cy="126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1" name="Google Shape;1301;p25"/>
          <p:cNvCxnSpPr/>
          <p:nvPr/>
        </p:nvCxnSpPr>
        <p:spPr>
          <a:xfrm rot="-5400000">
            <a:off x="847100" y="3554000"/>
            <a:ext cx="829500" cy="743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2" name="Google Shape;1302;p25"/>
          <p:cNvCxnSpPr/>
          <p:nvPr/>
        </p:nvCxnSpPr>
        <p:spPr>
          <a:xfrm flipH="1" rot="5400000">
            <a:off x="1105775" y="4151250"/>
            <a:ext cx="796500" cy="1188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303" name="Google Shape;1303;p25"/>
          <p:cNvGrpSpPr/>
          <p:nvPr/>
        </p:nvGrpSpPr>
        <p:grpSpPr>
          <a:xfrm rot="5400000">
            <a:off x="621475" y="4062025"/>
            <a:ext cx="581800" cy="582350"/>
            <a:chOff x="8064275" y="887850"/>
            <a:chExt cx="581800" cy="582350"/>
          </a:xfrm>
        </p:grpSpPr>
        <p:sp>
          <p:nvSpPr>
            <p:cNvPr id="1304" name="Google Shape;1304;p25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25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25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25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25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25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10" name="Google Shape;1310;p25"/>
          <p:cNvGrpSpPr/>
          <p:nvPr/>
        </p:nvGrpSpPr>
        <p:grpSpPr>
          <a:xfrm rot="5400000">
            <a:off x="1482825" y="3350800"/>
            <a:ext cx="292025" cy="292575"/>
            <a:chOff x="7353050" y="316275"/>
            <a:chExt cx="292025" cy="292575"/>
          </a:xfrm>
        </p:grpSpPr>
        <p:sp>
          <p:nvSpPr>
            <p:cNvPr id="1311" name="Google Shape;1311;p25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25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25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25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15" name="Google Shape;1315;p25"/>
          <p:cNvGrpSpPr/>
          <p:nvPr/>
        </p:nvGrpSpPr>
        <p:grpSpPr>
          <a:xfrm rot="5400000">
            <a:off x="1595125" y="4790325"/>
            <a:ext cx="175000" cy="175000"/>
            <a:chOff x="8792300" y="321275"/>
            <a:chExt cx="175000" cy="175000"/>
          </a:xfrm>
        </p:grpSpPr>
        <p:sp>
          <p:nvSpPr>
            <p:cNvPr id="1316" name="Google Shape;1316;p25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25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25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25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20" name="Google Shape;1320;p25"/>
          <p:cNvSpPr/>
          <p:nvPr/>
        </p:nvSpPr>
        <p:spPr>
          <a:xfrm rot="5400000">
            <a:off x="1377117" y="1688743"/>
            <a:ext cx="288614" cy="288337"/>
          </a:xfrm>
          <a:custGeom>
            <a:rect b="b" l="l" r="r" t="t"/>
            <a:pathLst>
              <a:path extrusionOk="0" h="22893" w="22915">
                <a:moveTo>
                  <a:pt x="11457" y="0"/>
                </a:moveTo>
                <a:cubicBezTo>
                  <a:pt x="5127" y="0"/>
                  <a:pt x="0" y="5127"/>
                  <a:pt x="0" y="11435"/>
                </a:cubicBezTo>
                <a:cubicBezTo>
                  <a:pt x="0" y="17766"/>
                  <a:pt x="5127" y="22892"/>
                  <a:pt x="11457" y="22892"/>
                </a:cubicBezTo>
                <a:cubicBezTo>
                  <a:pt x="17788" y="22892"/>
                  <a:pt x="22914" y="17766"/>
                  <a:pt x="22914" y="11435"/>
                </a:cubicBezTo>
                <a:cubicBezTo>
                  <a:pt x="22914" y="5127"/>
                  <a:pt x="17788" y="0"/>
                  <a:pt x="1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1" name="Google Shape;1321;p25"/>
          <p:cNvSpPr/>
          <p:nvPr/>
        </p:nvSpPr>
        <p:spPr>
          <a:xfrm rot="5400000">
            <a:off x="1374876" y="1686211"/>
            <a:ext cx="293111" cy="293388"/>
          </a:xfrm>
          <a:custGeom>
            <a:rect b="b" l="l" r="r" t="t"/>
            <a:pathLst>
              <a:path extrusionOk="0" h="23294" w="23272">
                <a:moveTo>
                  <a:pt x="11636" y="380"/>
                </a:moveTo>
                <a:cubicBezTo>
                  <a:pt x="14757" y="380"/>
                  <a:pt x="17566" y="1628"/>
                  <a:pt x="19594" y="3679"/>
                </a:cubicBezTo>
                <a:cubicBezTo>
                  <a:pt x="21645" y="5707"/>
                  <a:pt x="22893" y="8538"/>
                  <a:pt x="22893" y="11636"/>
                </a:cubicBezTo>
                <a:cubicBezTo>
                  <a:pt x="22893" y="14757"/>
                  <a:pt x="21645" y="17565"/>
                  <a:pt x="19594" y="19616"/>
                </a:cubicBezTo>
                <a:cubicBezTo>
                  <a:pt x="17566" y="21644"/>
                  <a:pt x="14757" y="22915"/>
                  <a:pt x="11636" y="22915"/>
                </a:cubicBezTo>
                <a:cubicBezTo>
                  <a:pt x="8516" y="22915"/>
                  <a:pt x="5707" y="21644"/>
                  <a:pt x="3657" y="19616"/>
                </a:cubicBezTo>
                <a:cubicBezTo>
                  <a:pt x="1628" y="17565"/>
                  <a:pt x="358" y="14757"/>
                  <a:pt x="358" y="11636"/>
                </a:cubicBezTo>
                <a:cubicBezTo>
                  <a:pt x="358" y="8538"/>
                  <a:pt x="1628" y="5707"/>
                  <a:pt x="3657" y="3679"/>
                </a:cubicBezTo>
                <a:cubicBezTo>
                  <a:pt x="5707" y="1628"/>
                  <a:pt x="8516" y="380"/>
                  <a:pt x="11636" y="380"/>
                </a:cubicBezTo>
                <a:close/>
                <a:moveTo>
                  <a:pt x="11636" y="1"/>
                </a:moveTo>
                <a:cubicBezTo>
                  <a:pt x="5217" y="1"/>
                  <a:pt x="1" y="5217"/>
                  <a:pt x="1" y="11636"/>
                </a:cubicBezTo>
                <a:cubicBezTo>
                  <a:pt x="1" y="18078"/>
                  <a:pt x="5217" y="23294"/>
                  <a:pt x="11636" y="23294"/>
                </a:cubicBezTo>
                <a:cubicBezTo>
                  <a:pt x="18056" y="23294"/>
                  <a:pt x="23272" y="18078"/>
                  <a:pt x="23272" y="11636"/>
                </a:cubicBezTo>
                <a:cubicBezTo>
                  <a:pt x="23272" y="5217"/>
                  <a:pt x="18056" y="1"/>
                  <a:pt x="116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2" name="Google Shape;1322;p25"/>
          <p:cNvSpPr/>
          <p:nvPr/>
        </p:nvSpPr>
        <p:spPr>
          <a:xfrm rot="5400000">
            <a:off x="1413610" y="1725239"/>
            <a:ext cx="215626" cy="215337"/>
          </a:xfrm>
          <a:custGeom>
            <a:rect b="b" l="l" r="r" t="t"/>
            <a:pathLst>
              <a:path extrusionOk="0" h="17097" w="17120">
                <a:moveTo>
                  <a:pt x="8560" y="0"/>
                </a:moveTo>
                <a:cubicBezTo>
                  <a:pt x="3835" y="0"/>
                  <a:pt x="1" y="3812"/>
                  <a:pt x="1" y="8537"/>
                </a:cubicBezTo>
                <a:cubicBezTo>
                  <a:pt x="1" y="13263"/>
                  <a:pt x="3835" y="17097"/>
                  <a:pt x="8560" y="17097"/>
                </a:cubicBezTo>
                <a:cubicBezTo>
                  <a:pt x="13286" y="17097"/>
                  <a:pt x="17120" y="13263"/>
                  <a:pt x="17120" y="8537"/>
                </a:cubicBezTo>
                <a:cubicBezTo>
                  <a:pt x="17120" y="3812"/>
                  <a:pt x="13286" y="0"/>
                  <a:pt x="85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3" name="Google Shape;1323;p25"/>
          <p:cNvSpPr/>
          <p:nvPr/>
        </p:nvSpPr>
        <p:spPr>
          <a:xfrm rot="5400000">
            <a:off x="1411362" y="1722714"/>
            <a:ext cx="220123" cy="220400"/>
          </a:xfrm>
          <a:custGeom>
            <a:rect b="b" l="l" r="r" t="t"/>
            <a:pathLst>
              <a:path extrusionOk="0" h="17499" w="17477">
                <a:moveTo>
                  <a:pt x="8738" y="379"/>
                </a:moveTo>
                <a:cubicBezTo>
                  <a:pt x="11057" y="379"/>
                  <a:pt x="13130" y="1316"/>
                  <a:pt x="14645" y="2831"/>
                </a:cubicBezTo>
                <a:cubicBezTo>
                  <a:pt x="16161" y="4347"/>
                  <a:pt x="17097" y="6442"/>
                  <a:pt x="17097" y="8738"/>
                </a:cubicBezTo>
                <a:cubicBezTo>
                  <a:pt x="17097" y="11056"/>
                  <a:pt x="16161" y="13152"/>
                  <a:pt x="14645" y="14667"/>
                </a:cubicBezTo>
                <a:cubicBezTo>
                  <a:pt x="13130" y="16183"/>
                  <a:pt x="11057" y="17119"/>
                  <a:pt x="8738" y="17119"/>
                </a:cubicBezTo>
                <a:cubicBezTo>
                  <a:pt x="6420" y="17119"/>
                  <a:pt x="4325" y="16183"/>
                  <a:pt x="2809" y="14667"/>
                </a:cubicBezTo>
                <a:cubicBezTo>
                  <a:pt x="1293" y="13152"/>
                  <a:pt x="357" y="11056"/>
                  <a:pt x="357" y="8738"/>
                </a:cubicBezTo>
                <a:cubicBezTo>
                  <a:pt x="357" y="6442"/>
                  <a:pt x="1293" y="4347"/>
                  <a:pt x="2809" y="2831"/>
                </a:cubicBezTo>
                <a:cubicBezTo>
                  <a:pt x="4325" y="1316"/>
                  <a:pt x="6420" y="379"/>
                  <a:pt x="8738" y="379"/>
                </a:cubicBezTo>
                <a:close/>
                <a:moveTo>
                  <a:pt x="8738" y="0"/>
                </a:moveTo>
                <a:cubicBezTo>
                  <a:pt x="3901" y="0"/>
                  <a:pt x="1" y="3924"/>
                  <a:pt x="1" y="8738"/>
                </a:cubicBezTo>
                <a:cubicBezTo>
                  <a:pt x="1" y="13575"/>
                  <a:pt x="3901" y="17498"/>
                  <a:pt x="8738" y="17498"/>
                </a:cubicBezTo>
                <a:cubicBezTo>
                  <a:pt x="13553" y="17498"/>
                  <a:pt x="17476" y="13575"/>
                  <a:pt x="17476" y="8738"/>
                </a:cubicBezTo>
                <a:cubicBezTo>
                  <a:pt x="17476" y="3924"/>
                  <a:pt x="13553" y="0"/>
                  <a:pt x="8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25"/>
          <p:cNvSpPr/>
          <p:nvPr/>
        </p:nvSpPr>
        <p:spPr>
          <a:xfrm rot="5400000">
            <a:off x="1453339" y="1764682"/>
            <a:ext cx="136177" cy="136177"/>
          </a:xfrm>
          <a:custGeom>
            <a:rect b="b" l="l" r="r" t="t"/>
            <a:pathLst>
              <a:path extrusionOk="0" h="10812" w="10812">
                <a:moveTo>
                  <a:pt x="5417" y="1"/>
                </a:moveTo>
                <a:cubicBezTo>
                  <a:pt x="2430" y="1"/>
                  <a:pt x="1" y="2431"/>
                  <a:pt x="1" y="5395"/>
                </a:cubicBezTo>
                <a:cubicBezTo>
                  <a:pt x="1" y="8382"/>
                  <a:pt x="2430" y="10812"/>
                  <a:pt x="5417" y="10812"/>
                </a:cubicBezTo>
                <a:cubicBezTo>
                  <a:pt x="8404" y="10812"/>
                  <a:pt x="10812" y="8382"/>
                  <a:pt x="10812" y="5395"/>
                </a:cubicBezTo>
                <a:cubicBezTo>
                  <a:pt x="10812" y="2431"/>
                  <a:pt x="8404" y="1"/>
                  <a:pt x="54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5" name="Google Shape;1325;p25"/>
          <p:cNvSpPr/>
          <p:nvPr/>
        </p:nvSpPr>
        <p:spPr>
          <a:xfrm rot="5400000">
            <a:off x="1450946" y="1762579"/>
            <a:ext cx="140951" cy="140674"/>
          </a:xfrm>
          <a:custGeom>
            <a:rect b="b" l="l" r="r" t="t"/>
            <a:pathLst>
              <a:path extrusionOk="0" h="11169" w="11191">
                <a:moveTo>
                  <a:pt x="5595" y="357"/>
                </a:moveTo>
                <a:cubicBezTo>
                  <a:pt x="7044" y="357"/>
                  <a:pt x="8337" y="937"/>
                  <a:pt x="9273" y="1895"/>
                </a:cubicBezTo>
                <a:cubicBezTo>
                  <a:pt x="10232" y="2832"/>
                  <a:pt x="10811" y="4147"/>
                  <a:pt x="10811" y="5573"/>
                </a:cubicBezTo>
                <a:cubicBezTo>
                  <a:pt x="10811" y="7022"/>
                  <a:pt x="10232" y="8337"/>
                  <a:pt x="9273" y="9273"/>
                </a:cubicBezTo>
                <a:cubicBezTo>
                  <a:pt x="8337" y="10210"/>
                  <a:pt x="7044" y="10789"/>
                  <a:pt x="5595" y="10789"/>
                </a:cubicBezTo>
                <a:cubicBezTo>
                  <a:pt x="4147" y="10789"/>
                  <a:pt x="2854" y="10210"/>
                  <a:pt x="1895" y="9273"/>
                </a:cubicBezTo>
                <a:cubicBezTo>
                  <a:pt x="959" y="8337"/>
                  <a:pt x="379" y="7022"/>
                  <a:pt x="379" y="5573"/>
                </a:cubicBezTo>
                <a:cubicBezTo>
                  <a:pt x="379" y="4147"/>
                  <a:pt x="959" y="2832"/>
                  <a:pt x="1895" y="1895"/>
                </a:cubicBezTo>
                <a:cubicBezTo>
                  <a:pt x="2854" y="937"/>
                  <a:pt x="4147" y="357"/>
                  <a:pt x="5595" y="357"/>
                </a:cubicBezTo>
                <a:close/>
                <a:moveTo>
                  <a:pt x="5595" y="1"/>
                </a:moveTo>
                <a:cubicBezTo>
                  <a:pt x="2497" y="1"/>
                  <a:pt x="1" y="2497"/>
                  <a:pt x="1" y="5573"/>
                </a:cubicBezTo>
                <a:cubicBezTo>
                  <a:pt x="1" y="8672"/>
                  <a:pt x="2497" y="11168"/>
                  <a:pt x="5595" y="11168"/>
                </a:cubicBezTo>
                <a:cubicBezTo>
                  <a:pt x="8671" y="11168"/>
                  <a:pt x="11190" y="8672"/>
                  <a:pt x="11190" y="5573"/>
                </a:cubicBezTo>
                <a:cubicBezTo>
                  <a:pt x="11190" y="2497"/>
                  <a:pt x="8671" y="1"/>
                  <a:pt x="55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26" name="Google Shape;1326;p25"/>
          <p:cNvGrpSpPr/>
          <p:nvPr/>
        </p:nvGrpSpPr>
        <p:grpSpPr>
          <a:xfrm rot="5400000">
            <a:off x="1701119" y="1515381"/>
            <a:ext cx="175013" cy="27000"/>
            <a:chOff x="5662375" y="212375"/>
            <a:chExt cx="175013" cy="27000"/>
          </a:xfrm>
        </p:grpSpPr>
        <p:sp>
          <p:nvSpPr>
            <p:cNvPr id="1327" name="Google Shape;1327;p25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8" name="Google Shape;1328;p25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9" name="Google Shape;1329;p25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30" name="Google Shape;1330;p25"/>
          <p:cNvGrpSpPr/>
          <p:nvPr/>
        </p:nvGrpSpPr>
        <p:grpSpPr>
          <a:xfrm rot="5400000">
            <a:off x="1819519" y="4562081"/>
            <a:ext cx="175013" cy="27000"/>
            <a:chOff x="5662375" y="212375"/>
            <a:chExt cx="175013" cy="27000"/>
          </a:xfrm>
        </p:grpSpPr>
        <p:sp>
          <p:nvSpPr>
            <p:cNvPr id="1331" name="Google Shape;1331;p25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2" name="Google Shape;1332;p25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3" name="Google Shape;1333;p25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34" name="Google Shape;1334;p25"/>
          <p:cNvGrpSpPr/>
          <p:nvPr/>
        </p:nvGrpSpPr>
        <p:grpSpPr>
          <a:xfrm rot="5400000">
            <a:off x="408594" y="4140781"/>
            <a:ext cx="175013" cy="27000"/>
            <a:chOff x="5662375" y="212375"/>
            <a:chExt cx="175013" cy="27000"/>
          </a:xfrm>
        </p:grpSpPr>
        <p:sp>
          <p:nvSpPr>
            <p:cNvPr id="1335" name="Google Shape;1335;p25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25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7" name="Google Shape;1337;p25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CUSTOM_23">
    <p:spTree>
      <p:nvGrpSpPr>
        <p:cNvPr id="1338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p26"/>
          <p:cNvSpPr txBox="1"/>
          <p:nvPr>
            <p:ph idx="1" type="body"/>
          </p:nvPr>
        </p:nvSpPr>
        <p:spPr>
          <a:xfrm>
            <a:off x="1881350" y="1246850"/>
            <a:ext cx="2133300" cy="35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●"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1340" name="Google Shape;1340;p26"/>
          <p:cNvSpPr txBox="1"/>
          <p:nvPr>
            <p:ph idx="2" type="body"/>
          </p:nvPr>
        </p:nvSpPr>
        <p:spPr>
          <a:xfrm>
            <a:off x="4220325" y="1246850"/>
            <a:ext cx="3099900" cy="35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●"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1341" name="Google Shape;1341;p26"/>
          <p:cNvSpPr txBox="1"/>
          <p:nvPr>
            <p:ph type="title"/>
          </p:nvPr>
        </p:nvSpPr>
        <p:spPr>
          <a:xfrm>
            <a:off x="2532888" y="338328"/>
            <a:ext cx="40875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342" name="Google Shape;1342;p26"/>
          <p:cNvGrpSpPr/>
          <p:nvPr/>
        </p:nvGrpSpPr>
        <p:grpSpPr>
          <a:xfrm>
            <a:off x="432850" y="0"/>
            <a:ext cx="8278300" cy="5165700"/>
            <a:chOff x="432850" y="0"/>
            <a:chExt cx="8278300" cy="5165700"/>
          </a:xfrm>
        </p:grpSpPr>
        <p:cxnSp>
          <p:nvCxnSpPr>
            <p:cNvPr id="1343" name="Google Shape;1343;p26"/>
            <p:cNvCxnSpPr/>
            <p:nvPr/>
          </p:nvCxnSpPr>
          <p:spPr>
            <a:xfrm rot="10800000">
              <a:off x="8420275" y="2664300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344" name="Google Shape;1344;p26"/>
            <p:cNvGrpSpPr/>
            <p:nvPr/>
          </p:nvGrpSpPr>
          <p:grpSpPr>
            <a:xfrm>
              <a:off x="8129350" y="4292175"/>
              <a:ext cx="581800" cy="582350"/>
              <a:chOff x="8064275" y="887850"/>
              <a:chExt cx="581800" cy="582350"/>
            </a:xfrm>
          </p:grpSpPr>
          <p:sp>
            <p:nvSpPr>
              <p:cNvPr id="1345" name="Google Shape;1345;p26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6" name="Google Shape;1346;p26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" name="Google Shape;1347;p26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8" name="Google Shape;1348;p26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9" name="Google Shape;1349;p26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0" name="Google Shape;1350;p26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51" name="Google Shape;1351;p26"/>
            <p:cNvGrpSpPr/>
            <p:nvPr/>
          </p:nvGrpSpPr>
          <p:grpSpPr>
            <a:xfrm>
              <a:off x="8274238" y="3720600"/>
              <a:ext cx="292025" cy="292575"/>
              <a:chOff x="7353050" y="316275"/>
              <a:chExt cx="292025" cy="292575"/>
            </a:xfrm>
          </p:grpSpPr>
          <p:sp>
            <p:nvSpPr>
              <p:cNvPr id="1352" name="Google Shape;1352;p26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3" name="Google Shape;1353;p26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4" name="Google Shape;1354;p26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5" name="Google Shape;1355;p26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56" name="Google Shape;1356;p26"/>
            <p:cNvGrpSpPr/>
            <p:nvPr/>
          </p:nvGrpSpPr>
          <p:grpSpPr>
            <a:xfrm>
              <a:off x="8332763" y="3212475"/>
              <a:ext cx="175000" cy="175000"/>
              <a:chOff x="8792300" y="321275"/>
              <a:chExt cx="175000" cy="175000"/>
            </a:xfrm>
          </p:grpSpPr>
          <p:sp>
            <p:nvSpPr>
              <p:cNvPr id="1357" name="Google Shape;1357;p26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8" name="Google Shape;1358;p26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9" name="Google Shape;1359;p26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0" name="Google Shape;1360;p26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361" name="Google Shape;1361;p26"/>
            <p:cNvCxnSpPr/>
            <p:nvPr/>
          </p:nvCxnSpPr>
          <p:spPr>
            <a:xfrm>
              <a:off x="723725" y="613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362" name="Google Shape;1362;p26"/>
            <p:cNvGrpSpPr/>
            <p:nvPr/>
          </p:nvGrpSpPr>
          <p:grpSpPr>
            <a:xfrm rot="10800000">
              <a:off x="432850" y="291788"/>
              <a:ext cx="581800" cy="582350"/>
              <a:chOff x="8064275" y="887850"/>
              <a:chExt cx="581800" cy="582350"/>
            </a:xfrm>
          </p:grpSpPr>
          <p:sp>
            <p:nvSpPr>
              <p:cNvPr id="1363" name="Google Shape;1363;p26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4" name="Google Shape;1364;p26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5" name="Google Shape;1365;p26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6" name="Google Shape;1366;p26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7" name="Google Shape;1367;p26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8" name="Google Shape;1368;p26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69" name="Google Shape;1369;p26"/>
            <p:cNvGrpSpPr/>
            <p:nvPr/>
          </p:nvGrpSpPr>
          <p:grpSpPr>
            <a:xfrm rot="10800000">
              <a:off x="577738" y="1153138"/>
              <a:ext cx="292025" cy="292575"/>
              <a:chOff x="7353050" y="316275"/>
              <a:chExt cx="292025" cy="292575"/>
            </a:xfrm>
          </p:grpSpPr>
          <p:sp>
            <p:nvSpPr>
              <p:cNvPr id="1370" name="Google Shape;1370;p26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1" name="Google Shape;1371;p26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2" name="Google Shape;1372;p26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3" name="Google Shape;1373;p26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74" name="Google Shape;1374;p26"/>
            <p:cNvGrpSpPr/>
            <p:nvPr/>
          </p:nvGrpSpPr>
          <p:grpSpPr>
            <a:xfrm rot="10800000">
              <a:off x="636238" y="1778838"/>
              <a:ext cx="175000" cy="175000"/>
              <a:chOff x="8792300" y="321275"/>
              <a:chExt cx="175000" cy="175000"/>
            </a:xfrm>
          </p:grpSpPr>
          <p:sp>
            <p:nvSpPr>
              <p:cNvPr id="1375" name="Google Shape;1375;p26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6" name="Google Shape;1376;p26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7" name="Google Shape;1377;p26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8" name="Google Shape;1378;p26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79" name="Google Shape;1379;p26"/>
            <p:cNvGrpSpPr/>
            <p:nvPr/>
          </p:nvGrpSpPr>
          <p:grpSpPr>
            <a:xfrm>
              <a:off x="432850" y="2003163"/>
              <a:ext cx="175013" cy="27000"/>
              <a:chOff x="5662375" y="212375"/>
              <a:chExt cx="175013" cy="27000"/>
            </a:xfrm>
          </p:grpSpPr>
          <p:sp>
            <p:nvSpPr>
              <p:cNvPr id="1380" name="Google Shape;1380;p26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1" name="Google Shape;1381;p26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2" name="Google Shape;1382;p26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3" name="Google Shape;1383;p26"/>
            <p:cNvGrpSpPr/>
            <p:nvPr/>
          </p:nvGrpSpPr>
          <p:grpSpPr>
            <a:xfrm>
              <a:off x="788100" y="208488"/>
              <a:ext cx="175013" cy="27000"/>
              <a:chOff x="5662375" y="212375"/>
              <a:chExt cx="175013" cy="27000"/>
            </a:xfrm>
          </p:grpSpPr>
          <p:sp>
            <p:nvSpPr>
              <p:cNvPr id="1384" name="Google Shape;1384;p26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5" name="Google Shape;1385;p26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" name="Google Shape;1386;p26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7" name="Google Shape;1387;p26"/>
            <p:cNvGrpSpPr/>
            <p:nvPr/>
          </p:nvGrpSpPr>
          <p:grpSpPr>
            <a:xfrm>
              <a:off x="8129350" y="4988725"/>
              <a:ext cx="175013" cy="27000"/>
              <a:chOff x="5662375" y="212375"/>
              <a:chExt cx="175013" cy="27000"/>
            </a:xfrm>
          </p:grpSpPr>
          <p:sp>
            <p:nvSpPr>
              <p:cNvPr id="1388" name="Google Shape;1388;p26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9" name="Google Shape;1389;p26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0" name="Google Shape;1390;p26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91" name="Google Shape;1391;p26"/>
            <p:cNvGrpSpPr/>
            <p:nvPr/>
          </p:nvGrpSpPr>
          <p:grpSpPr>
            <a:xfrm>
              <a:off x="8497550" y="3429425"/>
              <a:ext cx="175013" cy="27000"/>
              <a:chOff x="5662375" y="212375"/>
              <a:chExt cx="175013" cy="27000"/>
            </a:xfrm>
          </p:grpSpPr>
          <p:sp>
            <p:nvSpPr>
              <p:cNvPr id="1392" name="Google Shape;1392;p26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3" name="Google Shape;1393;p26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4" name="Google Shape;1394;p26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395" name="Google Shape;1395;p26"/>
            <p:cNvCxnSpPr/>
            <p:nvPr/>
          </p:nvCxnSpPr>
          <p:spPr>
            <a:xfrm>
              <a:off x="8407225" y="0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96" name="Google Shape;1396;p26"/>
            <p:cNvCxnSpPr/>
            <p:nvPr/>
          </p:nvCxnSpPr>
          <p:spPr>
            <a:xfrm>
              <a:off x="718025" y="2985634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397" name="Google Shape;1397;p26"/>
            <p:cNvSpPr/>
            <p:nvPr/>
          </p:nvSpPr>
          <p:spPr>
            <a:xfrm>
              <a:off x="671825" y="458788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8" name="Google Shape;1398;p26"/>
            <p:cNvSpPr/>
            <p:nvPr/>
          </p:nvSpPr>
          <p:spPr>
            <a:xfrm>
              <a:off x="671825" y="394033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9" name="Google Shape;1399;p26"/>
            <p:cNvSpPr/>
            <p:nvPr/>
          </p:nvSpPr>
          <p:spPr>
            <a:xfrm>
              <a:off x="8361025" y="1453500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0" name="Google Shape;1400;p26"/>
            <p:cNvSpPr/>
            <p:nvPr/>
          </p:nvSpPr>
          <p:spPr>
            <a:xfrm>
              <a:off x="8361025" y="234875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401" name="Shape 1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Google Shape;1402;p27"/>
          <p:cNvSpPr txBox="1"/>
          <p:nvPr>
            <p:ph type="title"/>
          </p:nvPr>
        </p:nvSpPr>
        <p:spPr>
          <a:xfrm>
            <a:off x="896112" y="2039112"/>
            <a:ext cx="3566100" cy="136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403" name="Google Shape;1403;p27"/>
          <p:cNvSpPr txBox="1"/>
          <p:nvPr>
            <p:ph idx="1" type="body"/>
          </p:nvPr>
        </p:nvSpPr>
        <p:spPr>
          <a:xfrm>
            <a:off x="4899150" y="821850"/>
            <a:ext cx="3096000" cy="34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 Semi Condensed"/>
              <a:buChar char="●"/>
              <a:defRPr b="0" i="0" sz="1400" u="none" cap="none" strike="noStrike">
                <a:solidFill>
                  <a:schemeClr val="accent5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 Semi Condensed"/>
              <a:buChar char="○"/>
              <a:defRPr b="0" i="0" sz="1400" u="none" cap="none" strike="noStrike">
                <a:solidFill>
                  <a:schemeClr val="accent5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 Semi Condensed"/>
              <a:buChar char="■"/>
              <a:defRPr b="0" i="0" sz="1400" u="none" cap="none" strike="noStrike">
                <a:solidFill>
                  <a:schemeClr val="accent5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 Semi Condensed"/>
              <a:buChar char="●"/>
              <a:defRPr b="0" i="0" sz="1400" u="none" cap="none" strike="noStrike">
                <a:solidFill>
                  <a:schemeClr val="accent5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 Semi Condensed"/>
              <a:buChar char="○"/>
              <a:defRPr b="0" i="0" sz="1400" u="none" cap="none" strike="noStrike">
                <a:solidFill>
                  <a:schemeClr val="accent5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 Semi Condensed"/>
              <a:buChar char="■"/>
              <a:defRPr b="0" i="0" sz="1400" u="none" cap="none" strike="noStrike">
                <a:solidFill>
                  <a:schemeClr val="accent5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 Semi Condensed"/>
              <a:buChar char="●"/>
              <a:defRPr b="0" i="0" sz="1400" u="none" cap="none" strike="noStrike">
                <a:solidFill>
                  <a:schemeClr val="accent5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 Semi Condensed"/>
              <a:buChar char="○"/>
              <a:defRPr b="0" i="0" sz="1400" u="none" cap="none" strike="noStrike">
                <a:solidFill>
                  <a:schemeClr val="accent5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Barlow Semi Condensed"/>
              <a:buChar char="■"/>
              <a:defRPr b="0" i="0" sz="1400" u="none" cap="none" strike="noStrike">
                <a:solidFill>
                  <a:schemeClr val="accent5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cxnSp>
        <p:nvCxnSpPr>
          <p:cNvPr id="1404" name="Google Shape;1404;p27"/>
          <p:cNvCxnSpPr/>
          <p:nvPr/>
        </p:nvCxnSpPr>
        <p:spPr>
          <a:xfrm>
            <a:off x="1645925" y="523125"/>
            <a:ext cx="1672500" cy="126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05" name="Google Shape;1405;p27"/>
          <p:cNvCxnSpPr/>
          <p:nvPr/>
        </p:nvCxnSpPr>
        <p:spPr>
          <a:xfrm flipH="1" rot="10800000">
            <a:off x="803050" y="529675"/>
            <a:ext cx="829500" cy="74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06" name="Google Shape;1406;p27"/>
          <p:cNvCxnSpPr/>
          <p:nvPr/>
        </p:nvCxnSpPr>
        <p:spPr>
          <a:xfrm>
            <a:off x="0" y="65200"/>
            <a:ext cx="796500" cy="1188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407" name="Google Shape;1407;p27"/>
          <p:cNvGrpSpPr/>
          <p:nvPr/>
        </p:nvGrpSpPr>
        <p:grpSpPr>
          <a:xfrm flipH="1">
            <a:off x="499400" y="959675"/>
            <a:ext cx="581800" cy="582350"/>
            <a:chOff x="8064275" y="887850"/>
            <a:chExt cx="581800" cy="582350"/>
          </a:xfrm>
        </p:grpSpPr>
        <p:sp>
          <p:nvSpPr>
            <p:cNvPr id="1408" name="Google Shape;1408;p27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9" name="Google Shape;1409;p27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0" name="Google Shape;1410;p27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1" name="Google Shape;1411;p27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2" name="Google Shape;1412;p27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3" name="Google Shape;1413;p27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14" name="Google Shape;1414;p27"/>
          <p:cNvGrpSpPr/>
          <p:nvPr/>
        </p:nvGrpSpPr>
        <p:grpSpPr>
          <a:xfrm flipH="1">
            <a:off x="1500400" y="388100"/>
            <a:ext cx="292025" cy="292575"/>
            <a:chOff x="7353050" y="316275"/>
            <a:chExt cx="292025" cy="292575"/>
          </a:xfrm>
        </p:grpSpPr>
        <p:sp>
          <p:nvSpPr>
            <p:cNvPr id="1415" name="Google Shape;1415;p27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6" name="Google Shape;1416;p27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7" name="Google Shape;1417;p27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8" name="Google Shape;1418;p27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19" name="Google Shape;1419;p27"/>
          <p:cNvSpPr/>
          <p:nvPr/>
        </p:nvSpPr>
        <p:spPr>
          <a:xfrm flipH="1">
            <a:off x="3166281" y="497632"/>
            <a:ext cx="288614" cy="288337"/>
          </a:xfrm>
          <a:custGeom>
            <a:rect b="b" l="l" r="r" t="t"/>
            <a:pathLst>
              <a:path extrusionOk="0" h="22893" w="22915">
                <a:moveTo>
                  <a:pt x="11457" y="0"/>
                </a:moveTo>
                <a:cubicBezTo>
                  <a:pt x="5127" y="0"/>
                  <a:pt x="0" y="5127"/>
                  <a:pt x="0" y="11435"/>
                </a:cubicBezTo>
                <a:cubicBezTo>
                  <a:pt x="0" y="17766"/>
                  <a:pt x="5127" y="22892"/>
                  <a:pt x="11457" y="22892"/>
                </a:cubicBezTo>
                <a:cubicBezTo>
                  <a:pt x="17788" y="22892"/>
                  <a:pt x="22914" y="17766"/>
                  <a:pt x="22914" y="11435"/>
                </a:cubicBezTo>
                <a:cubicBezTo>
                  <a:pt x="22914" y="5127"/>
                  <a:pt x="17788" y="0"/>
                  <a:pt x="1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p27"/>
          <p:cNvSpPr/>
          <p:nvPr/>
        </p:nvSpPr>
        <p:spPr>
          <a:xfrm flipH="1">
            <a:off x="3164039" y="495100"/>
            <a:ext cx="293111" cy="293388"/>
          </a:xfrm>
          <a:custGeom>
            <a:rect b="b" l="l" r="r" t="t"/>
            <a:pathLst>
              <a:path extrusionOk="0" h="23294" w="23272">
                <a:moveTo>
                  <a:pt x="11636" y="380"/>
                </a:moveTo>
                <a:cubicBezTo>
                  <a:pt x="14757" y="380"/>
                  <a:pt x="17566" y="1628"/>
                  <a:pt x="19594" y="3679"/>
                </a:cubicBezTo>
                <a:cubicBezTo>
                  <a:pt x="21645" y="5707"/>
                  <a:pt x="22893" y="8538"/>
                  <a:pt x="22893" y="11636"/>
                </a:cubicBezTo>
                <a:cubicBezTo>
                  <a:pt x="22893" y="14757"/>
                  <a:pt x="21645" y="17565"/>
                  <a:pt x="19594" y="19616"/>
                </a:cubicBezTo>
                <a:cubicBezTo>
                  <a:pt x="17566" y="21644"/>
                  <a:pt x="14757" y="22915"/>
                  <a:pt x="11636" y="22915"/>
                </a:cubicBezTo>
                <a:cubicBezTo>
                  <a:pt x="8516" y="22915"/>
                  <a:pt x="5707" y="21644"/>
                  <a:pt x="3657" y="19616"/>
                </a:cubicBezTo>
                <a:cubicBezTo>
                  <a:pt x="1628" y="17565"/>
                  <a:pt x="358" y="14757"/>
                  <a:pt x="358" y="11636"/>
                </a:cubicBezTo>
                <a:cubicBezTo>
                  <a:pt x="358" y="8538"/>
                  <a:pt x="1628" y="5707"/>
                  <a:pt x="3657" y="3679"/>
                </a:cubicBezTo>
                <a:cubicBezTo>
                  <a:pt x="5707" y="1628"/>
                  <a:pt x="8516" y="380"/>
                  <a:pt x="11636" y="380"/>
                </a:cubicBezTo>
                <a:close/>
                <a:moveTo>
                  <a:pt x="11636" y="1"/>
                </a:moveTo>
                <a:cubicBezTo>
                  <a:pt x="5217" y="1"/>
                  <a:pt x="1" y="5217"/>
                  <a:pt x="1" y="11636"/>
                </a:cubicBezTo>
                <a:cubicBezTo>
                  <a:pt x="1" y="18078"/>
                  <a:pt x="5217" y="23294"/>
                  <a:pt x="11636" y="23294"/>
                </a:cubicBezTo>
                <a:cubicBezTo>
                  <a:pt x="18056" y="23294"/>
                  <a:pt x="23272" y="18078"/>
                  <a:pt x="23272" y="11636"/>
                </a:cubicBezTo>
                <a:cubicBezTo>
                  <a:pt x="23272" y="5217"/>
                  <a:pt x="18056" y="1"/>
                  <a:pt x="116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p27"/>
          <p:cNvSpPr/>
          <p:nvPr/>
        </p:nvSpPr>
        <p:spPr>
          <a:xfrm flipH="1">
            <a:off x="3202780" y="534134"/>
            <a:ext cx="215626" cy="215337"/>
          </a:xfrm>
          <a:custGeom>
            <a:rect b="b" l="l" r="r" t="t"/>
            <a:pathLst>
              <a:path extrusionOk="0" h="17097" w="17120">
                <a:moveTo>
                  <a:pt x="8560" y="0"/>
                </a:moveTo>
                <a:cubicBezTo>
                  <a:pt x="3835" y="0"/>
                  <a:pt x="1" y="3812"/>
                  <a:pt x="1" y="8537"/>
                </a:cubicBezTo>
                <a:cubicBezTo>
                  <a:pt x="1" y="13263"/>
                  <a:pt x="3835" y="17097"/>
                  <a:pt x="8560" y="17097"/>
                </a:cubicBezTo>
                <a:cubicBezTo>
                  <a:pt x="13286" y="17097"/>
                  <a:pt x="17120" y="13263"/>
                  <a:pt x="17120" y="8537"/>
                </a:cubicBezTo>
                <a:cubicBezTo>
                  <a:pt x="17120" y="3812"/>
                  <a:pt x="13286" y="0"/>
                  <a:pt x="85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2" name="Google Shape;1422;p27"/>
          <p:cNvSpPr/>
          <p:nvPr/>
        </p:nvSpPr>
        <p:spPr>
          <a:xfrm flipH="1">
            <a:off x="3200525" y="531602"/>
            <a:ext cx="220123" cy="220400"/>
          </a:xfrm>
          <a:custGeom>
            <a:rect b="b" l="l" r="r" t="t"/>
            <a:pathLst>
              <a:path extrusionOk="0" h="17499" w="17477">
                <a:moveTo>
                  <a:pt x="8738" y="379"/>
                </a:moveTo>
                <a:cubicBezTo>
                  <a:pt x="11057" y="379"/>
                  <a:pt x="13130" y="1316"/>
                  <a:pt x="14645" y="2831"/>
                </a:cubicBezTo>
                <a:cubicBezTo>
                  <a:pt x="16161" y="4347"/>
                  <a:pt x="17097" y="6442"/>
                  <a:pt x="17097" y="8738"/>
                </a:cubicBezTo>
                <a:cubicBezTo>
                  <a:pt x="17097" y="11056"/>
                  <a:pt x="16161" y="13152"/>
                  <a:pt x="14645" y="14667"/>
                </a:cubicBezTo>
                <a:cubicBezTo>
                  <a:pt x="13130" y="16183"/>
                  <a:pt x="11057" y="17119"/>
                  <a:pt x="8738" y="17119"/>
                </a:cubicBezTo>
                <a:cubicBezTo>
                  <a:pt x="6420" y="17119"/>
                  <a:pt x="4325" y="16183"/>
                  <a:pt x="2809" y="14667"/>
                </a:cubicBezTo>
                <a:cubicBezTo>
                  <a:pt x="1293" y="13152"/>
                  <a:pt x="357" y="11056"/>
                  <a:pt x="357" y="8738"/>
                </a:cubicBezTo>
                <a:cubicBezTo>
                  <a:pt x="357" y="6442"/>
                  <a:pt x="1293" y="4347"/>
                  <a:pt x="2809" y="2831"/>
                </a:cubicBezTo>
                <a:cubicBezTo>
                  <a:pt x="4325" y="1316"/>
                  <a:pt x="6420" y="379"/>
                  <a:pt x="8738" y="379"/>
                </a:cubicBezTo>
                <a:close/>
                <a:moveTo>
                  <a:pt x="8738" y="0"/>
                </a:moveTo>
                <a:cubicBezTo>
                  <a:pt x="3901" y="0"/>
                  <a:pt x="1" y="3924"/>
                  <a:pt x="1" y="8738"/>
                </a:cubicBezTo>
                <a:cubicBezTo>
                  <a:pt x="1" y="13575"/>
                  <a:pt x="3901" y="17498"/>
                  <a:pt x="8738" y="17498"/>
                </a:cubicBezTo>
                <a:cubicBezTo>
                  <a:pt x="13553" y="17498"/>
                  <a:pt x="17476" y="13575"/>
                  <a:pt x="17476" y="8738"/>
                </a:cubicBezTo>
                <a:cubicBezTo>
                  <a:pt x="17476" y="3924"/>
                  <a:pt x="13553" y="0"/>
                  <a:pt x="8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p27"/>
          <p:cNvSpPr/>
          <p:nvPr/>
        </p:nvSpPr>
        <p:spPr>
          <a:xfrm flipH="1">
            <a:off x="3242641" y="573709"/>
            <a:ext cx="136177" cy="136177"/>
          </a:xfrm>
          <a:custGeom>
            <a:rect b="b" l="l" r="r" t="t"/>
            <a:pathLst>
              <a:path extrusionOk="0" h="10812" w="10812">
                <a:moveTo>
                  <a:pt x="5417" y="1"/>
                </a:moveTo>
                <a:cubicBezTo>
                  <a:pt x="2430" y="1"/>
                  <a:pt x="1" y="2431"/>
                  <a:pt x="1" y="5395"/>
                </a:cubicBezTo>
                <a:cubicBezTo>
                  <a:pt x="1" y="8382"/>
                  <a:pt x="2430" y="10812"/>
                  <a:pt x="5417" y="10812"/>
                </a:cubicBezTo>
                <a:cubicBezTo>
                  <a:pt x="8404" y="10812"/>
                  <a:pt x="10812" y="8382"/>
                  <a:pt x="10812" y="5395"/>
                </a:cubicBezTo>
                <a:cubicBezTo>
                  <a:pt x="10812" y="2431"/>
                  <a:pt x="8404" y="1"/>
                  <a:pt x="54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4" name="Google Shape;1424;p27"/>
          <p:cNvSpPr/>
          <p:nvPr/>
        </p:nvSpPr>
        <p:spPr>
          <a:xfrm flipH="1">
            <a:off x="3240109" y="571467"/>
            <a:ext cx="140951" cy="140674"/>
          </a:xfrm>
          <a:custGeom>
            <a:rect b="b" l="l" r="r" t="t"/>
            <a:pathLst>
              <a:path extrusionOk="0" h="11169" w="11191">
                <a:moveTo>
                  <a:pt x="5595" y="357"/>
                </a:moveTo>
                <a:cubicBezTo>
                  <a:pt x="7044" y="357"/>
                  <a:pt x="8337" y="937"/>
                  <a:pt x="9273" y="1895"/>
                </a:cubicBezTo>
                <a:cubicBezTo>
                  <a:pt x="10232" y="2832"/>
                  <a:pt x="10811" y="4147"/>
                  <a:pt x="10811" y="5573"/>
                </a:cubicBezTo>
                <a:cubicBezTo>
                  <a:pt x="10811" y="7022"/>
                  <a:pt x="10232" y="8337"/>
                  <a:pt x="9273" y="9273"/>
                </a:cubicBezTo>
                <a:cubicBezTo>
                  <a:pt x="8337" y="10210"/>
                  <a:pt x="7044" y="10789"/>
                  <a:pt x="5595" y="10789"/>
                </a:cubicBezTo>
                <a:cubicBezTo>
                  <a:pt x="4147" y="10789"/>
                  <a:pt x="2854" y="10210"/>
                  <a:pt x="1895" y="9273"/>
                </a:cubicBezTo>
                <a:cubicBezTo>
                  <a:pt x="959" y="8337"/>
                  <a:pt x="379" y="7022"/>
                  <a:pt x="379" y="5573"/>
                </a:cubicBezTo>
                <a:cubicBezTo>
                  <a:pt x="379" y="4147"/>
                  <a:pt x="959" y="2832"/>
                  <a:pt x="1895" y="1895"/>
                </a:cubicBezTo>
                <a:cubicBezTo>
                  <a:pt x="2854" y="937"/>
                  <a:pt x="4147" y="357"/>
                  <a:pt x="5595" y="357"/>
                </a:cubicBezTo>
                <a:close/>
                <a:moveTo>
                  <a:pt x="5595" y="1"/>
                </a:moveTo>
                <a:cubicBezTo>
                  <a:pt x="2497" y="1"/>
                  <a:pt x="1" y="2497"/>
                  <a:pt x="1" y="5573"/>
                </a:cubicBezTo>
                <a:cubicBezTo>
                  <a:pt x="1" y="8672"/>
                  <a:pt x="2497" y="11168"/>
                  <a:pt x="5595" y="11168"/>
                </a:cubicBezTo>
                <a:cubicBezTo>
                  <a:pt x="8671" y="11168"/>
                  <a:pt x="11190" y="8672"/>
                  <a:pt x="11190" y="5573"/>
                </a:cubicBezTo>
                <a:cubicBezTo>
                  <a:pt x="11190" y="2497"/>
                  <a:pt x="8671" y="1"/>
                  <a:pt x="55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5" name="Google Shape;1425;p27"/>
          <p:cNvGrpSpPr/>
          <p:nvPr/>
        </p:nvGrpSpPr>
        <p:grpSpPr>
          <a:xfrm flipH="1">
            <a:off x="3527112" y="361100"/>
            <a:ext cx="175013" cy="27000"/>
            <a:chOff x="5662375" y="212375"/>
            <a:chExt cx="175013" cy="27000"/>
          </a:xfrm>
        </p:grpSpPr>
        <p:sp>
          <p:nvSpPr>
            <p:cNvPr id="1426" name="Google Shape;1426;p27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7" name="Google Shape;1427;p27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8" name="Google Shape;1428;p27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9" name="Google Shape;1429;p27"/>
          <p:cNvGrpSpPr/>
          <p:nvPr/>
        </p:nvGrpSpPr>
        <p:grpSpPr>
          <a:xfrm flipH="1">
            <a:off x="480412" y="242700"/>
            <a:ext cx="175013" cy="27000"/>
            <a:chOff x="5662375" y="212375"/>
            <a:chExt cx="175013" cy="27000"/>
          </a:xfrm>
        </p:grpSpPr>
        <p:sp>
          <p:nvSpPr>
            <p:cNvPr id="1430" name="Google Shape;1430;p27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1" name="Google Shape;1431;p27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2" name="Google Shape;1432;p27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33" name="Google Shape;1433;p27"/>
          <p:cNvGrpSpPr/>
          <p:nvPr/>
        </p:nvGrpSpPr>
        <p:grpSpPr>
          <a:xfrm flipH="1">
            <a:off x="901712" y="1653625"/>
            <a:ext cx="175013" cy="27000"/>
            <a:chOff x="5662375" y="212375"/>
            <a:chExt cx="175013" cy="27000"/>
          </a:xfrm>
        </p:grpSpPr>
        <p:sp>
          <p:nvSpPr>
            <p:cNvPr id="1434" name="Google Shape;1434;p27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5" name="Google Shape;1435;p27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6" name="Google Shape;1436;p27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437" name="Google Shape;1437;p27"/>
          <p:cNvCxnSpPr/>
          <p:nvPr/>
        </p:nvCxnSpPr>
        <p:spPr>
          <a:xfrm>
            <a:off x="791400" y="4212400"/>
            <a:ext cx="1157100" cy="542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38" name="Google Shape;1438;p27"/>
          <p:cNvCxnSpPr/>
          <p:nvPr/>
        </p:nvCxnSpPr>
        <p:spPr>
          <a:xfrm flipH="1" rot="10800000">
            <a:off x="0" y="4220425"/>
            <a:ext cx="791400" cy="836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439" name="Google Shape;1439;p27"/>
          <p:cNvGrpSpPr/>
          <p:nvPr/>
        </p:nvGrpSpPr>
        <p:grpSpPr>
          <a:xfrm rot="10800000">
            <a:off x="499400" y="3940925"/>
            <a:ext cx="581800" cy="582350"/>
            <a:chOff x="8064275" y="887850"/>
            <a:chExt cx="581800" cy="582350"/>
          </a:xfrm>
        </p:grpSpPr>
        <p:sp>
          <p:nvSpPr>
            <p:cNvPr id="1440" name="Google Shape;1440;p27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1" name="Google Shape;1441;p27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2" name="Google Shape;1442;p27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3" name="Google Shape;1443;p27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4" name="Google Shape;1444;p27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5" name="Google Shape;1445;p27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46" name="Google Shape;1446;p27"/>
          <p:cNvGrpSpPr/>
          <p:nvPr/>
        </p:nvGrpSpPr>
        <p:grpSpPr>
          <a:xfrm rot="10800000">
            <a:off x="1819575" y="4586750"/>
            <a:ext cx="292025" cy="292575"/>
            <a:chOff x="7353050" y="316275"/>
            <a:chExt cx="292025" cy="292575"/>
          </a:xfrm>
        </p:grpSpPr>
        <p:sp>
          <p:nvSpPr>
            <p:cNvPr id="1447" name="Google Shape;1447;p27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8" name="Google Shape;1448;p27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9" name="Google Shape;1449;p27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0" name="Google Shape;1450;p27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51" name="Google Shape;1451;p27"/>
          <p:cNvGrpSpPr/>
          <p:nvPr/>
        </p:nvGrpSpPr>
        <p:grpSpPr>
          <a:xfrm rot="10800000">
            <a:off x="212525" y="4645550"/>
            <a:ext cx="175000" cy="175000"/>
            <a:chOff x="8792300" y="321275"/>
            <a:chExt cx="175000" cy="175000"/>
          </a:xfrm>
        </p:grpSpPr>
        <p:sp>
          <p:nvSpPr>
            <p:cNvPr id="1452" name="Google Shape;1452;p27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27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27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27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56" name="Google Shape;1456;p27"/>
          <p:cNvGrpSpPr/>
          <p:nvPr/>
        </p:nvGrpSpPr>
        <p:grpSpPr>
          <a:xfrm rot="10800000">
            <a:off x="480412" y="4852325"/>
            <a:ext cx="175013" cy="27000"/>
            <a:chOff x="5662375" y="212375"/>
            <a:chExt cx="175013" cy="27000"/>
          </a:xfrm>
        </p:grpSpPr>
        <p:sp>
          <p:nvSpPr>
            <p:cNvPr id="1457" name="Google Shape;1457;p27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27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27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60" name="Google Shape;1460;p27"/>
          <p:cNvGrpSpPr/>
          <p:nvPr/>
        </p:nvGrpSpPr>
        <p:grpSpPr>
          <a:xfrm rot="10800000">
            <a:off x="1054112" y="3898600"/>
            <a:ext cx="175013" cy="27000"/>
            <a:chOff x="5662375" y="212375"/>
            <a:chExt cx="175013" cy="27000"/>
          </a:xfrm>
        </p:grpSpPr>
        <p:sp>
          <p:nvSpPr>
            <p:cNvPr id="1461" name="Google Shape;1461;p27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27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3" name="Google Shape;1463;p27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64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18">
    <p:spTree>
      <p:nvGrpSpPr>
        <p:cNvPr id="1465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66" name="Google Shape;1466;p29"/>
          <p:cNvCxnSpPr/>
          <p:nvPr/>
        </p:nvCxnSpPr>
        <p:spPr>
          <a:xfrm rot="5400000">
            <a:off x="7269708" y="3324550"/>
            <a:ext cx="1133100" cy="306300"/>
          </a:xfrm>
          <a:prstGeom prst="straightConnector1">
            <a:avLst/>
          </a:prstGeom>
          <a:noFill/>
          <a:ln cap="flat" cmpd="sng" w="9525">
            <a:solidFill>
              <a:srgbClr val="1A2E35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67" name="Google Shape;1467;p29"/>
          <p:cNvCxnSpPr/>
          <p:nvPr/>
        </p:nvCxnSpPr>
        <p:spPr>
          <a:xfrm flipH="1" rot="-5400000">
            <a:off x="7181408" y="2082400"/>
            <a:ext cx="1342200" cy="315300"/>
          </a:xfrm>
          <a:prstGeom prst="straightConnector1">
            <a:avLst/>
          </a:prstGeom>
          <a:noFill/>
          <a:ln cap="flat" cmpd="sng" w="9525">
            <a:solidFill>
              <a:srgbClr val="1A2E35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68" name="Google Shape;1468;p29"/>
          <p:cNvCxnSpPr/>
          <p:nvPr/>
        </p:nvCxnSpPr>
        <p:spPr>
          <a:xfrm rot="5400000">
            <a:off x="7232433" y="736375"/>
            <a:ext cx="1332000" cy="392100"/>
          </a:xfrm>
          <a:prstGeom prst="straightConnector1">
            <a:avLst/>
          </a:prstGeom>
          <a:noFill/>
          <a:ln cap="flat" cmpd="sng" w="9525">
            <a:solidFill>
              <a:srgbClr val="1A2E35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69" name="Google Shape;1469;p29"/>
          <p:cNvCxnSpPr/>
          <p:nvPr/>
        </p:nvCxnSpPr>
        <p:spPr>
          <a:xfrm rot="5400000">
            <a:off x="8168433" y="-66600"/>
            <a:ext cx="273900" cy="407100"/>
          </a:xfrm>
          <a:prstGeom prst="straightConnector1">
            <a:avLst/>
          </a:prstGeom>
          <a:noFill/>
          <a:ln cap="flat" cmpd="sng" w="9525">
            <a:solidFill>
              <a:srgbClr val="1A2E35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470" name="Google Shape;1470;p29"/>
          <p:cNvGrpSpPr/>
          <p:nvPr/>
        </p:nvGrpSpPr>
        <p:grpSpPr>
          <a:xfrm flipH="1" rot="5400000">
            <a:off x="7407333" y="1284925"/>
            <a:ext cx="581800" cy="582350"/>
            <a:chOff x="8064275" y="887850"/>
            <a:chExt cx="581800" cy="582350"/>
          </a:xfrm>
        </p:grpSpPr>
        <p:sp>
          <p:nvSpPr>
            <p:cNvPr id="1471" name="Google Shape;1471;p29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2" name="Google Shape;1472;p29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29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4" name="Google Shape;1474;p29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5" name="Google Shape;1475;p29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29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77" name="Google Shape;1477;p29"/>
          <p:cNvGrpSpPr/>
          <p:nvPr/>
        </p:nvGrpSpPr>
        <p:grpSpPr>
          <a:xfrm flipH="1" rot="5400000">
            <a:off x="7869720" y="2754200"/>
            <a:ext cx="292025" cy="292575"/>
            <a:chOff x="7353050" y="316275"/>
            <a:chExt cx="292025" cy="292575"/>
          </a:xfrm>
        </p:grpSpPr>
        <p:sp>
          <p:nvSpPr>
            <p:cNvPr id="1478" name="Google Shape;1478;p29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9" name="Google Shape;1479;p29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0" name="Google Shape;1480;p29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29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82" name="Google Shape;1482;p29"/>
          <p:cNvGrpSpPr/>
          <p:nvPr/>
        </p:nvGrpSpPr>
        <p:grpSpPr>
          <a:xfrm flipH="1" rot="5400000">
            <a:off x="8012458" y="178175"/>
            <a:ext cx="175000" cy="175000"/>
            <a:chOff x="8792300" y="321275"/>
            <a:chExt cx="175000" cy="175000"/>
          </a:xfrm>
        </p:grpSpPr>
        <p:sp>
          <p:nvSpPr>
            <p:cNvPr id="1483" name="Google Shape;1483;p29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29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29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29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87" name="Google Shape;1487;p29"/>
          <p:cNvGrpSpPr/>
          <p:nvPr/>
        </p:nvGrpSpPr>
        <p:grpSpPr>
          <a:xfrm rot="5400000">
            <a:off x="7551683" y="3879926"/>
            <a:ext cx="293111" cy="293388"/>
            <a:chOff x="3164039" y="430875"/>
            <a:chExt cx="293111" cy="293388"/>
          </a:xfrm>
        </p:grpSpPr>
        <p:sp>
          <p:nvSpPr>
            <p:cNvPr id="1488" name="Google Shape;1488;p29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29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29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29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29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29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94" name="Google Shape;1494;p29"/>
          <p:cNvGrpSpPr/>
          <p:nvPr/>
        </p:nvGrpSpPr>
        <p:grpSpPr>
          <a:xfrm flipH="1" rot="5400000">
            <a:off x="8259052" y="323144"/>
            <a:ext cx="175013" cy="27000"/>
            <a:chOff x="5662375" y="212375"/>
            <a:chExt cx="175013" cy="27000"/>
          </a:xfrm>
        </p:grpSpPr>
        <p:sp>
          <p:nvSpPr>
            <p:cNvPr id="1495" name="Google Shape;1495;p29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29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29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498" name="Google Shape;1498;p29"/>
          <p:cNvCxnSpPr/>
          <p:nvPr/>
        </p:nvCxnSpPr>
        <p:spPr>
          <a:xfrm flipH="1" rot="5400000">
            <a:off x="740850" y="2598325"/>
            <a:ext cx="1672500" cy="126000"/>
          </a:xfrm>
          <a:prstGeom prst="straightConnector1">
            <a:avLst/>
          </a:prstGeom>
          <a:noFill/>
          <a:ln cap="flat" cmpd="sng" w="9525">
            <a:solidFill>
              <a:srgbClr val="1A2E35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9" name="Google Shape;1499;p29"/>
          <p:cNvCxnSpPr/>
          <p:nvPr/>
        </p:nvCxnSpPr>
        <p:spPr>
          <a:xfrm rot="-5400000">
            <a:off x="847100" y="3554000"/>
            <a:ext cx="829500" cy="743400"/>
          </a:xfrm>
          <a:prstGeom prst="straightConnector1">
            <a:avLst/>
          </a:prstGeom>
          <a:noFill/>
          <a:ln cap="flat" cmpd="sng" w="9525">
            <a:solidFill>
              <a:srgbClr val="1A2E35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00" name="Google Shape;1500;p29"/>
          <p:cNvCxnSpPr/>
          <p:nvPr/>
        </p:nvCxnSpPr>
        <p:spPr>
          <a:xfrm flipH="1" rot="5400000">
            <a:off x="1105775" y="4151250"/>
            <a:ext cx="796500" cy="1188000"/>
          </a:xfrm>
          <a:prstGeom prst="straightConnector1">
            <a:avLst/>
          </a:prstGeom>
          <a:noFill/>
          <a:ln cap="flat" cmpd="sng" w="9525">
            <a:solidFill>
              <a:srgbClr val="1A2E35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501" name="Google Shape;1501;p29"/>
          <p:cNvGrpSpPr/>
          <p:nvPr/>
        </p:nvGrpSpPr>
        <p:grpSpPr>
          <a:xfrm rot="5400000">
            <a:off x="621475" y="4062025"/>
            <a:ext cx="581800" cy="582350"/>
            <a:chOff x="8064275" y="887850"/>
            <a:chExt cx="581800" cy="582350"/>
          </a:xfrm>
        </p:grpSpPr>
        <p:sp>
          <p:nvSpPr>
            <p:cNvPr id="1502" name="Google Shape;1502;p29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3" name="Google Shape;1503;p29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29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5" name="Google Shape;1505;p29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6" name="Google Shape;1506;p29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7" name="Google Shape;1507;p29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08" name="Google Shape;1508;p29"/>
          <p:cNvGrpSpPr/>
          <p:nvPr/>
        </p:nvGrpSpPr>
        <p:grpSpPr>
          <a:xfrm rot="5400000">
            <a:off x="1482825" y="3350800"/>
            <a:ext cx="292025" cy="292575"/>
            <a:chOff x="7353050" y="316275"/>
            <a:chExt cx="292025" cy="292575"/>
          </a:xfrm>
        </p:grpSpPr>
        <p:sp>
          <p:nvSpPr>
            <p:cNvPr id="1509" name="Google Shape;1509;p29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0" name="Google Shape;1510;p29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1" name="Google Shape;1511;p29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2" name="Google Shape;1512;p29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13" name="Google Shape;1513;p29"/>
          <p:cNvGrpSpPr/>
          <p:nvPr/>
        </p:nvGrpSpPr>
        <p:grpSpPr>
          <a:xfrm rot="5400000">
            <a:off x="1595125" y="4790325"/>
            <a:ext cx="175000" cy="175000"/>
            <a:chOff x="8792300" y="321275"/>
            <a:chExt cx="175000" cy="175000"/>
          </a:xfrm>
        </p:grpSpPr>
        <p:sp>
          <p:nvSpPr>
            <p:cNvPr id="1514" name="Google Shape;1514;p29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5" name="Google Shape;1515;p29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6" name="Google Shape;1516;p29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7" name="Google Shape;1517;p29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18" name="Google Shape;1518;p29"/>
          <p:cNvSpPr/>
          <p:nvPr/>
        </p:nvSpPr>
        <p:spPr>
          <a:xfrm rot="5400000">
            <a:off x="1377117" y="1688743"/>
            <a:ext cx="288614" cy="288337"/>
          </a:xfrm>
          <a:custGeom>
            <a:rect b="b" l="l" r="r" t="t"/>
            <a:pathLst>
              <a:path extrusionOk="0" h="22893" w="22915">
                <a:moveTo>
                  <a:pt x="11457" y="0"/>
                </a:moveTo>
                <a:cubicBezTo>
                  <a:pt x="5127" y="0"/>
                  <a:pt x="0" y="5127"/>
                  <a:pt x="0" y="11435"/>
                </a:cubicBezTo>
                <a:cubicBezTo>
                  <a:pt x="0" y="17766"/>
                  <a:pt x="5127" y="22892"/>
                  <a:pt x="11457" y="22892"/>
                </a:cubicBezTo>
                <a:cubicBezTo>
                  <a:pt x="17788" y="22892"/>
                  <a:pt x="22914" y="17766"/>
                  <a:pt x="22914" y="11435"/>
                </a:cubicBezTo>
                <a:cubicBezTo>
                  <a:pt x="22914" y="5127"/>
                  <a:pt x="17788" y="0"/>
                  <a:pt x="1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9" name="Google Shape;1519;p29"/>
          <p:cNvSpPr/>
          <p:nvPr/>
        </p:nvSpPr>
        <p:spPr>
          <a:xfrm rot="5400000">
            <a:off x="1374876" y="1686211"/>
            <a:ext cx="293111" cy="293388"/>
          </a:xfrm>
          <a:custGeom>
            <a:rect b="b" l="l" r="r" t="t"/>
            <a:pathLst>
              <a:path extrusionOk="0" h="23294" w="23272">
                <a:moveTo>
                  <a:pt x="11636" y="380"/>
                </a:moveTo>
                <a:cubicBezTo>
                  <a:pt x="14757" y="380"/>
                  <a:pt x="17566" y="1628"/>
                  <a:pt x="19594" y="3679"/>
                </a:cubicBezTo>
                <a:cubicBezTo>
                  <a:pt x="21645" y="5707"/>
                  <a:pt x="22893" y="8538"/>
                  <a:pt x="22893" y="11636"/>
                </a:cubicBezTo>
                <a:cubicBezTo>
                  <a:pt x="22893" y="14757"/>
                  <a:pt x="21645" y="17565"/>
                  <a:pt x="19594" y="19616"/>
                </a:cubicBezTo>
                <a:cubicBezTo>
                  <a:pt x="17566" y="21644"/>
                  <a:pt x="14757" y="22915"/>
                  <a:pt x="11636" y="22915"/>
                </a:cubicBezTo>
                <a:cubicBezTo>
                  <a:pt x="8516" y="22915"/>
                  <a:pt x="5707" y="21644"/>
                  <a:pt x="3657" y="19616"/>
                </a:cubicBezTo>
                <a:cubicBezTo>
                  <a:pt x="1628" y="17565"/>
                  <a:pt x="358" y="14757"/>
                  <a:pt x="358" y="11636"/>
                </a:cubicBezTo>
                <a:cubicBezTo>
                  <a:pt x="358" y="8538"/>
                  <a:pt x="1628" y="5707"/>
                  <a:pt x="3657" y="3679"/>
                </a:cubicBezTo>
                <a:cubicBezTo>
                  <a:pt x="5707" y="1628"/>
                  <a:pt x="8516" y="380"/>
                  <a:pt x="11636" y="380"/>
                </a:cubicBezTo>
                <a:close/>
                <a:moveTo>
                  <a:pt x="11636" y="1"/>
                </a:moveTo>
                <a:cubicBezTo>
                  <a:pt x="5217" y="1"/>
                  <a:pt x="1" y="5217"/>
                  <a:pt x="1" y="11636"/>
                </a:cubicBezTo>
                <a:cubicBezTo>
                  <a:pt x="1" y="18078"/>
                  <a:pt x="5217" y="23294"/>
                  <a:pt x="11636" y="23294"/>
                </a:cubicBezTo>
                <a:cubicBezTo>
                  <a:pt x="18056" y="23294"/>
                  <a:pt x="23272" y="18078"/>
                  <a:pt x="23272" y="11636"/>
                </a:cubicBezTo>
                <a:cubicBezTo>
                  <a:pt x="23272" y="5217"/>
                  <a:pt x="18056" y="1"/>
                  <a:pt x="116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0" name="Google Shape;1520;p29"/>
          <p:cNvSpPr/>
          <p:nvPr/>
        </p:nvSpPr>
        <p:spPr>
          <a:xfrm rot="5400000">
            <a:off x="1413610" y="1725239"/>
            <a:ext cx="215626" cy="215337"/>
          </a:xfrm>
          <a:custGeom>
            <a:rect b="b" l="l" r="r" t="t"/>
            <a:pathLst>
              <a:path extrusionOk="0" h="17097" w="17120">
                <a:moveTo>
                  <a:pt x="8560" y="0"/>
                </a:moveTo>
                <a:cubicBezTo>
                  <a:pt x="3835" y="0"/>
                  <a:pt x="1" y="3812"/>
                  <a:pt x="1" y="8537"/>
                </a:cubicBezTo>
                <a:cubicBezTo>
                  <a:pt x="1" y="13263"/>
                  <a:pt x="3835" y="17097"/>
                  <a:pt x="8560" y="17097"/>
                </a:cubicBezTo>
                <a:cubicBezTo>
                  <a:pt x="13286" y="17097"/>
                  <a:pt x="17120" y="13263"/>
                  <a:pt x="17120" y="8537"/>
                </a:cubicBezTo>
                <a:cubicBezTo>
                  <a:pt x="17120" y="3812"/>
                  <a:pt x="13286" y="0"/>
                  <a:pt x="85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1" name="Google Shape;1521;p29"/>
          <p:cNvSpPr/>
          <p:nvPr/>
        </p:nvSpPr>
        <p:spPr>
          <a:xfrm rot="5400000">
            <a:off x="1411362" y="1722714"/>
            <a:ext cx="220123" cy="220400"/>
          </a:xfrm>
          <a:custGeom>
            <a:rect b="b" l="l" r="r" t="t"/>
            <a:pathLst>
              <a:path extrusionOk="0" h="17499" w="17477">
                <a:moveTo>
                  <a:pt x="8738" y="379"/>
                </a:moveTo>
                <a:cubicBezTo>
                  <a:pt x="11057" y="379"/>
                  <a:pt x="13130" y="1316"/>
                  <a:pt x="14645" y="2831"/>
                </a:cubicBezTo>
                <a:cubicBezTo>
                  <a:pt x="16161" y="4347"/>
                  <a:pt x="17097" y="6442"/>
                  <a:pt x="17097" y="8738"/>
                </a:cubicBezTo>
                <a:cubicBezTo>
                  <a:pt x="17097" y="11056"/>
                  <a:pt x="16161" y="13152"/>
                  <a:pt x="14645" y="14667"/>
                </a:cubicBezTo>
                <a:cubicBezTo>
                  <a:pt x="13130" y="16183"/>
                  <a:pt x="11057" y="17119"/>
                  <a:pt x="8738" y="17119"/>
                </a:cubicBezTo>
                <a:cubicBezTo>
                  <a:pt x="6420" y="17119"/>
                  <a:pt x="4325" y="16183"/>
                  <a:pt x="2809" y="14667"/>
                </a:cubicBezTo>
                <a:cubicBezTo>
                  <a:pt x="1293" y="13152"/>
                  <a:pt x="357" y="11056"/>
                  <a:pt x="357" y="8738"/>
                </a:cubicBezTo>
                <a:cubicBezTo>
                  <a:pt x="357" y="6442"/>
                  <a:pt x="1293" y="4347"/>
                  <a:pt x="2809" y="2831"/>
                </a:cubicBezTo>
                <a:cubicBezTo>
                  <a:pt x="4325" y="1316"/>
                  <a:pt x="6420" y="379"/>
                  <a:pt x="8738" y="379"/>
                </a:cubicBezTo>
                <a:close/>
                <a:moveTo>
                  <a:pt x="8738" y="0"/>
                </a:moveTo>
                <a:cubicBezTo>
                  <a:pt x="3901" y="0"/>
                  <a:pt x="1" y="3924"/>
                  <a:pt x="1" y="8738"/>
                </a:cubicBezTo>
                <a:cubicBezTo>
                  <a:pt x="1" y="13575"/>
                  <a:pt x="3901" y="17498"/>
                  <a:pt x="8738" y="17498"/>
                </a:cubicBezTo>
                <a:cubicBezTo>
                  <a:pt x="13553" y="17498"/>
                  <a:pt x="17476" y="13575"/>
                  <a:pt x="17476" y="8738"/>
                </a:cubicBezTo>
                <a:cubicBezTo>
                  <a:pt x="17476" y="3924"/>
                  <a:pt x="13553" y="0"/>
                  <a:pt x="8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2" name="Google Shape;1522;p29"/>
          <p:cNvSpPr/>
          <p:nvPr/>
        </p:nvSpPr>
        <p:spPr>
          <a:xfrm rot="5400000">
            <a:off x="1453339" y="1764682"/>
            <a:ext cx="136177" cy="136177"/>
          </a:xfrm>
          <a:custGeom>
            <a:rect b="b" l="l" r="r" t="t"/>
            <a:pathLst>
              <a:path extrusionOk="0" h="10812" w="10812">
                <a:moveTo>
                  <a:pt x="5417" y="1"/>
                </a:moveTo>
                <a:cubicBezTo>
                  <a:pt x="2430" y="1"/>
                  <a:pt x="1" y="2431"/>
                  <a:pt x="1" y="5395"/>
                </a:cubicBezTo>
                <a:cubicBezTo>
                  <a:pt x="1" y="8382"/>
                  <a:pt x="2430" y="10812"/>
                  <a:pt x="5417" y="10812"/>
                </a:cubicBezTo>
                <a:cubicBezTo>
                  <a:pt x="8404" y="10812"/>
                  <a:pt x="10812" y="8382"/>
                  <a:pt x="10812" y="5395"/>
                </a:cubicBezTo>
                <a:cubicBezTo>
                  <a:pt x="10812" y="2431"/>
                  <a:pt x="8404" y="1"/>
                  <a:pt x="54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3" name="Google Shape;1523;p29"/>
          <p:cNvSpPr/>
          <p:nvPr/>
        </p:nvSpPr>
        <p:spPr>
          <a:xfrm rot="5400000">
            <a:off x="1450946" y="1762579"/>
            <a:ext cx="140951" cy="140674"/>
          </a:xfrm>
          <a:custGeom>
            <a:rect b="b" l="l" r="r" t="t"/>
            <a:pathLst>
              <a:path extrusionOk="0" h="11169" w="11191">
                <a:moveTo>
                  <a:pt x="5595" y="357"/>
                </a:moveTo>
                <a:cubicBezTo>
                  <a:pt x="7044" y="357"/>
                  <a:pt x="8337" y="937"/>
                  <a:pt x="9273" y="1895"/>
                </a:cubicBezTo>
                <a:cubicBezTo>
                  <a:pt x="10232" y="2832"/>
                  <a:pt x="10811" y="4147"/>
                  <a:pt x="10811" y="5573"/>
                </a:cubicBezTo>
                <a:cubicBezTo>
                  <a:pt x="10811" y="7022"/>
                  <a:pt x="10232" y="8337"/>
                  <a:pt x="9273" y="9273"/>
                </a:cubicBezTo>
                <a:cubicBezTo>
                  <a:pt x="8337" y="10210"/>
                  <a:pt x="7044" y="10789"/>
                  <a:pt x="5595" y="10789"/>
                </a:cubicBezTo>
                <a:cubicBezTo>
                  <a:pt x="4147" y="10789"/>
                  <a:pt x="2854" y="10210"/>
                  <a:pt x="1895" y="9273"/>
                </a:cubicBezTo>
                <a:cubicBezTo>
                  <a:pt x="959" y="8337"/>
                  <a:pt x="379" y="7022"/>
                  <a:pt x="379" y="5573"/>
                </a:cubicBezTo>
                <a:cubicBezTo>
                  <a:pt x="379" y="4147"/>
                  <a:pt x="959" y="2832"/>
                  <a:pt x="1895" y="1895"/>
                </a:cubicBezTo>
                <a:cubicBezTo>
                  <a:pt x="2854" y="937"/>
                  <a:pt x="4147" y="357"/>
                  <a:pt x="5595" y="357"/>
                </a:cubicBezTo>
                <a:close/>
                <a:moveTo>
                  <a:pt x="5595" y="1"/>
                </a:moveTo>
                <a:cubicBezTo>
                  <a:pt x="2497" y="1"/>
                  <a:pt x="1" y="2497"/>
                  <a:pt x="1" y="5573"/>
                </a:cubicBezTo>
                <a:cubicBezTo>
                  <a:pt x="1" y="8672"/>
                  <a:pt x="2497" y="11168"/>
                  <a:pt x="5595" y="11168"/>
                </a:cubicBezTo>
                <a:cubicBezTo>
                  <a:pt x="8671" y="11168"/>
                  <a:pt x="11190" y="8672"/>
                  <a:pt x="11190" y="5573"/>
                </a:cubicBezTo>
                <a:cubicBezTo>
                  <a:pt x="11190" y="2497"/>
                  <a:pt x="8671" y="1"/>
                  <a:pt x="55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24" name="Google Shape;1524;p29"/>
          <p:cNvGrpSpPr/>
          <p:nvPr/>
        </p:nvGrpSpPr>
        <p:grpSpPr>
          <a:xfrm rot="5400000">
            <a:off x="1701119" y="1515381"/>
            <a:ext cx="175013" cy="27000"/>
            <a:chOff x="5662375" y="212375"/>
            <a:chExt cx="175013" cy="27000"/>
          </a:xfrm>
        </p:grpSpPr>
        <p:sp>
          <p:nvSpPr>
            <p:cNvPr id="1525" name="Google Shape;1525;p29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6" name="Google Shape;1526;p29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7" name="Google Shape;1527;p29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8" name="Google Shape;1528;p29"/>
          <p:cNvGrpSpPr/>
          <p:nvPr/>
        </p:nvGrpSpPr>
        <p:grpSpPr>
          <a:xfrm rot="5400000">
            <a:off x="1819519" y="4562081"/>
            <a:ext cx="175013" cy="27000"/>
            <a:chOff x="5662375" y="212375"/>
            <a:chExt cx="175013" cy="27000"/>
          </a:xfrm>
        </p:grpSpPr>
        <p:sp>
          <p:nvSpPr>
            <p:cNvPr id="1529" name="Google Shape;1529;p29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0" name="Google Shape;1530;p29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29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2" name="Google Shape;1532;p29"/>
          <p:cNvGrpSpPr/>
          <p:nvPr/>
        </p:nvGrpSpPr>
        <p:grpSpPr>
          <a:xfrm rot="5400000">
            <a:off x="408594" y="4140781"/>
            <a:ext cx="175013" cy="27000"/>
            <a:chOff x="5662375" y="212375"/>
            <a:chExt cx="175013" cy="27000"/>
          </a:xfrm>
        </p:grpSpPr>
        <p:sp>
          <p:nvSpPr>
            <p:cNvPr id="1533" name="Google Shape;1533;p29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29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5" name="Google Shape;1535;p29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CUSTOM_19">
    <p:spTree>
      <p:nvGrpSpPr>
        <p:cNvPr id="1536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7" name="Google Shape;1537;p30"/>
          <p:cNvGrpSpPr/>
          <p:nvPr/>
        </p:nvGrpSpPr>
        <p:grpSpPr>
          <a:xfrm>
            <a:off x="261711" y="-1158"/>
            <a:ext cx="8550326" cy="3981600"/>
            <a:chOff x="261711" y="-1158"/>
            <a:chExt cx="8550326" cy="3981600"/>
          </a:xfrm>
        </p:grpSpPr>
        <p:cxnSp>
          <p:nvCxnSpPr>
            <p:cNvPr id="1538" name="Google Shape;1538;p30"/>
            <p:cNvCxnSpPr/>
            <p:nvPr/>
          </p:nvCxnSpPr>
          <p:spPr>
            <a:xfrm>
              <a:off x="515925" y="-1158"/>
              <a:ext cx="0" cy="39816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39" name="Google Shape;1539;p30"/>
            <p:cNvCxnSpPr/>
            <p:nvPr/>
          </p:nvCxnSpPr>
          <p:spPr>
            <a:xfrm>
              <a:off x="8666025" y="-1158"/>
              <a:ext cx="0" cy="19020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540" name="Google Shape;1540;p30"/>
            <p:cNvGrpSpPr/>
            <p:nvPr/>
          </p:nvGrpSpPr>
          <p:grpSpPr>
            <a:xfrm rot="10800000">
              <a:off x="343274" y="3300779"/>
              <a:ext cx="344736" cy="345385"/>
              <a:chOff x="7353050" y="316275"/>
              <a:chExt cx="292025" cy="292575"/>
            </a:xfrm>
          </p:grpSpPr>
          <p:sp>
            <p:nvSpPr>
              <p:cNvPr id="1541" name="Google Shape;1541;p30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2" name="Google Shape;1542;p30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3" name="Google Shape;1543;p30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4" name="Google Shape;1544;p30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45" name="Google Shape;1545;p30"/>
            <p:cNvGrpSpPr/>
            <p:nvPr/>
          </p:nvGrpSpPr>
          <p:grpSpPr>
            <a:xfrm rot="10800000">
              <a:off x="8520013" y="714742"/>
              <a:ext cx="292025" cy="292575"/>
              <a:chOff x="7353050" y="316275"/>
              <a:chExt cx="292025" cy="292575"/>
            </a:xfrm>
          </p:grpSpPr>
          <p:sp>
            <p:nvSpPr>
              <p:cNvPr id="1546" name="Google Shape;1546;p30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7" name="Google Shape;1547;p30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8" name="Google Shape;1548;p30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9" name="Google Shape;1549;p30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50" name="Google Shape;1550;p30"/>
            <p:cNvGrpSpPr/>
            <p:nvPr/>
          </p:nvGrpSpPr>
          <p:grpSpPr>
            <a:xfrm rot="10800000">
              <a:off x="261711" y="465077"/>
              <a:ext cx="507562" cy="507984"/>
              <a:chOff x="8064275" y="887850"/>
              <a:chExt cx="581800" cy="582350"/>
            </a:xfrm>
          </p:grpSpPr>
          <p:sp>
            <p:nvSpPr>
              <p:cNvPr id="1551" name="Google Shape;1551;p30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2" name="Google Shape;1552;p30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3" name="Google Shape;1553;p30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4" name="Google Shape;1554;p30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5" name="Google Shape;1555;p30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6" name="Google Shape;1556;p30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"/>
          <p:cNvSpPr txBox="1"/>
          <p:nvPr>
            <p:ph type="title"/>
          </p:nvPr>
        </p:nvSpPr>
        <p:spPr>
          <a:xfrm>
            <a:off x="5907024" y="356616"/>
            <a:ext cx="26151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" name="Google Shape;91;p4"/>
          <p:cNvSpPr txBox="1"/>
          <p:nvPr>
            <p:ph idx="1" type="subTitle"/>
          </p:nvPr>
        </p:nvSpPr>
        <p:spPr>
          <a:xfrm>
            <a:off x="1664208" y="429768"/>
            <a:ext cx="26151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92" name="Google Shape;92;p4"/>
          <p:cNvSpPr txBox="1"/>
          <p:nvPr>
            <p:ph idx="2" type="subTitle"/>
          </p:nvPr>
        </p:nvSpPr>
        <p:spPr>
          <a:xfrm>
            <a:off x="1664208" y="713232"/>
            <a:ext cx="26151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93" name="Google Shape;93;p4"/>
          <p:cNvSpPr txBox="1"/>
          <p:nvPr>
            <p:ph idx="3" type="subTitle"/>
          </p:nvPr>
        </p:nvSpPr>
        <p:spPr>
          <a:xfrm>
            <a:off x="1664208" y="1508760"/>
            <a:ext cx="26151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94" name="Google Shape;94;p4"/>
          <p:cNvSpPr txBox="1"/>
          <p:nvPr>
            <p:ph idx="4" type="subTitle"/>
          </p:nvPr>
        </p:nvSpPr>
        <p:spPr>
          <a:xfrm>
            <a:off x="1664208" y="1792224"/>
            <a:ext cx="26151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95" name="Google Shape;95;p4"/>
          <p:cNvSpPr txBox="1"/>
          <p:nvPr>
            <p:ph idx="5" type="subTitle"/>
          </p:nvPr>
        </p:nvSpPr>
        <p:spPr>
          <a:xfrm>
            <a:off x="1664208" y="2587752"/>
            <a:ext cx="26151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96" name="Google Shape;96;p4"/>
          <p:cNvSpPr txBox="1"/>
          <p:nvPr>
            <p:ph idx="6" type="subTitle"/>
          </p:nvPr>
        </p:nvSpPr>
        <p:spPr>
          <a:xfrm>
            <a:off x="1664208" y="2871216"/>
            <a:ext cx="26151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97" name="Google Shape;97;p4"/>
          <p:cNvSpPr txBox="1"/>
          <p:nvPr>
            <p:ph idx="7" type="subTitle"/>
          </p:nvPr>
        </p:nvSpPr>
        <p:spPr>
          <a:xfrm>
            <a:off x="1664208" y="3666744"/>
            <a:ext cx="26151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98" name="Google Shape;98;p4"/>
          <p:cNvSpPr txBox="1"/>
          <p:nvPr>
            <p:ph idx="8" type="subTitle"/>
          </p:nvPr>
        </p:nvSpPr>
        <p:spPr>
          <a:xfrm>
            <a:off x="1664208" y="3950208"/>
            <a:ext cx="26151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99" name="Google Shape;99;p4"/>
          <p:cNvSpPr txBox="1"/>
          <p:nvPr>
            <p:ph idx="9" type="title"/>
          </p:nvPr>
        </p:nvSpPr>
        <p:spPr>
          <a:xfrm>
            <a:off x="813816" y="722376"/>
            <a:ext cx="4572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Google Shape;100;p4"/>
          <p:cNvSpPr txBox="1"/>
          <p:nvPr>
            <p:ph idx="13" type="title"/>
          </p:nvPr>
        </p:nvSpPr>
        <p:spPr>
          <a:xfrm>
            <a:off x="813816" y="1801368"/>
            <a:ext cx="4572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4"/>
          <p:cNvSpPr txBox="1"/>
          <p:nvPr>
            <p:ph idx="14" type="title"/>
          </p:nvPr>
        </p:nvSpPr>
        <p:spPr>
          <a:xfrm>
            <a:off x="813816" y="2880360"/>
            <a:ext cx="4572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2" name="Google Shape;102;p4"/>
          <p:cNvSpPr txBox="1"/>
          <p:nvPr>
            <p:ph idx="15" type="title"/>
          </p:nvPr>
        </p:nvSpPr>
        <p:spPr>
          <a:xfrm>
            <a:off x="813816" y="3959352"/>
            <a:ext cx="4572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3" name="Google Shape;103;p4"/>
          <p:cNvSpPr/>
          <p:nvPr/>
        </p:nvSpPr>
        <p:spPr>
          <a:xfrm>
            <a:off x="4785546" y="2048365"/>
            <a:ext cx="4358443" cy="3095127"/>
          </a:xfrm>
          <a:custGeom>
            <a:rect b="b" l="l" r="r" t="t"/>
            <a:pathLst>
              <a:path extrusionOk="0" h="163850" w="230697">
                <a:moveTo>
                  <a:pt x="157748" y="1"/>
                </a:moveTo>
                <a:cubicBezTo>
                  <a:pt x="156487" y="1"/>
                  <a:pt x="155194" y="95"/>
                  <a:pt x="153872" y="291"/>
                </a:cubicBezTo>
                <a:cubicBezTo>
                  <a:pt x="131689" y="3582"/>
                  <a:pt x="136421" y="27649"/>
                  <a:pt x="125589" y="31421"/>
                </a:cubicBezTo>
                <a:cubicBezTo>
                  <a:pt x="124301" y="31860"/>
                  <a:pt x="122988" y="32046"/>
                  <a:pt x="121638" y="32046"/>
                </a:cubicBezTo>
                <a:cubicBezTo>
                  <a:pt x="117991" y="32046"/>
                  <a:pt x="114070" y="30689"/>
                  <a:pt x="109618" y="29313"/>
                </a:cubicBezTo>
                <a:cubicBezTo>
                  <a:pt x="105161" y="27947"/>
                  <a:pt x="100166" y="26580"/>
                  <a:pt x="94401" y="26580"/>
                </a:cubicBezTo>
                <a:cubicBezTo>
                  <a:pt x="90029" y="26580"/>
                  <a:pt x="85215" y="27366"/>
                  <a:pt x="79856" y="29535"/>
                </a:cubicBezTo>
                <a:cubicBezTo>
                  <a:pt x="57711" y="38482"/>
                  <a:pt x="59116" y="97413"/>
                  <a:pt x="48727" y="108726"/>
                </a:cubicBezTo>
                <a:cubicBezTo>
                  <a:pt x="46581" y="111073"/>
                  <a:pt x="44248" y="111937"/>
                  <a:pt x="41789" y="111937"/>
                </a:cubicBezTo>
                <a:cubicBezTo>
                  <a:pt x="38362" y="111937"/>
                  <a:pt x="34691" y="110258"/>
                  <a:pt x="30944" y="108578"/>
                </a:cubicBezTo>
                <a:cubicBezTo>
                  <a:pt x="27216" y="106926"/>
                  <a:pt x="23402" y="105261"/>
                  <a:pt x="19663" y="105261"/>
                </a:cubicBezTo>
                <a:cubicBezTo>
                  <a:pt x="16878" y="105261"/>
                  <a:pt x="14134" y="106185"/>
                  <a:pt x="11498" y="108726"/>
                </a:cubicBezTo>
                <a:cubicBezTo>
                  <a:pt x="0" y="119781"/>
                  <a:pt x="555" y="159117"/>
                  <a:pt x="665" y="163850"/>
                </a:cubicBezTo>
                <a:lnTo>
                  <a:pt x="230696" y="163850"/>
                </a:lnTo>
                <a:lnTo>
                  <a:pt x="230696" y="157269"/>
                </a:lnTo>
                <a:cubicBezTo>
                  <a:pt x="230696" y="152093"/>
                  <a:pt x="226445" y="147361"/>
                  <a:pt x="222193" y="142665"/>
                </a:cubicBezTo>
                <a:cubicBezTo>
                  <a:pt x="217979" y="137933"/>
                  <a:pt x="225521" y="112941"/>
                  <a:pt x="225964" y="92200"/>
                </a:cubicBezTo>
                <a:cubicBezTo>
                  <a:pt x="226328" y="76521"/>
                  <a:pt x="220754" y="69209"/>
                  <a:pt x="214147" y="69209"/>
                </a:cubicBezTo>
                <a:cubicBezTo>
                  <a:pt x="212014" y="69209"/>
                  <a:pt x="209773" y="69971"/>
                  <a:pt x="207590" y="71460"/>
                </a:cubicBezTo>
                <a:cubicBezTo>
                  <a:pt x="206669" y="72091"/>
                  <a:pt x="205798" y="72383"/>
                  <a:pt x="204974" y="72383"/>
                </a:cubicBezTo>
                <a:cubicBezTo>
                  <a:pt x="197788" y="72383"/>
                  <a:pt x="194148" y="50178"/>
                  <a:pt x="192025" y="37077"/>
                </a:cubicBezTo>
                <a:cubicBezTo>
                  <a:pt x="189835" y="23311"/>
                  <a:pt x="177610" y="1"/>
                  <a:pt x="15774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3">
  <p:cSld name="CUSTOM_20">
    <p:spTree>
      <p:nvGrpSpPr>
        <p:cNvPr id="1557" name="Shape 1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8" name="Google Shape;1558;p31"/>
          <p:cNvGrpSpPr/>
          <p:nvPr/>
        </p:nvGrpSpPr>
        <p:grpSpPr>
          <a:xfrm>
            <a:off x="432850" y="0"/>
            <a:ext cx="8278300" cy="5165700"/>
            <a:chOff x="432850" y="0"/>
            <a:chExt cx="8278300" cy="5165700"/>
          </a:xfrm>
        </p:grpSpPr>
        <p:cxnSp>
          <p:nvCxnSpPr>
            <p:cNvPr id="1559" name="Google Shape;1559;p31"/>
            <p:cNvCxnSpPr/>
            <p:nvPr/>
          </p:nvCxnSpPr>
          <p:spPr>
            <a:xfrm rot="10800000">
              <a:off x="8420275" y="2664300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560" name="Google Shape;1560;p31"/>
            <p:cNvGrpSpPr/>
            <p:nvPr/>
          </p:nvGrpSpPr>
          <p:grpSpPr>
            <a:xfrm>
              <a:off x="8129350" y="4292175"/>
              <a:ext cx="581800" cy="582350"/>
              <a:chOff x="8064275" y="887850"/>
              <a:chExt cx="581800" cy="582350"/>
            </a:xfrm>
          </p:grpSpPr>
          <p:sp>
            <p:nvSpPr>
              <p:cNvPr id="1561" name="Google Shape;1561;p31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2" name="Google Shape;1562;p31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3" name="Google Shape;1563;p31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4" name="Google Shape;1564;p31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5" name="Google Shape;1565;p31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6" name="Google Shape;1566;p31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67" name="Google Shape;1567;p31"/>
            <p:cNvGrpSpPr/>
            <p:nvPr/>
          </p:nvGrpSpPr>
          <p:grpSpPr>
            <a:xfrm>
              <a:off x="8274238" y="3720600"/>
              <a:ext cx="292025" cy="292575"/>
              <a:chOff x="7353050" y="316275"/>
              <a:chExt cx="292025" cy="292575"/>
            </a:xfrm>
          </p:grpSpPr>
          <p:sp>
            <p:nvSpPr>
              <p:cNvPr id="1568" name="Google Shape;1568;p31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9" name="Google Shape;1569;p31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0" name="Google Shape;1570;p31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1" name="Google Shape;1571;p31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72" name="Google Shape;1572;p31"/>
            <p:cNvGrpSpPr/>
            <p:nvPr/>
          </p:nvGrpSpPr>
          <p:grpSpPr>
            <a:xfrm>
              <a:off x="8332763" y="3212475"/>
              <a:ext cx="175000" cy="175000"/>
              <a:chOff x="8792300" y="321275"/>
              <a:chExt cx="175000" cy="175000"/>
            </a:xfrm>
          </p:grpSpPr>
          <p:sp>
            <p:nvSpPr>
              <p:cNvPr id="1573" name="Google Shape;1573;p31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4" name="Google Shape;1574;p31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5" name="Google Shape;1575;p31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6" name="Google Shape;1576;p31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577" name="Google Shape;1577;p31"/>
            <p:cNvCxnSpPr/>
            <p:nvPr/>
          </p:nvCxnSpPr>
          <p:spPr>
            <a:xfrm>
              <a:off x="723725" y="613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578" name="Google Shape;1578;p31"/>
            <p:cNvGrpSpPr/>
            <p:nvPr/>
          </p:nvGrpSpPr>
          <p:grpSpPr>
            <a:xfrm rot="10800000">
              <a:off x="432850" y="291788"/>
              <a:ext cx="581800" cy="582350"/>
              <a:chOff x="8064275" y="887850"/>
              <a:chExt cx="581800" cy="582350"/>
            </a:xfrm>
          </p:grpSpPr>
          <p:sp>
            <p:nvSpPr>
              <p:cNvPr id="1579" name="Google Shape;1579;p31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0" name="Google Shape;1580;p31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1" name="Google Shape;1581;p31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2" name="Google Shape;1582;p31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3" name="Google Shape;1583;p31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4" name="Google Shape;1584;p31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85" name="Google Shape;1585;p31"/>
            <p:cNvGrpSpPr/>
            <p:nvPr/>
          </p:nvGrpSpPr>
          <p:grpSpPr>
            <a:xfrm rot="10800000">
              <a:off x="577738" y="1153138"/>
              <a:ext cx="292025" cy="292575"/>
              <a:chOff x="7353050" y="316275"/>
              <a:chExt cx="292025" cy="292575"/>
            </a:xfrm>
          </p:grpSpPr>
          <p:sp>
            <p:nvSpPr>
              <p:cNvPr id="1586" name="Google Shape;1586;p31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7" name="Google Shape;1587;p31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8" name="Google Shape;1588;p31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9" name="Google Shape;1589;p31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90" name="Google Shape;1590;p31"/>
            <p:cNvGrpSpPr/>
            <p:nvPr/>
          </p:nvGrpSpPr>
          <p:grpSpPr>
            <a:xfrm rot="10800000">
              <a:off x="636238" y="1778838"/>
              <a:ext cx="175000" cy="175000"/>
              <a:chOff x="8792300" y="321275"/>
              <a:chExt cx="175000" cy="175000"/>
            </a:xfrm>
          </p:grpSpPr>
          <p:sp>
            <p:nvSpPr>
              <p:cNvPr id="1591" name="Google Shape;1591;p31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2" name="Google Shape;1592;p31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3" name="Google Shape;1593;p31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4" name="Google Shape;1594;p31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95" name="Google Shape;1595;p31"/>
            <p:cNvGrpSpPr/>
            <p:nvPr/>
          </p:nvGrpSpPr>
          <p:grpSpPr>
            <a:xfrm>
              <a:off x="432850" y="2003163"/>
              <a:ext cx="175013" cy="27000"/>
              <a:chOff x="5662375" y="212375"/>
              <a:chExt cx="175013" cy="27000"/>
            </a:xfrm>
          </p:grpSpPr>
          <p:sp>
            <p:nvSpPr>
              <p:cNvPr id="1596" name="Google Shape;1596;p31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7" name="Google Shape;1597;p31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8" name="Google Shape;1598;p31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99" name="Google Shape;1599;p31"/>
            <p:cNvGrpSpPr/>
            <p:nvPr/>
          </p:nvGrpSpPr>
          <p:grpSpPr>
            <a:xfrm>
              <a:off x="788100" y="208488"/>
              <a:ext cx="175013" cy="27000"/>
              <a:chOff x="5662375" y="212375"/>
              <a:chExt cx="175013" cy="27000"/>
            </a:xfrm>
          </p:grpSpPr>
          <p:sp>
            <p:nvSpPr>
              <p:cNvPr id="1600" name="Google Shape;1600;p31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01" name="Google Shape;1601;p31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02" name="Google Shape;1602;p31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03" name="Google Shape;1603;p31"/>
            <p:cNvGrpSpPr/>
            <p:nvPr/>
          </p:nvGrpSpPr>
          <p:grpSpPr>
            <a:xfrm>
              <a:off x="8129350" y="4988725"/>
              <a:ext cx="175013" cy="27000"/>
              <a:chOff x="5662375" y="212375"/>
              <a:chExt cx="175013" cy="27000"/>
            </a:xfrm>
          </p:grpSpPr>
          <p:sp>
            <p:nvSpPr>
              <p:cNvPr id="1604" name="Google Shape;1604;p31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05" name="Google Shape;1605;p31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06" name="Google Shape;1606;p31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07" name="Google Shape;1607;p31"/>
            <p:cNvGrpSpPr/>
            <p:nvPr/>
          </p:nvGrpSpPr>
          <p:grpSpPr>
            <a:xfrm>
              <a:off x="8497550" y="3429425"/>
              <a:ext cx="175013" cy="27000"/>
              <a:chOff x="5662375" y="212375"/>
              <a:chExt cx="175013" cy="27000"/>
            </a:xfrm>
          </p:grpSpPr>
          <p:sp>
            <p:nvSpPr>
              <p:cNvPr id="1608" name="Google Shape;1608;p31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09" name="Google Shape;1609;p31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10" name="Google Shape;1610;p31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611" name="Google Shape;1611;p31"/>
            <p:cNvCxnSpPr/>
            <p:nvPr/>
          </p:nvCxnSpPr>
          <p:spPr>
            <a:xfrm>
              <a:off x="8407225" y="0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12" name="Google Shape;1612;p31"/>
            <p:cNvCxnSpPr/>
            <p:nvPr/>
          </p:nvCxnSpPr>
          <p:spPr>
            <a:xfrm>
              <a:off x="718025" y="2985634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613" name="Google Shape;1613;p31"/>
            <p:cNvSpPr/>
            <p:nvPr/>
          </p:nvSpPr>
          <p:spPr>
            <a:xfrm>
              <a:off x="671825" y="4587888"/>
              <a:ext cx="92400" cy="92400"/>
            </a:xfrm>
            <a:prstGeom prst="ellipse">
              <a:avLst/>
            </a:prstGeom>
            <a:solidFill>
              <a:srgbClr val="595959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4" name="Google Shape;1614;p31"/>
            <p:cNvSpPr/>
            <p:nvPr/>
          </p:nvSpPr>
          <p:spPr>
            <a:xfrm>
              <a:off x="671825" y="3940338"/>
              <a:ext cx="92400" cy="92400"/>
            </a:xfrm>
            <a:prstGeom prst="ellipse">
              <a:avLst/>
            </a:prstGeom>
            <a:solidFill>
              <a:srgbClr val="595959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5" name="Google Shape;1615;p31"/>
            <p:cNvSpPr/>
            <p:nvPr/>
          </p:nvSpPr>
          <p:spPr>
            <a:xfrm>
              <a:off x="8361025" y="1453500"/>
              <a:ext cx="92400" cy="92400"/>
            </a:xfrm>
            <a:prstGeom prst="ellipse">
              <a:avLst/>
            </a:prstGeom>
            <a:solidFill>
              <a:srgbClr val="595959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6" name="Google Shape;1616;p31"/>
            <p:cNvSpPr/>
            <p:nvPr/>
          </p:nvSpPr>
          <p:spPr>
            <a:xfrm>
              <a:off x="8361025" y="234875"/>
              <a:ext cx="92400" cy="92400"/>
            </a:xfrm>
            <a:prstGeom prst="ellipse">
              <a:avLst/>
            </a:prstGeom>
            <a:solidFill>
              <a:srgbClr val="595959"/>
            </a:solidFill>
            <a:ln cap="flat" cmpd="sng" w="9525">
              <a:solidFill>
                <a:srgbClr val="59595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4">
  <p:cSld name="CUSTOM_21">
    <p:spTree>
      <p:nvGrpSpPr>
        <p:cNvPr id="1617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8" name="Google Shape;1618;p32"/>
          <p:cNvGrpSpPr/>
          <p:nvPr/>
        </p:nvGrpSpPr>
        <p:grpSpPr>
          <a:xfrm>
            <a:off x="-6867" y="-6625"/>
            <a:ext cx="9152342" cy="5102050"/>
            <a:chOff x="-6867" y="-6625"/>
            <a:chExt cx="9152342" cy="5102050"/>
          </a:xfrm>
        </p:grpSpPr>
        <p:cxnSp>
          <p:nvCxnSpPr>
            <p:cNvPr id="1619" name="Google Shape;1619;p32"/>
            <p:cNvCxnSpPr/>
            <p:nvPr/>
          </p:nvCxnSpPr>
          <p:spPr>
            <a:xfrm>
              <a:off x="2904283" y="4513075"/>
              <a:ext cx="1133100" cy="3063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20" name="Google Shape;1620;p32"/>
            <p:cNvCxnSpPr/>
            <p:nvPr/>
          </p:nvCxnSpPr>
          <p:spPr>
            <a:xfrm flipH="1" rot="10800000">
              <a:off x="1562083" y="4492325"/>
              <a:ext cx="1342200" cy="3153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21" name="Google Shape;1621;p32"/>
            <p:cNvCxnSpPr/>
            <p:nvPr/>
          </p:nvCxnSpPr>
          <p:spPr>
            <a:xfrm>
              <a:off x="259558" y="4408000"/>
              <a:ext cx="1332000" cy="3921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22" name="Google Shape;1622;p32"/>
            <p:cNvCxnSpPr/>
            <p:nvPr/>
          </p:nvCxnSpPr>
          <p:spPr>
            <a:xfrm>
              <a:off x="-6867" y="3993550"/>
              <a:ext cx="273900" cy="4071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623" name="Google Shape;1623;p32"/>
            <p:cNvGrpSpPr/>
            <p:nvPr/>
          </p:nvGrpSpPr>
          <p:grpSpPr>
            <a:xfrm flipH="1">
              <a:off x="1278333" y="4513075"/>
              <a:ext cx="581800" cy="582350"/>
              <a:chOff x="8064275" y="887850"/>
              <a:chExt cx="581800" cy="582350"/>
            </a:xfrm>
          </p:grpSpPr>
          <p:sp>
            <p:nvSpPr>
              <p:cNvPr id="1624" name="Google Shape;1624;p32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5" name="Google Shape;1625;p32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6" name="Google Shape;1626;p32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7" name="Google Shape;1627;p32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8" name="Google Shape;1628;p32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9" name="Google Shape;1629;p32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30" name="Google Shape;1630;p32"/>
            <p:cNvGrpSpPr/>
            <p:nvPr/>
          </p:nvGrpSpPr>
          <p:grpSpPr>
            <a:xfrm flipH="1">
              <a:off x="2747608" y="4340463"/>
              <a:ext cx="292025" cy="292575"/>
              <a:chOff x="7353050" y="316275"/>
              <a:chExt cx="292025" cy="292575"/>
            </a:xfrm>
          </p:grpSpPr>
          <p:sp>
            <p:nvSpPr>
              <p:cNvPr id="1631" name="Google Shape;1631;p32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2" name="Google Shape;1632;p32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3" name="Google Shape;1633;p32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4" name="Google Shape;1634;p32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35" name="Google Shape;1635;p32"/>
            <p:cNvGrpSpPr/>
            <p:nvPr/>
          </p:nvGrpSpPr>
          <p:grpSpPr>
            <a:xfrm flipH="1">
              <a:off x="171308" y="4315025"/>
              <a:ext cx="175000" cy="175000"/>
              <a:chOff x="8792300" y="321275"/>
              <a:chExt cx="175000" cy="175000"/>
            </a:xfrm>
          </p:grpSpPr>
          <p:sp>
            <p:nvSpPr>
              <p:cNvPr id="1636" name="Google Shape;1636;p32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7" name="Google Shape;1637;p32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8" name="Google Shape;1638;p32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9" name="Google Shape;1639;p32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40" name="Google Shape;1640;p32"/>
            <p:cNvGrpSpPr/>
            <p:nvPr/>
          </p:nvGrpSpPr>
          <p:grpSpPr>
            <a:xfrm>
              <a:off x="3873197" y="4657550"/>
              <a:ext cx="293111" cy="293388"/>
              <a:chOff x="3164039" y="430875"/>
              <a:chExt cx="293111" cy="293388"/>
            </a:xfrm>
          </p:grpSpPr>
          <p:sp>
            <p:nvSpPr>
              <p:cNvPr id="1641" name="Google Shape;1641;p32"/>
              <p:cNvSpPr/>
              <p:nvPr/>
            </p:nvSpPr>
            <p:spPr>
              <a:xfrm flipH="1">
                <a:off x="3166281" y="433407"/>
                <a:ext cx="288614" cy="288337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2" name="Google Shape;1642;p32"/>
              <p:cNvSpPr/>
              <p:nvPr/>
            </p:nvSpPr>
            <p:spPr>
              <a:xfrm flipH="1">
                <a:off x="3164039" y="430875"/>
                <a:ext cx="293111" cy="293388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3" name="Google Shape;1643;p32"/>
              <p:cNvSpPr/>
              <p:nvPr/>
            </p:nvSpPr>
            <p:spPr>
              <a:xfrm flipH="1">
                <a:off x="3202780" y="469909"/>
                <a:ext cx="215626" cy="215337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4" name="Google Shape;1644;p32"/>
              <p:cNvSpPr/>
              <p:nvPr/>
            </p:nvSpPr>
            <p:spPr>
              <a:xfrm flipH="1">
                <a:off x="3200525" y="467377"/>
                <a:ext cx="220123" cy="220400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5" name="Google Shape;1645;p32"/>
              <p:cNvSpPr/>
              <p:nvPr/>
            </p:nvSpPr>
            <p:spPr>
              <a:xfrm flipH="1">
                <a:off x="3242641" y="509484"/>
                <a:ext cx="136177" cy="136177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6" name="Google Shape;1646;p32"/>
              <p:cNvSpPr/>
              <p:nvPr/>
            </p:nvSpPr>
            <p:spPr>
              <a:xfrm flipH="1">
                <a:off x="3240109" y="507242"/>
                <a:ext cx="140951" cy="140674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47" name="Google Shape;1647;p32"/>
            <p:cNvGrpSpPr/>
            <p:nvPr/>
          </p:nvGrpSpPr>
          <p:grpSpPr>
            <a:xfrm flipH="1">
              <a:off x="242270" y="4142425"/>
              <a:ext cx="175013" cy="27000"/>
              <a:chOff x="5662375" y="212375"/>
              <a:chExt cx="175013" cy="27000"/>
            </a:xfrm>
          </p:grpSpPr>
          <p:sp>
            <p:nvSpPr>
              <p:cNvPr id="1648" name="Google Shape;1648;p32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9" name="Google Shape;1649;p32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0" name="Google Shape;1650;p32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651" name="Google Shape;1651;p32"/>
            <p:cNvCxnSpPr/>
            <p:nvPr/>
          </p:nvCxnSpPr>
          <p:spPr>
            <a:xfrm rot="10800000">
              <a:off x="5995050" y="226600"/>
              <a:ext cx="1504500" cy="2247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52" name="Google Shape;1652;p32"/>
            <p:cNvCxnSpPr/>
            <p:nvPr/>
          </p:nvCxnSpPr>
          <p:spPr>
            <a:xfrm rot="10800000">
              <a:off x="7512925" y="457850"/>
              <a:ext cx="829500" cy="7434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53" name="Google Shape;1653;p32"/>
            <p:cNvCxnSpPr/>
            <p:nvPr/>
          </p:nvCxnSpPr>
          <p:spPr>
            <a:xfrm flipH="1">
              <a:off x="8348975" y="-6625"/>
              <a:ext cx="796500" cy="11880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654" name="Google Shape;1654;p32"/>
            <p:cNvGrpSpPr/>
            <p:nvPr/>
          </p:nvGrpSpPr>
          <p:grpSpPr>
            <a:xfrm>
              <a:off x="8064275" y="1040250"/>
              <a:ext cx="581800" cy="582350"/>
              <a:chOff x="8064275" y="887850"/>
              <a:chExt cx="581800" cy="582350"/>
            </a:xfrm>
          </p:grpSpPr>
          <p:sp>
            <p:nvSpPr>
              <p:cNvPr id="1655" name="Google Shape;1655;p32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6" name="Google Shape;1656;p32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7" name="Google Shape;1657;p32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8" name="Google Shape;1658;p32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9" name="Google Shape;1659;p32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60" name="Google Shape;1660;p32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61" name="Google Shape;1661;p32"/>
            <p:cNvGrpSpPr/>
            <p:nvPr/>
          </p:nvGrpSpPr>
          <p:grpSpPr>
            <a:xfrm>
              <a:off x="7353050" y="316275"/>
              <a:ext cx="292025" cy="292575"/>
              <a:chOff x="7353050" y="316275"/>
              <a:chExt cx="292025" cy="292575"/>
            </a:xfrm>
          </p:grpSpPr>
          <p:sp>
            <p:nvSpPr>
              <p:cNvPr id="1662" name="Google Shape;1662;p32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63" name="Google Shape;1663;p32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64" name="Google Shape;1664;p32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65" name="Google Shape;1665;p32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66" name="Google Shape;1666;p32"/>
            <p:cNvGrpSpPr/>
            <p:nvPr/>
          </p:nvGrpSpPr>
          <p:grpSpPr>
            <a:xfrm>
              <a:off x="8792300" y="321275"/>
              <a:ext cx="175000" cy="175000"/>
              <a:chOff x="8792300" y="321275"/>
              <a:chExt cx="175000" cy="175000"/>
            </a:xfrm>
          </p:grpSpPr>
          <p:sp>
            <p:nvSpPr>
              <p:cNvPr id="1667" name="Google Shape;1667;p32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68" name="Google Shape;1668;p32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69" name="Google Shape;1669;p32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70" name="Google Shape;1670;p32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671" name="Google Shape;1671;p32"/>
            <p:cNvSpPr/>
            <p:nvPr/>
          </p:nvSpPr>
          <p:spPr>
            <a:xfrm>
              <a:off x="5829305" y="687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2" name="Google Shape;1672;p32"/>
            <p:cNvSpPr/>
            <p:nvPr/>
          </p:nvSpPr>
          <p:spPr>
            <a:xfrm>
              <a:off x="5827050" y="661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3" name="Google Shape;1673;p32"/>
            <p:cNvSpPr/>
            <p:nvPr/>
          </p:nvSpPr>
          <p:spPr>
            <a:xfrm>
              <a:off x="5865794" y="1052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4" name="Google Shape;1674;p32"/>
            <p:cNvSpPr/>
            <p:nvPr/>
          </p:nvSpPr>
          <p:spPr>
            <a:xfrm>
              <a:off x="5863552" y="1026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5" name="Google Shape;1675;p32"/>
            <p:cNvSpPr/>
            <p:nvPr/>
          </p:nvSpPr>
          <p:spPr>
            <a:xfrm>
              <a:off x="5905382" y="1447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6" name="Google Shape;1676;p32"/>
            <p:cNvSpPr/>
            <p:nvPr/>
          </p:nvSpPr>
          <p:spPr>
            <a:xfrm>
              <a:off x="5903140" y="1425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77" name="Google Shape;1677;p32"/>
            <p:cNvGrpSpPr/>
            <p:nvPr/>
          </p:nvGrpSpPr>
          <p:grpSpPr>
            <a:xfrm>
              <a:off x="8490050" y="170875"/>
              <a:ext cx="175013" cy="27000"/>
              <a:chOff x="5662375" y="212375"/>
              <a:chExt cx="175013" cy="27000"/>
            </a:xfrm>
          </p:grpSpPr>
          <p:sp>
            <p:nvSpPr>
              <p:cNvPr id="1678" name="Google Shape;1678;p32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79" name="Google Shape;1679;p32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80" name="Google Shape;1680;p32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81" name="Google Shape;1681;p32"/>
            <p:cNvGrpSpPr/>
            <p:nvPr/>
          </p:nvGrpSpPr>
          <p:grpSpPr>
            <a:xfrm>
              <a:off x="8678350" y="1658000"/>
              <a:ext cx="175013" cy="27000"/>
              <a:chOff x="5662375" y="212375"/>
              <a:chExt cx="175013" cy="27000"/>
            </a:xfrm>
          </p:grpSpPr>
          <p:sp>
            <p:nvSpPr>
              <p:cNvPr id="1682" name="Google Shape;1682;p32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83" name="Google Shape;1683;p32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84" name="Google Shape;1684;p32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688" name="Shape 16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5"/>
          <p:cNvGrpSpPr/>
          <p:nvPr/>
        </p:nvGrpSpPr>
        <p:grpSpPr>
          <a:xfrm>
            <a:off x="2132649" y="713253"/>
            <a:ext cx="4878702" cy="3717004"/>
            <a:chOff x="399425" y="238125"/>
            <a:chExt cx="6810025" cy="5187000"/>
          </a:xfrm>
        </p:grpSpPr>
        <p:sp>
          <p:nvSpPr>
            <p:cNvPr id="106" name="Google Shape;106;p5"/>
            <p:cNvSpPr/>
            <p:nvPr/>
          </p:nvSpPr>
          <p:spPr>
            <a:xfrm>
              <a:off x="399425" y="238325"/>
              <a:ext cx="6810025" cy="5186100"/>
            </a:xfrm>
            <a:custGeom>
              <a:rect b="b" l="l" r="r" t="t"/>
              <a:pathLst>
                <a:path extrusionOk="0" h="207444" w="272401">
                  <a:moveTo>
                    <a:pt x="143525" y="0"/>
                  </a:moveTo>
                  <a:cubicBezTo>
                    <a:pt x="130816" y="0"/>
                    <a:pt x="118065" y="708"/>
                    <a:pt x="105367" y="1397"/>
                  </a:cubicBezTo>
                  <a:cubicBezTo>
                    <a:pt x="85699" y="2506"/>
                    <a:pt x="65661" y="3689"/>
                    <a:pt x="47175" y="10640"/>
                  </a:cubicBezTo>
                  <a:cubicBezTo>
                    <a:pt x="28764" y="17590"/>
                    <a:pt x="11832" y="31343"/>
                    <a:pt x="5990" y="50198"/>
                  </a:cubicBezTo>
                  <a:cubicBezTo>
                    <a:pt x="1" y="69867"/>
                    <a:pt x="6877" y="90940"/>
                    <a:pt x="13680" y="110387"/>
                  </a:cubicBezTo>
                  <a:cubicBezTo>
                    <a:pt x="22479" y="135305"/>
                    <a:pt x="31870" y="161332"/>
                    <a:pt x="51390" y="179152"/>
                  </a:cubicBezTo>
                  <a:cubicBezTo>
                    <a:pt x="67098" y="193557"/>
                    <a:pt x="97572" y="207444"/>
                    <a:pt x="121591" y="207444"/>
                  </a:cubicBezTo>
                  <a:cubicBezTo>
                    <a:pt x="124820" y="207444"/>
                    <a:pt x="127933" y="207193"/>
                    <a:pt x="130877" y="206658"/>
                  </a:cubicBezTo>
                  <a:cubicBezTo>
                    <a:pt x="145739" y="204070"/>
                    <a:pt x="159714" y="191205"/>
                    <a:pt x="171840" y="182923"/>
                  </a:cubicBezTo>
                  <a:cubicBezTo>
                    <a:pt x="188625" y="171314"/>
                    <a:pt x="205484" y="159705"/>
                    <a:pt x="222268" y="148097"/>
                  </a:cubicBezTo>
                  <a:cubicBezTo>
                    <a:pt x="236909" y="138041"/>
                    <a:pt x="252067" y="127319"/>
                    <a:pt x="260348" y="111644"/>
                  </a:cubicBezTo>
                  <a:cubicBezTo>
                    <a:pt x="272400" y="88722"/>
                    <a:pt x="266411" y="59071"/>
                    <a:pt x="249996" y="39033"/>
                  </a:cubicBezTo>
                  <a:cubicBezTo>
                    <a:pt x="233507" y="18995"/>
                    <a:pt x="208367" y="7756"/>
                    <a:pt x="182858" y="3098"/>
                  </a:cubicBezTo>
                  <a:cubicBezTo>
                    <a:pt x="169864" y="762"/>
                    <a:pt x="156717" y="0"/>
                    <a:pt x="1435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5"/>
            <p:cNvSpPr/>
            <p:nvPr/>
          </p:nvSpPr>
          <p:spPr>
            <a:xfrm>
              <a:off x="491875" y="238125"/>
              <a:ext cx="6575225" cy="5187000"/>
            </a:xfrm>
            <a:custGeom>
              <a:rect b="b" l="l" r="r" t="t"/>
              <a:pathLst>
                <a:path extrusionOk="0" h="207480" w="263009">
                  <a:moveTo>
                    <a:pt x="139601" y="0"/>
                  </a:moveTo>
                  <a:cubicBezTo>
                    <a:pt x="126957" y="0"/>
                    <a:pt x="114313" y="739"/>
                    <a:pt x="101669" y="1405"/>
                  </a:cubicBezTo>
                  <a:cubicBezTo>
                    <a:pt x="82001" y="2514"/>
                    <a:pt x="61963" y="3697"/>
                    <a:pt x="43477" y="10648"/>
                  </a:cubicBezTo>
                  <a:cubicBezTo>
                    <a:pt x="25066" y="17598"/>
                    <a:pt x="8134" y="31351"/>
                    <a:pt x="2292" y="50206"/>
                  </a:cubicBezTo>
                  <a:cubicBezTo>
                    <a:pt x="665" y="55530"/>
                    <a:pt x="0" y="60928"/>
                    <a:pt x="0" y="66399"/>
                  </a:cubicBezTo>
                  <a:cubicBezTo>
                    <a:pt x="0" y="81114"/>
                    <a:pt x="5028" y="96198"/>
                    <a:pt x="9982" y="110395"/>
                  </a:cubicBezTo>
                  <a:cubicBezTo>
                    <a:pt x="18781" y="135313"/>
                    <a:pt x="28172" y="161340"/>
                    <a:pt x="47692" y="179160"/>
                  </a:cubicBezTo>
                  <a:cubicBezTo>
                    <a:pt x="63442" y="193579"/>
                    <a:pt x="93979" y="207480"/>
                    <a:pt x="118010" y="207480"/>
                  </a:cubicBezTo>
                  <a:cubicBezTo>
                    <a:pt x="121190" y="207480"/>
                    <a:pt x="124221" y="207258"/>
                    <a:pt x="127179" y="206666"/>
                  </a:cubicBezTo>
                  <a:cubicBezTo>
                    <a:pt x="142041" y="204078"/>
                    <a:pt x="156016" y="191213"/>
                    <a:pt x="168142" y="182931"/>
                  </a:cubicBezTo>
                  <a:cubicBezTo>
                    <a:pt x="184927" y="171322"/>
                    <a:pt x="201786" y="159713"/>
                    <a:pt x="218570" y="148105"/>
                  </a:cubicBezTo>
                  <a:cubicBezTo>
                    <a:pt x="233211" y="138049"/>
                    <a:pt x="248369" y="127327"/>
                    <a:pt x="256650" y="111652"/>
                  </a:cubicBezTo>
                  <a:cubicBezTo>
                    <a:pt x="261013" y="103370"/>
                    <a:pt x="263009" y="94127"/>
                    <a:pt x="263009" y="84885"/>
                  </a:cubicBezTo>
                  <a:cubicBezTo>
                    <a:pt x="263009" y="68544"/>
                    <a:pt x="256798" y="51833"/>
                    <a:pt x="246298" y="39041"/>
                  </a:cubicBezTo>
                  <a:cubicBezTo>
                    <a:pt x="229809" y="19003"/>
                    <a:pt x="204669" y="7764"/>
                    <a:pt x="179160" y="3106"/>
                  </a:cubicBezTo>
                  <a:cubicBezTo>
                    <a:pt x="166146" y="813"/>
                    <a:pt x="152910" y="0"/>
                    <a:pt x="1396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8" name="Google Shape;108;p5"/>
          <p:cNvSpPr txBox="1"/>
          <p:nvPr>
            <p:ph type="title"/>
          </p:nvPr>
        </p:nvSpPr>
        <p:spPr>
          <a:xfrm>
            <a:off x="2971800" y="2231136"/>
            <a:ext cx="32004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09" name="Google Shape;109;p5"/>
          <p:cNvSpPr txBox="1"/>
          <p:nvPr>
            <p:ph idx="2" type="title"/>
          </p:nvPr>
        </p:nvSpPr>
        <p:spPr>
          <a:xfrm>
            <a:off x="2971800" y="1161288"/>
            <a:ext cx="2967600" cy="106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/>
        </p:txBody>
      </p:sp>
      <p:sp>
        <p:nvSpPr>
          <p:cNvPr id="110" name="Google Shape;110;p5"/>
          <p:cNvSpPr txBox="1"/>
          <p:nvPr>
            <p:ph idx="1" type="subTitle"/>
          </p:nvPr>
        </p:nvSpPr>
        <p:spPr>
          <a:xfrm>
            <a:off x="2973225" y="2999232"/>
            <a:ext cx="32004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grpSp>
        <p:nvGrpSpPr>
          <p:cNvPr id="111" name="Google Shape;111;p5"/>
          <p:cNvGrpSpPr/>
          <p:nvPr/>
        </p:nvGrpSpPr>
        <p:grpSpPr>
          <a:xfrm>
            <a:off x="432850" y="0"/>
            <a:ext cx="8278300" cy="5165700"/>
            <a:chOff x="432850" y="0"/>
            <a:chExt cx="8278300" cy="5165700"/>
          </a:xfrm>
        </p:grpSpPr>
        <p:cxnSp>
          <p:nvCxnSpPr>
            <p:cNvPr id="112" name="Google Shape;112;p5"/>
            <p:cNvCxnSpPr/>
            <p:nvPr/>
          </p:nvCxnSpPr>
          <p:spPr>
            <a:xfrm rot="10800000">
              <a:off x="8420275" y="2664300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13" name="Google Shape;113;p5"/>
            <p:cNvGrpSpPr/>
            <p:nvPr/>
          </p:nvGrpSpPr>
          <p:grpSpPr>
            <a:xfrm>
              <a:off x="8129350" y="4292175"/>
              <a:ext cx="581800" cy="582350"/>
              <a:chOff x="8064275" y="887850"/>
              <a:chExt cx="581800" cy="582350"/>
            </a:xfrm>
          </p:grpSpPr>
          <p:sp>
            <p:nvSpPr>
              <p:cNvPr id="114" name="Google Shape;114;p5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115;p5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6" name="Google Shape;116;p5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" name="Google Shape;117;p5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118;p5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" name="Google Shape;119;p5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" name="Google Shape;120;p5"/>
            <p:cNvGrpSpPr/>
            <p:nvPr/>
          </p:nvGrpSpPr>
          <p:grpSpPr>
            <a:xfrm>
              <a:off x="8274238" y="3720600"/>
              <a:ext cx="292025" cy="292575"/>
              <a:chOff x="7353050" y="316275"/>
              <a:chExt cx="292025" cy="292575"/>
            </a:xfrm>
          </p:grpSpPr>
          <p:sp>
            <p:nvSpPr>
              <p:cNvPr id="121" name="Google Shape;121;p5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5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5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" name="Google Shape;124;p5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5" name="Google Shape;125;p5"/>
            <p:cNvGrpSpPr/>
            <p:nvPr/>
          </p:nvGrpSpPr>
          <p:grpSpPr>
            <a:xfrm>
              <a:off x="8332763" y="3212475"/>
              <a:ext cx="175000" cy="175000"/>
              <a:chOff x="8792300" y="321275"/>
              <a:chExt cx="175000" cy="175000"/>
            </a:xfrm>
          </p:grpSpPr>
          <p:sp>
            <p:nvSpPr>
              <p:cNvPr id="126" name="Google Shape;126;p5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127;p5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" name="Google Shape;128;p5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129;p5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30" name="Google Shape;130;p5"/>
            <p:cNvCxnSpPr/>
            <p:nvPr/>
          </p:nvCxnSpPr>
          <p:spPr>
            <a:xfrm>
              <a:off x="723725" y="613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31" name="Google Shape;131;p5"/>
            <p:cNvGrpSpPr/>
            <p:nvPr/>
          </p:nvGrpSpPr>
          <p:grpSpPr>
            <a:xfrm rot="10800000">
              <a:off x="432850" y="291788"/>
              <a:ext cx="581800" cy="582350"/>
              <a:chOff x="8064275" y="887850"/>
              <a:chExt cx="581800" cy="582350"/>
            </a:xfrm>
          </p:grpSpPr>
          <p:sp>
            <p:nvSpPr>
              <p:cNvPr id="132" name="Google Shape;132;p5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133;p5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134;p5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135;p5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Google Shape;136;p5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Google Shape;137;p5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" name="Google Shape;138;p5"/>
            <p:cNvGrpSpPr/>
            <p:nvPr/>
          </p:nvGrpSpPr>
          <p:grpSpPr>
            <a:xfrm rot="10800000">
              <a:off x="577738" y="1153138"/>
              <a:ext cx="292025" cy="292575"/>
              <a:chOff x="7353050" y="316275"/>
              <a:chExt cx="292025" cy="292575"/>
            </a:xfrm>
          </p:grpSpPr>
          <p:sp>
            <p:nvSpPr>
              <p:cNvPr id="139" name="Google Shape;139;p5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" name="Google Shape;140;p5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" name="Google Shape;141;p5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5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3" name="Google Shape;143;p5"/>
            <p:cNvGrpSpPr/>
            <p:nvPr/>
          </p:nvGrpSpPr>
          <p:grpSpPr>
            <a:xfrm rot="10800000">
              <a:off x="636238" y="1778838"/>
              <a:ext cx="175000" cy="175000"/>
              <a:chOff x="8792300" y="321275"/>
              <a:chExt cx="175000" cy="175000"/>
            </a:xfrm>
          </p:grpSpPr>
          <p:sp>
            <p:nvSpPr>
              <p:cNvPr id="144" name="Google Shape;144;p5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" name="Google Shape;145;p5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146;p5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" name="Google Shape;147;p5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" name="Google Shape;148;p5"/>
            <p:cNvGrpSpPr/>
            <p:nvPr/>
          </p:nvGrpSpPr>
          <p:grpSpPr>
            <a:xfrm>
              <a:off x="432850" y="2003163"/>
              <a:ext cx="175013" cy="27000"/>
              <a:chOff x="5662375" y="212375"/>
              <a:chExt cx="175013" cy="27000"/>
            </a:xfrm>
          </p:grpSpPr>
          <p:sp>
            <p:nvSpPr>
              <p:cNvPr id="149" name="Google Shape;149;p5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" name="Google Shape;150;p5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5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2" name="Google Shape;152;p5"/>
            <p:cNvGrpSpPr/>
            <p:nvPr/>
          </p:nvGrpSpPr>
          <p:grpSpPr>
            <a:xfrm>
              <a:off x="788100" y="208488"/>
              <a:ext cx="175013" cy="27000"/>
              <a:chOff x="5662375" y="212375"/>
              <a:chExt cx="175013" cy="27000"/>
            </a:xfrm>
          </p:grpSpPr>
          <p:sp>
            <p:nvSpPr>
              <p:cNvPr id="153" name="Google Shape;153;p5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" name="Google Shape;154;p5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155;p5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6" name="Google Shape;156;p5"/>
            <p:cNvGrpSpPr/>
            <p:nvPr/>
          </p:nvGrpSpPr>
          <p:grpSpPr>
            <a:xfrm>
              <a:off x="8129350" y="4988725"/>
              <a:ext cx="175013" cy="27000"/>
              <a:chOff x="5662375" y="212375"/>
              <a:chExt cx="175013" cy="27000"/>
            </a:xfrm>
          </p:grpSpPr>
          <p:sp>
            <p:nvSpPr>
              <p:cNvPr id="157" name="Google Shape;157;p5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" name="Google Shape;158;p5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" name="Google Shape;159;p5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0" name="Google Shape;160;p5"/>
            <p:cNvGrpSpPr/>
            <p:nvPr/>
          </p:nvGrpSpPr>
          <p:grpSpPr>
            <a:xfrm>
              <a:off x="8497550" y="3429425"/>
              <a:ext cx="175013" cy="27000"/>
              <a:chOff x="5662375" y="212375"/>
              <a:chExt cx="175013" cy="27000"/>
            </a:xfrm>
          </p:grpSpPr>
          <p:sp>
            <p:nvSpPr>
              <p:cNvPr id="161" name="Google Shape;161;p5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" name="Google Shape;162;p5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" name="Google Shape;163;p5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64" name="Google Shape;164;p5"/>
            <p:cNvCxnSpPr/>
            <p:nvPr/>
          </p:nvCxnSpPr>
          <p:spPr>
            <a:xfrm>
              <a:off x="8407225" y="0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5" name="Google Shape;165;p5"/>
            <p:cNvCxnSpPr/>
            <p:nvPr/>
          </p:nvCxnSpPr>
          <p:spPr>
            <a:xfrm>
              <a:off x="718025" y="2985634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66" name="Google Shape;166;p5"/>
            <p:cNvSpPr/>
            <p:nvPr/>
          </p:nvSpPr>
          <p:spPr>
            <a:xfrm>
              <a:off x="671825" y="458788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671825" y="394033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8361025" y="1453500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8361025" y="234875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"/>
          <p:cNvSpPr txBox="1"/>
          <p:nvPr>
            <p:ph idx="1" type="subTitle"/>
          </p:nvPr>
        </p:nvSpPr>
        <p:spPr>
          <a:xfrm>
            <a:off x="2167128" y="3054096"/>
            <a:ext cx="4809600" cy="11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grpSp>
        <p:nvGrpSpPr>
          <p:cNvPr id="172" name="Google Shape;172;p6"/>
          <p:cNvGrpSpPr/>
          <p:nvPr/>
        </p:nvGrpSpPr>
        <p:grpSpPr>
          <a:xfrm>
            <a:off x="4484494" y="4433000"/>
            <a:ext cx="175013" cy="27000"/>
            <a:chOff x="5662375" y="212375"/>
            <a:chExt cx="175013" cy="27000"/>
          </a:xfrm>
        </p:grpSpPr>
        <p:sp>
          <p:nvSpPr>
            <p:cNvPr id="173" name="Google Shape;173;p6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6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6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6" name="Google Shape;176;p6"/>
          <p:cNvSpPr txBox="1"/>
          <p:nvPr>
            <p:ph type="title"/>
          </p:nvPr>
        </p:nvSpPr>
        <p:spPr>
          <a:xfrm>
            <a:off x="2167128" y="2478024"/>
            <a:ext cx="4809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77" name="Google Shape;177;p6"/>
          <p:cNvGrpSpPr/>
          <p:nvPr/>
        </p:nvGrpSpPr>
        <p:grpSpPr>
          <a:xfrm>
            <a:off x="432850" y="0"/>
            <a:ext cx="8278300" cy="5165700"/>
            <a:chOff x="432850" y="0"/>
            <a:chExt cx="8278300" cy="5165700"/>
          </a:xfrm>
        </p:grpSpPr>
        <p:cxnSp>
          <p:nvCxnSpPr>
            <p:cNvPr id="178" name="Google Shape;178;p6"/>
            <p:cNvCxnSpPr/>
            <p:nvPr/>
          </p:nvCxnSpPr>
          <p:spPr>
            <a:xfrm rot="10800000">
              <a:off x="8420275" y="2664300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79" name="Google Shape;179;p6"/>
            <p:cNvGrpSpPr/>
            <p:nvPr/>
          </p:nvGrpSpPr>
          <p:grpSpPr>
            <a:xfrm>
              <a:off x="8129350" y="4292175"/>
              <a:ext cx="581800" cy="582350"/>
              <a:chOff x="8064275" y="887850"/>
              <a:chExt cx="581800" cy="582350"/>
            </a:xfrm>
          </p:grpSpPr>
          <p:sp>
            <p:nvSpPr>
              <p:cNvPr id="180" name="Google Shape;180;p6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" name="Google Shape;181;p6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2" name="Google Shape;182;p6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3" name="Google Shape;183;p6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4" name="Google Shape;184;p6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5" name="Google Shape;185;p6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6" name="Google Shape;186;p6"/>
            <p:cNvGrpSpPr/>
            <p:nvPr/>
          </p:nvGrpSpPr>
          <p:grpSpPr>
            <a:xfrm>
              <a:off x="8274238" y="3720600"/>
              <a:ext cx="292025" cy="292575"/>
              <a:chOff x="7353050" y="316275"/>
              <a:chExt cx="292025" cy="292575"/>
            </a:xfrm>
          </p:grpSpPr>
          <p:sp>
            <p:nvSpPr>
              <p:cNvPr id="187" name="Google Shape;187;p6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8" name="Google Shape;188;p6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p6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0" name="Google Shape;190;p6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1" name="Google Shape;191;p6"/>
            <p:cNvGrpSpPr/>
            <p:nvPr/>
          </p:nvGrpSpPr>
          <p:grpSpPr>
            <a:xfrm>
              <a:off x="8332763" y="3212475"/>
              <a:ext cx="175000" cy="175000"/>
              <a:chOff x="8792300" y="321275"/>
              <a:chExt cx="175000" cy="175000"/>
            </a:xfrm>
          </p:grpSpPr>
          <p:sp>
            <p:nvSpPr>
              <p:cNvPr id="192" name="Google Shape;192;p6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3" name="Google Shape;193;p6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4" name="Google Shape;194;p6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5" name="Google Shape;195;p6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96" name="Google Shape;196;p6"/>
            <p:cNvCxnSpPr/>
            <p:nvPr/>
          </p:nvCxnSpPr>
          <p:spPr>
            <a:xfrm>
              <a:off x="723725" y="613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97" name="Google Shape;197;p6"/>
            <p:cNvGrpSpPr/>
            <p:nvPr/>
          </p:nvGrpSpPr>
          <p:grpSpPr>
            <a:xfrm rot="10800000">
              <a:off x="432850" y="291788"/>
              <a:ext cx="581800" cy="582350"/>
              <a:chOff x="8064275" y="887850"/>
              <a:chExt cx="581800" cy="582350"/>
            </a:xfrm>
          </p:grpSpPr>
          <p:sp>
            <p:nvSpPr>
              <p:cNvPr id="198" name="Google Shape;198;p6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9" name="Google Shape;199;p6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" name="Google Shape;200;p6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201;p6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202;p6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203;p6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04" name="Google Shape;204;p6"/>
            <p:cNvGrpSpPr/>
            <p:nvPr/>
          </p:nvGrpSpPr>
          <p:grpSpPr>
            <a:xfrm rot="10800000">
              <a:off x="577738" y="1153138"/>
              <a:ext cx="292025" cy="292575"/>
              <a:chOff x="7353050" y="316275"/>
              <a:chExt cx="292025" cy="292575"/>
            </a:xfrm>
          </p:grpSpPr>
          <p:sp>
            <p:nvSpPr>
              <p:cNvPr id="205" name="Google Shape;205;p6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6" name="Google Shape;206;p6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7" name="Google Shape;207;p6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8" name="Google Shape;208;p6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09" name="Google Shape;209;p6"/>
            <p:cNvGrpSpPr/>
            <p:nvPr/>
          </p:nvGrpSpPr>
          <p:grpSpPr>
            <a:xfrm rot="10800000">
              <a:off x="636238" y="1778838"/>
              <a:ext cx="175000" cy="175000"/>
              <a:chOff x="8792300" y="321275"/>
              <a:chExt cx="175000" cy="175000"/>
            </a:xfrm>
          </p:grpSpPr>
          <p:sp>
            <p:nvSpPr>
              <p:cNvPr id="210" name="Google Shape;210;p6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" name="Google Shape;211;p6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" name="Google Shape;212;p6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" name="Google Shape;213;p6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4" name="Google Shape;214;p6"/>
            <p:cNvGrpSpPr/>
            <p:nvPr/>
          </p:nvGrpSpPr>
          <p:grpSpPr>
            <a:xfrm>
              <a:off x="432850" y="2003163"/>
              <a:ext cx="175013" cy="27000"/>
              <a:chOff x="5662375" y="212375"/>
              <a:chExt cx="175013" cy="27000"/>
            </a:xfrm>
          </p:grpSpPr>
          <p:sp>
            <p:nvSpPr>
              <p:cNvPr id="215" name="Google Shape;215;p6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" name="Google Shape;216;p6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" name="Google Shape;217;p6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8" name="Google Shape;218;p6"/>
            <p:cNvGrpSpPr/>
            <p:nvPr/>
          </p:nvGrpSpPr>
          <p:grpSpPr>
            <a:xfrm>
              <a:off x="788100" y="208488"/>
              <a:ext cx="175013" cy="27000"/>
              <a:chOff x="5662375" y="212375"/>
              <a:chExt cx="175013" cy="27000"/>
            </a:xfrm>
          </p:grpSpPr>
          <p:sp>
            <p:nvSpPr>
              <p:cNvPr id="219" name="Google Shape;219;p6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" name="Google Shape;220;p6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6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2" name="Google Shape;222;p6"/>
            <p:cNvGrpSpPr/>
            <p:nvPr/>
          </p:nvGrpSpPr>
          <p:grpSpPr>
            <a:xfrm>
              <a:off x="8129350" y="4988725"/>
              <a:ext cx="175013" cy="27000"/>
              <a:chOff x="5662375" y="212375"/>
              <a:chExt cx="175013" cy="27000"/>
            </a:xfrm>
          </p:grpSpPr>
          <p:sp>
            <p:nvSpPr>
              <p:cNvPr id="223" name="Google Shape;223;p6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4" name="Google Shape;224;p6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6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6" name="Google Shape;226;p6"/>
            <p:cNvGrpSpPr/>
            <p:nvPr/>
          </p:nvGrpSpPr>
          <p:grpSpPr>
            <a:xfrm>
              <a:off x="8497550" y="3429425"/>
              <a:ext cx="175013" cy="27000"/>
              <a:chOff x="5662375" y="212375"/>
              <a:chExt cx="175013" cy="27000"/>
            </a:xfrm>
          </p:grpSpPr>
          <p:sp>
            <p:nvSpPr>
              <p:cNvPr id="227" name="Google Shape;227;p6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6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9" name="Google Shape;229;p6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230" name="Google Shape;230;p6"/>
            <p:cNvCxnSpPr/>
            <p:nvPr/>
          </p:nvCxnSpPr>
          <p:spPr>
            <a:xfrm>
              <a:off x="8407225" y="0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1" name="Google Shape;231;p6"/>
            <p:cNvCxnSpPr/>
            <p:nvPr/>
          </p:nvCxnSpPr>
          <p:spPr>
            <a:xfrm>
              <a:off x="718025" y="2985634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32" name="Google Shape;232;p6"/>
            <p:cNvSpPr/>
            <p:nvPr/>
          </p:nvSpPr>
          <p:spPr>
            <a:xfrm>
              <a:off x="671825" y="458788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671825" y="394033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8361025" y="1453500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8361025" y="234875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of text">
  <p:cSld name="CUSTOM_1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7"/>
          <p:cNvSpPr txBox="1"/>
          <p:nvPr>
            <p:ph type="title"/>
          </p:nvPr>
        </p:nvSpPr>
        <p:spPr>
          <a:xfrm>
            <a:off x="1719072" y="338328"/>
            <a:ext cx="55779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8" name="Google Shape;238;p7"/>
          <p:cNvSpPr txBox="1"/>
          <p:nvPr>
            <p:ph idx="1" type="subTitle"/>
          </p:nvPr>
        </p:nvSpPr>
        <p:spPr>
          <a:xfrm>
            <a:off x="3694176" y="2414016"/>
            <a:ext cx="17649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239" name="Google Shape;239;p7"/>
          <p:cNvSpPr txBox="1"/>
          <p:nvPr>
            <p:ph idx="2" type="subTitle"/>
          </p:nvPr>
        </p:nvSpPr>
        <p:spPr>
          <a:xfrm>
            <a:off x="1024128" y="2414016"/>
            <a:ext cx="17649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240" name="Google Shape;240;p7"/>
          <p:cNvSpPr txBox="1"/>
          <p:nvPr>
            <p:ph idx="3" type="subTitle"/>
          </p:nvPr>
        </p:nvSpPr>
        <p:spPr>
          <a:xfrm>
            <a:off x="6355080" y="2414016"/>
            <a:ext cx="17649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241" name="Google Shape;241;p7"/>
          <p:cNvSpPr txBox="1"/>
          <p:nvPr>
            <p:ph idx="4" type="subTitle"/>
          </p:nvPr>
        </p:nvSpPr>
        <p:spPr>
          <a:xfrm>
            <a:off x="3694176" y="2825496"/>
            <a:ext cx="1764900" cy="1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242" name="Google Shape;242;p7"/>
          <p:cNvSpPr txBox="1"/>
          <p:nvPr>
            <p:ph idx="5" type="subTitle"/>
          </p:nvPr>
        </p:nvSpPr>
        <p:spPr>
          <a:xfrm>
            <a:off x="1024128" y="2825496"/>
            <a:ext cx="1764900" cy="1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243" name="Google Shape;243;p7"/>
          <p:cNvSpPr txBox="1"/>
          <p:nvPr>
            <p:ph idx="6" type="subTitle"/>
          </p:nvPr>
        </p:nvSpPr>
        <p:spPr>
          <a:xfrm>
            <a:off x="6355080" y="2825496"/>
            <a:ext cx="1764900" cy="1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grpSp>
        <p:nvGrpSpPr>
          <p:cNvPr id="244" name="Google Shape;244;p7"/>
          <p:cNvGrpSpPr/>
          <p:nvPr/>
        </p:nvGrpSpPr>
        <p:grpSpPr>
          <a:xfrm>
            <a:off x="261711" y="-1158"/>
            <a:ext cx="8550326" cy="3981600"/>
            <a:chOff x="261711" y="-1158"/>
            <a:chExt cx="8550326" cy="3981600"/>
          </a:xfrm>
        </p:grpSpPr>
        <p:cxnSp>
          <p:nvCxnSpPr>
            <p:cNvPr id="245" name="Google Shape;245;p7"/>
            <p:cNvCxnSpPr/>
            <p:nvPr/>
          </p:nvCxnSpPr>
          <p:spPr>
            <a:xfrm>
              <a:off x="515925" y="-1158"/>
              <a:ext cx="0" cy="39816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6" name="Google Shape;246;p7"/>
            <p:cNvCxnSpPr/>
            <p:nvPr/>
          </p:nvCxnSpPr>
          <p:spPr>
            <a:xfrm>
              <a:off x="8666025" y="-1158"/>
              <a:ext cx="0" cy="1902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247" name="Google Shape;247;p7"/>
            <p:cNvGrpSpPr/>
            <p:nvPr/>
          </p:nvGrpSpPr>
          <p:grpSpPr>
            <a:xfrm rot="10800000">
              <a:off x="343274" y="3300779"/>
              <a:ext cx="344736" cy="345385"/>
              <a:chOff x="7353050" y="316275"/>
              <a:chExt cx="292025" cy="292575"/>
            </a:xfrm>
          </p:grpSpPr>
          <p:sp>
            <p:nvSpPr>
              <p:cNvPr id="248" name="Google Shape;248;p7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9" name="Google Shape;249;p7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0" name="Google Shape;250;p7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" name="Google Shape;251;p7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2" name="Google Shape;252;p7"/>
            <p:cNvGrpSpPr/>
            <p:nvPr/>
          </p:nvGrpSpPr>
          <p:grpSpPr>
            <a:xfrm rot="10800000">
              <a:off x="8520013" y="714742"/>
              <a:ext cx="292025" cy="292575"/>
              <a:chOff x="7353050" y="316275"/>
              <a:chExt cx="292025" cy="292575"/>
            </a:xfrm>
          </p:grpSpPr>
          <p:sp>
            <p:nvSpPr>
              <p:cNvPr id="253" name="Google Shape;253;p7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4" name="Google Shape;254;p7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" name="Google Shape;255;p7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" name="Google Shape;256;p7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7" name="Google Shape;257;p7"/>
            <p:cNvGrpSpPr/>
            <p:nvPr/>
          </p:nvGrpSpPr>
          <p:grpSpPr>
            <a:xfrm rot="10800000">
              <a:off x="261711" y="465077"/>
              <a:ext cx="507562" cy="507984"/>
              <a:chOff x="8064275" y="887850"/>
              <a:chExt cx="581800" cy="582350"/>
            </a:xfrm>
          </p:grpSpPr>
          <p:sp>
            <p:nvSpPr>
              <p:cNvPr id="258" name="Google Shape;258;p7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9" name="Google Shape;259;p7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7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" name="Google Shape;261;p7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7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7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lumns of text">
  <p:cSld name="CUSTOM_2"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8"/>
          <p:cNvSpPr txBox="1"/>
          <p:nvPr>
            <p:ph type="title"/>
          </p:nvPr>
        </p:nvSpPr>
        <p:spPr>
          <a:xfrm>
            <a:off x="1568775" y="442350"/>
            <a:ext cx="6006300" cy="5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6" name="Google Shape;266;p8"/>
          <p:cNvSpPr txBox="1"/>
          <p:nvPr>
            <p:ph idx="1" type="subTitle"/>
          </p:nvPr>
        </p:nvSpPr>
        <p:spPr>
          <a:xfrm>
            <a:off x="1709928" y="1545336"/>
            <a:ext cx="19452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267" name="Google Shape;267;p8"/>
          <p:cNvSpPr txBox="1"/>
          <p:nvPr>
            <p:ph idx="2" type="subTitle"/>
          </p:nvPr>
        </p:nvSpPr>
        <p:spPr>
          <a:xfrm>
            <a:off x="1709928" y="1938528"/>
            <a:ext cx="19452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268" name="Google Shape;268;p8"/>
          <p:cNvSpPr txBox="1"/>
          <p:nvPr>
            <p:ph idx="3" type="subTitle"/>
          </p:nvPr>
        </p:nvSpPr>
        <p:spPr>
          <a:xfrm>
            <a:off x="5468112" y="1545336"/>
            <a:ext cx="19476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269" name="Google Shape;269;p8"/>
          <p:cNvSpPr txBox="1"/>
          <p:nvPr>
            <p:ph idx="4" type="subTitle"/>
          </p:nvPr>
        </p:nvSpPr>
        <p:spPr>
          <a:xfrm>
            <a:off x="5468112" y="1938528"/>
            <a:ext cx="1947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270" name="Google Shape;270;p8"/>
          <p:cNvSpPr txBox="1"/>
          <p:nvPr>
            <p:ph idx="5" type="subTitle"/>
          </p:nvPr>
        </p:nvSpPr>
        <p:spPr>
          <a:xfrm>
            <a:off x="2825496" y="3200400"/>
            <a:ext cx="19452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271" name="Google Shape;271;p8"/>
          <p:cNvSpPr txBox="1"/>
          <p:nvPr>
            <p:ph idx="6" type="subTitle"/>
          </p:nvPr>
        </p:nvSpPr>
        <p:spPr>
          <a:xfrm>
            <a:off x="2825496" y="3593592"/>
            <a:ext cx="19452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272" name="Google Shape;272;p8"/>
          <p:cNvSpPr txBox="1"/>
          <p:nvPr>
            <p:ph idx="7" type="subTitle"/>
          </p:nvPr>
        </p:nvSpPr>
        <p:spPr>
          <a:xfrm>
            <a:off x="6464808" y="3200400"/>
            <a:ext cx="19935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sp>
        <p:nvSpPr>
          <p:cNvPr id="273" name="Google Shape;273;p8"/>
          <p:cNvSpPr txBox="1"/>
          <p:nvPr>
            <p:ph idx="8" type="subTitle"/>
          </p:nvPr>
        </p:nvSpPr>
        <p:spPr>
          <a:xfrm>
            <a:off x="6464808" y="3593592"/>
            <a:ext cx="19935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cxnSp>
        <p:nvCxnSpPr>
          <p:cNvPr id="274" name="Google Shape;274;p8"/>
          <p:cNvCxnSpPr/>
          <p:nvPr/>
        </p:nvCxnSpPr>
        <p:spPr>
          <a:xfrm rot="10800000">
            <a:off x="8109000" y="501275"/>
            <a:ext cx="737700" cy="737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75" name="Google Shape;275;p8"/>
          <p:cNvCxnSpPr/>
          <p:nvPr/>
        </p:nvCxnSpPr>
        <p:spPr>
          <a:xfrm>
            <a:off x="582475" y="282188"/>
            <a:ext cx="1212900" cy="422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76" name="Google Shape;276;p8"/>
          <p:cNvCxnSpPr/>
          <p:nvPr/>
        </p:nvCxnSpPr>
        <p:spPr>
          <a:xfrm flipH="1" rot="10800000">
            <a:off x="0" y="274188"/>
            <a:ext cx="582600" cy="654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277" name="Google Shape;277;p8"/>
          <p:cNvGrpSpPr/>
          <p:nvPr/>
        </p:nvGrpSpPr>
        <p:grpSpPr>
          <a:xfrm flipH="1">
            <a:off x="423750" y="125363"/>
            <a:ext cx="292025" cy="292575"/>
            <a:chOff x="7353050" y="316275"/>
            <a:chExt cx="292025" cy="292575"/>
          </a:xfrm>
        </p:grpSpPr>
        <p:sp>
          <p:nvSpPr>
            <p:cNvPr id="278" name="Google Shape;278;p8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8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8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8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2" name="Google Shape;282;p8"/>
          <p:cNvGrpSpPr/>
          <p:nvPr/>
        </p:nvGrpSpPr>
        <p:grpSpPr>
          <a:xfrm>
            <a:off x="1638739" y="558163"/>
            <a:ext cx="293111" cy="293388"/>
            <a:chOff x="3164039" y="430875"/>
            <a:chExt cx="293111" cy="293388"/>
          </a:xfrm>
        </p:grpSpPr>
        <p:sp>
          <p:nvSpPr>
            <p:cNvPr id="283" name="Google Shape;283;p8"/>
            <p:cNvSpPr/>
            <p:nvPr/>
          </p:nvSpPr>
          <p:spPr>
            <a:xfrm flipH="1">
              <a:off x="3166281" y="433407"/>
              <a:ext cx="288614" cy="288337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8"/>
            <p:cNvSpPr/>
            <p:nvPr/>
          </p:nvSpPr>
          <p:spPr>
            <a:xfrm flipH="1">
              <a:off x="3164039" y="430875"/>
              <a:ext cx="293111" cy="293388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8"/>
            <p:cNvSpPr/>
            <p:nvPr/>
          </p:nvSpPr>
          <p:spPr>
            <a:xfrm flipH="1">
              <a:off x="3202780" y="469909"/>
              <a:ext cx="215626" cy="215337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8"/>
            <p:cNvSpPr/>
            <p:nvPr/>
          </p:nvSpPr>
          <p:spPr>
            <a:xfrm flipH="1">
              <a:off x="3200525" y="467377"/>
              <a:ext cx="220123" cy="220400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8"/>
            <p:cNvSpPr/>
            <p:nvPr/>
          </p:nvSpPr>
          <p:spPr>
            <a:xfrm flipH="1">
              <a:off x="3242641" y="509484"/>
              <a:ext cx="136177" cy="136177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8"/>
            <p:cNvSpPr/>
            <p:nvPr/>
          </p:nvSpPr>
          <p:spPr>
            <a:xfrm flipH="1">
              <a:off x="3240109" y="507242"/>
              <a:ext cx="140951" cy="140674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9" name="Google Shape;289;p8"/>
          <p:cNvGrpSpPr/>
          <p:nvPr/>
        </p:nvGrpSpPr>
        <p:grpSpPr>
          <a:xfrm>
            <a:off x="1591750" y="362600"/>
            <a:ext cx="175013" cy="27000"/>
            <a:chOff x="5662375" y="212375"/>
            <a:chExt cx="175013" cy="27000"/>
          </a:xfrm>
        </p:grpSpPr>
        <p:sp>
          <p:nvSpPr>
            <p:cNvPr id="290" name="Google Shape;290;p8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8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8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93" name="Google Shape;293;p8"/>
          <p:cNvCxnSpPr/>
          <p:nvPr/>
        </p:nvCxnSpPr>
        <p:spPr>
          <a:xfrm flipH="1">
            <a:off x="8151325" y="6875"/>
            <a:ext cx="1002600" cy="494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294" name="Google Shape;294;p8"/>
          <p:cNvGrpSpPr/>
          <p:nvPr/>
        </p:nvGrpSpPr>
        <p:grpSpPr>
          <a:xfrm>
            <a:off x="7823875" y="202375"/>
            <a:ext cx="581800" cy="582350"/>
            <a:chOff x="8064275" y="887850"/>
            <a:chExt cx="581800" cy="582350"/>
          </a:xfrm>
        </p:grpSpPr>
        <p:sp>
          <p:nvSpPr>
            <p:cNvPr id="295" name="Google Shape;295;p8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8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8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8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8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8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1" name="Google Shape;301;p8"/>
          <p:cNvGrpSpPr/>
          <p:nvPr/>
        </p:nvGrpSpPr>
        <p:grpSpPr>
          <a:xfrm flipH="1">
            <a:off x="8698650" y="1117488"/>
            <a:ext cx="292025" cy="292575"/>
            <a:chOff x="7353050" y="316275"/>
            <a:chExt cx="292025" cy="292575"/>
          </a:xfrm>
        </p:grpSpPr>
        <p:sp>
          <p:nvSpPr>
            <p:cNvPr id="302" name="Google Shape;302;p8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8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8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6" name="Google Shape;306;p8"/>
          <p:cNvGrpSpPr/>
          <p:nvPr/>
        </p:nvGrpSpPr>
        <p:grpSpPr>
          <a:xfrm>
            <a:off x="8678350" y="1581800"/>
            <a:ext cx="175013" cy="27000"/>
            <a:chOff x="5662375" y="212375"/>
            <a:chExt cx="175013" cy="27000"/>
          </a:xfrm>
        </p:grpSpPr>
        <p:sp>
          <p:nvSpPr>
            <p:cNvPr id="307" name="Google Shape;307;p8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9"/>
          <p:cNvSpPr txBox="1"/>
          <p:nvPr>
            <p:ph type="title"/>
          </p:nvPr>
        </p:nvSpPr>
        <p:spPr>
          <a:xfrm>
            <a:off x="1823475" y="338328"/>
            <a:ext cx="549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312" name="Google Shape;312;p9"/>
          <p:cNvGrpSpPr/>
          <p:nvPr/>
        </p:nvGrpSpPr>
        <p:grpSpPr>
          <a:xfrm>
            <a:off x="432850" y="0"/>
            <a:ext cx="8278300" cy="5165700"/>
            <a:chOff x="432850" y="0"/>
            <a:chExt cx="8278300" cy="5165700"/>
          </a:xfrm>
        </p:grpSpPr>
        <p:cxnSp>
          <p:nvCxnSpPr>
            <p:cNvPr id="313" name="Google Shape;313;p9"/>
            <p:cNvCxnSpPr/>
            <p:nvPr/>
          </p:nvCxnSpPr>
          <p:spPr>
            <a:xfrm rot="10800000">
              <a:off x="8420275" y="2664300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314" name="Google Shape;314;p9"/>
            <p:cNvGrpSpPr/>
            <p:nvPr/>
          </p:nvGrpSpPr>
          <p:grpSpPr>
            <a:xfrm>
              <a:off x="8129350" y="4292175"/>
              <a:ext cx="581800" cy="582350"/>
              <a:chOff x="8064275" y="887850"/>
              <a:chExt cx="581800" cy="582350"/>
            </a:xfrm>
          </p:grpSpPr>
          <p:sp>
            <p:nvSpPr>
              <p:cNvPr id="315" name="Google Shape;315;p9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" name="Google Shape;316;p9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9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" name="Google Shape;318;p9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9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9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1" name="Google Shape;321;p9"/>
            <p:cNvGrpSpPr/>
            <p:nvPr/>
          </p:nvGrpSpPr>
          <p:grpSpPr>
            <a:xfrm>
              <a:off x="8274238" y="3720600"/>
              <a:ext cx="292025" cy="292575"/>
              <a:chOff x="7353050" y="316275"/>
              <a:chExt cx="292025" cy="292575"/>
            </a:xfrm>
          </p:grpSpPr>
          <p:sp>
            <p:nvSpPr>
              <p:cNvPr id="322" name="Google Shape;322;p9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p9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4" name="Google Shape;324;p9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5" name="Google Shape;325;p9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6" name="Google Shape;326;p9"/>
            <p:cNvGrpSpPr/>
            <p:nvPr/>
          </p:nvGrpSpPr>
          <p:grpSpPr>
            <a:xfrm>
              <a:off x="8332763" y="3212475"/>
              <a:ext cx="175000" cy="175000"/>
              <a:chOff x="8792300" y="321275"/>
              <a:chExt cx="175000" cy="175000"/>
            </a:xfrm>
          </p:grpSpPr>
          <p:sp>
            <p:nvSpPr>
              <p:cNvPr id="327" name="Google Shape;327;p9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8" name="Google Shape;328;p9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9" name="Google Shape;329;p9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Google Shape;330;p9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331" name="Google Shape;331;p9"/>
            <p:cNvCxnSpPr/>
            <p:nvPr/>
          </p:nvCxnSpPr>
          <p:spPr>
            <a:xfrm>
              <a:off x="723725" y="613"/>
              <a:ext cx="0" cy="2501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332" name="Google Shape;332;p9"/>
            <p:cNvGrpSpPr/>
            <p:nvPr/>
          </p:nvGrpSpPr>
          <p:grpSpPr>
            <a:xfrm rot="10800000">
              <a:off x="432850" y="291788"/>
              <a:ext cx="581800" cy="582350"/>
              <a:chOff x="8064275" y="887850"/>
              <a:chExt cx="581800" cy="582350"/>
            </a:xfrm>
          </p:grpSpPr>
          <p:sp>
            <p:nvSpPr>
              <p:cNvPr id="333" name="Google Shape;333;p9"/>
              <p:cNvSpPr/>
              <p:nvPr/>
            </p:nvSpPr>
            <p:spPr>
              <a:xfrm>
                <a:off x="8068750" y="892875"/>
                <a:ext cx="572875" cy="572325"/>
              </a:xfrm>
              <a:custGeom>
                <a:rect b="b" l="l" r="r" t="t"/>
                <a:pathLst>
                  <a:path extrusionOk="0" h="22893" w="22915">
                    <a:moveTo>
                      <a:pt x="11457" y="0"/>
                    </a:moveTo>
                    <a:cubicBezTo>
                      <a:pt x="5127" y="0"/>
                      <a:pt x="0" y="5127"/>
                      <a:pt x="0" y="11435"/>
                    </a:cubicBezTo>
                    <a:cubicBezTo>
                      <a:pt x="0" y="17766"/>
                      <a:pt x="5127" y="22892"/>
                      <a:pt x="11457" y="22892"/>
                    </a:cubicBezTo>
                    <a:cubicBezTo>
                      <a:pt x="17788" y="22892"/>
                      <a:pt x="22914" y="17766"/>
                      <a:pt x="22914" y="11435"/>
                    </a:cubicBezTo>
                    <a:cubicBezTo>
                      <a:pt x="22914" y="5127"/>
                      <a:pt x="17788" y="0"/>
                      <a:pt x="11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" name="Google Shape;334;p9"/>
              <p:cNvSpPr/>
              <p:nvPr/>
            </p:nvSpPr>
            <p:spPr>
              <a:xfrm>
                <a:off x="8064275" y="887850"/>
                <a:ext cx="581800" cy="582350"/>
              </a:xfrm>
              <a:custGeom>
                <a:rect b="b" l="l" r="r" t="t"/>
                <a:pathLst>
                  <a:path extrusionOk="0" h="23294" w="23272">
                    <a:moveTo>
                      <a:pt x="11636" y="380"/>
                    </a:moveTo>
                    <a:cubicBezTo>
                      <a:pt x="14757" y="380"/>
                      <a:pt x="17566" y="1628"/>
                      <a:pt x="19594" y="3679"/>
                    </a:cubicBezTo>
                    <a:cubicBezTo>
                      <a:pt x="21645" y="5707"/>
                      <a:pt x="22893" y="8538"/>
                      <a:pt x="22893" y="11636"/>
                    </a:cubicBezTo>
                    <a:cubicBezTo>
                      <a:pt x="22893" y="14757"/>
                      <a:pt x="21645" y="17565"/>
                      <a:pt x="19594" y="19616"/>
                    </a:cubicBezTo>
                    <a:cubicBezTo>
                      <a:pt x="17566" y="21644"/>
                      <a:pt x="14757" y="22915"/>
                      <a:pt x="11636" y="22915"/>
                    </a:cubicBezTo>
                    <a:cubicBezTo>
                      <a:pt x="8516" y="22915"/>
                      <a:pt x="5707" y="21644"/>
                      <a:pt x="3657" y="19616"/>
                    </a:cubicBezTo>
                    <a:cubicBezTo>
                      <a:pt x="1628" y="17565"/>
                      <a:pt x="358" y="14757"/>
                      <a:pt x="358" y="11636"/>
                    </a:cubicBezTo>
                    <a:cubicBezTo>
                      <a:pt x="358" y="8538"/>
                      <a:pt x="1628" y="5707"/>
                      <a:pt x="3657" y="3679"/>
                    </a:cubicBezTo>
                    <a:cubicBezTo>
                      <a:pt x="5707" y="1628"/>
                      <a:pt x="8516" y="380"/>
                      <a:pt x="11636" y="380"/>
                    </a:cubicBezTo>
                    <a:close/>
                    <a:moveTo>
                      <a:pt x="11636" y="1"/>
                    </a:moveTo>
                    <a:cubicBezTo>
                      <a:pt x="5217" y="1"/>
                      <a:pt x="1" y="5217"/>
                      <a:pt x="1" y="11636"/>
                    </a:cubicBezTo>
                    <a:cubicBezTo>
                      <a:pt x="1" y="18078"/>
                      <a:pt x="5217" y="23294"/>
                      <a:pt x="11636" y="23294"/>
                    </a:cubicBezTo>
                    <a:cubicBezTo>
                      <a:pt x="18056" y="23294"/>
                      <a:pt x="23272" y="18078"/>
                      <a:pt x="23272" y="11636"/>
                    </a:cubicBezTo>
                    <a:cubicBezTo>
                      <a:pt x="23272" y="5217"/>
                      <a:pt x="18056" y="1"/>
                      <a:pt x="116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5" name="Google Shape;335;p9"/>
              <p:cNvSpPr/>
              <p:nvPr/>
            </p:nvSpPr>
            <p:spPr>
              <a:xfrm>
                <a:off x="8141175" y="965325"/>
                <a:ext cx="428000" cy="427425"/>
              </a:xfrm>
              <a:custGeom>
                <a:rect b="b" l="l" r="r" t="t"/>
                <a:pathLst>
                  <a:path extrusionOk="0" h="17097" w="17120">
                    <a:moveTo>
                      <a:pt x="8560" y="0"/>
                    </a:moveTo>
                    <a:cubicBezTo>
                      <a:pt x="3835" y="0"/>
                      <a:pt x="1" y="3812"/>
                      <a:pt x="1" y="8537"/>
                    </a:cubicBezTo>
                    <a:cubicBezTo>
                      <a:pt x="1" y="13263"/>
                      <a:pt x="3835" y="17097"/>
                      <a:pt x="8560" y="17097"/>
                    </a:cubicBezTo>
                    <a:cubicBezTo>
                      <a:pt x="13286" y="17097"/>
                      <a:pt x="17120" y="13263"/>
                      <a:pt x="17120" y="8537"/>
                    </a:cubicBezTo>
                    <a:cubicBezTo>
                      <a:pt x="17120" y="3812"/>
                      <a:pt x="13286" y="0"/>
                      <a:pt x="8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" name="Google Shape;336;p9"/>
              <p:cNvSpPr/>
              <p:nvPr/>
            </p:nvSpPr>
            <p:spPr>
              <a:xfrm>
                <a:off x="8136725" y="960300"/>
                <a:ext cx="436925" cy="437475"/>
              </a:xfrm>
              <a:custGeom>
                <a:rect b="b" l="l" r="r" t="t"/>
                <a:pathLst>
                  <a:path extrusionOk="0" h="17499" w="17477">
                    <a:moveTo>
                      <a:pt x="8738" y="379"/>
                    </a:moveTo>
                    <a:cubicBezTo>
                      <a:pt x="11057" y="379"/>
                      <a:pt x="13130" y="1316"/>
                      <a:pt x="14645" y="2831"/>
                    </a:cubicBezTo>
                    <a:cubicBezTo>
                      <a:pt x="16161" y="4347"/>
                      <a:pt x="17097" y="6442"/>
                      <a:pt x="17097" y="8738"/>
                    </a:cubicBezTo>
                    <a:cubicBezTo>
                      <a:pt x="17097" y="11056"/>
                      <a:pt x="16161" y="13152"/>
                      <a:pt x="14645" y="14667"/>
                    </a:cubicBezTo>
                    <a:cubicBezTo>
                      <a:pt x="13130" y="16183"/>
                      <a:pt x="11057" y="17119"/>
                      <a:pt x="8738" y="17119"/>
                    </a:cubicBezTo>
                    <a:cubicBezTo>
                      <a:pt x="6420" y="17119"/>
                      <a:pt x="4325" y="16183"/>
                      <a:pt x="2809" y="14667"/>
                    </a:cubicBezTo>
                    <a:cubicBezTo>
                      <a:pt x="1293" y="13152"/>
                      <a:pt x="357" y="11056"/>
                      <a:pt x="357" y="8738"/>
                    </a:cubicBezTo>
                    <a:cubicBezTo>
                      <a:pt x="357" y="6442"/>
                      <a:pt x="1293" y="4347"/>
                      <a:pt x="2809" y="2831"/>
                    </a:cubicBezTo>
                    <a:cubicBezTo>
                      <a:pt x="4325" y="1316"/>
                      <a:pt x="6420" y="379"/>
                      <a:pt x="8738" y="379"/>
                    </a:cubicBezTo>
                    <a:close/>
                    <a:moveTo>
                      <a:pt x="8738" y="0"/>
                    </a:moveTo>
                    <a:cubicBezTo>
                      <a:pt x="3901" y="0"/>
                      <a:pt x="1" y="3924"/>
                      <a:pt x="1" y="8738"/>
                    </a:cubicBezTo>
                    <a:cubicBezTo>
                      <a:pt x="1" y="13575"/>
                      <a:pt x="3901" y="17498"/>
                      <a:pt x="8738" y="17498"/>
                    </a:cubicBezTo>
                    <a:cubicBezTo>
                      <a:pt x="13553" y="17498"/>
                      <a:pt x="17476" y="13575"/>
                      <a:pt x="17476" y="8738"/>
                    </a:cubicBezTo>
                    <a:cubicBezTo>
                      <a:pt x="17476" y="3924"/>
                      <a:pt x="13553" y="0"/>
                      <a:pt x="8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" name="Google Shape;337;p9"/>
              <p:cNvSpPr/>
              <p:nvPr/>
            </p:nvSpPr>
            <p:spPr>
              <a:xfrm>
                <a:off x="8219750" y="1043875"/>
                <a:ext cx="270300" cy="270300"/>
              </a:xfrm>
              <a:custGeom>
                <a:rect b="b" l="l" r="r" t="t"/>
                <a:pathLst>
                  <a:path extrusionOk="0" h="10812" w="10812">
                    <a:moveTo>
                      <a:pt x="5417" y="1"/>
                    </a:moveTo>
                    <a:cubicBezTo>
                      <a:pt x="2430" y="1"/>
                      <a:pt x="1" y="2431"/>
                      <a:pt x="1" y="5395"/>
                    </a:cubicBezTo>
                    <a:cubicBezTo>
                      <a:pt x="1" y="8382"/>
                      <a:pt x="2430" y="10812"/>
                      <a:pt x="5417" y="10812"/>
                    </a:cubicBezTo>
                    <a:cubicBezTo>
                      <a:pt x="8404" y="10812"/>
                      <a:pt x="10812" y="8382"/>
                      <a:pt x="10812" y="5395"/>
                    </a:cubicBezTo>
                    <a:cubicBezTo>
                      <a:pt x="10812" y="2431"/>
                      <a:pt x="8404" y="1"/>
                      <a:pt x="5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" name="Google Shape;338;p9"/>
              <p:cNvSpPr/>
              <p:nvPr/>
            </p:nvSpPr>
            <p:spPr>
              <a:xfrm>
                <a:off x="8215300" y="1039425"/>
                <a:ext cx="279775" cy="279225"/>
              </a:xfrm>
              <a:custGeom>
                <a:rect b="b" l="l" r="r" t="t"/>
                <a:pathLst>
                  <a:path extrusionOk="0" h="11169" w="11191">
                    <a:moveTo>
                      <a:pt x="5595" y="357"/>
                    </a:moveTo>
                    <a:cubicBezTo>
                      <a:pt x="7044" y="357"/>
                      <a:pt x="8337" y="937"/>
                      <a:pt x="9273" y="1895"/>
                    </a:cubicBezTo>
                    <a:cubicBezTo>
                      <a:pt x="10232" y="2832"/>
                      <a:pt x="10811" y="4147"/>
                      <a:pt x="10811" y="5573"/>
                    </a:cubicBezTo>
                    <a:cubicBezTo>
                      <a:pt x="10811" y="7022"/>
                      <a:pt x="10232" y="8337"/>
                      <a:pt x="9273" y="9273"/>
                    </a:cubicBezTo>
                    <a:cubicBezTo>
                      <a:pt x="8337" y="10210"/>
                      <a:pt x="7044" y="10789"/>
                      <a:pt x="5595" y="10789"/>
                    </a:cubicBezTo>
                    <a:cubicBezTo>
                      <a:pt x="4147" y="10789"/>
                      <a:pt x="2854" y="10210"/>
                      <a:pt x="1895" y="9273"/>
                    </a:cubicBezTo>
                    <a:cubicBezTo>
                      <a:pt x="959" y="8337"/>
                      <a:pt x="379" y="7022"/>
                      <a:pt x="379" y="5573"/>
                    </a:cubicBezTo>
                    <a:cubicBezTo>
                      <a:pt x="379" y="4147"/>
                      <a:pt x="959" y="2832"/>
                      <a:pt x="1895" y="1895"/>
                    </a:cubicBezTo>
                    <a:cubicBezTo>
                      <a:pt x="2854" y="937"/>
                      <a:pt x="4147" y="357"/>
                      <a:pt x="5595" y="357"/>
                    </a:cubicBezTo>
                    <a:close/>
                    <a:moveTo>
                      <a:pt x="5595" y="1"/>
                    </a:moveTo>
                    <a:cubicBezTo>
                      <a:pt x="2497" y="1"/>
                      <a:pt x="1" y="2497"/>
                      <a:pt x="1" y="5573"/>
                    </a:cubicBezTo>
                    <a:cubicBezTo>
                      <a:pt x="1" y="8672"/>
                      <a:pt x="2497" y="11168"/>
                      <a:pt x="5595" y="11168"/>
                    </a:cubicBezTo>
                    <a:cubicBezTo>
                      <a:pt x="8671" y="11168"/>
                      <a:pt x="11190" y="8672"/>
                      <a:pt x="11190" y="5573"/>
                    </a:cubicBezTo>
                    <a:cubicBezTo>
                      <a:pt x="11190" y="2497"/>
                      <a:pt x="8671" y="1"/>
                      <a:pt x="5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9" name="Google Shape;339;p9"/>
            <p:cNvGrpSpPr/>
            <p:nvPr/>
          </p:nvGrpSpPr>
          <p:grpSpPr>
            <a:xfrm rot="10800000">
              <a:off x="577738" y="1153138"/>
              <a:ext cx="292025" cy="292575"/>
              <a:chOff x="7353050" y="316275"/>
              <a:chExt cx="292025" cy="292575"/>
            </a:xfrm>
          </p:grpSpPr>
          <p:sp>
            <p:nvSpPr>
              <p:cNvPr id="340" name="Google Shape;340;p9"/>
              <p:cNvSpPr/>
              <p:nvPr/>
            </p:nvSpPr>
            <p:spPr>
              <a:xfrm>
                <a:off x="7358075" y="321275"/>
                <a:ext cx="282550" cy="282550"/>
              </a:xfrm>
              <a:custGeom>
                <a:rect b="b" l="l" r="r" t="t"/>
                <a:pathLst>
                  <a:path extrusionOk="0" h="11302" w="11302">
                    <a:moveTo>
                      <a:pt x="5640" y="1"/>
                    </a:moveTo>
                    <a:cubicBezTo>
                      <a:pt x="2519" y="1"/>
                      <a:pt x="0" y="2520"/>
                      <a:pt x="0" y="5640"/>
                    </a:cubicBezTo>
                    <a:cubicBezTo>
                      <a:pt x="0" y="8783"/>
                      <a:pt x="2519" y="11302"/>
                      <a:pt x="5640" y="11302"/>
                    </a:cubicBezTo>
                    <a:cubicBezTo>
                      <a:pt x="8783" y="11302"/>
                      <a:pt x="11301" y="8783"/>
                      <a:pt x="11301" y="5640"/>
                    </a:cubicBezTo>
                    <a:cubicBezTo>
                      <a:pt x="11301" y="2520"/>
                      <a:pt x="8783" y="1"/>
                      <a:pt x="5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" name="Google Shape;341;p9"/>
              <p:cNvSpPr/>
              <p:nvPr/>
            </p:nvSpPr>
            <p:spPr>
              <a:xfrm>
                <a:off x="7353050" y="316275"/>
                <a:ext cx="292025" cy="292575"/>
              </a:xfrm>
              <a:custGeom>
                <a:rect b="b" l="l" r="r" t="t"/>
                <a:pathLst>
                  <a:path extrusionOk="0" h="11703" w="11681">
                    <a:moveTo>
                      <a:pt x="5841" y="379"/>
                    </a:moveTo>
                    <a:cubicBezTo>
                      <a:pt x="7356" y="379"/>
                      <a:pt x="8716" y="981"/>
                      <a:pt x="9719" y="1984"/>
                    </a:cubicBezTo>
                    <a:cubicBezTo>
                      <a:pt x="10700" y="2965"/>
                      <a:pt x="11324" y="4347"/>
                      <a:pt x="11324" y="5840"/>
                    </a:cubicBezTo>
                    <a:cubicBezTo>
                      <a:pt x="11324" y="7356"/>
                      <a:pt x="10700" y="8738"/>
                      <a:pt x="9719" y="9719"/>
                    </a:cubicBezTo>
                    <a:cubicBezTo>
                      <a:pt x="8716" y="10699"/>
                      <a:pt x="7356" y="11324"/>
                      <a:pt x="5841" y="11324"/>
                    </a:cubicBezTo>
                    <a:cubicBezTo>
                      <a:pt x="4347" y="11324"/>
                      <a:pt x="2965" y="10699"/>
                      <a:pt x="1984" y="9719"/>
                    </a:cubicBezTo>
                    <a:cubicBezTo>
                      <a:pt x="981" y="8738"/>
                      <a:pt x="380" y="7356"/>
                      <a:pt x="380" y="5840"/>
                    </a:cubicBezTo>
                    <a:cubicBezTo>
                      <a:pt x="380" y="4347"/>
                      <a:pt x="981" y="2965"/>
                      <a:pt x="1984" y="1984"/>
                    </a:cubicBezTo>
                    <a:cubicBezTo>
                      <a:pt x="2965" y="981"/>
                      <a:pt x="4347" y="379"/>
                      <a:pt x="5841" y="379"/>
                    </a:cubicBezTo>
                    <a:close/>
                    <a:moveTo>
                      <a:pt x="5841" y="0"/>
                    </a:moveTo>
                    <a:cubicBezTo>
                      <a:pt x="2631" y="0"/>
                      <a:pt x="1" y="2630"/>
                      <a:pt x="1" y="5840"/>
                    </a:cubicBezTo>
                    <a:cubicBezTo>
                      <a:pt x="1" y="9072"/>
                      <a:pt x="2631" y="11703"/>
                      <a:pt x="5841" y="11703"/>
                    </a:cubicBezTo>
                    <a:cubicBezTo>
                      <a:pt x="9073" y="11703"/>
                      <a:pt x="11681" y="9072"/>
                      <a:pt x="11681" y="5840"/>
                    </a:cubicBezTo>
                    <a:cubicBezTo>
                      <a:pt x="11681" y="2630"/>
                      <a:pt x="9073" y="0"/>
                      <a:pt x="5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" name="Google Shape;342;p9"/>
              <p:cNvSpPr/>
              <p:nvPr/>
            </p:nvSpPr>
            <p:spPr>
              <a:xfrm>
                <a:off x="7419925" y="383125"/>
                <a:ext cx="158275" cy="158300"/>
              </a:xfrm>
              <a:custGeom>
                <a:rect b="b" l="l" r="r" t="t"/>
                <a:pathLst>
                  <a:path extrusionOk="0" h="6332" w="6331">
                    <a:moveTo>
                      <a:pt x="3166" y="1"/>
                    </a:moveTo>
                    <a:cubicBezTo>
                      <a:pt x="1427" y="1"/>
                      <a:pt x="0" y="1428"/>
                      <a:pt x="0" y="3166"/>
                    </a:cubicBezTo>
                    <a:cubicBezTo>
                      <a:pt x="0" y="4927"/>
                      <a:pt x="1427" y="6331"/>
                      <a:pt x="3166" y="6331"/>
                    </a:cubicBezTo>
                    <a:cubicBezTo>
                      <a:pt x="4927" y="6331"/>
                      <a:pt x="6331" y="4927"/>
                      <a:pt x="6331" y="3166"/>
                    </a:cubicBezTo>
                    <a:cubicBezTo>
                      <a:pt x="6331" y="1428"/>
                      <a:pt x="4927" y="1"/>
                      <a:pt x="31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" name="Google Shape;343;p9"/>
              <p:cNvSpPr/>
              <p:nvPr/>
            </p:nvSpPr>
            <p:spPr>
              <a:xfrm>
                <a:off x="7415475" y="378675"/>
                <a:ext cx="167750" cy="167775"/>
              </a:xfrm>
              <a:custGeom>
                <a:rect b="b" l="l" r="r" t="t"/>
                <a:pathLst>
                  <a:path extrusionOk="0" h="6711" w="6710">
                    <a:moveTo>
                      <a:pt x="3344" y="380"/>
                    </a:moveTo>
                    <a:cubicBezTo>
                      <a:pt x="4168" y="380"/>
                      <a:pt x="4926" y="714"/>
                      <a:pt x="5461" y="1249"/>
                    </a:cubicBezTo>
                    <a:cubicBezTo>
                      <a:pt x="5996" y="1784"/>
                      <a:pt x="6330" y="2519"/>
                      <a:pt x="6330" y="3344"/>
                    </a:cubicBezTo>
                    <a:cubicBezTo>
                      <a:pt x="6330" y="4169"/>
                      <a:pt x="5996" y="4927"/>
                      <a:pt x="5461" y="5462"/>
                    </a:cubicBezTo>
                    <a:cubicBezTo>
                      <a:pt x="4926" y="5997"/>
                      <a:pt x="4168" y="6331"/>
                      <a:pt x="3344" y="6331"/>
                    </a:cubicBezTo>
                    <a:cubicBezTo>
                      <a:pt x="2519" y="6331"/>
                      <a:pt x="1783" y="5997"/>
                      <a:pt x="1248" y="5462"/>
                    </a:cubicBezTo>
                    <a:cubicBezTo>
                      <a:pt x="713" y="4927"/>
                      <a:pt x="379" y="4169"/>
                      <a:pt x="379" y="3344"/>
                    </a:cubicBezTo>
                    <a:cubicBezTo>
                      <a:pt x="379" y="2519"/>
                      <a:pt x="713" y="1784"/>
                      <a:pt x="1248" y="1249"/>
                    </a:cubicBezTo>
                    <a:cubicBezTo>
                      <a:pt x="1783" y="714"/>
                      <a:pt x="2519" y="380"/>
                      <a:pt x="3344" y="380"/>
                    </a:cubicBezTo>
                    <a:close/>
                    <a:moveTo>
                      <a:pt x="3344" y="1"/>
                    </a:moveTo>
                    <a:cubicBezTo>
                      <a:pt x="1494" y="1"/>
                      <a:pt x="0" y="1494"/>
                      <a:pt x="0" y="3344"/>
                    </a:cubicBezTo>
                    <a:cubicBezTo>
                      <a:pt x="0" y="5194"/>
                      <a:pt x="1494" y="6710"/>
                      <a:pt x="3344" y="6710"/>
                    </a:cubicBezTo>
                    <a:cubicBezTo>
                      <a:pt x="5194" y="6710"/>
                      <a:pt x="6709" y="5194"/>
                      <a:pt x="6709" y="3344"/>
                    </a:cubicBezTo>
                    <a:cubicBezTo>
                      <a:pt x="6709" y="1494"/>
                      <a:pt x="5194" y="1"/>
                      <a:pt x="3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4" name="Google Shape;344;p9"/>
            <p:cNvGrpSpPr/>
            <p:nvPr/>
          </p:nvGrpSpPr>
          <p:grpSpPr>
            <a:xfrm rot="10800000">
              <a:off x="636238" y="1778838"/>
              <a:ext cx="175000" cy="175000"/>
              <a:chOff x="8792300" y="321275"/>
              <a:chExt cx="175000" cy="175000"/>
            </a:xfrm>
          </p:grpSpPr>
          <p:sp>
            <p:nvSpPr>
              <p:cNvPr id="345" name="Google Shape;345;p9"/>
              <p:cNvSpPr/>
              <p:nvPr/>
            </p:nvSpPr>
            <p:spPr>
              <a:xfrm>
                <a:off x="8796750" y="326300"/>
                <a:ext cx="166100" cy="165525"/>
              </a:xfrm>
              <a:custGeom>
                <a:rect b="b" l="l" r="r" t="t"/>
                <a:pathLst>
                  <a:path extrusionOk="0" h="6621" w="6644">
                    <a:moveTo>
                      <a:pt x="3322" y="0"/>
                    </a:moveTo>
                    <a:cubicBezTo>
                      <a:pt x="1494" y="0"/>
                      <a:pt x="1" y="1471"/>
                      <a:pt x="1" y="3299"/>
                    </a:cubicBezTo>
                    <a:cubicBezTo>
                      <a:pt x="1" y="5127"/>
                      <a:pt x="1494" y="6620"/>
                      <a:pt x="3322" y="6620"/>
                    </a:cubicBezTo>
                    <a:cubicBezTo>
                      <a:pt x="5150" y="6620"/>
                      <a:pt x="6643" y="5127"/>
                      <a:pt x="6643" y="3299"/>
                    </a:cubicBezTo>
                    <a:cubicBezTo>
                      <a:pt x="6643" y="1471"/>
                      <a:pt x="5150" y="0"/>
                      <a:pt x="33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" name="Google Shape;346;p9"/>
              <p:cNvSpPr/>
              <p:nvPr/>
            </p:nvSpPr>
            <p:spPr>
              <a:xfrm>
                <a:off x="8792300" y="321275"/>
                <a:ext cx="175000" cy="175000"/>
              </a:xfrm>
              <a:custGeom>
                <a:rect b="b" l="l" r="r" t="t"/>
                <a:pathLst>
                  <a:path extrusionOk="0" h="7000" w="7000">
                    <a:moveTo>
                      <a:pt x="3500" y="380"/>
                    </a:moveTo>
                    <a:cubicBezTo>
                      <a:pt x="4369" y="380"/>
                      <a:pt x="5149" y="736"/>
                      <a:pt x="5707" y="1293"/>
                    </a:cubicBezTo>
                    <a:cubicBezTo>
                      <a:pt x="6286" y="1873"/>
                      <a:pt x="6621" y="2653"/>
                      <a:pt x="6621" y="3500"/>
                    </a:cubicBezTo>
                    <a:cubicBezTo>
                      <a:pt x="6621" y="4370"/>
                      <a:pt x="6286" y="5150"/>
                      <a:pt x="5707" y="5729"/>
                    </a:cubicBezTo>
                    <a:cubicBezTo>
                      <a:pt x="5149" y="6286"/>
                      <a:pt x="4369" y="6643"/>
                      <a:pt x="3500" y="6643"/>
                    </a:cubicBezTo>
                    <a:cubicBezTo>
                      <a:pt x="2631" y="6643"/>
                      <a:pt x="1851" y="6286"/>
                      <a:pt x="1293" y="5729"/>
                    </a:cubicBezTo>
                    <a:cubicBezTo>
                      <a:pt x="714" y="5150"/>
                      <a:pt x="379" y="4370"/>
                      <a:pt x="379" y="3500"/>
                    </a:cubicBezTo>
                    <a:cubicBezTo>
                      <a:pt x="379" y="2653"/>
                      <a:pt x="714" y="1873"/>
                      <a:pt x="1293" y="1293"/>
                    </a:cubicBezTo>
                    <a:cubicBezTo>
                      <a:pt x="1851" y="736"/>
                      <a:pt x="2631" y="380"/>
                      <a:pt x="3500" y="380"/>
                    </a:cubicBezTo>
                    <a:close/>
                    <a:moveTo>
                      <a:pt x="3500" y="1"/>
                    </a:moveTo>
                    <a:cubicBezTo>
                      <a:pt x="1561" y="1"/>
                      <a:pt x="0" y="1583"/>
                      <a:pt x="0" y="3500"/>
                    </a:cubicBezTo>
                    <a:cubicBezTo>
                      <a:pt x="0" y="5439"/>
                      <a:pt x="1561" y="7000"/>
                      <a:pt x="3500" y="7000"/>
                    </a:cubicBezTo>
                    <a:cubicBezTo>
                      <a:pt x="5439" y="7000"/>
                      <a:pt x="7000" y="5439"/>
                      <a:pt x="7000" y="3500"/>
                    </a:cubicBezTo>
                    <a:cubicBezTo>
                      <a:pt x="7000" y="1583"/>
                      <a:pt x="5439" y="1"/>
                      <a:pt x="35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7" name="Google Shape;347;p9"/>
              <p:cNvSpPr/>
              <p:nvPr/>
            </p:nvSpPr>
            <p:spPr>
              <a:xfrm>
                <a:off x="8833525" y="362525"/>
                <a:ext cx="92550" cy="93075"/>
              </a:xfrm>
              <a:custGeom>
                <a:rect b="b" l="l" r="r" t="t"/>
                <a:pathLst>
                  <a:path extrusionOk="0" h="3723" w="3702">
                    <a:moveTo>
                      <a:pt x="1851" y="0"/>
                    </a:moveTo>
                    <a:cubicBezTo>
                      <a:pt x="826" y="0"/>
                      <a:pt x="1" y="825"/>
                      <a:pt x="1" y="1850"/>
                    </a:cubicBezTo>
                    <a:cubicBezTo>
                      <a:pt x="1" y="2876"/>
                      <a:pt x="826" y="3723"/>
                      <a:pt x="1851" y="3723"/>
                    </a:cubicBezTo>
                    <a:cubicBezTo>
                      <a:pt x="2876" y="3723"/>
                      <a:pt x="3701" y="2876"/>
                      <a:pt x="3701" y="1850"/>
                    </a:cubicBezTo>
                    <a:cubicBezTo>
                      <a:pt x="3701" y="825"/>
                      <a:pt x="2876" y="0"/>
                      <a:pt x="18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" name="Google Shape;348;p9"/>
              <p:cNvSpPr/>
              <p:nvPr/>
            </p:nvSpPr>
            <p:spPr>
              <a:xfrm>
                <a:off x="8828525" y="358050"/>
                <a:ext cx="102550" cy="102000"/>
              </a:xfrm>
              <a:custGeom>
                <a:rect b="b" l="l" r="r" t="t"/>
                <a:pathLst>
                  <a:path extrusionOk="0" h="4080" w="4102">
                    <a:moveTo>
                      <a:pt x="2051" y="357"/>
                    </a:moveTo>
                    <a:cubicBezTo>
                      <a:pt x="2519" y="357"/>
                      <a:pt x="2920" y="558"/>
                      <a:pt x="3232" y="848"/>
                    </a:cubicBezTo>
                    <a:cubicBezTo>
                      <a:pt x="3544" y="1160"/>
                      <a:pt x="3723" y="1583"/>
                      <a:pt x="3723" y="2029"/>
                    </a:cubicBezTo>
                    <a:cubicBezTo>
                      <a:pt x="3723" y="2497"/>
                      <a:pt x="3544" y="2921"/>
                      <a:pt x="3232" y="3211"/>
                    </a:cubicBezTo>
                    <a:cubicBezTo>
                      <a:pt x="2920" y="3523"/>
                      <a:pt x="2519" y="3701"/>
                      <a:pt x="2051" y="3701"/>
                    </a:cubicBezTo>
                    <a:cubicBezTo>
                      <a:pt x="1583" y="3701"/>
                      <a:pt x="1182" y="3523"/>
                      <a:pt x="870" y="3211"/>
                    </a:cubicBezTo>
                    <a:cubicBezTo>
                      <a:pt x="558" y="2921"/>
                      <a:pt x="379" y="2497"/>
                      <a:pt x="379" y="2029"/>
                    </a:cubicBezTo>
                    <a:cubicBezTo>
                      <a:pt x="379" y="1583"/>
                      <a:pt x="558" y="1160"/>
                      <a:pt x="870" y="848"/>
                    </a:cubicBezTo>
                    <a:cubicBezTo>
                      <a:pt x="1182" y="558"/>
                      <a:pt x="1583" y="357"/>
                      <a:pt x="2051" y="357"/>
                    </a:cubicBezTo>
                    <a:close/>
                    <a:moveTo>
                      <a:pt x="2051" y="1"/>
                    </a:moveTo>
                    <a:cubicBezTo>
                      <a:pt x="914" y="1"/>
                      <a:pt x="0" y="915"/>
                      <a:pt x="0" y="2029"/>
                    </a:cubicBezTo>
                    <a:cubicBezTo>
                      <a:pt x="0" y="3166"/>
                      <a:pt x="914" y="4080"/>
                      <a:pt x="2051" y="4080"/>
                    </a:cubicBezTo>
                    <a:cubicBezTo>
                      <a:pt x="3188" y="4080"/>
                      <a:pt x="4102" y="3166"/>
                      <a:pt x="4102" y="2029"/>
                    </a:cubicBezTo>
                    <a:cubicBezTo>
                      <a:pt x="4102" y="915"/>
                      <a:pt x="3188" y="1"/>
                      <a:pt x="20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9" name="Google Shape;349;p9"/>
            <p:cNvGrpSpPr/>
            <p:nvPr/>
          </p:nvGrpSpPr>
          <p:grpSpPr>
            <a:xfrm>
              <a:off x="432850" y="2003163"/>
              <a:ext cx="175013" cy="27000"/>
              <a:chOff x="5662375" y="212375"/>
              <a:chExt cx="175013" cy="27000"/>
            </a:xfrm>
          </p:grpSpPr>
          <p:sp>
            <p:nvSpPr>
              <p:cNvPr id="350" name="Google Shape;350;p9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" name="Google Shape;351;p9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" name="Google Shape;352;p9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3" name="Google Shape;353;p9"/>
            <p:cNvGrpSpPr/>
            <p:nvPr/>
          </p:nvGrpSpPr>
          <p:grpSpPr>
            <a:xfrm>
              <a:off x="788100" y="208488"/>
              <a:ext cx="175013" cy="27000"/>
              <a:chOff x="5662375" y="212375"/>
              <a:chExt cx="175013" cy="27000"/>
            </a:xfrm>
          </p:grpSpPr>
          <p:sp>
            <p:nvSpPr>
              <p:cNvPr id="354" name="Google Shape;354;p9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5" name="Google Shape;355;p9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6" name="Google Shape;356;p9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7" name="Google Shape;357;p9"/>
            <p:cNvGrpSpPr/>
            <p:nvPr/>
          </p:nvGrpSpPr>
          <p:grpSpPr>
            <a:xfrm>
              <a:off x="8129350" y="4988725"/>
              <a:ext cx="175013" cy="27000"/>
              <a:chOff x="5662375" y="212375"/>
              <a:chExt cx="175013" cy="27000"/>
            </a:xfrm>
          </p:grpSpPr>
          <p:sp>
            <p:nvSpPr>
              <p:cNvPr id="358" name="Google Shape;358;p9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9" name="Google Shape;359;p9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0" name="Google Shape;360;p9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1" name="Google Shape;361;p9"/>
            <p:cNvGrpSpPr/>
            <p:nvPr/>
          </p:nvGrpSpPr>
          <p:grpSpPr>
            <a:xfrm>
              <a:off x="8497550" y="3429425"/>
              <a:ext cx="175013" cy="27000"/>
              <a:chOff x="5662375" y="212375"/>
              <a:chExt cx="175013" cy="27000"/>
            </a:xfrm>
          </p:grpSpPr>
          <p:sp>
            <p:nvSpPr>
              <p:cNvPr id="362" name="Google Shape;362;p9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" name="Google Shape;363;p9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" name="Google Shape;364;p9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365" name="Google Shape;365;p9"/>
            <p:cNvCxnSpPr/>
            <p:nvPr/>
          </p:nvCxnSpPr>
          <p:spPr>
            <a:xfrm>
              <a:off x="8407225" y="0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6" name="Google Shape;366;p9"/>
            <p:cNvCxnSpPr/>
            <p:nvPr/>
          </p:nvCxnSpPr>
          <p:spPr>
            <a:xfrm>
              <a:off x="718025" y="2985634"/>
              <a:ext cx="0" cy="2160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67" name="Google Shape;367;p9"/>
            <p:cNvSpPr/>
            <p:nvPr/>
          </p:nvSpPr>
          <p:spPr>
            <a:xfrm>
              <a:off x="671825" y="458788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9"/>
            <p:cNvSpPr/>
            <p:nvPr/>
          </p:nvSpPr>
          <p:spPr>
            <a:xfrm>
              <a:off x="671825" y="3940338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9"/>
            <p:cNvSpPr/>
            <p:nvPr/>
          </p:nvSpPr>
          <p:spPr>
            <a:xfrm>
              <a:off x="8361025" y="1453500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9"/>
            <p:cNvSpPr/>
            <p:nvPr/>
          </p:nvSpPr>
          <p:spPr>
            <a:xfrm>
              <a:off x="8361025" y="234875"/>
              <a:ext cx="92400" cy="924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0"/>
          <p:cNvSpPr txBox="1"/>
          <p:nvPr>
            <p:ph idx="1" type="subTitle"/>
          </p:nvPr>
        </p:nvSpPr>
        <p:spPr>
          <a:xfrm>
            <a:off x="804672" y="1984248"/>
            <a:ext cx="32919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373" name="Google Shape;373;p10"/>
          <p:cNvSpPr txBox="1"/>
          <p:nvPr>
            <p:ph type="title"/>
          </p:nvPr>
        </p:nvSpPr>
        <p:spPr>
          <a:xfrm>
            <a:off x="804672" y="3319272"/>
            <a:ext cx="3291900" cy="40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arlow Semi Condensed Medium"/>
              <a:buNone/>
              <a:defRPr sz="1600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arlow Semi Condensed Medium"/>
              <a:buNone/>
              <a:defRPr sz="1600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arlow Semi Condensed Medium"/>
              <a:buNone/>
              <a:defRPr sz="1600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arlow Semi Condensed Medium"/>
              <a:buNone/>
              <a:defRPr sz="1600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arlow Semi Condensed Medium"/>
              <a:buNone/>
              <a:defRPr sz="1600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arlow Semi Condensed Medium"/>
              <a:buNone/>
              <a:defRPr sz="1600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arlow Semi Condensed Medium"/>
              <a:buNone/>
              <a:defRPr sz="1600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arlow Semi Condensed Medium"/>
              <a:buNone/>
              <a:defRPr sz="1600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arlow Semi Condensed Medium"/>
              <a:buNone/>
              <a:defRPr sz="1600">
                <a:solidFill>
                  <a:schemeClr val="accen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defRPr>
            </a:lvl9pPr>
          </a:lstStyle>
          <a:p/>
        </p:txBody>
      </p:sp>
      <p:cxnSp>
        <p:nvCxnSpPr>
          <p:cNvPr id="374" name="Google Shape;374;p10"/>
          <p:cNvCxnSpPr/>
          <p:nvPr/>
        </p:nvCxnSpPr>
        <p:spPr>
          <a:xfrm>
            <a:off x="1645925" y="523125"/>
            <a:ext cx="1672500" cy="126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5" name="Google Shape;375;p10"/>
          <p:cNvCxnSpPr/>
          <p:nvPr/>
        </p:nvCxnSpPr>
        <p:spPr>
          <a:xfrm flipH="1" rot="10800000">
            <a:off x="803050" y="529675"/>
            <a:ext cx="829500" cy="74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6" name="Google Shape;376;p10"/>
          <p:cNvCxnSpPr/>
          <p:nvPr/>
        </p:nvCxnSpPr>
        <p:spPr>
          <a:xfrm>
            <a:off x="0" y="65200"/>
            <a:ext cx="796500" cy="1188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77" name="Google Shape;377;p10"/>
          <p:cNvGrpSpPr/>
          <p:nvPr/>
        </p:nvGrpSpPr>
        <p:grpSpPr>
          <a:xfrm flipH="1">
            <a:off x="499400" y="959675"/>
            <a:ext cx="581800" cy="582350"/>
            <a:chOff x="8064275" y="887850"/>
            <a:chExt cx="581800" cy="582350"/>
          </a:xfrm>
        </p:grpSpPr>
        <p:sp>
          <p:nvSpPr>
            <p:cNvPr id="378" name="Google Shape;378;p10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0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0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0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0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0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4" name="Google Shape;384;p10"/>
          <p:cNvGrpSpPr/>
          <p:nvPr/>
        </p:nvGrpSpPr>
        <p:grpSpPr>
          <a:xfrm flipH="1">
            <a:off x="1500400" y="388100"/>
            <a:ext cx="292025" cy="292575"/>
            <a:chOff x="7353050" y="316275"/>
            <a:chExt cx="292025" cy="292575"/>
          </a:xfrm>
        </p:grpSpPr>
        <p:sp>
          <p:nvSpPr>
            <p:cNvPr id="385" name="Google Shape;385;p10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0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0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0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9" name="Google Shape;389;p10"/>
          <p:cNvSpPr/>
          <p:nvPr/>
        </p:nvSpPr>
        <p:spPr>
          <a:xfrm flipH="1">
            <a:off x="3166281" y="497632"/>
            <a:ext cx="288614" cy="288337"/>
          </a:xfrm>
          <a:custGeom>
            <a:rect b="b" l="l" r="r" t="t"/>
            <a:pathLst>
              <a:path extrusionOk="0" h="22893" w="22915">
                <a:moveTo>
                  <a:pt x="11457" y="0"/>
                </a:moveTo>
                <a:cubicBezTo>
                  <a:pt x="5127" y="0"/>
                  <a:pt x="0" y="5127"/>
                  <a:pt x="0" y="11435"/>
                </a:cubicBezTo>
                <a:cubicBezTo>
                  <a:pt x="0" y="17766"/>
                  <a:pt x="5127" y="22892"/>
                  <a:pt x="11457" y="22892"/>
                </a:cubicBezTo>
                <a:cubicBezTo>
                  <a:pt x="17788" y="22892"/>
                  <a:pt x="22914" y="17766"/>
                  <a:pt x="22914" y="11435"/>
                </a:cubicBezTo>
                <a:cubicBezTo>
                  <a:pt x="22914" y="5127"/>
                  <a:pt x="17788" y="0"/>
                  <a:pt x="1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10"/>
          <p:cNvSpPr/>
          <p:nvPr/>
        </p:nvSpPr>
        <p:spPr>
          <a:xfrm flipH="1">
            <a:off x="3164039" y="495100"/>
            <a:ext cx="293111" cy="293388"/>
          </a:xfrm>
          <a:custGeom>
            <a:rect b="b" l="l" r="r" t="t"/>
            <a:pathLst>
              <a:path extrusionOk="0" h="23294" w="23272">
                <a:moveTo>
                  <a:pt x="11636" y="380"/>
                </a:moveTo>
                <a:cubicBezTo>
                  <a:pt x="14757" y="380"/>
                  <a:pt x="17566" y="1628"/>
                  <a:pt x="19594" y="3679"/>
                </a:cubicBezTo>
                <a:cubicBezTo>
                  <a:pt x="21645" y="5707"/>
                  <a:pt x="22893" y="8538"/>
                  <a:pt x="22893" y="11636"/>
                </a:cubicBezTo>
                <a:cubicBezTo>
                  <a:pt x="22893" y="14757"/>
                  <a:pt x="21645" y="17565"/>
                  <a:pt x="19594" y="19616"/>
                </a:cubicBezTo>
                <a:cubicBezTo>
                  <a:pt x="17566" y="21644"/>
                  <a:pt x="14757" y="22915"/>
                  <a:pt x="11636" y="22915"/>
                </a:cubicBezTo>
                <a:cubicBezTo>
                  <a:pt x="8516" y="22915"/>
                  <a:pt x="5707" y="21644"/>
                  <a:pt x="3657" y="19616"/>
                </a:cubicBezTo>
                <a:cubicBezTo>
                  <a:pt x="1628" y="17565"/>
                  <a:pt x="358" y="14757"/>
                  <a:pt x="358" y="11636"/>
                </a:cubicBezTo>
                <a:cubicBezTo>
                  <a:pt x="358" y="8538"/>
                  <a:pt x="1628" y="5707"/>
                  <a:pt x="3657" y="3679"/>
                </a:cubicBezTo>
                <a:cubicBezTo>
                  <a:pt x="5707" y="1628"/>
                  <a:pt x="8516" y="380"/>
                  <a:pt x="11636" y="380"/>
                </a:cubicBezTo>
                <a:close/>
                <a:moveTo>
                  <a:pt x="11636" y="1"/>
                </a:moveTo>
                <a:cubicBezTo>
                  <a:pt x="5217" y="1"/>
                  <a:pt x="1" y="5217"/>
                  <a:pt x="1" y="11636"/>
                </a:cubicBezTo>
                <a:cubicBezTo>
                  <a:pt x="1" y="18078"/>
                  <a:pt x="5217" y="23294"/>
                  <a:pt x="11636" y="23294"/>
                </a:cubicBezTo>
                <a:cubicBezTo>
                  <a:pt x="18056" y="23294"/>
                  <a:pt x="23272" y="18078"/>
                  <a:pt x="23272" y="11636"/>
                </a:cubicBezTo>
                <a:cubicBezTo>
                  <a:pt x="23272" y="5217"/>
                  <a:pt x="18056" y="1"/>
                  <a:pt x="116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10"/>
          <p:cNvSpPr/>
          <p:nvPr/>
        </p:nvSpPr>
        <p:spPr>
          <a:xfrm flipH="1">
            <a:off x="3202780" y="534134"/>
            <a:ext cx="215626" cy="215337"/>
          </a:xfrm>
          <a:custGeom>
            <a:rect b="b" l="l" r="r" t="t"/>
            <a:pathLst>
              <a:path extrusionOk="0" h="17097" w="17120">
                <a:moveTo>
                  <a:pt x="8560" y="0"/>
                </a:moveTo>
                <a:cubicBezTo>
                  <a:pt x="3835" y="0"/>
                  <a:pt x="1" y="3812"/>
                  <a:pt x="1" y="8537"/>
                </a:cubicBezTo>
                <a:cubicBezTo>
                  <a:pt x="1" y="13263"/>
                  <a:pt x="3835" y="17097"/>
                  <a:pt x="8560" y="17097"/>
                </a:cubicBezTo>
                <a:cubicBezTo>
                  <a:pt x="13286" y="17097"/>
                  <a:pt x="17120" y="13263"/>
                  <a:pt x="17120" y="8537"/>
                </a:cubicBezTo>
                <a:cubicBezTo>
                  <a:pt x="17120" y="3812"/>
                  <a:pt x="13286" y="0"/>
                  <a:pt x="85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10"/>
          <p:cNvSpPr/>
          <p:nvPr/>
        </p:nvSpPr>
        <p:spPr>
          <a:xfrm flipH="1">
            <a:off x="3200525" y="531602"/>
            <a:ext cx="220123" cy="220400"/>
          </a:xfrm>
          <a:custGeom>
            <a:rect b="b" l="l" r="r" t="t"/>
            <a:pathLst>
              <a:path extrusionOk="0" h="17499" w="17477">
                <a:moveTo>
                  <a:pt x="8738" y="379"/>
                </a:moveTo>
                <a:cubicBezTo>
                  <a:pt x="11057" y="379"/>
                  <a:pt x="13130" y="1316"/>
                  <a:pt x="14645" y="2831"/>
                </a:cubicBezTo>
                <a:cubicBezTo>
                  <a:pt x="16161" y="4347"/>
                  <a:pt x="17097" y="6442"/>
                  <a:pt x="17097" y="8738"/>
                </a:cubicBezTo>
                <a:cubicBezTo>
                  <a:pt x="17097" y="11056"/>
                  <a:pt x="16161" y="13152"/>
                  <a:pt x="14645" y="14667"/>
                </a:cubicBezTo>
                <a:cubicBezTo>
                  <a:pt x="13130" y="16183"/>
                  <a:pt x="11057" y="17119"/>
                  <a:pt x="8738" y="17119"/>
                </a:cubicBezTo>
                <a:cubicBezTo>
                  <a:pt x="6420" y="17119"/>
                  <a:pt x="4325" y="16183"/>
                  <a:pt x="2809" y="14667"/>
                </a:cubicBezTo>
                <a:cubicBezTo>
                  <a:pt x="1293" y="13152"/>
                  <a:pt x="357" y="11056"/>
                  <a:pt x="357" y="8738"/>
                </a:cubicBezTo>
                <a:cubicBezTo>
                  <a:pt x="357" y="6442"/>
                  <a:pt x="1293" y="4347"/>
                  <a:pt x="2809" y="2831"/>
                </a:cubicBezTo>
                <a:cubicBezTo>
                  <a:pt x="4325" y="1316"/>
                  <a:pt x="6420" y="379"/>
                  <a:pt x="8738" y="379"/>
                </a:cubicBezTo>
                <a:close/>
                <a:moveTo>
                  <a:pt x="8738" y="0"/>
                </a:moveTo>
                <a:cubicBezTo>
                  <a:pt x="3901" y="0"/>
                  <a:pt x="1" y="3924"/>
                  <a:pt x="1" y="8738"/>
                </a:cubicBezTo>
                <a:cubicBezTo>
                  <a:pt x="1" y="13575"/>
                  <a:pt x="3901" y="17498"/>
                  <a:pt x="8738" y="17498"/>
                </a:cubicBezTo>
                <a:cubicBezTo>
                  <a:pt x="13553" y="17498"/>
                  <a:pt x="17476" y="13575"/>
                  <a:pt x="17476" y="8738"/>
                </a:cubicBezTo>
                <a:cubicBezTo>
                  <a:pt x="17476" y="3924"/>
                  <a:pt x="13553" y="0"/>
                  <a:pt x="8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10"/>
          <p:cNvSpPr/>
          <p:nvPr/>
        </p:nvSpPr>
        <p:spPr>
          <a:xfrm flipH="1">
            <a:off x="3242641" y="573709"/>
            <a:ext cx="136177" cy="136177"/>
          </a:xfrm>
          <a:custGeom>
            <a:rect b="b" l="l" r="r" t="t"/>
            <a:pathLst>
              <a:path extrusionOk="0" h="10812" w="10812">
                <a:moveTo>
                  <a:pt x="5417" y="1"/>
                </a:moveTo>
                <a:cubicBezTo>
                  <a:pt x="2430" y="1"/>
                  <a:pt x="1" y="2431"/>
                  <a:pt x="1" y="5395"/>
                </a:cubicBezTo>
                <a:cubicBezTo>
                  <a:pt x="1" y="8382"/>
                  <a:pt x="2430" y="10812"/>
                  <a:pt x="5417" y="10812"/>
                </a:cubicBezTo>
                <a:cubicBezTo>
                  <a:pt x="8404" y="10812"/>
                  <a:pt x="10812" y="8382"/>
                  <a:pt x="10812" y="5395"/>
                </a:cubicBezTo>
                <a:cubicBezTo>
                  <a:pt x="10812" y="2431"/>
                  <a:pt x="8404" y="1"/>
                  <a:pt x="541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10"/>
          <p:cNvSpPr/>
          <p:nvPr/>
        </p:nvSpPr>
        <p:spPr>
          <a:xfrm flipH="1">
            <a:off x="3240109" y="571467"/>
            <a:ext cx="140951" cy="140674"/>
          </a:xfrm>
          <a:custGeom>
            <a:rect b="b" l="l" r="r" t="t"/>
            <a:pathLst>
              <a:path extrusionOk="0" h="11169" w="11191">
                <a:moveTo>
                  <a:pt x="5595" y="357"/>
                </a:moveTo>
                <a:cubicBezTo>
                  <a:pt x="7044" y="357"/>
                  <a:pt x="8337" y="937"/>
                  <a:pt x="9273" y="1895"/>
                </a:cubicBezTo>
                <a:cubicBezTo>
                  <a:pt x="10232" y="2832"/>
                  <a:pt x="10811" y="4147"/>
                  <a:pt x="10811" y="5573"/>
                </a:cubicBezTo>
                <a:cubicBezTo>
                  <a:pt x="10811" y="7022"/>
                  <a:pt x="10232" y="8337"/>
                  <a:pt x="9273" y="9273"/>
                </a:cubicBezTo>
                <a:cubicBezTo>
                  <a:pt x="8337" y="10210"/>
                  <a:pt x="7044" y="10789"/>
                  <a:pt x="5595" y="10789"/>
                </a:cubicBezTo>
                <a:cubicBezTo>
                  <a:pt x="4147" y="10789"/>
                  <a:pt x="2854" y="10210"/>
                  <a:pt x="1895" y="9273"/>
                </a:cubicBezTo>
                <a:cubicBezTo>
                  <a:pt x="959" y="8337"/>
                  <a:pt x="379" y="7022"/>
                  <a:pt x="379" y="5573"/>
                </a:cubicBezTo>
                <a:cubicBezTo>
                  <a:pt x="379" y="4147"/>
                  <a:pt x="959" y="2832"/>
                  <a:pt x="1895" y="1895"/>
                </a:cubicBezTo>
                <a:cubicBezTo>
                  <a:pt x="2854" y="937"/>
                  <a:pt x="4147" y="357"/>
                  <a:pt x="5595" y="357"/>
                </a:cubicBezTo>
                <a:close/>
                <a:moveTo>
                  <a:pt x="5595" y="1"/>
                </a:moveTo>
                <a:cubicBezTo>
                  <a:pt x="2497" y="1"/>
                  <a:pt x="1" y="2497"/>
                  <a:pt x="1" y="5573"/>
                </a:cubicBezTo>
                <a:cubicBezTo>
                  <a:pt x="1" y="8672"/>
                  <a:pt x="2497" y="11168"/>
                  <a:pt x="5595" y="11168"/>
                </a:cubicBezTo>
                <a:cubicBezTo>
                  <a:pt x="8671" y="11168"/>
                  <a:pt x="11190" y="8672"/>
                  <a:pt x="11190" y="5573"/>
                </a:cubicBezTo>
                <a:cubicBezTo>
                  <a:pt x="11190" y="2497"/>
                  <a:pt x="8671" y="1"/>
                  <a:pt x="55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5" name="Google Shape;395;p10"/>
          <p:cNvGrpSpPr/>
          <p:nvPr/>
        </p:nvGrpSpPr>
        <p:grpSpPr>
          <a:xfrm flipH="1">
            <a:off x="3527112" y="361100"/>
            <a:ext cx="175013" cy="27000"/>
            <a:chOff x="5662375" y="212375"/>
            <a:chExt cx="175013" cy="27000"/>
          </a:xfrm>
        </p:grpSpPr>
        <p:sp>
          <p:nvSpPr>
            <p:cNvPr id="396" name="Google Shape;396;p10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0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0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9" name="Google Shape;399;p10"/>
          <p:cNvGrpSpPr/>
          <p:nvPr/>
        </p:nvGrpSpPr>
        <p:grpSpPr>
          <a:xfrm flipH="1">
            <a:off x="480412" y="242700"/>
            <a:ext cx="175013" cy="27000"/>
            <a:chOff x="5662375" y="212375"/>
            <a:chExt cx="175013" cy="27000"/>
          </a:xfrm>
        </p:grpSpPr>
        <p:sp>
          <p:nvSpPr>
            <p:cNvPr id="400" name="Google Shape;400;p10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0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0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3" name="Google Shape;403;p10"/>
          <p:cNvGrpSpPr/>
          <p:nvPr/>
        </p:nvGrpSpPr>
        <p:grpSpPr>
          <a:xfrm flipH="1">
            <a:off x="901712" y="1653625"/>
            <a:ext cx="175013" cy="27000"/>
            <a:chOff x="5662375" y="212375"/>
            <a:chExt cx="175013" cy="27000"/>
          </a:xfrm>
        </p:grpSpPr>
        <p:sp>
          <p:nvSpPr>
            <p:cNvPr id="404" name="Google Shape;404;p10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0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0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407" name="Google Shape;407;p10"/>
          <p:cNvCxnSpPr/>
          <p:nvPr/>
        </p:nvCxnSpPr>
        <p:spPr>
          <a:xfrm>
            <a:off x="791400" y="4212400"/>
            <a:ext cx="1157100" cy="542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08" name="Google Shape;408;p10"/>
          <p:cNvCxnSpPr/>
          <p:nvPr/>
        </p:nvCxnSpPr>
        <p:spPr>
          <a:xfrm flipH="1" rot="10800000">
            <a:off x="0" y="4220425"/>
            <a:ext cx="791400" cy="836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409" name="Google Shape;409;p10"/>
          <p:cNvGrpSpPr/>
          <p:nvPr/>
        </p:nvGrpSpPr>
        <p:grpSpPr>
          <a:xfrm rot="10800000">
            <a:off x="499400" y="3940925"/>
            <a:ext cx="581800" cy="582350"/>
            <a:chOff x="8064275" y="887850"/>
            <a:chExt cx="581800" cy="582350"/>
          </a:xfrm>
        </p:grpSpPr>
        <p:sp>
          <p:nvSpPr>
            <p:cNvPr id="410" name="Google Shape;410;p10"/>
            <p:cNvSpPr/>
            <p:nvPr/>
          </p:nvSpPr>
          <p:spPr>
            <a:xfrm>
              <a:off x="8068750" y="892875"/>
              <a:ext cx="572875" cy="572325"/>
            </a:xfrm>
            <a:custGeom>
              <a:rect b="b" l="l" r="r" t="t"/>
              <a:pathLst>
                <a:path extrusionOk="0" h="22893" w="22915">
                  <a:moveTo>
                    <a:pt x="11457" y="0"/>
                  </a:moveTo>
                  <a:cubicBezTo>
                    <a:pt x="5127" y="0"/>
                    <a:pt x="0" y="5127"/>
                    <a:pt x="0" y="11435"/>
                  </a:cubicBezTo>
                  <a:cubicBezTo>
                    <a:pt x="0" y="17766"/>
                    <a:pt x="5127" y="22892"/>
                    <a:pt x="11457" y="22892"/>
                  </a:cubicBezTo>
                  <a:cubicBezTo>
                    <a:pt x="17788" y="22892"/>
                    <a:pt x="22914" y="17766"/>
                    <a:pt x="22914" y="11435"/>
                  </a:cubicBezTo>
                  <a:cubicBezTo>
                    <a:pt x="22914" y="5127"/>
                    <a:pt x="17788" y="0"/>
                    <a:pt x="11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0"/>
            <p:cNvSpPr/>
            <p:nvPr/>
          </p:nvSpPr>
          <p:spPr>
            <a:xfrm>
              <a:off x="8064275" y="887850"/>
              <a:ext cx="581800" cy="582350"/>
            </a:xfrm>
            <a:custGeom>
              <a:rect b="b" l="l" r="r" t="t"/>
              <a:pathLst>
                <a:path extrusionOk="0" h="23294" w="23272">
                  <a:moveTo>
                    <a:pt x="11636" y="380"/>
                  </a:moveTo>
                  <a:cubicBezTo>
                    <a:pt x="14757" y="380"/>
                    <a:pt x="17566" y="1628"/>
                    <a:pt x="19594" y="3679"/>
                  </a:cubicBezTo>
                  <a:cubicBezTo>
                    <a:pt x="21645" y="5707"/>
                    <a:pt x="22893" y="8538"/>
                    <a:pt x="22893" y="11636"/>
                  </a:cubicBezTo>
                  <a:cubicBezTo>
                    <a:pt x="22893" y="14757"/>
                    <a:pt x="21645" y="17565"/>
                    <a:pt x="19594" y="19616"/>
                  </a:cubicBezTo>
                  <a:cubicBezTo>
                    <a:pt x="17566" y="21644"/>
                    <a:pt x="14757" y="22915"/>
                    <a:pt x="11636" y="22915"/>
                  </a:cubicBezTo>
                  <a:cubicBezTo>
                    <a:pt x="8516" y="22915"/>
                    <a:pt x="5707" y="21644"/>
                    <a:pt x="3657" y="19616"/>
                  </a:cubicBezTo>
                  <a:cubicBezTo>
                    <a:pt x="1628" y="17565"/>
                    <a:pt x="358" y="14757"/>
                    <a:pt x="358" y="11636"/>
                  </a:cubicBezTo>
                  <a:cubicBezTo>
                    <a:pt x="358" y="8538"/>
                    <a:pt x="1628" y="5707"/>
                    <a:pt x="3657" y="3679"/>
                  </a:cubicBezTo>
                  <a:cubicBezTo>
                    <a:pt x="5707" y="1628"/>
                    <a:pt x="8516" y="380"/>
                    <a:pt x="11636" y="380"/>
                  </a:cubicBezTo>
                  <a:close/>
                  <a:moveTo>
                    <a:pt x="11636" y="1"/>
                  </a:moveTo>
                  <a:cubicBezTo>
                    <a:pt x="5217" y="1"/>
                    <a:pt x="1" y="5217"/>
                    <a:pt x="1" y="11636"/>
                  </a:cubicBezTo>
                  <a:cubicBezTo>
                    <a:pt x="1" y="18078"/>
                    <a:pt x="5217" y="23294"/>
                    <a:pt x="11636" y="23294"/>
                  </a:cubicBezTo>
                  <a:cubicBezTo>
                    <a:pt x="18056" y="23294"/>
                    <a:pt x="23272" y="18078"/>
                    <a:pt x="23272" y="11636"/>
                  </a:cubicBezTo>
                  <a:cubicBezTo>
                    <a:pt x="23272" y="5217"/>
                    <a:pt x="18056" y="1"/>
                    <a:pt x="116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0"/>
            <p:cNvSpPr/>
            <p:nvPr/>
          </p:nvSpPr>
          <p:spPr>
            <a:xfrm>
              <a:off x="8141175" y="965325"/>
              <a:ext cx="428000" cy="427425"/>
            </a:xfrm>
            <a:custGeom>
              <a:rect b="b" l="l" r="r" t="t"/>
              <a:pathLst>
                <a:path extrusionOk="0" h="17097" w="17120">
                  <a:moveTo>
                    <a:pt x="8560" y="0"/>
                  </a:moveTo>
                  <a:cubicBezTo>
                    <a:pt x="3835" y="0"/>
                    <a:pt x="1" y="3812"/>
                    <a:pt x="1" y="8537"/>
                  </a:cubicBezTo>
                  <a:cubicBezTo>
                    <a:pt x="1" y="13263"/>
                    <a:pt x="3835" y="17097"/>
                    <a:pt x="8560" y="17097"/>
                  </a:cubicBezTo>
                  <a:cubicBezTo>
                    <a:pt x="13286" y="17097"/>
                    <a:pt x="17120" y="13263"/>
                    <a:pt x="17120" y="8537"/>
                  </a:cubicBezTo>
                  <a:cubicBezTo>
                    <a:pt x="17120" y="3812"/>
                    <a:pt x="13286" y="0"/>
                    <a:pt x="8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10"/>
            <p:cNvSpPr/>
            <p:nvPr/>
          </p:nvSpPr>
          <p:spPr>
            <a:xfrm>
              <a:off x="8136725" y="960300"/>
              <a:ext cx="436925" cy="437475"/>
            </a:xfrm>
            <a:custGeom>
              <a:rect b="b" l="l" r="r" t="t"/>
              <a:pathLst>
                <a:path extrusionOk="0" h="17499" w="17477">
                  <a:moveTo>
                    <a:pt x="8738" y="379"/>
                  </a:moveTo>
                  <a:cubicBezTo>
                    <a:pt x="11057" y="379"/>
                    <a:pt x="13130" y="1316"/>
                    <a:pt x="14645" y="2831"/>
                  </a:cubicBezTo>
                  <a:cubicBezTo>
                    <a:pt x="16161" y="4347"/>
                    <a:pt x="17097" y="6442"/>
                    <a:pt x="17097" y="8738"/>
                  </a:cubicBezTo>
                  <a:cubicBezTo>
                    <a:pt x="17097" y="11056"/>
                    <a:pt x="16161" y="13152"/>
                    <a:pt x="14645" y="14667"/>
                  </a:cubicBezTo>
                  <a:cubicBezTo>
                    <a:pt x="13130" y="16183"/>
                    <a:pt x="11057" y="17119"/>
                    <a:pt x="8738" y="17119"/>
                  </a:cubicBezTo>
                  <a:cubicBezTo>
                    <a:pt x="6420" y="17119"/>
                    <a:pt x="4325" y="16183"/>
                    <a:pt x="2809" y="14667"/>
                  </a:cubicBezTo>
                  <a:cubicBezTo>
                    <a:pt x="1293" y="13152"/>
                    <a:pt x="357" y="11056"/>
                    <a:pt x="357" y="8738"/>
                  </a:cubicBezTo>
                  <a:cubicBezTo>
                    <a:pt x="357" y="6442"/>
                    <a:pt x="1293" y="4347"/>
                    <a:pt x="2809" y="2831"/>
                  </a:cubicBezTo>
                  <a:cubicBezTo>
                    <a:pt x="4325" y="1316"/>
                    <a:pt x="6420" y="379"/>
                    <a:pt x="8738" y="379"/>
                  </a:cubicBezTo>
                  <a:close/>
                  <a:moveTo>
                    <a:pt x="8738" y="0"/>
                  </a:moveTo>
                  <a:cubicBezTo>
                    <a:pt x="3901" y="0"/>
                    <a:pt x="1" y="3924"/>
                    <a:pt x="1" y="8738"/>
                  </a:cubicBezTo>
                  <a:cubicBezTo>
                    <a:pt x="1" y="13575"/>
                    <a:pt x="3901" y="17498"/>
                    <a:pt x="8738" y="17498"/>
                  </a:cubicBezTo>
                  <a:cubicBezTo>
                    <a:pt x="13553" y="17498"/>
                    <a:pt x="17476" y="13575"/>
                    <a:pt x="17476" y="8738"/>
                  </a:cubicBezTo>
                  <a:cubicBezTo>
                    <a:pt x="17476" y="3924"/>
                    <a:pt x="13553" y="0"/>
                    <a:pt x="8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0"/>
            <p:cNvSpPr/>
            <p:nvPr/>
          </p:nvSpPr>
          <p:spPr>
            <a:xfrm>
              <a:off x="8219750" y="1043875"/>
              <a:ext cx="270300" cy="270300"/>
            </a:xfrm>
            <a:custGeom>
              <a:rect b="b" l="l" r="r" t="t"/>
              <a:pathLst>
                <a:path extrusionOk="0" h="10812" w="10812">
                  <a:moveTo>
                    <a:pt x="5417" y="1"/>
                  </a:moveTo>
                  <a:cubicBezTo>
                    <a:pt x="2430" y="1"/>
                    <a:pt x="1" y="2431"/>
                    <a:pt x="1" y="5395"/>
                  </a:cubicBezTo>
                  <a:cubicBezTo>
                    <a:pt x="1" y="8382"/>
                    <a:pt x="2430" y="10812"/>
                    <a:pt x="5417" y="10812"/>
                  </a:cubicBezTo>
                  <a:cubicBezTo>
                    <a:pt x="8404" y="10812"/>
                    <a:pt x="10812" y="8382"/>
                    <a:pt x="10812" y="5395"/>
                  </a:cubicBezTo>
                  <a:cubicBezTo>
                    <a:pt x="10812" y="2431"/>
                    <a:pt x="8404" y="1"/>
                    <a:pt x="5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0"/>
            <p:cNvSpPr/>
            <p:nvPr/>
          </p:nvSpPr>
          <p:spPr>
            <a:xfrm>
              <a:off x="8215300" y="1039425"/>
              <a:ext cx="279775" cy="279225"/>
            </a:xfrm>
            <a:custGeom>
              <a:rect b="b" l="l" r="r" t="t"/>
              <a:pathLst>
                <a:path extrusionOk="0" h="11169" w="11191">
                  <a:moveTo>
                    <a:pt x="5595" y="357"/>
                  </a:moveTo>
                  <a:cubicBezTo>
                    <a:pt x="7044" y="357"/>
                    <a:pt x="8337" y="937"/>
                    <a:pt x="9273" y="1895"/>
                  </a:cubicBezTo>
                  <a:cubicBezTo>
                    <a:pt x="10232" y="2832"/>
                    <a:pt x="10811" y="4147"/>
                    <a:pt x="10811" y="5573"/>
                  </a:cubicBezTo>
                  <a:cubicBezTo>
                    <a:pt x="10811" y="7022"/>
                    <a:pt x="10232" y="8337"/>
                    <a:pt x="9273" y="9273"/>
                  </a:cubicBezTo>
                  <a:cubicBezTo>
                    <a:pt x="8337" y="10210"/>
                    <a:pt x="7044" y="10789"/>
                    <a:pt x="5595" y="10789"/>
                  </a:cubicBezTo>
                  <a:cubicBezTo>
                    <a:pt x="4147" y="10789"/>
                    <a:pt x="2854" y="10210"/>
                    <a:pt x="1895" y="9273"/>
                  </a:cubicBezTo>
                  <a:cubicBezTo>
                    <a:pt x="959" y="8337"/>
                    <a:pt x="379" y="7022"/>
                    <a:pt x="379" y="5573"/>
                  </a:cubicBezTo>
                  <a:cubicBezTo>
                    <a:pt x="379" y="4147"/>
                    <a:pt x="959" y="2832"/>
                    <a:pt x="1895" y="1895"/>
                  </a:cubicBezTo>
                  <a:cubicBezTo>
                    <a:pt x="2854" y="937"/>
                    <a:pt x="4147" y="357"/>
                    <a:pt x="5595" y="357"/>
                  </a:cubicBezTo>
                  <a:close/>
                  <a:moveTo>
                    <a:pt x="5595" y="1"/>
                  </a:moveTo>
                  <a:cubicBezTo>
                    <a:pt x="2497" y="1"/>
                    <a:pt x="1" y="2497"/>
                    <a:pt x="1" y="5573"/>
                  </a:cubicBezTo>
                  <a:cubicBezTo>
                    <a:pt x="1" y="8672"/>
                    <a:pt x="2497" y="11168"/>
                    <a:pt x="5595" y="11168"/>
                  </a:cubicBezTo>
                  <a:cubicBezTo>
                    <a:pt x="8671" y="11168"/>
                    <a:pt x="11190" y="8672"/>
                    <a:pt x="11190" y="5573"/>
                  </a:cubicBezTo>
                  <a:cubicBezTo>
                    <a:pt x="11190" y="2497"/>
                    <a:pt x="8671" y="1"/>
                    <a:pt x="5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6" name="Google Shape;416;p10"/>
          <p:cNvGrpSpPr/>
          <p:nvPr/>
        </p:nvGrpSpPr>
        <p:grpSpPr>
          <a:xfrm rot="10800000">
            <a:off x="1819575" y="4586750"/>
            <a:ext cx="292025" cy="292575"/>
            <a:chOff x="7353050" y="316275"/>
            <a:chExt cx="292025" cy="292575"/>
          </a:xfrm>
        </p:grpSpPr>
        <p:sp>
          <p:nvSpPr>
            <p:cNvPr id="417" name="Google Shape;417;p10"/>
            <p:cNvSpPr/>
            <p:nvPr/>
          </p:nvSpPr>
          <p:spPr>
            <a:xfrm>
              <a:off x="7358075" y="321275"/>
              <a:ext cx="282550" cy="282550"/>
            </a:xfrm>
            <a:custGeom>
              <a:rect b="b" l="l" r="r" t="t"/>
              <a:pathLst>
                <a:path extrusionOk="0" h="11302" w="11302">
                  <a:moveTo>
                    <a:pt x="5640" y="1"/>
                  </a:moveTo>
                  <a:cubicBezTo>
                    <a:pt x="2519" y="1"/>
                    <a:pt x="0" y="2520"/>
                    <a:pt x="0" y="5640"/>
                  </a:cubicBezTo>
                  <a:cubicBezTo>
                    <a:pt x="0" y="8783"/>
                    <a:pt x="2519" y="11302"/>
                    <a:pt x="5640" y="11302"/>
                  </a:cubicBezTo>
                  <a:cubicBezTo>
                    <a:pt x="8783" y="11302"/>
                    <a:pt x="11301" y="8783"/>
                    <a:pt x="11301" y="5640"/>
                  </a:cubicBezTo>
                  <a:cubicBezTo>
                    <a:pt x="11301" y="2520"/>
                    <a:pt x="8783" y="1"/>
                    <a:pt x="5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0"/>
            <p:cNvSpPr/>
            <p:nvPr/>
          </p:nvSpPr>
          <p:spPr>
            <a:xfrm>
              <a:off x="7353050" y="316275"/>
              <a:ext cx="292025" cy="292575"/>
            </a:xfrm>
            <a:custGeom>
              <a:rect b="b" l="l" r="r" t="t"/>
              <a:pathLst>
                <a:path extrusionOk="0" h="11703" w="11681">
                  <a:moveTo>
                    <a:pt x="5841" y="379"/>
                  </a:moveTo>
                  <a:cubicBezTo>
                    <a:pt x="7356" y="379"/>
                    <a:pt x="8716" y="981"/>
                    <a:pt x="9719" y="1984"/>
                  </a:cubicBezTo>
                  <a:cubicBezTo>
                    <a:pt x="10700" y="2965"/>
                    <a:pt x="11324" y="4347"/>
                    <a:pt x="11324" y="5840"/>
                  </a:cubicBezTo>
                  <a:cubicBezTo>
                    <a:pt x="11324" y="7356"/>
                    <a:pt x="10700" y="8738"/>
                    <a:pt x="9719" y="9719"/>
                  </a:cubicBezTo>
                  <a:cubicBezTo>
                    <a:pt x="8716" y="10699"/>
                    <a:pt x="7356" y="11324"/>
                    <a:pt x="5841" y="11324"/>
                  </a:cubicBezTo>
                  <a:cubicBezTo>
                    <a:pt x="4347" y="11324"/>
                    <a:pt x="2965" y="10699"/>
                    <a:pt x="1984" y="9719"/>
                  </a:cubicBezTo>
                  <a:cubicBezTo>
                    <a:pt x="981" y="8738"/>
                    <a:pt x="380" y="7356"/>
                    <a:pt x="380" y="5840"/>
                  </a:cubicBezTo>
                  <a:cubicBezTo>
                    <a:pt x="380" y="4347"/>
                    <a:pt x="981" y="2965"/>
                    <a:pt x="1984" y="1984"/>
                  </a:cubicBezTo>
                  <a:cubicBezTo>
                    <a:pt x="2965" y="981"/>
                    <a:pt x="4347" y="379"/>
                    <a:pt x="5841" y="379"/>
                  </a:cubicBezTo>
                  <a:close/>
                  <a:moveTo>
                    <a:pt x="5841" y="0"/>
                  </a:moveTo>
                  <a:cubicBezTo>
                    <a:pt x="2631" y="0"/>
                    <a:pt x="1" y="2630"/>
                    <a:pt x="1" y="5840"/>
                  </a:cubicBezTo>
                  <a:cubicBezTo>
                    <a:pt x="1" y="9072"/>
                    <a:pt x="2631" y="11703"/>
                    <a:pt x="5841" y="11703"/>
                  </a:cubicBezTo>
                  <a:cubicBezTo>
                    <a:pt x="9073" y="11703"/>
                    <a:pt x="11681" y="9072"/>
                    <a:pt x="11681" y="5840"/>
                  </a:cubicBezTo>
                  <a:cubicBezTo>
                    <a:pt x="11681" y="2630"/>
                    <a:pt x="9073" y="0"/>
                    <a:pt x="5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0"/>
            <p:cNvSpPr/>
            <p:nvPr/>
          </p:nvSpPr>
          <p:spPr>
            <a:xfrm>
              <a:off x="7419925" y="383125"/>
              <a:ext cx="158275" cy="158300"/>
            </a:xfrm>
            <a:custGeom>
              <a:rect b="b" l="l" r="r" t="t"/>
              <a:pathLst>
                <a:path extrusionOk="0" h="6332" w="6331">
                  <a:moveTo>
                    <a:pt x="3166" y="1"/>
                  </a:moveTo>
                  <a:cubicBezTo>
                    <a:pt x="1427" y="1"/>
                    <a:pt x="0" y="1428"/>
                    <a:pt x="0" y="3166"/>
                  </a:cubicBezTo>
                  <a:cubicBezTo>
                    <a:pt x="0" y="4927"/>
                    <a:pt x="1427" y="6331"/>
                    <a:pt x="3166" y="6331"/>
                  </a:cubicBezTo>
                  <a:cubicBezTo>
                    <a:pt x="4927" y="6331"/>
                    <a:pt x="6331" y="4927"/>
                    <a:pt x="6331" y="3166"/>
                  </a:cubicBezTo>
                  <a:cubicBezTo>
                    <a:pt x="6331" y="1428"/>
                    <a:pt x="4927" y="1"/>
                    <a:pt x="31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10"/>
            <p:cNvSpPr/>
            <p:nvPr/>
          </p:nvSpPr>
          <p:spPr>
            <a:xfrm>
              <a:off x="7415475" y="378675"/>
              <a:ext cx="167750" cy="167775"/>
            </a:xfrm>
            <a:custGeom>
              <a:rect b="b" l="l" r="r" t="t"/>
              <a:pathLst>
                <a:path extrusionOk="0" h="6711" w="6710">
                  <a:moveTo>
                    <a:pt x="3344" y="380"/>
                  </a:moveTo>
                  <a:cubicBezTo>
                    <a:pt x="4168" y="380"/>
                    <a:pt x="4926" y="714"/>
                    <a:pt x="5461" y="1249"/>
                  </a:cubicBezTo>
                  <a:cubicBezTo>
                    <a:pt x="5996" y="1784"/>
                    <a:pt x="6330" y="2519"/>
                    <a:pt x="6330" y="3344"/>
                  </a:cubicBezTo>
                  <a:cubicBezTo>
                    <a:pt x="6330" y="4169"/>
                    <a:pt x="5996" y="4927"/>
                    <a:pt x="5461" y="5462"/>
                  </a:cubicBezTo>
                  <a:cubicBezTo>
                    <a:pt x="4926" y="5997"/>
                    <a:pt x="4168" y="6331"/>
                    <a:pt x="3344" y="6331"/>
                  </a:cubicBezTo>
                  <a:cubicBezTo>
                    <a:pt x="2519" y="6331"/>
                    <a:pt x="1783" y="5997"/>
                    <a:pt x="1248" y="5462"/>
                  </a:cubicBezTo>
                  <a:cubicBezTo>
                    <a:pt x="713" y="4927"/>
                    <a:pt x="379" y="4169"/>
                    <a:pt x="379" y="3344"/>
                  </a:cubicBezTo>
                  <a:cubicBezTo>
                    <a:pt x="379" y="2519"/>
                    <a:pt x="713" y="1784"/>
                    <a:pt x="1248" y="1249"/>
                  </a:cubicBezTo>
                  <a:cubicBezTo>
                    <a:pt x="1783" y="714"/>
                    <a:pt x="2519" y="380"/>
                    <a:pt x="3344" y="380"/>
                  </a:cubicBezTo>
                  <a:close/>
                  <a:moveTo>
                    <a:pt x="3344" y="1"/>
                  </a:moveTo>
                  <a:cubicBezTo>
                    <a:pt x="1494" y="1"/>
                    <a:pt x="0" y="1494"/>
                    <a:pt x="0" y="3344"/>
                  </a:cubicBezTo>
                  <a:cubicBezTo>
                    <a:pt x="0" y="5194"/>
                    <a:pt x="1494" y="6710"/>
                    <a:pt x="3344" y="6710"/>
                  </a:cubicBezTo>
                  <a:cubicBezTo>
                    <a:pt x="5194" y="6710"/>
                    <a:pt x="6709" y="5194"/>
                    <a:pt x="6709" y="3344"/>
                  </a:cubicBezTo>
                  <a:cubicBezTo>
                    <a:pt x="6709" y="1494"/>
                    <a:pt x="5194" y="1"/>
                    <a:pt x="3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1" name="Google Shape;421;p10"/>
          <p:cNvGrpSpPr/>
          <p:nvPr/>
        </p:nvGrpSpPr>
        <p:grpSpPr>
          <a:xfrm rot="10800000">
            <a:off x="212525" y="4645550"/>
            <a:ext cx="175000" cy="175000"/>
            <a:chOff x="8792300" y="321275"/>
            <a:chExt cx="175000" cy="175000"/>
          </a:xfrm>
        </p:grpSpPr>
        <p:sp>
          <p:nvSpPr>
            <p:cNvPr id="422" name="Google Shape;422;p10"/>
            <p:cNvSpPr/>
            <p:nvPr/>
          </p:nvSpPr>
          <p:spPr>
            <a:xfrm>
              <a:off x="8796750" y="326300"/>
              <a:ext cx="166100" cy="165525"/>
            </a:xfrm>
            <a:custGeom>
              <a:rect b="b" l="l" r="r" t="t"/>
              <a:pathLst>
                <a:path extrusionOk="0" h="6621" w="6644">
                  <a:moveTo>
                    <a:pt x="3322" y="0"/>
                  </a:moveTo>
                  <a:cubicBezTo>
                    <a:pt x="1494" y="0"/>
                    <a:pt x="1" y="1471"/>
                    <a:pt x="1" y="3299"/>
                  </a:cubicBezTo>
                  <a:cubicBezTo>
                    <a:pt x="1" y="5127"/>
                    <a:pt x="1494" y="6620"/>
                    <a:pt x="3322" y="6620"/>
                  </a:cubicBezTo>
                  <a:cubicBezTo>
                    <a:pt x="5150" y="6620"/>
                    <a:pt x="6643" y="5127"/>
                    <a:pt x="6643" y="3299"/>
                  </a:cubicBezTo>
                  <a:cubicBezTo>
                    <a:pt x="6643" y="1471"/>
                    <a:pt x="5150" y="0"/>
                    <a:pt x="33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0"/>
            <p:cNvSpPr/>
            <p:nvPr/>
          </p:nvSpPr>
          <p:spPr>
            <a:xfrm>
              <a:off x="8792300" y="321275"/>
              <a:ext cx="175000" cy="175000"/>
            </a:xfrm>
            <a:custGeom>
              <a:rect b="b" l="l" r="r" t="t"/>
              <a:pathLst>
                <a:path extrusionOk="0" h="7000" w="7000">
                  <a:moveTo>
                    <a:pt x="3500" y="380"/>
                  </a:moveTo>
                  <a:cubicBezTo>
                    <a:pt x="4369" y="380"/>
                    <a:pt x="5149" y="736"/>
                    <a:pt x="5707" y="1293"/>
                  </a:cubicBezTo>
                  <a:cubicBezTo>
                    <a:pt x="6286" y="1873"/>
                    <a:pt x="6621" y="2653"/>
                    <a:pt x="6621" y="3500"/>
                  </a:cubicBezTo>
                  <a:cubicBezTo>
                    <a:pt x="6621" y="4370"/>
                    <a:pt x="6286" y="5150"/>
                    <a:pt x="5707" y="5729"/>
                  </a:cubicBezTo>
                  <a:cubicBezTo>
                    <a:pt x="5149" y="6286"/>
                    <a:pt x="4369" y="6643"/>
                    <a:pt x="3500" y="6643"/>
                  </a:cubicBezTo>
                  <a:cubicBezTo>
                    <a:pt x="2631" y="6643"/>
                    <a:pt x="1851" y="6286"/>
                    <a:pt x="1293" y="5729"/>
                  </a:cubicBezTo>
                  <a:cubicBezTo>
                    <a:pt x="714" y="5150"/>
                    <a:pt x="379" y="4370"/>
                    <a:pt x="379" y="3500"/>
                  </a:cubicBezTo>
                  <a:cubicBezTo>
                    <a:pt x="379" y="2653"/>
                    <a:pt x="714" y="1873"/>
                    <a:pt x="1293" y="1293"/>
                  </a:cubicBezTo>
                  <a:cubicBezTo>
                    <a:pt x="1851" y="736"/>
                    <a:pt x="2631" y="380"/>
                    <a:pt x="3500" y="380"/>
                  </a:cubicBezTo>
                  <a:close/>
                  <a:moveTo>
                    <a:pt x="3500" y="1"/>
                  </a:moveTo>
                  <a:cubicBezTo>
                    <a:pt x="1561" y="1"/>
                    <a:pt x="0" y="1583"/>
                    <a:pt x="0" y="3500"/>
                  </a:cubicBezTo>
                  <a:cubicBezTo>
                    <a:pt x="0" y="5439"/>
                    <a:pt x="1561" y="7000"/>
                    <a:pt x="3500" y="7000"/>
                  </a:cubicBezTo>
                  <a:cubicBezTo>
                    <a:pt x="5439" y="7000"/>
                    <a:pt x="7000" y="5439"/>
                    <a:pt x="7000" y="3500"/>
                  </a:cubicBezTo>
                  <a:cubicBezTo>
                    <a:pt x="7000" y="1583"/>
                    <a:pt x="5439" y="1"/>
                    <a:pt x="3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0"/>
            <p:cNvSpPr/>
            <p:nvPr/>
          </p:nvSpPr>
          <p:spPr>
            <a:xfrm>
              <a:off x="8833525" y="362525"/>
              <a:ext cx="92550" cy="93075"/>
            </a:xfrm>
            <a:custGeom>
              <a:rect b="b" l="l" r="r" t="t"/>
              <a:pathLst>
                <a:path extrusionOk="0" h="3723" w="3702">
                  <a:moveTo>
                    <a:pt x="1851" y="0"/>
                  </a:moveTo>
                  <a:cubicBezTo>
                    <a:pt x="826" y="0"/>
                    <a:pt x="1" y="825"/>
                    <a:pt x="1" y="1850"/>
                  </a:cubicBezTo>
                  <a:cubicBezTo>
                    <a:pt x="1" y="2876"/>
                    <a:pt x="826" y="3723"/>
                    <a:pt x="1851" y="3723"/>
                  </a:cubicBezTo>
                  <a:cubicBezTo>
                    <a:pt x="2876" y="3723"/>
                    <a:pt x="3701" y="2876"/>
                    <a:pt x="3701" y="1850"/>
                  </a:cubicBezTo>
                  <a:cubicBezTo>
                    <a:pt x="3701" y="825"/>
                    <a:pt x="2876" y="0"/>
                    <a:pt x="18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0"/>
            <p:cNvSpPr/>
            <p:nvPr/>
          </p:nvSpPr>
          <p:spPr>
            <a:xfrm>
              <a:off x="8828525" y="358050"/>
              <a:ext cx="102550" cy="102000"/>
            </a:xfrm>
            <a:custGeom>
              <a:rect b="b" l="l" r="r" t="t"/>
              <a:pathLst>
                <a:path extrusionOk="0" h="4080" w="4102">
                  <a:moveTo>
                    <a:pt x="2051" y="357"/>
                  </a:moveTo>
                  <a:cubicBezTo>
                    <a:pt x="2519" y="357"/>
                    <a:pt x="2920" y="558"/>
                    <a:pt x="3232" y="848"/>
                  </a:cubicBezTo>
                  <a:cubicBezTo>
                    <a:pt x="3544" y="1160"/>
                    <a:pt x="3723" y="1583"/>
                    <a:pt x="3723" y="2029"/>
                  </a:cubicBezTo>
                  <a:cubicBezTo>
                    <a:pt x="3723" y="2497"/>
                    <a:pt x="3544" y="2921"/>
                    <a:pt x="3232" y="3211"/>
                  </a:cubicBezTo>
                  <a:cubicBezTo>
                    <a:pt x="2920" y="3523"/>
                    <a:pt x="2519" y="3701"/>
                    <a:pt x="2051" y="3701"/>
                  </a:cubicBezTo>
                  <a:cubicBezTo>
                    <a:pt x="1583" y="3701"/>
                    <a:pt x="1182" y="3523"/>
                    <a:pt x="870" y="3211"/>
                  </a:cubicBezTo>
                  <a:cubicBezTo>
                    <a:pt x="558" y="2921"/>
                    <a:pt x="379" y="2497"/>
                    <a:pt x="379" y="2029"/>
                  </a:cubicBezTo>
                  <a:cubicBezTo>
                    <a:pt x="379" y="1583"/>
                    <a:pt x="558" y="1160"/>
                    <a:pt x="870" y="848"/>
                  </a:cubicBezTo>
                  <a:cubicBezTo>
                    <a:pt x="1182" y="558"/>
                    <a:pt x="1583" y="357"/>
                    <a:pt x="2051" y="357"/>
                  </a:cubicBezTo>
                  <a:close/>
                  <a:moveTo>
                    <a:pt x="2051" y="1"/>
                  </a:moveTo>
                  <a:cubicBezTo>
                    <a:pt x="914" y="1"/>
                    <a:pt x="0" y="915"/>
                    <a:pt x="0" y="2029"/>
                  </a:cubicBezTo>
                  <a:cubicBezTo>
                    <a:pt x="0" y="3166"/>
                    <a:pt x="914" y="4080"/>
                    <a:pt x="2051" y="4080"/>
                  </a:cubicBezTo>
                  <a:cubicBezTo>
                    <a:pt x="3188" y="4080"/>
                    <a:pt x="4102" y="3166"/>
                    <a:pt x="4102" y="2029"/>
                  </a:cubicBezTo>
                  <a:cubicBezTo>
                    <a:pt x="4102" y="915"/>
                    <a:pt x="3188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6" name="Google Shape;426;p10"/>
          <p:cNvGrpSpPr/>
          <p:nvPr/>
        </p:nvGrpSpPr>
        <p:grpSpPr>
          <a:xfrm rot="10800000">
            <a:off x="480412" y="4852325"/>
            <a:ext cx="175013" cy="27000"/>
            <a:chOff x="5662375" y="212375"/>
            <a:chExt cx="175013" cy="27000"/>
          </a:xfrm>
        </p:grpSpPr>
        <p:sp>
          <p:nvSpPr>
            <p:cNvPr id="427" name="Google Shape;427;p10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0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0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0" name="Google Shape;430;p10"/>
          <p:cNvGrpSpPr/>
          <p:nvPr/>
        </p:nvGrpSpPr>
        <p:grpSpPr>
          <a:xfrm rot="10800000">
            <a:off x="1054112" y="3898600"/>
            <a:ext cx="175013" cy="27000"/>
            <a:chOff x="5662375" y="212375"/>
            <a:chExt cx="175013" cy="27000"/>
          </a:xfrm>
        </p:grpSpPr>
        <p:sp>
          <p:nvSpPr>
            <p:cNvPr id="431" name="Google Shape;431;p10"/>
            <p:cNvSpPr/>
            <p:nvPr/>
          </p:nvSpPr>
          <p:spPr>
            <a:xfrm>
              <a:off x="5662375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0"/>
            <p:cNvSpPr/>
            <p:nvPr/>
          </p:nvSpPr>
          <p:spPr>
            <a:xfrm>
              <a:off x="5736381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0"/>
            <p:cNvSpPr/>
            <p:nvPr/>
          </p:nvSpPr>
          <p:spPr>
            <a:xfrm>
              <a:off x="5810388" y="212375"/>
              <a:ext cx="27000" cy="2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32" Type="http://schemas.openxmlformats.org/officeDocument/2006/relationships/theme" Target="../theme/theme3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23750" y="526925"/>
            <a:ext cx="7696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jalla One"/>
              <a:buNone/>
              <a:defRPr b="0" i="0" sz="2800" u="none" cap="none" strike="noStrike">
                <a:solidFill>
                  <a:schemeClr val="dk2"/>
                </a:solidFill>
                <a:latin typeface="Fjalla One"/>
                <a:ea typeface="Fjalla One"/>
                <a:cs typeface="Fjalla One"/>
                <a:sym typeface="Fjalla On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jalla One"/>
              <a:buNone/>
              <a:defRPr b="0" i="0" sz="2800" u="none" cap="none" strike="noStrike">
                <a:solidFill>
                  <a:schemeClr val="dk2"/>
                </a:solidFill>
                <a:latin typeface="Fjalla One"/>
                <a:ea typeface="Fjalla One"/>
                <a:cs typeface="Fjalla One"/>
                <a:sym typeface="Fjalla On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jalla One"/>
              <a:buNone/>
              <a:defRPr b="0" i="0" sz="2800" u="none" cap="none" strike="noStrike">
                <a:solidFill>
                  <a:schemeClr val="dk2"/>
                </a:solidFill>
                <a:latin typeface="Fjalla One"/>
                <a:ea typeface="Fjalla One"/>
                <a:cs typeface="Fjalla One"/>
                <a:sym typeface="Fjalla On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jalla One"/>
              <a:buNone/>
              <a:defRPr b="0" i="0" sz="2800" u="none" cap="none" strike="noStrike">
                <a:solidFill>
                  <a:schemeClr val="dk2"/>
                </a:solidFill>
                <a:latin typeface="Fjalla One"/>
                <a:ea typeface="Fjalla One"/>
                <a:cs typeface="Fjalla One"/>
                <a:sym typeface="Fjalla On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jalla One"/>
              <a:buNone/>
              <a:defRPr b="0" i="0" sz="2800" u="none" cap="none" strike="noStrike">
                <a:solidFill>
                  <a:schemeClr val="dk2"/>
                </a:solidFill>
                <a:latin typeface="Fjalla One"/>
                <a:ea typeface="Fjalla One"/>
                <a:cs typeface="Fjalla One"/>
                <a:sym typeface="Fjalla On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jalla One"/>
              <a:buNone/>
              <a:defRPr b="0" i="0" sz="2800" u="none" cap="none" strike="noStrike">
                <a:solidFill>
                  <a:schemeClr val="dk2"/>
                </a:solidFill>
                <a:latin typeface="Fjalla One"/>
                <a:ea typeface="Fjalla One"/>
                <a:cs typeface="Fjalla One"/>
                <a:sym typeface="Fjalla On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jalla One"/>
              <a:buNone/>
              <a:defRPr b="0" i="0" sz="2800" u="none" cap="none" strike="noStrike">
                <a:solidFill>
                  <a:schemeClr val="dk2"/>
                </a:solidFill>
                <a:latin typeface="Fjalla One"/>
                <a:ea typeface="Fjalla One"/>
                <a:cs typeface="Fjalla One"/>
                <a:sym typeface="Fjalla On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jalla One"/>
              <a:buNone/>
              <a:defRPr b="0" i="0" sz="2800" u="none" cap="none" strike="noStrike">
                <a:solidFill>
                  <a:schemeClr val="dk2"/>
                </a:solidFill>
                <a:latin typeface="Fjalla One"/>
                <a:ea typeface="Fjalla One"/>
                <a:cs typeface="Fjalla One"/>
                <a:sym typeface="Fjalla On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jalla One"/>
              <a:buNone/>
              <a:defRPr b="0" i="0" sz="2800" u="none" cap="none" strike="noStrike">
                <a:solidFill>
                  <a:schemeClr val="dk2"/>
                </a:solidFill>
                <a:latin typeface="Fjalla One"/>
                <a:ea typeface="Fjalla One"/>
                <a:cs typeface="Fjalla One"/>
                <a:sym typeface="Fjalla On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0E2A47"/>
        </a:solidFill>
      </p:bgPr>
    </p:bg>
    <p:spTree>
      <p:nvGrpSpPr>
        <p:cNvPr id="1685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p33"/>
          <p:cNvSpPr txBox="1"/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b="0" i="0" sz="24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b="0" i="0" sz="24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b="0" i="0" sz="24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b="0" i="0" sz="24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b="0" i="0" sz="24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b="0" i="0" sz="24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b="0" i="0" sz="24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b="0" i="0" sz="24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b="0" i="0" sz="24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/>
        </p:txBody>
      </p:sp>
      <p:sp>
        <p:nvSpPr>
          <p:cNvPr id="1687" name="Google Shape;1687;p33"/>
          <p:cNvSpPr txBox="1"/>
          <p:nvPr>
            <p:ph idx="1" type="body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7.jp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5" Type="http://schemas.openxmlformats.org/officeDocument/2006/relationships/image" Target="../media/image25.png"/><Relationship Id="rId6" Type="http://schemas.openxmlformats.org/officeDocument/2006/relationships/image" Target="../media/image19.png"/><Relationship Id="rId7" Type="http://schemas.openxmlformats.org/officeDocument/2006/relationships/image" Target="../media/image21.png"/><Relationship Id="rId8" Type="http://schemas.openxmlformats.org/officeDocument/2006/relationships/image" Target="../media/image2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1.png"/><Relationship Id="rId4" Type="http://schemas.openxmlformats.org/officeDocument/2006/relationships/image" Target="../media/image3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7.gif"/><Relationship Id="rId4" Type="http://schemas.openxmlformats.org/officeDocument/2006/relationships/image" Target="../media/image37.png"/><Relationship Id="rId5" Type="http://schemas.openxmlformats.org/officeDocument/2006/relationships/image" Target="../media/image34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2.png"/><Relationship Id="rId4" Type="http://schemas.openxmlformats.org/officeDocument/2006/relationships/image" Target="../media/image35.png"/><Relationship Id="rId5" Type="http://schemas.openxmlformats.org/officeDocument/2006/relationships/image" Target="../media/image3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0.gif"/><Relationship Id="rId4" Type="http://schemas.openxmlformats.org/officeDocument/2006/relationships/image" Target="../media/image41.gif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3.jpg"/><Relationship Id="rId4" Type="http://schemas.openxmlformats.org/officeDocument/2006/relationships/image" Target="../media/image47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4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4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0.gif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1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2.png"/><Relationship Id="rId4" Type="http://schemas.openxmlformats.org/officeDocument/2006/relationships/image" Target="../media/image55.png"/><Relationship Id="rId5" Type="http://schemas.openxmlformats.org/officeDocument/2006/relationships/image" Target="../media/image53.png"/><Relationship Id="rId6" Type="http://schemas.openxmlformats.org/officeDocument/2006/relationships/image" Target="../media/image5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58.gif"/><Relationship Id="rId4" Type="http://schemas.openxmlformats.org/officeDocument/2006/relationships/image" Target="../media/image60.gif"/><Relationship Id="rId5" Type="http://schemas.openxmlformats.org/officeDocument/2006/relationships/image" Target="../media/image6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9.png"/><Relationship Id="rId4" Type="http://schemas.openxmlformats.org/officeDocument/2006/relationships/image" Target="../media/image66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5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44.xml"/><Relationship Id="rId3" Type="http://schemas.openxmlformats.org/officeDocument/2006/relationships/hyperlink" Target="https://www.voitto.com.br/blog/artigo/distribuicao-normal" TargetMode="Externa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63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2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9.png"/><Relationship Id="rId5" Type="http://schemas.openxmlformats.org/officeDocument/2006/relationships/image" Target="../media/image18.png"/><Relationship Id="rId6" Type="http://schemas.openxmlformats.org/officeDocument/2006/relationships/image" Target="../media/image13.png"/><Relationship Id="rId7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2" name="Shape 1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3" name="Google Shape;1693;p35"/>
          <p:cNvSpPr txBox="1"/>
          <p:nvPr>
            <p:ph type="ctrTitle"/>
          </p:nvPr>
        </p:nvSpPr>
        <p:spPr>
          <a:xfrm>
            <a:off x="3554400" y="1270338"/>
            <a:ext cx="5181600" cy="17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5000"/>
              <a:t>Variáveis Aleatórias Contínuas</a:t>
            </a:r>
            <a:endParaRPr sz="5000">
              <a:solidFill>
                <a:schemeClr val="dk2"/>
              </a:solidFill>
            </a:endParaRPr>
          </a:p>
        </p:txBody>
      </p:sp>
      <p:sp>
        <p:nvSpPr>
          <p:cNvPr id="1694" name="Google Shape;1694;p35"/>
          <p:cNvSpPr txBox="1"/>
          <p:nvPr>
            <p:ph idx="1" type="subTitle"/>
          </p:nvPr>
        </p:nvSpPr>
        <p:spPr>
          <a:xfrm>
            <a:off x="4127100" y="2936200"/>
            <a:ext cx="5016900" cy="22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1500"/>
              <a:t>CET083 - Probabilidade e Estatística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1500"/>
              <a:t>Professor: José Cláudio Faria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1600"/>
              <a:t>Aluno: Matheus Miranda Brandão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1600"/>
              <a:t>Alterações realizadas por: </a:t>
            </a:r>
            <a:r>
              <a:rPr lang="en" sz="1600"/>
              <a:t>João Carlos Ribas Chaves Júnior</a:t>
            </a:r>
            <a:endParaRPr sz="1600"/>
          </a:p>
          <a:p>
            <a:pPr indent="0" lvl="0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1600"/>
              <a:t>        Tainah Bomfim Marques </a:t>
            </a:r>
            <a:endParaRPr sz="1600"/>
          </a:p>
          <a:p>
            <a:pPr indent="0" lvl="0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1600"/>
              <a:t>        Marcus Bitencourt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200"/>
              <a:t>									2021.2</a:t>
            </a:r>
            <a:endParaRPr sz="22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2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200">
              <a:solidFill>
                <a:schemeClr val="accent1"/>
              </a:solidFill>
            </a:endParaRPr>
          </a:p>
        </p:txBody>
      </p:sp>
      <p:sp>
        <p:nvSpPr>
          <p:cNvPr id="1695" name="Google Shape;1695;p35"/>
          <p:cNvSpPr txBox="1"/>
          <p:nvPr/>
        </p:nvSpPr>
        <p:spPr>
          <a:xfrm>
            <a:off x="669900" y="0"/>
            <a:ext cx="51816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Universidade Estadual de Santa Cruz – UESC</a:t>
            </a:r>
            <a:endParaRPr b="0" i="0" sz="19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Pavilhão de Ciência Exatas e Tecnológicas</a:t>
            </a:r>
            <a:endParaRPr b="0" i="0" sz="19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" sz="19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Curso de Ciência da Computação</a:t>
            </a:r>
            <a:endParaRPr b="0" i="0" sz="19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96" name="Google Shape;1696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699025" cy="90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2" name="Shape 1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3" name="Google Shape;1763;p44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Exemplo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64" name="Google Shape;1764;p44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500"/>
              <a:t>b.     Calcule a P(X&gt;1)</a:t>
            </a:r>
            <a:endParaRPr sz="2500"/>
          </a:p>
        </p:txBody>
      </p:sp>
      <p:pic>
        <p:nvPicPr>
          <p:cNvPr id="1765" name="Google Shape;1765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650" y="2176227"/>
            <a:ext cx="7705501" cy="7910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9" name="Shape 1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0" name="Google Shape;1770;p45"/>
          <p:cNvSpPr txBox="1"/>
          <p:nvPr>
            <p:ph type="title"/>
          </p:nvPr>
        </p:nvSpPr>
        <p:spPr>
          <a:xfrm>
            <a:off x="1861100" y="370674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Função de Distribuição Acumulada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71" name="Google Shape;1771;p45"/>
          <p:cNvSpPr txBox="1"/>
          <p:nvPr>
            <p:ph idx="1" type="body"/>
          </p:nvPr>
        </p:nvSpPr>
        <p:spPr>
          <a:xfrm>
            <a:off x="714650" y="1206065"/>
            <a:ext cx="7705500" cy="34001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900"/>
              <a:t>A função densidade pode ser obtida a partir da função distribuição acumulada a partir da operação de derivação (quando esta é derivável). A função de distribuição acumulada de uma variável aleatória T contínua é definida por:</a:t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</p:txBody>
      </p:sp>
      <p:pic>
        <p:nvPicPr>
          <p:cNvPr id="1772" name="Google Shape;1772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0725" y="2426538"/>
            <a:ext cx="3764127" cy="954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6" name="Shape 1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7" name="Google Shape;1777;p46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Função de Distribuição Acumulada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78" name="Google Shape;1778;p46"/>
          <p:cNvSpPr txBox="1"/>
          <p:nvPr>
            <p:ph idx="1" type="body"/>
          </p:nvPr>
        </p:nvSpPr>
        <p:spPr>
          <a:xfrm>
            <a:off x="639169" y="914924"/>
            <a:ext cx="7780981" cy="376672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900"/>
              <a:t>O gráfico de F(y) no caso de uma VAD é constituído por segmentos de retas horizontais (degraus), e no caso de uma VAC, ele é contínuo para todo y.</a:t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9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900">
                <a:solidFill>
                  <a:schemeClr val="dk2"/>
                </a:solidFill>
              </a:rPr>
              <a:t>Quanto a F(y) tem-se: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900"/>
          </a:p>
        </p:txBody>
      </p:sp>
      <p:pic>
        <p:nvPicPr>
          <p:cNvPr id="1779" name="Google Shape;1779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54644" y="1877290"/>
            <a:ext cx="2942547" cy="2881704"/>
          </a:xfrm>
          <a:prstGeom prst="rect">
            <a:avLst/>
          </a:prstGeom>
          <a:noFill/>
          <a:ln>
            <a:noFill/>
          </a:ln>
        </p:spPr>
      </p:pic>
      <p:sp>
        <p:nvSpPr>
          <p:cNvPr id="1780" name="Google Shape;1780;p46"/>
          <p:cNvSpPr txBox="1"/>
          <p:nvPr/>
        </p:nvSpPr>
        <p:spPr>
          <a:xfrm>
            <a:off x="709523" y="1555990"/>
            <a:ext cx="2743200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2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1" name="Google Shape;1781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2129" y="2407424"/>
            <a:ext cx="1100228" cy="304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2" name="Google Shape;1782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88192" y="2432920"/>
            <a:ext cx="1554732" cy="277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3" name="Google Shape;1783;p4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6107" y="2797013"/>
            <a:ext cx="1485058" cy="314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4" name="Google Shape;1784;p4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87024" y="2813114"/>
            <a:ext cx="2408925" cy="286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5" name="Google Shape;1785;p4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44504" y="3181326"/>
            <a:ext cx="1057096" cy="293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6" name="Google Shape;1786;p4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287025" y="3165662"/>
            <a:ext cx="3163736" cy="314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0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1" name="Google Shape;1791;p47"/>
          <p:cNvGrpSpPr/>
          <p:nvPr/>
        </p:nvGrpSpPr>
        <p:grpSpPr>
          <a:xfrm>
            <a:off x="731647" y="573573"/>
            <a:ext cx="635100" cy="734640"/>
            <a:chOff x="731647" y="573573"/>
            <a:chExt cx="635100" cy="734640"/>
          </a:xfrm>
        </p:grpSpPr>
        <p:grpSp>
          <p:nvGrpSpPr>
            <p:cNvPr id="1792" name="Google Shape;1792;p47"/>
            <p:cNvGrpSpPr/>
            <p:nvPr/>
          </p:nvGrpSpPr>
          <p:grpSpPr>
            <a:xfrm>
              <a:off x="731647" y="573573"/>
              <a:ext cx="635100" cy="635100"/>
              <a:chOff x="917231" y="750460"/>
              <a:chExt cx="635100" cy="635100"/>
            </a:xfrm>
          </p:grpSpPr>
          <p:sp>
            <p:nvSpPr>
              <p:cNvPr id="1793" name="Google Shape;1793;p47"/>
              <p:cNvSpPr/>
              <p:nvPr/>
            </p:nvSpPr>
            <p:spPr>
              <a:xfrm>
                <a:off x="917231" y="750460"/>
                <a:ext cx="635100" cy="635100"/>
              </a:xfrm>
              <a:prstGeom prst="ellipse">
                <a:avLst/>
              </a:prstGeom>
              <a:solidFill>
                <a:schemeClr val="lt1"/>
              </a:solidFill>
              <a:ln cap="flat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4" name="Google Shape;1794;p47"/>
              <p:cNvSpPr/>
              <p:nvPr/>
            </p:nvSpPr>
            <p:spPr>
              <a:xfrm>
                <a:off x="1001943" y="835185"/>
                <a:ext cx="465600" cy="465600"/>
              </a:xfrm>
              <a:prstGeom prst="ellipse">
                <a:avLst/>
              </a:prstGeom>
              <a:solidFill>
                <a:schemeClr val="accent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795" name="Google Shape;1795;p47"/>
            <p:cNvGrpSpPr/>
            <p:nvPr/>
          </p:nvGrpSpPr>
          <p:grpSpPr>
            <a:xfrm>
              <a:off x="961679" y="1281213"/>
              <a:ext cx="175013" cy="27000"/>
              <a:chOff x="5662375" y="212375"/>
              <a:chExt cx="175013" cy="27000"/>
            </a:xfrm>
          </p:grpSpPr>
          <p:sp>
            <p:nvSpPr>
              <p:cNvPr id="1796" name="Google Shape;1796;p47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7" name="Google Shape;1797;p47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8" name="Google Shape;1798;p47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799" name="Google Shape;1799;p47"/>
          <p:cNvGrpSpPr/>
          <p:nvPr/>
        </p:nvGrpSpPr>
        <p:grpSpPr>
          <a:xfrm>
            <a:off x="731647" y="1650460"/>
            <a:ext cx="635100" cy="733491"/>
            <a:chOff x="731647" y="1650460"/>
            <a:chExt cx="635100" cy="733491"/>
          </a:xfrm>
        </p:grpSpPr>
        <p:grpSp>
          <p:nvGrpSpPr>
            <p:cNvPr id="1800" name="Google Shape;1800;p47"/>
            <p:cNvGrpSpPr/>
            <p:nvPr/>
          </p:nvGrpSpPr>
          <p:grpSpPr>
            <a:xfrm>
              <a:off x="731647" y="1650460"/>
              <a:ext cx="635100" cy="635100"/>
              <a:chOff x="917231" y="1827973"/>
              <a:chExt cx="635100" cy="635100"/>
            </a:xfrm>
          </p:grpSpPr>
          <p:sp>
            <p:nvSpPr>
              <p:cNvPr id="1801" name="Google Shape;1801;p47"/>
              <p:cNvSpPr/>
              <p:nvPr/>
            </p:nvSpPr>
            <p:spPr>
              <a:xfrm>
                <a:off x="917231" y="1827973"/>
                <a:ext cx="635100" cy="635100"/>
              </a:xfrm>
              <a:prstGeom prst="ellipse">
                <a:avLst/>
              </a:prstGeom>
              <a:solidFill>
                <a:schemeClr val="lt1"/>
              </a:solidFill>
              <a:ln cap="flat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02" name="Google Shape;1802;p47"/>
              <p:cNvSpPr/>
              <p:nvPr/>
            </p:nvSpPr>
            <p:spPr>
              <a:xfrm>
                <a:off x="1001931" y="1912710"/>
                <a:ext cx="465600" cy="465600"/>
              </a:xfrm>
              <a:prstGeom prst="ellipse">
                <a:avLst/>
              </a:prstGeom>
              <a:solidFill>
                <a:schemeClr val="accent1"/>
              </a:solidFill>
              <a:ln cap="flat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03" name="Google Shape;1803;p47"/>
            <p:cNvGrpSpPr/>
            <p:nvPr/>
          </p:nvGrpSpPr>
          <p:grpSpPr>
            <a:xfrm>
              <a:off x="961679" y="2356951"/>
              <a:ext cx="175013" cy="27000"/>
              <a:chOff x="5662375" y="212375"/>
              <a:chExt cx="175013" cy="27000"/>
            </a:xfrm>
          </p:grpSpPr>
          <p:sp>
            <p:nvSpPr>
              <p:cNvPr id="1804" name="Google Shape;1804;p47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05" name="Google Shape;1805;p47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06" name="Google Shape;1806;p47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807" name="Google Shape;1807;p47"/>
          <p:cNvGrpSpPr/>
          <p:nvPr/>
        </p:nvGrpSpPr>
        <p:grpSpPr>
          <a:xfrm>
            <a:off x="731647" y="2728277"/>
            <a:ext cx="635100" cy="734983"/>
            <a:chOff x="731647" y="2728277"/>
            <a:chExt cx="635100" cy="734983"/>
          </a:xfrm>
        </p:grpSpPr>
        <p:grpSp>
          <p:nvGrpSpPr>
            <p:cNvPr id="1808" name="Google Shape;1808;p47"/>
            <p:cNvGrpSpPr/>
            <p:nvPr/>
          </p:nvGrpSpPr>
          <p:grpSpPr>
            <a:xfrm>
              <a:off x="731647" y="2728277"/>
              <a:ext cx="635100" cy="635100"/>
              <a:chOff x="917231" y="2905502"/>
              <a:chExt cx="635100" cy="635100"/>
            </a:xfrm>
          </p:grpSpPr>
          <p:sp>
            <p:nvSpPr>
              <p:cNvPr id="1809" name="Google Shape;1809;p47"/>
              <p:cNvSpPr/>
              <p:nvPr/>
            </p:nvSpPr>
            <p:spPr>
              <a:xfrm>
                <a:off x="917231" y="2905502"/>
                <a:ext cx="635100" cy="635100"/>
              </a:xfrm>
              <a:prstGeom prst="ellipse">
                <a:avLst/>
              </a:prstGeom>
              <a:solidFill>
                <a:schemeClr val="lt1"/>
              </a:solidFill>
              <a:ln cap="flat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0" name="Google Shape;1810;p47"/>
              <p:cNvSpPr/>
              <p:nvPr/>
            </p:nvSpPr>
            <p:spPr>
              <a:xfrm>
                <a:off x="1001931" y="2990252"/>
                <a:ext cx="465600" cy="465600"/>
              </a:xfrm>
              <a:prstGeom prst="ellipse">
                <a:avLst/>
              </a:prstGeom>
              <a:solidFill>
                <a:schemeClr val="accent1"/>
              </a:solidFill>
              <a:ln cap="flat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11" name="Google Shape;1811;p47"/>
            <p:cNvGrpSpPr/>
            <p:nvPr/>
          </p:nvGrpSpPr>
          <p:grpSpPr>
            <a:xfrm>
              <a:off x="961679" y="3436260"/>
              <a:ext cx="175013" cy="27000"/>
              <a:chOff x="5662375" y="212375"/>
              <a:chExt cx="175013" cy="27000"/>
            </a:xfrm>
          </p:grpSpPr>
          <p:sp>
            <p:nvSpPr>
              <p:cNvPr id="1812" name="Google Shape;1812;p47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3" name="Google Shape;1813;p47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4" name="Google Shape;1814;p47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815" name="Google Shape;1815;p47"/>
          <p:cNvGrpSpPr/>
          <p:nvPr/>
        </p:nvGrpSpPr>
        <p:grpSpPr>
          <a:xfrm>
            <a:off x="731647" y="3806675"/>
            <a:ext cx="635100" cy="734704"/>
            <a:chOff x="731647" y="3806675"/>
            <a:chExt cx="635100" cy="734704"/>
          </a:xfrm>
        </p:grpSpPr>
        <p:grpSp>
          <p:nvGrpSpPr>
            <p:cNvPr id="1816" name="Google Shape;1816;p47"/>
            <p:cNvGrpSpPr/>
            <p:nvPr/>
          </p:nvGrpSpPr>
          <p:grpSpPr>
            <a:xfrm>
              <a:off x="731647" y="3806675"/>
              <a:ext cx="635100" cy="635100"/>
              <a:chOff x="917231" y="3983097"/>
              <a:chExt cx="635100" cy="635100"/>
            </a:xfrm>
          </p:grpSpPr>
          <p:sp>
            <p:nvSpPr>
              <p:cNvPr id="1817" name="Google Shape;1817;p47"/>
              <p:cNvSpPr/>
              <p:nvPr/>
            </p:nvSpPr>
            <p:spPr>
              <a:xfrm>
                <a:off x="917231" y="3983097"/>
                <a:ext cx="635100" cy="635100"/>
              </a:xfrm>
              <a:prstGeom prst="ellipse">
                <a:avLst/>
              </a:prstGeom>
              <a:solidFill>
                <a:schemeClr val="lt1"/>
              </a:solidFill>
              <a:ln cap="flat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8" name="Google Shape;1818;p47"/>
              <p:cNvSpPr/>
              <p:nvPr/>
            </p:nvSpPr>
            <p:spPr>
              <a:xfrm>
                <a:off x="1001931" y="4067797"/>
                <a:ext cx="465600" cy="465600"/>
              </a:xfrm>
              <a:prstGeom prst="ellipse">
                <a:avLst/>
              </a:prstGeom>
              <a:solidFill>
                <a:schemeClr val="accent1"/>
              </a:solidFill>
              <a:ln cap="flat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19" name="Google Shape;1819;p47"/>
            <p:cNvGrpSpPr/>
            <p:nvPr/>
          </p:nvGrpSpPr>
          <p:grpSpPr>
            <a:xfrm>
              <a:off x="961679" y="4514379"/>
              <a:ext cx="175013" cy="27000"/>
              <a:chOff x="5662375" y="212375"/>
              <a:chExt cx="175013" cy="27000"/>
            </a:xfrm>
          </p:grpSpPr>
          <p:sp>
            <p:nvSpPr>
              <p:cNvPr id="1820" name="Google Shape;1820;p47"/>
              <p:cNvSpPr/>
              <p:nvPr/>
            </p:nvSpPr>
            <p:spPr>
              <a:xfrm>
                <a:off x="5662375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21" name="Google Shape;1821;p47"/>
              <p:cNvSpPr/>
              <p:nvPr/>
            </p:nvSpPr>
            <p:spPr>
              <a:xfrm>
                <a:off x="5736381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22" name="Google Shape;1822;p47"/>
              <p:cNvSpPr/>
              <p:nvPr/>
            </p:nvSpPr>
            <p:spPr>
              <a:xfrm>
                <a:off x="5810388" y="212375"/>
                <a:ext cx="27000" cy="270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823" name="Google Shape;1823;p47"/>
          <p:cNvSpPr txBox="1"/>
          <p:nvPr>
            <p:ph idx="1" type="subTitle"/>
          </p:nvPr>
        </p:nvSpPr>
        <p:spPr>
          <a:xfrm>
            <a:off x="1664208" y="704068"/>
            <a:ext cx="26151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Distribuição Normal</a:t>
            </a:r>
            <a:endParaRPr/>
          </a:p>
        </p:txBody>
      </p:sp>
      <p:sp>
        <p:nvSpPr>
          <p:cNvPr id="1824" name="Google Shape;1824;p47"/>
          <p:cNvSpPr txBox="1"/>
          <p:nvPr>
            <p:ph idx="3" type="subTitle"/>
          </p:nvPr>
        </p:nvSpPr>
        <p:spPr>
          <a:xfrm>
            <a:off x="1664208" y="1783085"/>
            <a:ext cx="26151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Distribuição Qui-Quadrado</a:t>
            </a:r>
            <a:endParaRPr/>
          </a:p>
        </p:txBody>
      </p:sp>
      <p:sp>
        <p:nvSpPr>
          <p:cNvPr id="1825" name="Google Shape;1825;p47"/>
          <p:cNvSpPr txBox="1"/>
          <p:nvPr>
            <p:ph idx="5" type="subTitle"/>
          </p:nvPr>
        </p:nvSpPr>
        <p:spPr>
          <a:xfrm>
            <a:off x="1664208" y="2903764"/>
            <a:ext cx="26151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Distribuição t de Student</a:t>
            </a:r>
            <a:endParaRPr/>
          </a:p>
        </p:txBody>
      </p:sp>
      <p:sp>
        <p:nvSpPr>
          <p:cNvPr id="1826" name="Google Shape;1826;p47"/>
          <p:cNvSpPr txBox="1"/>
          <p:nvPr>
            <p:ph idx="7" type="subTitle"/>
          </p:nvPr>
        </p:nvSpPr>
        <p:spPr>
          <a:xfrm>
            <a:off x="1664208" y="3941044"/>
            <a:ext cx="26151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Distribuição F de Snedecor</a:t>
            </a:r>
            <a:endParaRPr/>
          </a:p>
        </p:txBody>
      </p:sp>
      <p:sp>
        <p:nvSpPr>
          <p:cNvPr id="1827" name="Google Shape;1827;p47"/>
          <p:cNvSpPr txBox="1"/>
          <p:nvPr>
            <p:ph idx="9" type="title"/>
          </p:nvPr>
        </p:nvSpPr>
        <p:spPr>
          <a:xfrm>
            <a:off x="813816" y="722376"/>
            <a:ext cx="4572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1828" name="Google Shape;1828;p47"/>
          <p:cNvSpPr txBox="1"/>
          <p:nvPr>
            <p:ph idx="13" type="title"/>
          </p:nvPr>
        </p:nvSpPr>
        <p:spPr>
          <a:xfrm>
            <a:off x="813816" y="1801368"/>
            <a:ext cx="4572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1829" name="Google Shape;1829;p47"/>
          <p:cNvSpPr txBox="1"/>
          <p:nvPr>
            <p:ph idx="14" type="title"/>
          </p:nvPr>
        </p:nvSpPr>
        <p:spPr>
          <a:xfrm>
            <a:off x="813816" y="2880360"/>
            <a:ext cx="4572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1830" name="Google Shape;1830;p47"/>
          <p:cNvSpPr txBox="1"/>
          <p:nvPr>
            <p:ph idx="15" type="title"/>
          </p:nvPr>
        </p:nvSpPr>
        <p:spPr>
          <a:xfrm>
            <a:off x="813816" y="3959352"/>
            <a:ext cx="457200" cy="34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1831" name="Google Shape;1831;p47"/>
          <p:cNvSpPr txBox="1"/>
          <p:nvPr>
            <p:ph type="title"/>
          </p:nvPr>
        </p:nvSpPr>
        <p:spPr>
          <a:xfrm>
            <a:off x="4903650" y="356625"/>
            <a:ext cx="3618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Algumas distribuições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5" name="Shape 1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6" name="Google Shape;1836;p48"/>
          <p:cNvSpPr txBox="1"/>
          <p:nvPr>
            <p:ph type="title"/>
          </p:nvPr>
        </p:nvSpPr>
        <p:spPr>
          <a:xfrm>
            <a:off x="2971800" y="2417676"/>
            <a:ext cx="3200400" cy="14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4700"/>
              <a:t>Distribuição Normal</a:t>
            </a:r>
            <a:endParaRPr sz="4700"/>
          </a:p>
        </p:txBody>
      </p:sp>
      <p:sp>
        <p:nvSpPr>
          <p:cNvPr id="1837" name="Google Shape;1837;p48"/>
          <p:cNvSpPr txBox="1"/>
          <p:nvPr>
            <p:ph idx="2" type="title"/>
          </p:nvPr>
        </p:nvSpPr>
        <p:spPr>
          <a:xfrm>
            <a:off x="2971800" y="1161288"/>
            <a:ext cx="2967600" cy="10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"/>
              <a:t>01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1" name="Shape 1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2" name="Google Shape;1842;p49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Normal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843" name="Google Shape;1843;p49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500"/>
              <a:t>Em meados do século XIX, Friedrich Gauss, com seus estudos sobre eventos da natureza, observou um comportamento padrão entre as amostras estudadas por ele.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500"/>
              <a:t>Esse comportamento, posteriormente, foi apresentado como a Curva de Gauss. Que mostrava que grande parte dos eventos ficam em torno de um valor médio, com uma certa variabilidade.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500"/>
          </a:p>
        </p:txBody>
      </p:sp>
      <p:pic>
        <p:nvPicPr>
          <p:cNvPr id="1844" name="Google Shape;1844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98550" y="2410725"/>
            <a:ext cx="2095500" cy="2667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8" name="Shape 1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9" name="Google Shape;1849;p50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Normal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850" name="Google Shape;1850;p50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700"/>
              <a:t>Em probabilidade e estatística, a distribuição normal é uma das distribuições de probabilidade mais utilizadas para modelar fenômenos naturais.</a:t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700"/>
              <a:t>Aproximação da Binomial. (Com n suficientemente grande).</a:t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700"/>
              <a:t>Médias e Proporções de grandes amostras seguem Distribuição Normal.</a:t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700"/>
              <a:t>Características:</a:t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500"/>
              <a:t>Forma de sino (Curva Gaussiana)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500"/>
              <a:t>Unimodal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500"/>
              <a:t>Moda, média e mediana coincidem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500"/>
              <a:t>Simétrica em relação a média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500"/>
              <a:t>Tende a 0 quando se afasta da média</a:t>
            </a:r>
            <a:endParaRPr sz="1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500"/>
              <a:t>μ é a média e σ o desvio padrão</a:t>
            </a:r>
            <a:endParaRPr sz="1500"/>
          </a:p>
        </p:txBody>
      </p:sp>
      <p:pic>
        <p:nvPicPr>
          <p:cNvPr id="1851" name="Google Shape;1851;p50"/>
          <p:cNvPicPr preferRelativeResize="0"/>
          <p:nvPr/>
        </p:nvPicPr>
        <p:blipFill rotWithShape="1">
          <a:blip r:embed="rId3">
            <a:alphaModFix/>
          </a:blip>
          <a:srcRect b="13594" l="7963" r="4013" t="12471"/>
          <a:stretch/>
        </p:blipFill>
        <p:spPr>
          <a:xfrm>
            <a:off x="4173975" y="2820625"/>
            <a:ext cx="3099725" cy="195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5" name="Shape 1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6" name="Google Shape;1856;p51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Normal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857" name="Google Shape;1857;p51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Seja x uma variável aleatória contínua, dizemos que X ~ N(µ,σ) se, e somente se sua FDP for dada por: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500"/>
          </a:p>
        </p:txBody>
      </p:sp>
      <p:pic>
        <p:nvPicPr>
          <p:cNvPr id="1858" name="Google Shape;1858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6194" y="2194526"/>
            <a:ext cx="6471610" cy="1188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9" name="Google Shape;1859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83145" y="3918583"/>
            <a:ext cx="2777707" cy="6607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3" name="Shape 1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4" name="Google Shape;1864;p52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Normal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865" name="Google Shape;1865;p52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Gráfico da FDP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500"/>
          </a:p>
        </p:txBody>
      </p:sp>
      <p:pic>
        <p:nvPicPr>
          <p:cNvPr id="1866" name="Google Shape;1866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2200" y="1954349"/>
            <a:ext cx="3815054" cy="2385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7" name="Google Shape;1867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05326" y="2191759"/>
            <a:ext cx="3587274" cy="1911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1" name="Shape 1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2" name="Google Shape;1872;p53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Normal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873" name="Google Shape;1873;p53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Gráfico da FDA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500"/>
          </a:p>
        </p:txBody>
      </p:sp>
      <p:pic>
        <p:nvPicPr>
          <p:cNvPr id="1874" name="Google Shape;1874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652" y="1705625"/>
            <a:ext cx="2092500" cy="68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5" name="Google Shape;1875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08238" y="1252057"/>
            <a:ext cx="5211900" cy="332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0" name="Shape 1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1" name="Google Shape;1701;p36"/>
          <p:cNvSpPr txBox="1"/>
          <p:nvPr>
            <p:ph type="title"/>
          </p:nvPr>
        </p:nvSpPr>
        <p:spPr>
          <a:xfrm>
            <a:off x="2274451" y="338325"/>
            <a:ext cx="45951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/>
              <a:t>Variáveis Aleatórias Contínuas</a:t>
            </a:r>
            <a:endParaRPr/>
          </a:p>
        </p:txBody>
      </p:sp>
      <p:sp>
        <p:nvSpPr>
          <p:cNvPr id="1702" name="Google Shape;1702;p36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Uma variável aleatória contínua pode assumir qualquer valor numérico em um determinado intervalo ou série de intervalos. É uma variável que assume valores dentro de intervalos de números reais. Ou seja, entre quaisquer dois elementos vizinhos há quantidades intermediárias infinitas, dependentes da sensibilidade do instrumento de medida.</a:t>
            </a:r>
            <a:endParaRPr sz="2000"/>
          </a:p>
        </p:txBody>
      </p:sp>
      <p:pic>
        <p:nvPicPr>
          <p:cNvPr id="1703" name="Google Shape;1703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7924" y="3454850"/>
            <a:ext cx="7038975" cy="74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9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p54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Normal Padrão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881" name="Google Shape;1881;p54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800"/>
              <a:t>Para o cálculo das probabilidades utilizando a função densidade de probabilidades surgiam dois problemas: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800"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" sz="1800"/>
              <a:t>Relativo a integração de f(y), pois é necessário o desenvolvimento em séries, o que é um cálculo relativamente complexo.</a:t>
            </a:r>
            <a:endParaRPr sz="1800"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" sz="1800"/>
              <a:t>Tabelar todas as probabilidades considerando-se as várias combinações possíveis de μ e σ acarretaria um grande trabalho, pois, f(y) depende dos parâmetros μ e σ.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800"/>
              <a:t>Esses problemas foram solucionados por meio de uma mudança de variável, obtendo-se, assim, a distribuição normal padronizada ou reduzida (μ = 0 e σ = 1):</a:t>
            </a:r>
            <a:endParaRPr sz="15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5" name="Shape 1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6" name="Google Shape;1886;p55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Normal Padrão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887" name="Google Shape;1887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1312" y="1455652"/>
            <a:ext cx="1502225" cy="63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8" name="Google Shape;1888;p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1309" y="2631625"/>
            <a:ext cx="2777707" cy="660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9" name="Google Shape;1889;p5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67925" y="1132150"/>
            <a:ext cx="4032724" cy="3659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3" name="Shape 1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" name="Google Shape;1894;p56"/>
          <p:cNvSpPr txBox="1"/>
          <p:nvPr>
            <p:ph type="title"/>
          </p:nvPr>
        </p:nvSpPr>
        <p:spPr>
          <a:xfrm>
            <a:off x="2656125" y="2149775"/>
            <a:ext cx="3498300" cy="152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4000"/>
              <a:t>Distribuição Qui-Quadrado</a:t>
            </a:r>
            <a:endParaRPr sz="4000"/>
          </a:p>
        </p:txBody>
      </p:sp>
      <p:sp>
        <p:nvSpPr>
          <p:cNvPr id="1895" name="Google Shape;1895;p56"/>
          <p:cNvSpPr txBox="1"/>
          <p:nvPr>
            <p:ph idx="2" type="title"/>
          </p:nvPr>
        </p:nvSpPr>
        <p:spPr>
          <a:xfrm>
            <a:off x="2971800" y="1161288"/>
            <a:ext cx="2967600" cy="10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"/>
              <a:t>02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9" name="Shape 1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0" name="Google Shape;1900;p57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Qui-Quadrado (Χ²)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01" name="Google Shape;1901;p57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800"/>
              <a:t>A distribuição X² (lê-se qui-quadrado) é uma das distribuições mais utilizadas em estatística inferencial, principalmente para realizar testes de X². Este teste serve para avaliar quantitativamente a relação entre o resultado de um experimento e a distribuição esperada para o fenômeno.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800"/>
              <a:t>Caracteristicas: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800"/>
              <a:t>Particularidade da Distribuição Gama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800"/>
              <a:t>Assimétrica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800"/>
          </a:p>
        </p:txBody>
      </p:sp>
      <p:pic>
        <p:nvPicPr>
          <p:cNvPr id="1902" name="Google Shape;1902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40975" y="2166548"/>
            <a:ext cx="3779175" cy="25151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6" name="Shape 1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7" name="Google Shape;1907;p58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Qui-Quadrado (Χ²)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08" name="Google Shape;1908;p58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FDP: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" sz="2000"/>
              <a:t>c</a:t>
            </a:r>
            <a:r>
              <a:rPr lang="en" sz="2000"/>
              <a:t> é uma constante dependente de </a:t>
            </a:r>
            <a:r>
              <a:rPr b="1" lang="en" sz="2000"/>
              <a:t>φ</a:t>
            </a:r>
            <a:r>
              <a:rPr lang="en" sz="2000"/>
              <a:t> e determinada pela condição em que a área sob a curva de probabilidade é igual a um.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" sz="2000"/>
              <a:t>ϕ</a:t>
            </a:r>
            <a:r>
              <a:rPr lang="en" sz="2000"/>
              <a:t> (lê-se fi) é um parâmetro da função densidade denominado grau de liberdade.</a:t>
            </a:r>
            <a:endParaRPr sz="1800"/>
          </a:p>
        </p:txBody>
      </p:sp>
      <p:pic>
        <p:nvPicPr>
          <p:cNvPr id="1909" name="Google Shape;1909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20902" y="1583485"/>
            <a:ext cx="2961905" cy="466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0" name="Google Shape;1910;p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65951" y="1518119"/>
            <a:ext cx="1257143" cy="523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1" name="Google Shape;1911;p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98094" y="3821800"/>
            <a:ext cx="3547800" cy="78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5" name="Shape 1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6" name="Google Shape;1916;p59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Qui-Quadrado (Χ²)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17" name="Google Shape;1917;p59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Retirando-se uma amostra de n elementos de uma população normal com média (μ=0) e variância (σ²), então, a distribuição da estimativa da variância segue uma distribuição de (qui-quadrado) com n-1 graus de liberdade.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Na distribuição Χ² existe uma curva para cada tamanho de amostra (n) e todas curvas tem início em Χ² =0.</a:t>
            </a:r>
            <a:endParaRPr sz="1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1" name="Shape 1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2" name="Google Shape;1922;p60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Qui-Quadrado (Χ²)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23" name="Google Shape;1923;p60"/>
          <p:cNvSpPr txBox="1"/>
          <p:nvPr>
            <p:ph idx="1" type="body"/>
          </p:nvPr>
        </p:nvSpPr>
        <p:spPr>
          <a:xfrm>
            <a:off x="714650" y="11149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A probabilidade da distribuição qui-quadrado não é simétrica como a da distribuição normal, para aumentar seu estado de simetria é necessário aumentar o seu grau de liberdade, portanto a relação entre simetria e grau de liberdade são diretamente proporcionais.</a:t>
            </a:r>
            <a:endParaRPr sz="2000"/>
          </a:p>
        </p:txBody>
      </p:sp>
      <p:pic>
        <p:nvPicPr>
          <p:cNvPr id="1924" name="Google Shape;1924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402" y="2576201"/>
            <a:ext cx="3382475" cy="244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5" name="Google Shape;1925;p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2978" y="2576200"/>
            <a:ext cx="3254106" cy="24405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26" name="Google Shape;1926;p60"/>
          <p:cNvCxnSpPr/>
          <p:nvPr/>
        </p:nvCxnSpPr>
        <p:spPr>
          <a:xfrm rot="10800000">
            <a:off x="818100" y="2540750"/>
            <a:ext cx="12300" cy="1859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927" name="Google Shape;1927;p60"/>
          <p:cNvSpPr txBox="1"/>
          <p:nvPr/>
        </p:nvSpPr>
        <p:spPr>
          <a:xfrm>
            <a:off x="342825" y="2260100"/>
            <a:ext cx="661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f(X²)</a:t>
            </a:r>
            <a:endParaRPr b="0" i="0" sz="14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928" name="Google Shape;1928;p60"/>
          <p:cNvCxnSpPr/>
          <p:nvPr/>
        </p:nvCxnSpPr>
        <p:spPr>
          <a:xfrm>
            <a:off x="1152650" y="4722100"/>
            <a:ext cx="31356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929" name="Google Shape;1929;p60"/>
          <p:cNvSpPr txBox="1"/>
          <p:nvPr/>
        </p:nvSpPr>
        <p:spPr>
          <a:xfrm>
            <a:off x="4193925" y="4522000"/>
            <a:ext cx="40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X²</a:t>
            </a:r>
            <a:endParaRPr b="0" i="0" sz="14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930" name="Google Shape;1930;p60"/>
          <p:cNvCxnSpPr/>
          <p:nvPr/>
        </p:nvCxnSpPr>
        <p:spPr>
          <a:xfrm flipH="1" rot="10800000">
            <a:off x="5193075" y="4994875"/>
            <a:ext cx="2776200" cy="12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931" name="Google Shape;1931;p60"/>
          <p:cNvCxnSpPr/>
          <p:nvPr/>
        </p:nvCxnSpPr>
        <p:spPr>
          <a:xfrm rot="10800000">
            <a:off x="4796575" y="2912450"/>
            <a:ext cx="12300" cy="1722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932" name="Google Shape;1932;p60"/>
          <p:cNvSpPr txBox="1"/>
          <p:nvPr/>
        </p:nvSpPr>
        <p:spPr>
          <a:xfrm>
            <a:off x="4703175" y="2540750"/>
            <a:ext cx="56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f(x²)</a:t>
            </a:r>
            <a:endParaRPr b="0" i="0" sz="14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33" name="Google Shape;1933;p60"/>
          <p:cNvSpPr txBox="1"/>
          <p:nvPr/>
        </p:nvSpPr>
        <p:spPr>
          <a:xfrm>
            <a:off x="7969275" y="4722100"/>
            <a:ext cx="40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X²</a:t>
            </a:r>
            <a:endParaRPr b="0" i="0" sz="14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7" name="Shape 1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8" name="Google Shape;1938;p61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Qui-Quadrado (Χ²)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39" name="Google Shape;1939;p61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Gráfico da FDA:</a:t>
            </a:r>
            <a:endParaRPr sz="2000"/>
          </a:p>
        </p:txBody>
      </p:sp>
      <p:pic>
        <p:nvPicPr>
          <p:cNvPr id="1940" name="Google Shape;1940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650" y="1627753"/>
            <a:ext cx="2225750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1" name="Google Shape;1941;p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49325" y="2391725"/>
            <a:ext cx="3245350" cy="2434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5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" name="Google Shape;1946;p62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Teste Qui-Quadrado (Χ²)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947" name="Google Shape;1947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9525" y="1517447"/>
            <a:ext cx="4215900" cy="249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8" name="Google Shape;1948;p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68253" y="1431951"/>
            <a:ext cx="3539772" cy="258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2" name="Shape 1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3" name="Google Shape;1953;p63"/>
          <p:cNvSpPr txBox="1"/>
          <p:nvPr>
            <p:ph type="title"/>
          </p:nvPr>
        </p:nvSpPr>
        <p:spPr>
          <a:xfrm>
            <a:off x="2647250" y="2231100"/>
            <a:ext cx="3498300" cy="152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4000"/>
              <a:t>Distribuição t de Student</a:t>
            </a:r>
            <a:endParaRPr sz="4000"/>
          </a:p>
        </p:txBody>
      </p:sp>
      <p:sp>
        <p:nvSpPr>
          <p:cNvPr id="1954" name="Google Shape;1954;p63"/>
          <p:cNvSpPr txBox="1"/>
          <p:nvPr>
            <p:ph idx="2" type="title"/>
          </p:nvPr>
        </p:nvSpPr>
        <p:spPr>
          <a:xfrm>
            <a:off x="2971800" y="1161288"/>
            <a:ext cx="2967600" cy="10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"/>
              <a:t>03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7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Google Shape;1708;p37"/>
          <p:cNvSpPr txBox="1"/>
          <p:nvPr>
            <p:ph type="title"/>
          </p:nvPr>
        </p:nvSpPr>
        <p:spPr>
          <a:xfrm>
            <a:off x="2274451" y="338325"/>
            <a:ext cx="45951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Exemplo</a:t>
            </a:r>
            <a:endParaRPr/>
          </a:p>
        </p:txBody>
      </p:sp>
      <p:sp>
        <p:nvSpPr>
          <p:cNvPr id="1709" name="Google Shape;1709;p37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Imagine nas Olimpíadas o lançamento de martelo.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Sabemos de antemão que os valores do lançamento de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martelo atingem no máximo a distância de 60 metros e a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distância mínima classificatória de 30 metros. Ou seja, todos os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lançamentos serão dentro deste intervalo, podendo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assumir uma infinidade de possibilidades, pois sempre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existirá uma fração para medir a menor diferença possível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entre um lançamento e outro, como </a:t>
            </a:r>
            <a:r>
              <a:rPr b="1" lang="en" sz="2000"/>
              <a:t>59,2512m</a:t>
            </a:r>
            <a:r>
              <a:rPr lang="en" sz="2000"/>
              <a:t>. Neste caso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X seria uma VAC que assume qualquer valor no intervalo </a:t>
            </a:r>
            <a:r>
              <a:rPr b="1" lang="en" sz="2000"/>
              <a:t>30</a:t>
            </a:r>
            <a:endParaRPr b="1"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&lt; </a:t>
            </a:r>
            <a:r>
              <a:rPr b="1" lang="en" sz="2000"/>
              <a:t>X</a:t>
            </a:r>
            <a:r>
              <a:rPr lang="en" sz="2000"/>
              <a:t> &lt; </a:t>
            </a:r>
            <a:r>
              <a:rPr b="1" lang="en" sz="2000"/>
              <a:t>60</a:t>
            </a:r>
            <a:r>
              <a:rPr lang="en" sz="2000"/>
              <a:t>.</a:t>
            </a:r>
            <a:endParaRPr sz="2000"/>
          </a:p>
        </p:txBody>
      </p:sp>
      <p:pic>
        <p:nvPicPr>
          <p:cNvPr id="1710" name="Google Shape;1710;p37"/>
          <p:cNvPicPr preferRelativeResize="0"/>
          <p:nvPr/>
        </p:nvPicPr>
        <p:blipFill rotWithShape="1">
          <a:blip r:embed="rId3">
            <a:alphaModFix amt="54000"/>
          </a:blip>
          <a:srcRect b="0" l="0" r="0" t="0"/>
          <a:stretch/>
        </p:blipFill>
        <p:spPr>
          <a:xfrm rot="-2823948">
            <a:off x="-666274" y="50251"/>
            <a:ext cx="2494297" cy="1152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1" name="Google Shape;1711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6981813" y="2857500"/>
            <a:ext cx="2162175" cy="22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8" name="Shape 1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9" name="Google Shape;1959;p64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t de Student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60" name="Google Shape;1960;p64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A distribuição T de Student é uma distribuição de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probabilidade estatística, publicada por um autor que se chamou de Student, pseudônimo de William Sealy Gosset, que não podia usar seu nome verdadeiro para publicar trabalhos enquanto trabalhasse para a cervejaria Guinness.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</p:txBody>
      </p:sp>
      <p:pic>
        <p:nvPicPr>
          <p:cNvPr id="1961" name="Google Shape;1961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05779" y="2570450"/>
            <a:ext cx="1950300" cy="2513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5" name="Shape 1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" name="Google Shape;1966;p65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t de Student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67" name="Google Shape;1967;p65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Suponha Z, uma variável aleatória de distribuição normal padrão com média 0 e variância 1, e V, uma variável aleatória com distribuição Qui-quadrado com ν graus de liberdade. Se Z e V são independentes, então a distribuição da variável aleatória t será: 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A FDP é:</a:t>
            </a:r>
            <a:endParaRPr sz="1700"/>
          </a:p>
        </p:txBody>
      </p:sp>
      <p:pic>
        <p:nvPicPr>
          <p:cNvPr id="1968" name="Google Shape;1968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70386" y="2528728"/>
            <a:ext cx="1203225" cy="66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9" name="Google Shape;1969;p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86212" y="3763158"/>
            <a:ext cx="3922687" cy="918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0" name="Google Shape;1970;p6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32426" y="4118039"/>
            <a:ext cx="916174" cy="2948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4" name="Shape 1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5" name="Google Shape;1975;p66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t de Student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76" name="Google Shape;1976;p66"/>
          <p:cNvSpPr txBox="1"/>
          <p:nvPr>
            <p:ph idx="1" type="body"/>
          </p:nvPr>
        </p:nvSpPr>
        <p:spPr>
          <a:xfrm>
            <a:off x="714650" y="1152150"/>
            <a:ext cx="77958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A distribuição “t” encontra-se tabelada para diferentes combinações de probabilidade e graus de liberdade.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Quando os valores da média e desvio padrão, μ e σ, não são conhecidos, e fazemos inferências sobre uma população a partir das estimativas da média e do desvio padrão, ou seja, obtidas nas amostras, utiliza-se a distribuição “t”.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Um exemplo clássico de uso desta distribuição é a estimativa do intervalo de confiança para a média populacional a partir de uma amostra representativa.</a:t>
            </a:r>
            <a:endParaRPr sz="2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0" name="Shape 1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" name="Google Shape;1981;p67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t de Student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82" name="Google Shape;1982;p67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Tabela:</a:t>
            </a:r>
            <a:endParaRPr sz="2000"/>
          </a:p>
        </p:txBody>
      </p:sp>
      <p:pic>
        <p:nvPicPr>
          <p:cNvPr id="1983" name="Google Shape;1983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90075" y="1152150"/>
            <a:ext cx="4554651" cy="3687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7" name="Shape 1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8" name="Google Shape;1988;p68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t de Student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89" name="Google Shape;1989;p68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Grafico da FDP:</a:t>
            </a:r>
            <a:endParaRPr sz="2000"/>
          </a:p>
        </p:txBody>
      </p:sp>
      <p:pic>
        <p:nvPicPr>
          <p:cNvPr id="1990" name="Google Shape;1990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78259" y="1582849"/>
            <a:ext cx="4378276" cy="3283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4" name="Shape 1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5" name="Google Shape;1995;p69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t de Student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996" name="Google Shape;1996;p69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Gráfico da FDA:</a:t>
            </a:r>
            <a:endParaRPr sz="2000"/>
          </a:p>
        </p:txBody>
      </p:sp>
      <p:pic>
        <p:nvPicPr>
          <p:cNvPr id="1997" name="Google Shape;1997;p69"/>
          <p:cNvPicPr preferRelativeResize="0"/>
          <p:nvPr/>
        </p:nvPicPr>
        <p:blipFill rotWithShape="1">
          <a:blip r:embed="rId3">
            <a:alphaModFix/>
          </a:blip>
          <a:srcRect b="0" l="51308" r="0" t="0"/>
          <a:stretch/>
        </p:blipFill>
        <p:spPr>
          <a:xfrm>
            <a:off x="2697376" y="1380612"/>
            <a:ext cx="3740050" cy="307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1" name="Shape 2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2" name="Google Shape;2002;p70"/>
          <p:cNvSpPr txBox="1"/>
          <p:nvPr>
            <p:ph type="title"/>
          </p:nvPr>
        </p:nvSpPr>
        <p:spPr>
          <a:xfrm>
            <a:off x="2647250" y="2231100"/>
            <a:ext cx="3498300" cy="152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4000"/>
              <a:t>Distribuição F de Snedecor</a:t>
            </a:r>
            <a:endParaRPr sz="4000"/>
          </a:p>
        </p:txBody>
      </p:sp>
      <p:sp>
        <p:nvSpPr>
          <p:cNvPr id="2003" name="Google Shape;2003;p70"/>
          <p:cNvSpPr txBox="1"/>
          <p:nvPr>
            <p:ph idx="2" type="title"/>
          </p:nvPr>
        </p:nvSpPr>
        <p:spPr>
          <a:xfrm>
            <a:off x="2971800" y="1161288"/>
            <a:ext cx="2967600" cy="10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</a:pPr>
            <a:r>
              <a:rPr lang="en"/>
              <a:t>04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7" name="Shape 2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8" name="Google Shape;2008;p71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F de Snedecor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09" name="Google Shape;2009;p71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A distribuição F de probabilidade foi reduzida por Snedecor sendo sua denominação uma homenagem a Fisher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É uma distribuição de probabilidade contínua que surge frequentemente como a distribuição nula da estatística de um teste, mais notadamente na análise de variância, como no teste F</a:t>
            </a:r>
            <a:endParaRPr sz="20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3" name="Shape 2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4" name="Google Shape;2014;p72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F de Snedecor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15" name="Google Shape;2015;p72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Uma variável que tem distribuição F surge como a razão de dois valores observados de distribuição qui-quadrado apropriadamente escalados: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Uma variável aleatória contínua  X  tem distribuição  F  de Snedecor com m graus de liberdade no denominador e  n  graus de liberdade no numerador se sua função densidade de probabilidade é definida por: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</p:txBody>
      </p:sp>
      <p:pic>
        <p:nvPicPr>
          <p:cNvPr id="2016" name="Google Shape;2016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7540" y="1890351"/>
            <a:ext cx="1195075" cy="76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7" name="Google Shape;2017;p7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35888" y="2125046"/>
            <a:ext cx="918714" cy="296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8" name="Google Shape;2018;p7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87875" y="2125046"/>
            <a:ext cx="948591" cy="296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9" name="Google Shape;2019;p7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115500" y="3757826"/>
            <a:ext cx="4903801" cy="923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3" name="Shape 2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4" name="Google Shape;2024;p73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F de Snedecor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25" name="Google Shape;2025;p73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700"/>
              <a:t>Entre as distribuições contínuas de probabilidades é uma das mais utilizadas para inferências estatísticas em experimentação.</a:t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700"/>
              <a:t>Na análise de variância de experimentos esta distribuição é intensamente utilizada para a tomada de decisão nos testes de hipóteses (inferências sobre as populações).</a:t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700"/>
              <a:t>Possuindo dois parâmetros: grau de liberdade do numerador e grau de liberdade no denominador, que são denominados, comumente, por ϕ</a:t>
            </a:r>
            <a:r>
              <a:rPr baseline="-25000" lang="en" sz="1700"/>
              <a:t>1</a:t>
            </a:r>
            <a:r>
              <a:rPr lang="en" sz="1700"/>
              <a:t> e ϕ</a:t>
            </a:r>
            <a:r>
              <a:rPr baseline="-25000" lang="en" sz="1700"/>
              <a:t>2 </a:t>
            </a:r>
            <a:r>
              <a:rPr lang="en" sz="1700"/>
              <a:t>respectivamente, ela encontra-se tabelada para as probabilidades mais utilizadas nos testes de hipóteses: 1%, 5% e 10%.</a:t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700"/>
              <a:t>Tal como a distribuição Χ², esta distribuição de probabilidades não apresenta uma forma fixa, mas sim variável de acordo com os graus de liberdade envolvidos:</a:t>
            </a:r>
            <a:endParaRPr sz="17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5" name="Shape 1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6" name="Google Shape;1716;p38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Função Densidade de Probabilidade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17" name="Google Shape;1717;p38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Em probabilidade e estatística, a função densidade de probabilidade (FDP), ou densidade de uma variável aleatória contínua, é uma função que descreve a probabilidade relativa de uma variável aleatória tomar um valor dado.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A probabilidade da variável aleatória contínua assumir um valor pertencente a um determinado intervalo é dada pela integral da densidade dessa variável sobre tal intervalo, ou seja, é dada pela área abaixo da função densidade mas acima do eixo horizontal e entre o menor e o maior valor dessa faixa.</a:t>
            </a:r>
            <a:endParaRPr sz="20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9" name="Shape 2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0" name="Google Shape;2030;p74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F de Snedecor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31" name="Google Shape;2031;p74"/>
          <p:cNvSpPr txBox="1"/>
          <p:nvPr>
            <p:ph idx="1" type="body"/>
          </p:nvPr>
        </p:nvSpPr>
        <p:spPr>
          <a:xfrm>
            <a:off x="714650" y="1152150"/>
            <a:ext cx="76890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Distribuição F com m crescendo	                    Distribuição F com n crescendo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</p:txBody>
      </p:sp>
      <p:pic>
        <p:nvPicPr>
          <p:cNvPr id="2032" name="Google Shape;2032;p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006" y="1839400"/>
            <a:ext cx="3416400" cy="256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3" name="Google Shape;2033;p7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71425" y="1839400"/>
            <a:ext cx="3416400" cy="256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4" name="Google Shape;2034;p7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09710" y="1541750"/>
            <a:ext cx="898881" cy="57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8" name="Shape 2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9" name="Google Shape;2039;p75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F de Snedecor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40" name="Google Shape;2040;p75"/>
          <p:cNvSpPr txBox="1"/>
          <p:nvPr>
            <p:ph idx="1" type="body"/>
          </p:nvPr>
        </p:nvSpPr>
        <p:spPr>
          <a:xfrm>
            <a:off x="714650" y="1152150"/>
            <a:ext cx="76890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Gráfico da FDP: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</p:txBody>
      </p:sp>
      <p:pic>
        <p:nvPicPr>
          <p:cNvPr id="2041" name="Google Shape;2041;p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649" y="1840352"/>
            <a:ext cx="3830700" cy="284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5" name="Shape 2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6" name="Google Shape;2046;p76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F de Snedecor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47" name="Google Shape;2047;p76"/>
          <p:cNvSpPr txBox="1"/>
          <p:nvPr>
            <p:ph idx="1" type="body"/>
          </p:nvPr>
        </p:nvSpPr>
        <p:spPr>
          <a:xfrm>
            <a:off x="714650" y="1152150"/>
            <a:ext cx="76890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Gráfico da FDA: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</p:txBody>
      </p:sp>
      <p:pic>
        <p:nvPicPr>
          <p:cNvPr id="2048" name="Google Shape;2048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655" y="1657648"/>
            <a:ext cx="1666200" cy="61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9" name="Google Shape;2049;p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73557" y="1294162"/>
            <a:ext cx="4506275" cy="3387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3" name="Shape 2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Google Shape;2054;p77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F de Snedecor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2055" name="Google Shape;2055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64450" y="914325"/>
            <a:ext cx="5205900" cy="402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E2A47"/>
        </a:solidFill>
      </p:bgPr>
    </p:bg>
    <p:spTree>
      <p:nvGrpSpPr>
        <p:cNvPr id="2059" name="Shape 2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Google Shape;2060;p78"/>
          <p:cNvSpPr txBox="1"/>
          <p:nvPr>
            <p:ph idx="4294967295"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Referências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61" name="Google Shape;2061;p78"/>
          <p:cNvSpPr txBox="1"/>
          <p:nvPr>
            <p:ph idx="4294967295" type="body"/>
          </p:nvPr>
        </p:nvSpPr>
        <p:spPr>
          <a:xfrm>
            <a:off x="714650" y="1152150"/>
            <a:ext cx="76890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>
                <a:solidFill>
                  <a:schemeClr val="lt1"/>
                </a:solidFill>
              </a:rPr>
              <a:t>Material de apoio do semestre 2019.1 - João Henrique dos Santos Queiroz </a:t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000" u="sng">
                <a:solidFill>
                  <a:schemeClr val="hlink"/>
                </a:solidFill>
                <a:hlinkClick r:id="rId3"/>
              </a:rPr>
              <a:t>https://www.voitto.com.br/blog/artigo/distribuicao-normal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5" name="Shape 2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6" name="Google Shape;2066;p79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Auxílio visual para os exemplos em 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67" name="Google Shape;2067;p79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Dada a função: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AutoNum type="alphaLcPeriod"/>
            </a:pPr>
            <a:r>
              <a:rPr lang="en" sz="2200"/>
              <a:t>Verificar se f(y) é uma FDP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AutoNum type="alphaLcPeriod"/>
            </a:pPr>
            <a:r>
              <a:rPr lang="en" sz="2200"/>
              <a:t>Calcule a probabilidade de 0 &lt; y &lt; 0,5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AutoNum type="alphaLcPeriod"/>
            </a:pPr>
            <a:r>
              <a:rPr lang="en" sz="2200"/>
              <a:t>Calcule a probabilidade de 0,5 &lt; y &lt; 1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</p:txBody>
      </p:sp>
      <p:pic>
        <p:nvPicPr>
          <p:cNvPr id="2068" name="Google Shape;2068;p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5376" y="1741975"/>
            <a:ext cx="5784047" cy="91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2" name="Shape 2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Google Shape;2073;p80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Auxílio visual para os exemplos em 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74" name="Google Shape;2074;p80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Dada a função: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AutoNum type="alphaLcPeriod"/>
            </a:pPr>
            <a:r>
              <a:rPr lang="en" sz="2200"/>
              <a:t>Mostre que essa função é uma FDP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AutoNum type="alphaLcPeriod"/>
            </a:pPr>
            <a:r>
              <a:rPr lang="en" sz="2200"/>
              <a:t>Calcule a probabilidade de X &gt; 1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AutoNum type="alphaLcPeriod"/>
            </a:pPr>
            <a:r>
              <a:rPr lang="en" sz="2200"/>
              <a:t>Calcule a probabilidade de que 0.2 &lt; X &lt; 0.8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</p:txBody>
      </p:sp>
      <p:pic>
        <p:nvPicPr>
          <p:cNvPr id="2075" name="Google Shape;2075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81262" y="1725500"/>
            <a:ext cx="4181475" cy="110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9" name="Shape 2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0" name="Google Shape;2080;p81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Normal Padrão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81" name="Google Shape;2081;p81"/>
          <p:cNvSpPr txBox="1"/>
          <p:nvPr>
            <p:ph idx="1" type="body"/>
          </p:nvPr>
        </p:nvSpPr>
        <p:spPr>
          <a:xfrm>
            <a:off x="648875" y="1145575"/>
            <a:ext cx="81318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No R, a distribuição normal pode ser utilizada por meio das funções abaixo, em todas elas pode ser definir a média (mean) e o desvio padrão (sd):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dnorm(x, mean, sd) - densidade de probabilidade no ponto x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pnorm(x, mean, sd) - função de probabilidade acumulada no ponto x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qnorm(p, mean, sd) - quantil correspondente a uma dada probabilidade p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rnorm(n, mean, sd) - amostra da distribuição normal de tamanho n</a:t>
            </a:r>
            <a:endParaRPr sz="220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5" name="Shape 2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6" name="Google Shape;2086;p82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Qui-Quadrado (Χ²)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87" name="Google Shape;2087;p82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No R, a distribuição X</a:t>
            </a:r>
            <a:r>
              <a:rPr baseline="30000" lang="en" sz="2200"/>
              <a:t>2</a:t>
            </a:r>
            <a:r>
              <a:rPr lang="en" sz="2200"/>
              <a:t> pode ser utilizada por meio das funções abaixo, em todas elas pode ser definir o grau de liberdade (df):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dchisq(x, df) - densidade de probabilidade no ponto x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pchisq(x, df) - função de probabilidade acumulada no ponto x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qchisq(p, df) - quantil correspondente a uma dada probabilidade p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rchisq(n, df) - amostra da distribuição X</a:t>
            </a:r>
            <a:r>
              <a:rPr baseline="30000" lang="en" sz="2200"/>
              <a:t>2</a:t>
            </a:r>
            <a:r>
              <a:rPr lang="en" sz="2200"/>
              <a:t> de tamanho n</a:t>
            </a:r>
            <a:endParaRPr sz="22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1" name="Shape 2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2" name="Google Shape;2092;p83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t de Student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93" name="Google Shape;2093;p83"/>
          <p:cNvSpPr txBox="1"/>
          <p:nvPr>
            <p:ph idx="1" type="body"/>
          </p:nvPr>
        </p:nvSpPr>
        <p:spPr>
          <a:xfrm>
            <a:off x="714650" y="1152150"/>
            <a:ext cx="77958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No R, a distribuição t pode ser utilizada por meio das funções abaixo, em todas elas pode ser definir o grau de liberdade (df):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dt(x, df) - densidade de probabilidade no ponto x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pt(x, df) - função de probabilidade acumulada no ponto x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qt(p, df) - quantil correspondente a uma dada probabilidade p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rt(n, df) - amostra da distribuição t de tamanho n</a:t>
            </a:r>
            <a:endParaRPr sz="2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1" name="Shape 1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2" name="Google Shape;1722;p39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Função Densidade de Probabilidade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23" name="Google Shape;1723;p39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Seja Y uma VAC, a função densidade de probabilidade f(y) é uma função que satisfaz as seguintes condições: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Observação: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Notar que f(y), densidade de probabilidade, não é probabilidade. Somente quando a função for integrada entre dois limites, ela produzirá uma probabilidade;</a:t>
            </a:r>
            <a:endParaRPr sz="2000"/>
          </a:p>
        </p:txBody>
      </p:sp>
      <p:pic>
        <p:nvPicPr>
          <p:cNvPr id="1724" name="Google Shape;1724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18000" y="2053335"/>
            <a:ext cx="4908000" cy="858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7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p84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Distribuição F de Snedecor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99" name="Google Shape;2099;p84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No R, a distribuição F pode ser utilizada por meio das funções abaixo, em todas elas pode se definir os graus de liberdade do numerador (df1) e denominador (df2):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df(x, df1, df2) - densidade de probabilidade no ponto x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pf(x, df1, df2) - função de probabilidade acumulada no ponto x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qf(p, df1, df2) - quantil correspondente a uma dada probabilidade p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rf(n, df1, df2) - amostra da distribuição F de tamanho n</a:t>
            </a:r>
            <a:endParaRPr sz="2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8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p40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Função Densidade de Probabilidade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30" name="Google Shape;1730;p40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Além disso, define-se, para qualquer [c &lt; d], contido no intervalo [a,b]:</a:t>
            </a:r>
            <a:endParaRPr sz="2000"/>
          </a:p>
        </p:txBody>
      </p:sp>
      <p:pic>
        <p:nvPicPr>
          <p:cNvPr id="1731" name="Google Shape;1731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647" y="1713248"/>
            <a:ext cx="3499176" cy="468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2" name="Google Shape;1732;p40"/>
          <p:cNvPicPr preferRelativeResize="0"/>
          <p:nvPr/>
        </p:nvPicPr>
        <p:blipFill rotWithShape="1">
          <a:blip r:embed="rId4">
            <a:alphaModFix/>
          </a:blip>
          <a:srcRect b="0" l="4411" r="4411" t="0"/>
          <a:stretch/>
        </p:blipFill>
        <p:spPr>
          <a:xfrm>
            <a:off x="4654100" y="1713250"/>
            <a:ext cx="3055200" cy="306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6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p41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Função Densidade de Probabilidade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38" name="Google Shape;1738;p41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A definição anteriormente citada mostra que a probabilidade de qualquer valor especificado de Y, por exemplo, y</a:t>
            </a:r>
            <a:r>
              <a:rPr baseline="-25000" lang="en" sz="2000"/>
              <a:t>0</a:t>
            </a:r>
            <a:r>
              <a:rPr lang="en" sz="2000"/>
              <a:t>, tem P(Y = y</a:t>
            </a:r>
            <a:r>
              <a:rPr baseline="-25000" lang="en" sz="2000"/>
              <a:t>0</a:t>
            </a:r>
            <a:r>
              <a:rPr lang="en" sz="2000"/>
              <a:t>) = 0, pois: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Sendo assim, as probabilidades abaixo serão todas iguais, se Y for uma VAC: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000"/>
              <a:t>Para VADs, a probabilidade está concentrada em pontos isolados da reta real. No caso de VACs, a probabilidade está espalhada de modo contínuo em segmentos da reta real.</a:t>
            </a:r>
            <a:endParaRPr sz="2000"/>
          </a:p>
        </p:txBody>
      </p:sp>
      <p:pic>
        <p:nvPicPr>
          <p:cNvPr id="1739" name="Google Shape;1739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53200" y="2055614"/>
            <a:ext cx="3837600" cy="47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0" name="Google Shape;1740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36000" y="3233375"/>
            <a:ext cx="6262800" cy="2661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4" name="Shape 1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" name="Google Shape;1745;p42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Exemplo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46" name="Google Shape;1746;p42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500"/>
              <a:t>Seja X uma v.a.c com função densidade dada por: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5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AutoNum type="alphaLcPeriod"/>
            </a:pPr>
            <a:r>
              <a:rPr lang="en" sz="2500"/>
              <a:t>Qual o valor de c ?</a:t>
            </a:r>
            <a:endParaRPr sz="25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AutoNum type="alphaLcPeriod"/>
            </a:pPr>
            <a:r>
              <a:rPr lang="en" sz="2500"/>
              <a:t>Calcule a P(X&gt;1)</a:t>
            </a:r>
            <a:endParaRPr sz="2500"/>
          </a:p>
        </p:txBody>
      </p:sp>
      <p:pic>
        <p:nvPicPr>
          <p:cNvPr id="1747" name="Google Shape;1747;p42"/>
          <p:cNvPicPr preferRelativeResize="0"/>
          <p:nvPr/>
        </p:nvPicPr>
        <p:blipFill rotWithShape="1">
          <a:blip r:embed="rId3">
            <a:alphaModFix/>
          </a:blip>
          <a:srcRect b="0" l="0" r="5040" t="0"/>
          <a:stretch/>
        </p:blipFill>
        <p:spPr>
          <a:xfrm>
            <a:off x="1861100" y="1862875"/>
            <a:ext cx="5412601" cy="100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p43"/>
          <p:cNvSpPr txBox="1"/>
          <p:nvPr>
            <p:ph type="title"/>
          </p:nvPr>
        </p:nvSpPr>
        <p:spPr>
          <a:xfrm>
            <a:off x="1861100" y="338325"/>
            <a:ext cx="5412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Exemplo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753" name="Google Shape;1753;p43"/>
          <p:cNvSpPr txBox="1"/>
          <p:nvPr>
            <p:ph idx="1" type="body"/>
          </p:nvPr>
        </p:nvSpPr>
        <p:spPr>
          <a:xfrm>
            <a:off x="714650" y="1152150"/>
            <a:ext cx="7705500" cy="3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AutoNum type="alphaLcPeriod"/>
            </a:pPr>
            <a:r>
              <a:rPr lang="en" sz="2200"/>
              <a:t>Para f(x) ser uma função de densidade deve obedecer:</a:t>
            </a:r>
            <a:endParaRPr sz="2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2200"/>
              <a:t>Como a função está nos intervalos entre (0, 2):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1900"/>
          </a:p>
        </p:txBody>
      </p:sp>
      <p:pic>
        <p:nvPicPr>
          <p:cNvPr id="1754" name="Google Shape;1754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5300" y="3337919"/>
            <a:ext cx="3205210" cy="62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5" name="Google Shape;1755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73450" y="3232699"/>
            <a:ext cx="1303724" cy="62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6" name="Google Shape;1756;p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20200" y="3305597"/>
            <a:ext cx="804305" cy="62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7" name="Google Shape;1757;p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26062" y="1795150"/>
            <a:ext cx="3091875" cy="73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8" name="Google Shape;1758;p4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89150" y="4209250"/>
            <a:ext cx="971950" cy="62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echnology Consulting by Slidesgo">
  <a:themeElements>
    <a:clrScheme name="Simple Light">
      <a:dk1>
        <a:srgbClr val="3D3D3D"/>
      </a:dk1>
      <a:lt1>
        <a:srgbClr val="FFFFFF"/>
      </a:lt1>
      <a:dk2>
        <a:srgbClr val="494949"/>
      </a:dk2>
      <a:lt2>
        <a:srgbClr val="EEEEEE"/>
      </a:lt2>
      <a:accent1>
        <a:srgbClr val="FF806D"/>
      </a:accent1>
      <a:accent2>
        <a:srgbClr val="FB9E90"/>
      </a:accent2>
      <a:accent3>
        <a:srgbClr val="FFD6CF"/>
      </a:accent3>
      <a:accent4>
        <a:srgbClr val="BEBEBE"/>
      </a:accent4>
      <a:accent5>
        <a:srgbClr val="D95B47"/>
      </a:accent5>
      <a:accent6>
        <a:srgbClr val="9E9E9E"/>
      </a:accent6>
      <a:hlink>
        <a:srgbClr val="FF806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