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media/image1.gif" ContentType="image/gif"/>
  <Override PartName="/ppt/media/image2.gif" ContentType="image/gif"/>
  <Override PartName="/ppt/media/image3.gif" ContentType="image/gif"/>
  <Override PartName="/ppt/media/image4.gif" ContentType="image/gif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C5112CF-F9DA-4293-820E-F57A777E22D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810000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841FBD1-4589-4846-B86D-810B85FED43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CD94186-52C0-4986-8011-4A156CA20AE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358520" y="136800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7097400" y="136800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1620000" y="308556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/>
          </p:nvPr>
        </p:nvSpPr>
        <p:spPr>
          <a:xfrm>
            <a:off x="4358520" y="308556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/>
          </p:nvPr>
        </p:nvSpPr>
        <p:spPr>
          <a:xfrm>
            <a:off x="7097400" y="3085560"/>
            <a:ext cx="26078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D1324D-3A0A-45AE-8AFC-C862E0C520A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pt-BR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678258E-DDC3-4B20-AB5A-1C8F188BF38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AC11139-0887-4F34-BB0E-EA9C77F4B85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945CB0-7048-4175-B41E-77290E170B3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CA79157-AF15-46EE-B2DC-18DF81C4636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1620000" y="216000"/>
            <a:ext cx="8100000" cy="4340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7C06B1-FE20-444A-BCF9-5D190EA769C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5770440" y="1368000"/>
            <a:ext cx="39524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1620000" y="308556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B56DB5B-203C-4448-B77B-A71295FC8C0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39524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/>
          </p:nvPr>
        </p:nvSpPr>
        <p:spPr>
          <a:xfrm>
            <a:off x="5770440" y="308556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2C3A31B-0068-418E-BAB1-580F9CEE6C3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162000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/>
          </p:nvPr>
        </p:nvSpPr>
        <p:spPr>
          <a:xfrm>
            <a:off x="5770440" y="1368000"/>
            <a:ext cx="39524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/>
          </p:nvPr>
        </p:nvSpPr>
        <p:spPr>
          <a:xfrm>
            <a:off x="1620000" y="3085560"/>
            <a:ext cx="810000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Aft>
                <a:spcPts val="1060"/>
              </a:spcAft>
              <a:buNone/>
            </a:pP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F8528D-697C-4D12-B23E-82271C6C6A5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pt-B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620000" y="216000"/>
            <a:ext cx="8100000" cy="93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rmAutofit/>
          </a:bodyPr>
          <a:p>
            <a:pPr indent="0" algn="ctr">
              <a:buNone/>
            </a:pPr>
            <a:r>
              <a:rPr b="0" lang="pt-BR" sz="3300" spc="-1" strike="noStrike">
                <a:solidFill>
                  <a:srgbClr val="050505"/>
                </a:solidFill>
                <a:latin typeface="Times New Roman"/>
              </a:rPr>
              <a:t>Clique para editar o formato do texto do título</a:t>
            </a:r>
            <a:endParaRPr b="0" lang="pt-BR" sz="3300" spc="-1" strike="noStrike">
              <a:solidFill>
                <a:srgbClr val="050505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1620000" y="1368000"/>
            <a:ext cx="810000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2400" spc="-1" strike="noStrike">
                <a:solidFill>
                  <a:srgbClr val="050505"/>
                </a:solidFill>
                <a:latin typeface="Arial"/>
              </a:rPr>
              <a:t>Clique para editar o formato do texto da estrutura de tópicos</a:t>
            </a:r>
            <a:endParaRPr b="0" lang="pt-BR" sz="2400" spc="-1" strike="noStrike">
              <a:solidFill>
                <a:srgbClr val="050505"/>
              </a:solidFill>
              <a:latin typeface="Arial"/>
            </a:endParaRPr>
          </a:p>
          <a:p>
            <a:pPr lvl="1" marL="864000" indent="-324000">
              <a:spcAft>
                <a:spcPts val="848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2100" spc="-1" strike="noStrike">
                <a:solidFill>
                  <a:srgbClr val="050505"/>
                </a:solidFill>
                <a:latin typeface="Arial"/>
              </a:rPr>
              <a:t>2.º nível da estrutura de tópicos</a:t>
            </a:r>
            <a:endParaRPr b="0" lang="pt-BR" sz="2100" spc="-1" strike="noStrike">
              <a:solidFill>
                <a:srgbClr val="050505"/>
              </a:solidFill>
              <a:latin typeface="Arial"/>
            </a:endParaRPr>
          </a:p>
          <a:p>
            <a:pPr lvl="2" marL="1296000" indent="-288000">
              <a:spcAft>
                <a:spcPts val="632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1800" spc="-1" strike="noStrike">
                <a:solidFill>
                  <a:srgbClr val="050505"/>
                </a:solidFill>
                <a:latin typeface="Arial"/>
              </a:rPr>
              <a:t>3.º nível da estrutura de tópicos</a:t>
            </a:r>
            <a:endParaRPr b="0" lang="pt-BR" sz="1800" spc="-1" strike="noStrike">
              <a:solidFill>
                <a:srgbClr val="050505"/>
              </a:solidFill>
              <a:latin typeface="Arial"/>
            </a:endParaRPr>
          </a:p>
          <a:p>
            <a:pPr lvl="3" marL="1728000" indent="-216000">
              <a:spcAft>
                <a:spcPts val="422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1500" spc="-1" strike="noStrike">
                <a:solidFill>
                  <a:srgbClr val="050505"/>
                </a:solidFill>
                <a:latin typeface="Arial"/>
              </a:rPr>
              <a:t>4.º nível da estrutura de tópicos</a:t>
            </a:r>
            <a:endParaRPr b="0" lang="pt-BR" sz="1500" spc="-1" strike="noStrike">
              <a:solidFill>
                <a:srgbClr val="050505"/>
              </a:solidFill>
              <a:latin typeface="Arial"/>
            </a:endParaRPr>
          </a:p>
          <a:p>
            <a:pPr lvl="4" marL="2160000" indent="-216000">
              <a:spcAft>
                <a:spcPts val="210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1500" spc="-1" strike="noStrike">
                <a:solidFill>
                  <a:srgbClr val="050505"/>
                </a:solidFill>
                <a:latin typeface="Arial"/>
              </a:rPr>
              <a:t>5.º nível da estrutura de tópicos</a:t>
            </a:r>
            <a:endParaRPr b="0" lang="pt-BR" sz="1500" spc="-1" strike="noStrike">
              <a:solidFill>
                <a:srgbClr val="050505"/>
              </a:solidFill>
              <a:latin typeface="Arial"/>
            </a:endParaRPr>
          </a:p>
          <a:p>
            <a:pPr lvl="5" marL="2592000" indent="-216000">
              <a:spcAft>
                <a:spcPts val="210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1500" spc="-1" strike="noStrike">
                <a:solidFill>
                  <a:srgbClr val="050505"/>
                </a:solidFill>
                <a:latin typeface="Arial"/>
              </a:rPr>
              <a:t>6.º nível da estrutura de tópicos</a:t>
            </a:r>
            <a:endParaRPr b="0" lang="pt-BR" sz="1500" spc="-1" strike="noStrike">
              <a:solidFill>
                <a:srgbClr val="050505"/>
              </a:solidFill>
              <a:latin typeface="Arial"/>
            </a:endParaRPr>
          </a:p>
          <a:p>
            <a:pPr lvl="6" marL="3024000" indent="-216000">
              <a:spcAft>
                <a:spcPts val="210"/>
              </a:spcAft>
              <a:buClr>
                <a:srgbClr val="000000"/>
              </a:buClr>
              <a:buSzPct val="40000"/>
              <a:buFont typeface="Wingdings" charset="2"/>
              <a:buChar char=""/>
            </a:pPr>
            <a:r>
              <a:rPr b="0" lang="pt-BR" sz="1500" spc="-1" strike="noStrike">
                <a:solidFill>
                  <a:srgbClr val="050505"/>
                </a:solidFill>
                <a:latin typeface="Arial"/>
              </a:rPr>
              <a:t>7.º nível da estrutura de tópicos</a:t>
            </a:r>
            <a:endParaRPr b="0" lang="pt-BR" sz="1500" spc="-1" strike="noStrike">
              <a:solidFill>
                <a:srgbClr val="050505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1"/>
          </p:nvPr>
        </p:nvSpPr>
        <p:spPr>
          <a:xfrm>
            <a:off x="158400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pt-BR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&lt;data/hora&gt;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 idx="2"/>
          </p:nvPr>
        </p:nvSpPr>
        <p:spPr>
          <a:xfrm>
            <a:off x="3987000" y="516492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buNone/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</a:rPr>
              <a:t>&lt;rodapé&gt;</a:t>
            </a:r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3"/>
          </p:nvPr>
        </p:nvSpPr>
        <p:spPr>
          <a:xfrm>
            <a:off x="7227000" y="516492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pt-BR" sz="1400" spc="-1" strike="noStrike">
                <a:solidFill>
                  <a:srgbClr val="000000"/>
                </a:solidFill>
                <a:latin typeface="Arial"/>
              </a:defRPr>
            </a:lvl1pPr>
          </a:lstStyle>
          <a:p>
            <a:pPr indent="0" algn="r">
              <a:buNone/>
            </a:pPr>
            <a:fld id="{0B2E9A92-50A9-499B-BA91-6D10C0B09C02}" type="slidenum">
              <a:rPr b="0" lang="pt-BR" sz="1400" spc="-1" strike="noStrike">
                <a:solidFill>
                  <a:srgbClr val="000000"/>
                </a:solidFill>
                <a:latin typeface="Arial"/>
              </a:rPr>
              <a:t>&lt;número&gt;</a:t>
            </a:fld>
            <a:endParaRPr b="0" lang="pt-BR" sz="1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" name=""/>
          <p:cNvCxnSpPr>
            <a:stCxn id="6" idx="6"/>
            <a:endCxn id="7" idx="2"/>
          </p:cNvCxnSpPr>
          <p:nvPr/>
        </p:nvCxnSpPr>
        <p:spPr>
          <a:xfrm>
            <a:off x="540000" y="30636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8" name=""/>
          <p:cNvCxnSpPr>
            <a:stCxn id="9" idx="6"/>
            <a:endCxn id="10" idx="2"/>
          </p:cNvCxnSpPr>
          <p:nvPr/>
        </p:nvCxnSpPr>
        <p:spPr>
          <a:xfrm>
            <a:off x="720000" y="48636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11" name=""/>
          <p:cNvCxnSpPr>
            <a:stCxn id="12" idx="6"/>
            <a:endCxn id="13" idx="2"/>
          </p:cNvCxnSpPr>
          <p:nvPr/>
        </p:nvCxnSpPr>
        <p:spPr>
          <a:xfrm>
            <a:off x="864000" y="70236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14" name=""/>
          <p:cNvCxnSpPr>
            <a:stCxn id="15" idx="6"/>
            <a:endCxn id="16" idx="2"/>
          </p:cNvCxnSpPr>
          <p:nvPr/>
        </p:nvCxnSpPr>
        <p:spPr>
          <a:xfrm>
            <a:off x="720000" y="12636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17" name=""/>
          <p:cNvCxnSpPr>
            <a:stCxn id="18" idx="6"/>
            <a:endCxn id="19" idx="2"/>
          </p:cNvCxnSpPr>
          <p:nvPr/>
        </p:nvCxnSpPr>
        <p:spPr>
          <a:xfrm>
            <a:off x="864000" y="95436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20" name=""/>
          <p:cNvCxnSpPr>
            <a:stCxn id="21" idx="6"/>
            <a:endCxn id="22" idx="2"/>
          </p:cNvCxnSpPr>
          <p:nvPr/>
        </p:nvCxnSpPr>
        <p:spPr>
          <a:xfrm rot="10800000">
            <a:off x="540000" y="135036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23" name=""/>
          <p:cNvCxnSpPr>
            <a:stCxn id="24" idx="6"/>
            <a:endCxn id="25" idx="2"/>
          </p:cNvCxnSpPr>
          <p:nvPr/>
        </p:nvCxnSpPr>
        <p:spPr>
          <a:xfrm rot="10800000">
            <a:off x="720000" y="117036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26" name=""/>
          <p:cNvCxnSpPr>
            <a:stCxn id="27" idx="6"/>
            <a:endCxn id="28" idx="2"/>
          </p:cNvCxnSpPr>
          <p:nvPr/>
        </p:nvCxnSpPr>
        <p:spPr>
          <a:xfrm rot="10800000">
            <a:off x="720000" y="153036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29" name=""/>
          <p:cNvCxnSpPr>
            <a:stCxn id="30" idx="6"/>
            <a:endCxn id="31" idx="2"/>
          </p:cNvCxnSpPr>
          <p:nvPr/>
        </p:nvCxnSpPr>
        <p:spPr>
          <a:xfrm rot="10800000">
            <a:off x="864000" y="1746360"/>
            <a:ext cx="72360" cy="360"/>
          </a:xfrm>
          <a:prstGeom prst="bentConnector3">
            <a:avLst>
              <a:gd name="adj1" fmla="val 1385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32" name=""/>
          <p:cNvCxnSpPr>
            <a:stCxn id="33" idx="6"/>
            <a:endCxn id="34" idx="2"/>
          </p:cNvCxnSpPr>
          <p:nvPr/>
        </p:nvCxnSpPr>
        <p:spPr>
          <a:xfrm rot="10800000">
            <a:off x="864000" y="1998360"/>
            <a:ext cx="72360" cy="360"/>
          </a:xfrm>
          <a:prstGeom prst="bentConnector3">
            <a:avLst>
              <a:gd name="adj1" fmla="val 1385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35" name=""/>
          <p:cNvCxnSpPr>
            <a:stCxn id="36" idx="6"/>
            <a:endCxn id="37" idx="2"/>
          </p:cNvCxnSpPr>
          <p:nvPr/>
        </p:nvCxnSpPr>
        <p:spPr>
          <a:xfrm>
            <a:off x="540000" y="239436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38" name=""/>
          <p:cNvCxnSpPr>
            <a:stCxn id="39" idx="6"/>
            <a:endCxn id="40" idx="2"/>
          </p:cNvCxnSpPr>
          <p:nvPr/>
        </p:nvCxnSpPr>
        <p:spPr>
          <a:xfrm>
            <a:off x="720000" y="221436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41" name=""/>
          <p:cNvCxnSpPr>
            <a:stCxn id="42" idx="6"/>
            <a:endCxn id="43" idx="2"/>
          </p:cNvCxnSpPr>
          <p:nvPr/>
        </p:nvCxnSpPr>
        <p:spPr>
          <a:xfrm>
            <a:off x="720000" y="2583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44" name=""/>
          <p:cNvCxnSpPr>
            <a:stCxn id="45" idx="6"/>
            <a:endCxn id="46" idx="2"/>
          </p:cNvCxnSpPr>
          <p:nvPr/>
        </p:nvCxnSpPr>
        <p:spPr>
          <a:xfrm>
            <a:off x="864000" y="279972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47" name=""/>
          <p:cNvCxnSpPr>
            <a:stCxn id="48" idx="6"/>
            <a:endCxn id="49" idx="2"/>
          </p:cNvCxnSpPr>
          <p:nvPr/>
        </p:nvCxnSpPr>
        <p:spPr>
          <a:xfrm>
            <a:off x="864000" y="305172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50" name=""/>
          <p:cNvCxnSpPr>
            <a:stCxn id="51" idx="6"/>
            <a:endCxn id="52" idx="2"/>
          </p:cNvCxnSpPr>
          <p:nvPr/>
        </p:nvCxnSpPr>
        <p:spPr>
          <a:xfrm rot="10800000">
            <a:off x="540000" y="344772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53" name=""/>
          <p:cNvCxnSpPr>
            <a:stCxn id="54" idx="6"/>
            <a:endCxn id="55" idx="2"/>
          </p:cNvCxnSpPr>
          <p:nvPr/>
        </p:nvCxnSpPr>
        <p:spPr>
          <a:xfrm rot="10800000">
            <a:off x="738720" y="3267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56" name=""/>
          <p:cNvCxnSpPr>
            <a:stCxn id="57" idx="6"/>
            <a:endCxn id="58" idx="2"/>
          </p:cNvCxnSpPr>
          <p:nvPr/>
        </p:nvCxnSpPr>
        <p:spPr>
          <a:xfrm rot="10800000">
            <a:off x="729360" y="3636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59" name=""/>
          <p:cNvCxnSpPr>
            <a:stCxn id="60" idx="6"/>
            <a:endCxn id="61" idx="2"/>
          </p:cNvCxnSpPr>
          <p:nvPr/>
        </p:nvCxnSpPr>
        <p:spPr>
          <a:xfrm rot="10800000">
            <a:off x="873360" y="3852720"/>
            <a:ext cx="72360" cy="360"/>
          </a:xfrm>
          <a:prstGeom prst="bentConnector3">
            <a:avLst>
              <a:gd name="adj1" fmla="val 1385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62" name=""/>
          <p:cNvCxnSpPr>
            <a:stCxn id="63" idx="6"/>
            <a:endCxn id="64" idx="2"/>
          </p:cNvCxnSpPr>
          <p:nvPr/>
        </p:nvCxnSpPr>
        <p:spPr>
          <a:xfrm rot="10800000">
            <a:off x="873360" y="4104720"/>
            <a:ext cx="72360" cy="360"/>
          </a:xfrm>
          <a:prstGeom prst="bentConnector3">
            <a:avLst>
              <a:gd name="adj1" fmla="val 1385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65" name=""/>
          <p:cNvCxnSpPr>
            <a:stCxn id="66" idx="6"/>
            <a:endCxn id="67" idx="2"/>
          </p:cNvCxnSpPr>
          <p:nvPr/>
        </p:nvCxnSpPr>
        <p:spPr>
          <a:xfrm>
            <a:off x="549360" y="450072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68" name=""/>
          <p:cNvCxnSpPr>
            <a:stCxn id="69" idx="6"/>
            <a:endCxn id="70" idx="2"/>
          </p:cNvCxnSpPr>
          <p:nvPr/>
        </p:nvCxnSpPr>
        <p:spPr>
          <a:xfrm>
            <a:off x="729360" y="4320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71" name=""/>
          <p:cNvCxnSpPr>
            <a:stCxn id="72" idx="6"/>
            <a:endCxn id="73" idx="2"/>
          </p:cNvCxnSpPr>
          <p:nvPr/>
        </p:nvCxnSpPr>
        <p:spPr>
          <a:xfrm>
            <a:off x="729360" y="4680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74" name=""/>
          <p:cNvCxnSpPr>
            <a:stCxn id="75" idx="6"/>
            <a:endCxn id="76" idx="2"/>
          </p:cNvCxnSpPr>
          <p:nvPr/>
        </p:nvCxnSpPr>
        <p:spPr>
          <a:xfrm>
            <a:off x="873360" y="489672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77" name=""/>
          <p:cNvCxnSpPr>
            <a:stCxn id="78" idx="6"/>
            <a:endCxn id="79" idx="2"/>
          </p:cNvCxnSpPr>
          <p:nvPr/>
        </p:nvCxnSpPr>
        <p:spPr>
          <a:xfrm>
            <a:off x="873360" y="5148720"/>
            <a:ext cx="72360" cy="360"/>
          </a:xfrm>
          <a:prstGeom prst="bentConnector3">
            <a:avLst>
              <a:gd name="adj1" fmla="val 1380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80" name=""/>
          <p:cNvCxnSpPr>
            <a:stCxn id="81" idx="6"/>
            <a:endCxn id="82" idx="2"/>
          </p:cNvCxnSpPr>
          <p:nvPr/>
        </p:nvCxnSpPr>
        <p:spPr>
          <a:xfrm rot="10800000">
            <a:off x="549360" y="5544720"/>
            <a:ext cx="720360" cy="360"/>
          </a:xfrm>
          <a:prstGeom prst="bentConnector3">
            <a:avLst>
              <a:gd name="adj1" fmla="val 13800"/>
            </a:avLst>
          </a:prstGeom>
          <a:ln w="18000">
            <a:solidFill>
              <a:srgbClr val="2a6099"/>
            </a:solidFill>
            <a:round/>
          </a:ln>
        </p:spPr>
      </p:cxnSp>
      <p:cxnSp>
        <p:nvCxnSpPr>
          <p:cNvPr id="83" name=""/>
          <p:cNvCxnSpPr>
            <a:stCxn id="84" idx="6"/>
            <a:endCxn id="85" idx="2"/>
          </p:cNvCxnSpPr>
          <p:nvPr/>
        </p:nvCxnSpPr>
        <p:spPr>
          <a:xfrm rot="10800000">
            <a:off x="729360" y="5364720"/>
            <a:ext cx="360360" cy="360"/>
          </a:xfrm>
          <a:prstGeom prst="bentConnector3">
            <a:avLst>
              <a:gd name="adj1" fmla="val 27600"/>
            </a:avLst>
          </a:prstGeom>
          <a:ln w="18000">
            <a:solidFill>
              <a:srgbClr val="2a6099"/>
            </a:solidFill>
            <a:round/>
          </a:ln>
        </p:spPr>
      </p:cxnSp>
      <p:sp>
        <p:nvSpPr>
          <p:cNvPr id="7" name=""/>
          <p:cNvSpPr/>
          <p:nvPr/>
        </p:nvSpPr>
        <p:spPr>
          <a:xfrm>
            <a:off x="1260000" y="216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"/>
          <p:cNvSpPr/>
          <p:nvPr/>
        </p:nvSpPr>
        <p:spPr>
          <a:xfrm>
            <a:off x="1080000" y="396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"/>
          <p:cNvSpPr/>
          <p:nvPr/>
        </p:nvSpPr>
        <p:spPr>
          <a:xfrm>
            <a:off x="1080000" y="36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"/>
          <p:cNvSpPr/>
          <p:nvPr/>
        </p:nvSpPr>
        <p:spPr>
          <a:xfrm>
            <a:off x="936000" y="612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"/>
          <p:cNvSpPr/>
          <p:nvPr/>
        </p:nvSpPr>
        <p:spPr>
          <a:xfrm>
            <a:off x="936000" y="864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"/>
          <p:cNvSpPr/>
          <p:nvPr/>
        </p:nvSpPr>
        <p:spPr>
          <a:xfrm flipH="1">
            <a:off x="1260000" y="1260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"/>
          <p:cNvSpPr/>
          <p:nvPr/>
        </p:nvSpPr>
        <p:spPr>
          <a:xfrm flipH="1">
            <a:off x="1080000" y="1080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"/>
          <p:cNvSpPr/>
          <p:nvPr/>
        </p:nvSpPr>
        <p:spPr>
          <a:xfrm flipH="1">
            <a:off x="1080000" y="1440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"/>
          <p:cNvSpPr/>
          <p:nvPr/>
        </p:nvSpPr>
        <p:spPr>
          <a:xfrm flipH="1">
            <a:off x="936000" y="1656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"/>
          <p:cNvSpPr/>
          <p:nvPr/>
        </p:nvSpPr>
        <p:spPr>
          <a:xfrm flipH="1">
            <a:off x="936000" y="1908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"/>
          <p:cNvSpPr/>
          <p:nvPr/>
        </p:nvSpPr>
        <p:spPr>
          <a:xfrm>
            <a:off x="1260000" y="2304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"/>
          <p:cNvSpPr/>
          <p:nvPr/>
        </p:nvSpPr>
        <p:spPr>
          <a:xfrm>
            <a:off x="1080000" y="2124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"/>
          <p:cNvSpPr/>
          <p:nvPr/>
        </p:nvSpPr>
        <p:spPr>
          <a:xfrm>
            <a:off x="1080000" y="2493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"/>
          <p:cNvSpPr/>
          <p:nvPr/>
        </p:nvSpPr>
        <p:spPr>
          <a:xfrm>
            <a:off x="936000" y="2709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"/>
          <p:cNvSpPr/>
          <p:nvPr/>
        </p:nvSpPr>
        <p:spPr>
          <a:xfrm>
            <a:off x="936000" y="2961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"/>
          <p:cNvSpPr/>
          <p:nvPr/>
        </p:nvSpPr>
        <p:spPr>
          <a:xfrm flipH="1">
            <a:off x="1260000" y="3357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"/>
          <p:cNvSpPr/>
          <p:nvPr/>
        </p:nvSpPr>
        <p:spPr>
          <a:xfrm flipH="1">
            <a:off x="1098720" y="3177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"/>
          <p:cNvSpPr/>
          <p:nvPr/>
        </p:nvSpPr>
        <p:spPr>
          <a:xfrm flipH="1">
            <a:off x="1089360" y="3546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"/>
          <p:cNvSpPr/>
          <p:nvPr/>
        </p:nvSpPr>
        <p:spPr>
          <a:xfrm flipH="1">
            <a:off x="945360" y="3762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"/>
          <p:cNvSpPr/>
          <p:nvPr/>
        </p:nvSpPr>
        <p:spPr>
          <a:xfrm flipH="1">
            <a:off x="945360" y="4014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"/>
          <p:cNvSpPr/>
          <p:nvPr/>
        </p:nvSpPr>
        <p:spPr>
          <a:xfrm>
            <a:off x="1269360" y="4410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"/>
          <p:cNvSpPr/>
          <p:nvPr/>
        </p:nvSpPr>
        <p:spPr>
          <a:xfrm>
            <a:off x="1089360" y="4230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"/>
          <p:cNvSpPr/>
          <p:nvPr/>
        </p:nvSpPr>
        <p:spPr>
          <a:xfrm>
            <a:off x="1089360" y="4590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"/>
          <p:cNvSpPr/>
          <p:nvPr/>
        </p:nvSpPr>
        <p:spPr>
          <a:xfrm>
            <a:off x="945360" y="4806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"/>
          <p:cNvSpPr/>
          <p:nvPr/>
        </p:nvSpPr>
        <p:spPr>
          <a:xfrm>
            <a:off x="945360" y="5058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"/>
          <p:cNvSpPr/>
          <p:nvPr/>
        </p:nvSpPr>
        <p:spPr>
          <a:xfrm flipH="1">
            <a:off x="369360" y="5454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 flipH="1">
            <a:off x="549360" y="5274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"/>
          <p:cNvSpPr/>
          <p:nvPr/>
        </p:nvSpPr>
        <p:spPr>
          <a:xfrm>
            <a:off x="360000" y="216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"/>
          <p:cNvSpPr/>
          <p:nvPr/>
        </p:nvSpPr>
        <p:spPr>
          <a:xfrm>
            <a:off x="540000" y="396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"/>
          <p:cNvSpPr/>
          <p:nvPr/>
        </p:nvSpPr>
        <p:spPr>
          <a:xfrm>
            <a:off x="540000" y="36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"/>
          <p:cNvSpPr/>
          <p:nvPr/>
        </p:nvSpPr>
        <p:spPr>
          <a:xfrm>
            <a:off x="684000" y="612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"/>
          <p:cNvSpPr/>
          <p:nvPr/>
        </p:nvSpPr>
        <p:spPr>
          <a:xfrm>
            <a:off x="684000" y="864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"/>
          <p:cNvSpPr/>
          <p:nvPr/>
        </p:nvSpPr>
        <p:spPr>
          <a:xfrm flipH="1">
            <a:off x="360000" y="1260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"/>
          <p:cNvSpPr/>
          <p:nvPr/>
        </p:nvSpPr>
        <p:spPr>
          <a:xfrm flipH="1">
            <a:off x="540000" y="1080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"/>
          <p:cNvSpPr/>
          <p:nvPr/>
        </p:nvSpPr>
        <p:spPr>
          <a:xfrm flipH="1">
            <a:off x="540000" y="1440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"/>
          <p:cNvSpPr/>
          <p:nvPr/>
        </p:nvSpPr>
        <p:spPr>
          <a:xfrm flipH="1">
            <a:off x="684000" y="165636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"/>
          <p:cNvSpPr/>
          <p:nvPr/>
        </p:nvSpPr>
        <p:spPr>
          <a:xfrm flipH="1">
            <a:off x="684000" y="1908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"/>
          <p:cNvSpPr/>
          <p:nvPr/>
        </p:nvSpPr>
        <p:spPr>
          <a:xfrm>
            <a:off x="360000" y="2304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"/>
          <p:cNvSpPr/>
          <p:nvPr/>
        </p:nvSpPr>
        <p:spPr>
          <a:xfrm>
            <a:off x="540000" y="212436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"/>
          <p:cNvSpPr/>
          <p:nvPr/>
        </p:nvSpPr>
        <p:spPr>
          <a:xfrm>
            <a:off x="540000" y="2493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"/>
          <p:cNvSpPr/>
          <p:nvPr/>
        </p:nvSpPr>
        <p:spPr>
          <a:xfrm>
            <a:off x="684000" y="2709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"/>
          <p:cNvSpPr/>
          <p:nvPr/>
        </p:nvSpPr>
        <p:spPr>
          <a:xfrm>
            <a:off x="684000" y="2961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"/>
          <p:cNvSpPr/>
          <p:nvPr/>
        </p:nvSpPr>
        <p:spPr>
          <a:xfrm flipH="1">
            <a:off x="360000" y="3357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"/>
          <p:cNvSpPr/>
          <p:nvPr/>
        </p:nvSpPr>
        <p:spPr>
          <a:xfrm flipH="1">
            <a:off x="558720" y="3177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"/>
          <p:cNvSpPr/>
          <p:nvPr/>
        </p:nvSpPr>
        <p:spPr>
          <a:xfrm flipH="1">
            <a:off x="549360" y="3546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"/>
          <p:cNvSpPr/>
          <p:nvPr/>
        </p:nvSpPr>
        <p:spPr>
          <a:xfrm flipH="1">
            <a:off x="693360" y="3762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"/>
          <p:cNvSpPr/>
          <p:nvPr/>
        </p:nvSpPr>
        <p:spPr>
          <a:xfrm flipH="1">
            <a:off x="693360" y="4014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"/>
          <p:cNvSpPr/>
          <p:nvPr/>
        </p:nvSpPr>
        <p:spPr>
          <a:xfrm>
            <a:off x="369360" y="4410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"/>
          <p:cNvSpPr/>
          <p:nvPr/>
        </p:nvSpPr>
        <p:spPr>
          <a:xfrm>
            <a:off x="549360" y="4230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"/>
          <p:cNvSpPr/>
          <p:nvPr/>
        </p:nvSpPr>
        <p:spPr>
          <a:xfrm>
            <a:off x="549360" y="4590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"/>
          <p:cNvSpPr/>
          <p:nvPr/>
        </p:nvSpPr>
        <p:spPr>
          <a:xfrm>
            <a:off x="693360" y="4806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"/>
          <p:cNvSpPr/>
          <p:nvPr/>
        </p:nvSpPr>
        <p:spPr>
          <a:xfrm>
            <a:off x="693360" y="5058720"/>
            <a:ext cx="180000" cy="180000"/>
          </a:xfrm>
          <a:prstGeom prst="ellipse">
            <a:avLst/>
          </a:prstGeom>
          <a:solidFill>
            <a:srgbClr val="ffd8ce"/>
          </a:solidFill>
          <a:ln w="18000">
            <a:solidFill>
              <a:srgbClr val="ff4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"/>
          <p:cNvSpPr/>
          <p:nvPr/>
        </p:nvSpPr>
        <p:spPr>
          <a:xfrm flipH="1">
            <a:off x="1269360" y="5454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"/>
          <p:cNvSpPr/>
          <p:nvPr/>
        </p:nvSpPr>
        <p:spPr>
          <a:xfrm flipH="1">
            <a:off x="1089360" y="5274720"/>
            <a:ext cx="180000" cy="180000"/>
          </a:xfrm>
          <a:prstGeom prst="ellipse">
            <a:avLst/>
          </a:prstGeom>
          <a:solidFill>
            <a:srgbClr val="dee6ef"/>
          </a:solidFill>
          <a:ln w="18000">
            <a:solidFill>
              <a:srgbClr val="2a6099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endParaRPr b="0" lang="pt-B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gif"/><Relationship Id="rId2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gif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gif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" descr=""/>
          <p:cNvPicPr/>
          <p:nvPr/>
        </p:nvPicPr>
        <p:blipFill>
          <a:blip r:embed="rId1"/>
          <a:stretch/>
        </p:blipFill>
        <p:spPr>
          <a:xfrm>
            <a:off x="1530000" y="9360"/>
            <a:ext cx="7559640" cy="5669640"/>
          </a:xfrm>
          <a:prstGeom prst="rect">
            <a:avLst/>
          </a:prstGeom>
          <a:ln w="1800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F11609E-274A-4447-B05A-D0DE0C5D035B}" type="slidenum">
              <a:t>1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" descr=""/>
          <p:cNvPicPr/>
          <p:nvPr/>
        </p:nvPicPr>
        <p:blipFill>
          <a:blip r:embed="rId1"/>
          <a:stretch/>
        </p:blipFill>
        <p:spPr>
          <a:xfrm>
            <a:off x="1566000" y="9360"/>
            <a:ext cx="7559640" cy="5669640"/>
          </a:xfrm>
          <a:prstGeom prst="rect">
            <a:avLst/>
          </a:prstGeom>
          <a:ln w="1800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85A6FC-0487-46D1-8DC6-4A2A3E96EB1E}" type="slidenum">
              <a:t>2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1602000" y="9360"/>
            <a:ext cx="7559640" cy="5669640"/>
          </a:xfrm>
          <a:prstGeom prst="rect">
            <a:avLst/>
          </a:prstGeom>
          <a:ln w="1800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F3D64E-650A-4938-8AA6-271C640DB819}" type="slidenum">
              <a:t>3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1494000" y="9360"/>
            <a:ext cx="7559640" cy="5669640"/>
          </a:xfrm>
          <a:prstGeom prst="rect">
            <a:avLst/>
          </a:prstGeom>
          <a:ln w="1800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4F4037C-B9CC-411D-B564-E5C7BAF5F51C}" type="slidenum">
              <a:t>4</a:t>
            </a:fld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2024-06-22T22:28:00Z</dcterms:created>
  <dc:creator/>
  <dc:description/>
  <dc:language>pt-BR</dc:language>
  <cp:lastModifiedBy/>
  <dcterms:modified xsi:type="dcterms:W3CDTF">2024-06-22T22:34:00Z</dcterms:modified>
  <cp:revision>2</cp:revision>
  <dc:subject/>
  <dc:title>DNA</dc:title>
</cp:coreProperties>
</file>