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7.xml"/>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1.xml"/>
  <Override ContentType="application/vnd.openxmlformats-officedocument.presentationml.notesSlide+xml" PartName="/ppt/notesSlides/notesSlide109.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07.xml"/>
  <Override ContentType="application/vnd.openxmlformats-officedocument.presentationml.notesSlide+xml" PartName="/ppt/notesSlides/notesSlide100.xml"/>
  <Override ContentType="application/vnd.openxmlformats-officedocument.presentationml.notesSlide+xml" PartName="/ppt/notesSlides/notesSlide42.xml"/>
  <Override ContentType="application/vnd.openxmlformats-officedocument.presentationml.notesSlide+xml" PartName="/ppt/notesSlides/notesSlide85.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77.xml"/>
  <Override ContentType="application/vnd.openxmlformats-officedocument.presentationml.notesSlide+xml" PartName="/ppt/notesSlides/notesSlide1.xml"/>
  <Override ContentType="application/vnd.openxmlformats-officedocument.presentationml.notesSlide+xml" PartName="/ppt/notesSlides/notesSlide73.xml"/>
  <Override ContentType="application/vnd.openxmlformats-officedocument.presentationml.notesSlide+xml" PartName="/ppt/notesSlides/notesSlide81.xml"/>
  <Override ContentType="application/vnd.openxmlformats-officedocument.presentationml.notesSlide+xml" PartName="/ppt/notesSlides/notesSlide30.xml"/>
  <Override ContentType="application/vnd.openxmlformats-officedocument.presentationml.notesSlide+xml" PartName="/ppt/notesSlides/notesSlide69.xml"/>
  <Override ContentType="application/vnd.openxmlformats-officedocument.presentationml.notesSlide+xml" PartName="/ppt/notesSlides/notesSlide105.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93.xml"/>
  <Override ContentType="application/vnd.openxmlformats-officedocument.presentationml.notesSlide+xml" PartName="/ppt/notesSlides/notesSlide87.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110.xml"/>
  <Override ContentType="application/vnd.openxmlformats-officedocument.presentationml.notesSlide+xml" PartName="/ppt/notesSlides/notesSlide14.xml"/>
  <Override ContentType="application/vnd.openxmlformats-officedocument.presentationml.notesSlide+xml" PartName="/ppt/notesSlides/notesSlide75.xml"/>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112.xml"/>
  <Override ContentType="application/vnd.openxmlformats-officedocument.presentationml.notesSlide+xml" PartName="/ppt/notesSlides/notesSlide103.xml"/>
  <Override ContentType="application/vnd.openxmlformats-officedocument.presentationml.notesSlide+xml" PartName="/ppt/notesSlides/notesSlide97.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89.xml"/>
  <Override ContentType="application/vnd.openxmlformats-officedocument.presentationml.notesSlide+xml" PartName="/ppt/notesSlides/notesSlide11.xml"/>
  <Override ContentType="application/vnd.openxmlformats-officedocument.presentationml.notesSlide+xml" PartName="/ppt/notesSlides/notesSlide63.xml"/>
  <Override ContentType="application/vnd.openxmlformats-officedocument.presentationml.notesSlide+xml" PartName="/ppt/notesSlides/notesSlide20.xml"/>
  <Override ContentType="application/vnd.openxmlformats-officedocument.presentationml.notesSlide+xml" PartName="/ppt/notesSlides/notesSlide60.xml"/>
  <Override ContentType="application/vnd.openxmlformats-officedocument.presentationml.notesSlide+xml" PartName="/ppt/notesSlides/notesSlide18.xml"/>
  <Override ContentType="application/vnd.openxmlformats-officedocument.presentationml.notesSlide+xml" PartName="/ppt/notesSlides/notesSlide48.xml"/>
  <Override ContentType="application/vnd.openxmlformats-officedocument.presentationml.notesSlide+xml" PartName="/ppt/notesSlides/notesSlide114.xml"/>
  <Override ContentType="application/vnd.openxmlformats-officedocument.presentationml.notesSlide+xml" PartName="/ppt/notesSlides/notesSlide101.xml"/>
  <Override ContentType="application/vnd.openxmlformats-officedocument.presentationml.notesSlide+xml" PartName="/ppt/notesSlides/notesSlide95.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65.xml"/>
  <Override ContentType="application/vnd.openxmlformats-officedocument.presentationml.notesSlide+xml" PartName="/ppt/notesSlides/notesSlide78.xml"/>
  <Override ContentType="application/vnd.openxmlformats-officedocument.presentationml.notesSlide+xml" PartName="/ppt/notesSlides/notesSlide71.xml"/>
  <Override ContentType="application/vnd.openxmlformats-officedocument.presentationml.notesSlide+xml" PartName="/ppt/notesSlides/notesSlide92.xml"/>
  <Override ContentType="application/vnd.openxmlformats-officedocument.presentationml.notesSlide+xml" PartName="/ppt/notesSlides/notesSlide84.xml"/>
  <Override ContentType="application/vnd.openxmlformats-officedocument.presentationml.notesSlide+xml" PartName="/ppt/notesSlides/notesSlide116.xml"/>
  <Override ContentType="application/vnd.openxmlformats-officedocument.presentationml.notesSlide+xml" PartName="/ppt/notesSlides/notesSlide76.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68.xml"/>
  <Override ContentType="application/vnd.openxmlformats-officedocument.presentationml.notesSlide+xml" PartName="/ppt/notesSlides/notesSlide17.xml"/>
  <Override ContentType="application/vnd.openxmlformats-officedocument.presentationml.notesSlide+xml" PartName="/ppt/notesSlides/notesSlide82.xml"/>
  <Override ContentType="application/vnd.openxmlformats-officedocument.presentationml.notesSlide+xml" PartName="/ppt/notesSlides/notesSlide94.xml"/>
  <Override ContentType="application/vnd.openxmlformats-officedocument.presentationml.notesSlide+xml" PartName="/ppt/notesSlides/notesSlide51.xml"/>
  <Override ContentType="application/vnd.openxmlformats-officedocument.presentationml.notesSlide+xml" PartName="/ppt/notesSlides/notesSlide108.xml"/>
  <Override ContentType="application/vnd.openxmlformats-officedocument.presentationml.notesSlide+xml" PartName="/ppt/notesSlides/notesSlide90.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86.xml"/>
  <Override ContentType="application/vnd.openxmlformats-officedocument.presentationml.notesSlide+xml" PartName="/ppt/notesSlides/notesSlide106.xml"/>
  <Override ContentType="application/vnd.openxmlformats-officedocument.presentationml.notesSlide+xml" PartName="/ppt/notesSlides/notesSlide99.xml"/>
  <Override ContentType="application/vnd.openxmlformats-officedocument.presentationml.notesSlide+xml" PartName="/ppt/notesSlides/notesSlide56.xml"/>
  <Override ContentType="application/vnd.openxmlformats-officedocument.presentationml.notesSlide+xml" PartName="/ppt/notesSlides/notesSlide31.xml"/>
  <Override ContentType="application/vnd.openxmlformats-officedocument.presentationml.notesSlide+xml" PartName="/ppt/notesSlides/notesSlide80.xml"/>
  <Override ContentType="application/vnd.openxmlformats-officedocument.presentationml.notesSlide+xml" PartName="/ppt/notesSlides/notesSlide61.xml"/>
  <Override ContentType="application/vnd.openxmlformats-officedocument.presentationml.notesSlide+xml" PartName="/ppt/notesSlides/notesSlide7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88.xml"/>
  <Override ContentType="application/vnd.openxmlformats-officedocument.presentationml.notesSlide+xml" PartName="/ppt/notesSlides/notesSlide2.xml"/>
  <Override ContentType="application/vnd.openxmlformats-officedocument.presentationml.notesSlide+xml" PartName="/ppt/notesSlides/notesSlide62.xml"/>
  <Override ContentType="application/vnd.openxmlformats-officedocument.presentationml.notesSlide+xml" PartName="/ppt/notesSlides/notesSlide45.xml"/>
  <Override ContentType="application/vnd.openxmlformats-officedocument.presentationml.notesSlide+xml" PartName="/ppt/notesSlides/notesSlide70.xml"/>
  <Override ContentType="application/vnd.openxmlformats-officedocument.presentationml.notesSlide+xml" PartName="/ppt/notesSlides/notesSlide28.xml"/>
  <Override ContentType="application/vnd.openxmlformats-officedocument.presentationml.notesSlide+xml" PartName="/ppt/notesSlides/notesSlide111.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113.xml"/>
  <Override ContentType="application/vnd.openxmlformats-officedocument.presentationml.notesSlide+xml" PartName="/ppt/notesSlides/notesSlide47.xml"/>
  <Override ContentType="application/vnd.openxmlformats-officedocument.presentationml.notesSlide+xml" PartName="/ppt/notesSlides/notesSlide72.xml"/>
  <Override ContentType="application/vnd.openxmlformats-officedocument.presentationml.notesSlide+xml" PartName="/ppt/notesSlides/notesSlide98.xml"/>
  <Override ContentType="application/vnd.openxmlformats-officedocument.presentationml.notesSlide+xml" PartName="/ppt/notesSlides/notesSlide104.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8.xml"/>
  <Override ContentType="application/vnd.openxmlformats-officedocument.presentationml.notesSlide+xml" PartName="/ppt/notesSlides/notesSlide64.xml"/>
  <Override ContentType="application/vnd.openxmlformats-officedocument.presentationml.notesSlide+xml" PartName="/ppt/notesSlides/notesSlide6.xml"/>
  <Override ContentType="application/vnd.openxmlformats-officedocument.presentationml.notesSlide+xml" PartName="/ppt/notesSlides/notesSlide79.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96.xml"/>
  <Override ContentType="application/vnd.openxmlformats-officedocument.presentationml.notesSlide+xml" PartName="/ppt/notesSlides/notesSlide102.xml"/>
  <Override ContentType="application/vnd.openxmlformats-officedocument.presentationml.notesSlide+xml" PartName="/ppt/notesSlides/notesSlide19.xml"/>
  <Override ContentType="application/vnd.openxmlformats-officedocument.presentationml.notesSlide+xml" PartName="/ppt/notesSlides/notesSlide83.xml"/>
  <Override ContentType="application/vnd.openxmlformats-officedocument.presentationml.notesSlide+xml" PartName="/ppt/notesSlides/notesSlide115.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66.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1.xml"/>
  <Override ContentType="application/vnd.openxmlformats-officedocument.presentationml.slide+xml" PartName="/ppt/slides/slide43.xml"/>
  <Override ContentType="application/vnd.openxmlformats-officedocument.presentationml.slide+xml" PartName="/ppt/slides/slide78.xml"/>
  <Override ContentType="application/vnd.openxmlformats-officedocument.presentationml.slide+xml" PartName="/ppt/slides/slide86.xml"/>
  <Override ContentType="application/vnd.openxmlformats-officedocument.presentationml.slide+xml" PartName="/ppt/slides/slide35.xml"/>
  <Override ContentType="application/vnd.openxmlformats-officedocument.presentationml.slide+xml" PartName="/ppt/slides/slide105.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13.xml"/>
  <Override ContentType="application/vnd.openxmlformats-officedocument.presentationml.slide+xml" PartName="/ppt/slides/slide68.xml"/>
  <Override ContentType="application/vnd.openxmlformats-officedocument.presentationml.slide+xml" PartName="/ppt/slides/slide94.xml"/>
  <Override ContentType="application/vnd.openxmlformats-officedocument.presentationml.slide+xml" PartName="/ppt/slides/slide84.xml"/>
  <Override ContentType="application/vnd.openxmlformats-officedocument.presentationml.slide+xml" PartName="/ppt/slides/slide107.xml"/>
  <Override ContentType="application/vnd.openxmlformats-officedocument.presentationml.slide+xml" PartName="/ppt/slides/slide37.xml"/>
  <Override ContentType="application/vnd.openxmlformats-officedocument.presentationml.slide+xml" PartName="/ppt/slides/slide71.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66.xml"/>
  <Override ContentType="application/vnd.openxmlformats-officedocument.presentationml.slide+xml" PartName="/ppt/slides/slide23.xml"/>
  <Override ContentType="application/vnd.openxmlformats-officedocument.presentationml.slide+xml" PartName="/ppt/slides/slide10.xml"/>
  <Override ContentType="application/vnd.openxmlformats-officedocument.presentationml.slide+xml" PartName="/ppt/slides/slide111.xml"/>
  <Override ContentType="application/vnd.openxmlformats-officedocument.presentationml.slide+xml" PartName="/ppt/slides/slide53.xml"/>
  <Override ContentType="application/vnd.openxmlformats-officedocument.presentationml.slide+xml" PartName="/ppt/slides/slide96.xml"/>
  <Override ContentType="application/vnd.openxmlformats-officedocument.presentationml.slide+xml" PartName="/ppt/slides/slide48.xml"/>
  <Override ContentType="application/vnd.openxmlformats-officedocument.presentationml.slide+xml" PartName="/ppt/slides/slide22.xml"/>
  <Override ContentType="application/vnd.openxmlformats-officedocument.presentationml.slide+xml" PartName="/ppt/slides/slide82.xml"/>
  <Override ContentType="application/vnd.openxmlformats-officedocument.presentationml.slide+xml" PartName="/ppt/slides/slide65.xml"/>
  <Override ContentType="application/vnd.openxmlformats-officedocument.presentationml.slide+xml" PartName="/ppt/slides/slide9.xml"/>
  <Override ContentType="application/vnd.openxmlformats-officedocument.presentationml.slide+xml" PartName="/ppt/slides/slide12.xml"/>
  <Override ContentType="application/vnd.openxmlformats-officedocument.presentationml.slide+xml" PartName="/ppt/slides/slide108.xml"/>
  <Override ContentType="application/vnd.openxmlformats-officedocument.presentationml.slide+xml" PartName="/ppt/slides/slide98.xml"/>
  <Override ContentType="application/vnd.openxmlformats-officedocument.presentationml.slide+xml" PartName="/ppt/slides/slide72.xml"/>
  <Override ContentType="application/vnd.openxmlformats-officedocument.presentationml.slide+xml" PartName="/ppt/slides/slide20.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89.xml"/>
  <Override ContentType="application/vnd.openxmlformats-officedocument.presentationml.slide+xml" PartName="/ppt/slides/slide76.xml"/>
  <Override ContentType="application/vnd.openxmlformats-officedocument.presentationml.slide+xml" PartName="/ppt/slides/slide63.xml"/>
  <Override ContentType="application/vnd.openxmlformats-officedocument.presentationml.slide+xml" PartName="/ppt/slides/slide93.xml"/>
  <Override ContentType="application/vnd.openxmlformats-officedocument.presentationml.slide+xml" PartName="/ppt/slides/slide101.xml"/>
  <Override ContentType="application/vnd.openxmlformats-officedocument.presentationml.slide+xml" PartName="/ppt/slides/slide116.xml"/>
  <Override ContentType="application/vnd.openxmlformats-officedocument.presentationml.slide+xml" PartName="/ppt/slides/slide80.xml"/>
  <Override ContentType="application/vnd.openxmlformats-officedocument.presentationml.slide+xml" PartName="/ppt/slides/slide103.xml"/>
  <Override ContentType="application/vnd.openxmlformats-officedocument.presentationml.slide+xml" PartName="/ppt/slides/slide61.xml"/>
  <Override ContentType="application/vnd.openxmlformats-officedocument.presentationml.slide+xml" PartName="/ppt/slides/slide91.xml"/>
  <Override ContentType="application/vnd.openxmlformats-officedocument.presentationml.slide+xml" PartName="/ppt/slides/slide114.xml"/>
  <Override ContentType="application/vnd.openxmlformats-officedocument.presentationml.slide+xml" PartName="/ppt/slides/slide31.xml"/>
  <Override ContentType="application/vnd.openxmlformats-officedocument.presentationml.slide+xml" PartName="/ppt/slides/slide87.xml"/>
  <Override ContentType="application/vnd.openxmlformats-officedocument.presentationml.slide+xml" PartName="/ppt/slides/slide74.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12.xml"/>
  <Override ContentType="application/vnd.openxmlformats-officedocument.presentationml.slide+xml" PartName="/ppt/slides/slide95.xml"/>
  <Override ContentType="application/vnd.openxmlformats-officedocument.presentationml.slide+xml" PartName="/ppt/slides/slide69.xml"/>
  <Override ContentType="application/vnd.openxmlformats-officedocument.presentationml.slide+xml" PartName="/ppt/slides/slide85.xml"/>
  <Override ContentType="application/vnd.openxmlformats-officedocument.presentationml.slide+xml" PartName="/ppt/slides/slide42.xml"/>
  <Override ContentType="application/vnd.openxmlformats-officedocument.presentationml.slide+xml" PartName="/ppt/slides/slide50.xml"/>
  <Override ContentType="application/vnd.openxmlformats-officedocument.presentationml.slide+xml" PartName="/ppt/slides/slide77.xml"/>
  <Override ContentType="application/vnd.openxmlformats-officedocument.presentationml.slide+xml" PartName="/ppt/slides/slide34.xml"/>
  <Override ContentType="application/vnd.openxmlformats-officedocument.presentationml.slide+xml" PartName="/ppt/slides/slide16.xml"/>
  <Override ContentType="application/vnd.openxmlformats-officedocument.presentationml.slide+xml" PartName="/ppt/slides/slide104.xml"/>
  <Override ContentType="application/vnd.openxmlformats-officedocument.presentationml.slide+xml" PartName="/ppt/slides/slide24.xml"/>
  <Override ContentType="application/vnd.openxmlformats-officedocument.presentationml.slide+xml" PartName="/ppt/slides/slide97.xml"/>
  <Override ContentType="application/vnd.openxmlformats-officedocument.presentationml.slide+xml" PartName="/ppt/slides/slide11.xml"/>
  <Override ContentType="application/vnd.openxmlformats-officedocument.presentationml.slide+xml" PartName="/ppt/slides/slide110.xml"/>
  <Override ContentType="application/vnd.openxmlformats-officedocument.presentationml.slide+xml" PartName="/ppt/slides/slide6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79.xml"/>
  <Override ContentType="application/vnd.openxmlformats-officedocument.presentationml.slide+xml" PartName="/ppt/slides/slide49.xml"/>
  <Override ContentType="application/vnd.openxmlformats-officedocument.presentationml.slide+xml" PartName="/ppt/slides/slide83.xml"/>
  <Override ContentType="application/vnd.openxmlformats-officedocument.presentationml.slide+xml" PartName="/ppt/slides/slide106.xml"/>
  <Override ContentType="application/vnd.openxmlformats-officedocument.presentationml.slide+xml" PartName="/ppt/slides/slide70.xml"/>
  <Override ContentType="application/vnd.openxmlformats-officedocument.presentationml.slide+xml" PartName="/ppt/slides/slide6.xml"/>
  <Override ContentType="application/vnd.openxmlformats-officedocument.presentationml.slide+xml" PartName="/ppt/slides/slide40.xml"/>
  <Override ContentType="application/vnd.openxmlformats-officedocument.presentationml.slide+xml" PartName="/ppt/slides/slide73.xml"/>
  <Override ContentType="application/vnd.openxmlformats-officedocument.presentationml.slide+xml" PartName="/ppt/slides/slide30.xml"/>
  <Override ContentType="application/vnd.openxmlformats-officedocument.presentationml.slide+xml" PartName="/ppt/slides/slide109.xml"/>
  <Override ContentType="application/vnd.openxmlformats-officedocument.presentationml.slide+xml" PartName="/ppt/slides/slide99.xml"/>
  <Override ContentType="application/vnd.openxmlformats-officedocument.presentationml.slide+xml" PartName="/ppt/slides/slide3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47.xml"/>
  <Override ContentType="application/vnd.openxmlformats-officedocument.presentationml.slide+xml" PartName="/ppt/slides/slide21.xml"/>
  <Override ContentType="application/vnd.openxmlformats-officedocument.presentationml.slide+xml" PartName="/ppt/slides/slide100.xml"/>
  <Override ContentType="application/vnd.openxmlformats-officedocument.presentationml.slide+xml" PartName="/ppt/slides/slide64.xml"/>
  <Override ContentType="application/vnd.openxmlformats-officedocument.presentationml.slide+xml" PartName="/ppt/slides/slide81.xml"/>
  <Override ContentType="application/vnd.openxmlformats-officedocument.presentationml.slide+xml" PartName="/ppt/slides/slide90.xml"/>
  <Override ContentType="application/vnd.openxmlformats-officedocument.presentationml.slide+xml" PartName="/ppt/slides/slide8.xml"/>
  <Override ContentType="application/vnd.openxmlformats-officedocument.presentationml.slide+xml" PartName="/ppt/slides/slide32.xml"/>
  <Override ContentType="application/vnd.openxmlformats-officedocument.presentationml.slide+xml" PartName="/ppt/slides/slide62.xml"/>
  <Override ContentType="application/vnd.openxmlformats-officedocument.presentationml.slide+xml" PartName="/ppt/slides/slide75.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88.xml"/>
  <Override ContentType="application/vnd.openxmlformats-officedocument.presentationml.slide+xml" PartName="/ppt/slides/slide92.xml"/>
  <Override ContentType="application/vnd.openxmlformats-officedocument.presentationml.slide+xml" PartName="/ppt/slides/slide115.xml"/>
  <Override ContentType="application/vnd.openxmlformats-officedocument.presentationml.slide+xml" PartName="/ppt/slides/slide102.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showSpecialPlsOnTitleSld="0">
  <p:sldMasterIdLst>
    <p:sldMasterId id="2147483669"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 id="296" r:id="rId45"/>
    <p:sldId id="297" r:id="rId46"/>
    <p:sldId id="298" r:id="rId47"/>
    <p:sldId id="299" r:id="rId48"/>
    <p:sldId id="300" r:id="rId49"/>
    <p:sldId id="301" r:id="rId50"/>
    <p:sldId id="302" r:id="rId51"/>
    <p:sldId id="303" r:id="rId52"/>
    <p:sldId id="304" r:id="rId53"/>
    <p:sldId id="305" r:id="rId54"/>
    <p:sldId id="306" r:id="rId55"/>
    <p:sldId id="307" r:id="rId56"/>
    <p:sldId id="308" r:id="rId57"/>
    <p:sldId id="309" r:id="rId58"/>
    <p:sldId id="310" r:id="rId59"/>
    <p:sldId id="311" r:id="rId60"/>
    <p:sldId id="312" r:id="rId61"/>
    <p:sldId id="313" r:id="rId62"/>
    <p:sldId id="314" r:id="rId63"/>
    <p:sldId id="315" r:id="rId64"/>
    <p:sldId id="316" r:id="rId65"/>
    <p:sldId id="317" r:id="rId66"/>
    <p:sldId id="318" r:id="rId67"/>
    <p:sldId id="319" r:id="rId68"/>
    <p:sldId id="320" r:id="rId69"/>
    <p:sldId id="321" r:id="rId70"/>
    <p:sldId id="322" r:id="rId71"/>
    <p:sldId id="323" r:id="rId72"/>
    <p:sldId id="324" r:id="rId73"/>
    <p:sldId id="325" r:id="rId74"/>
    <p:sldId id="326" r:id="rId75"/>
    <p:sldId id="327" r:id="rId76"/>
    <p:sldId id="328" r:id="rId77"/>
    <p:sldId id="329" r:id="rId78"/>
    <p:sldId id="330" r:id="rId79"/>
    <p:sldId id="331" r:id="rId80"/>
    <p:sldId id="332" r:id="rId81"/>
    <p:sldId id="333" r:id="rId82"/>
    <p:sldId id="334" r:id="rId83"/>
    <p:sldId id="335" r:id="rId84"/>
    <p:sldId id="336" r:id="rId85"/>
    <p:sldId id="337" r:id="rId86"/>
    <p:sldId id="338" r:id="rId87"/>
    <p:sldId id="339" r:id="rId88"/>
    <p:sldId id="340" r:id="rId89"/>
    <p:sldId id="341" r:id="rId90"/>
    <p:sldId id="342" r:id="rId91"/>
    <p:sldId id="343" r:id="rId92"/>
    <p:sldId id="344" r:id="rId93"/>
    <p:sldId id="345" r:id="rId94"/>
    <p:sldId id="346" r:id="rId95"/>
    <p:sldId id="347" r:id="rId96"/>
    <p:sldId id="348" r:id="rId97"/>
    <p:sldId id="349" r:id="rId98"/>
    <p:sldId id="350" r:id="rId99"/>
    <p:sldId id="351" r:id="rId100"/>
    <p:sldId id="352" r:id="rId101"/>
    <p:sldId id="353" r:id="rId102"/>
    <p:sldId id="354" r:id="rId103"/>
    <p:sldId id="355" r:id="rId104"/>
    <p:sldId id="356" r:id="rId105"/>
    <p:sldId id="357" r:id="rId106"/>
    <p:sldId id="358" r:id="rId107"/>
    <p:sldId id="359" r:id="rId108"/>
    <p:sldId id="360" r:id="rId109"/>
    <p:sldId id="361" r:id="rId110"/>
    <p:sldId id="362" r:id="rId111"/>
    <p:sldId id="363" r:id="rId112"/>
    <p:sldId id="364" r:id="rId113"/>
    <p:sldId id="365" r:id="rId114"/>
    <p:sldId id="366" r:id="rId115"/>
    <p:sldId id="367" r:id="rId116"/>
    <p:sldId id="368" r:id="rId117"/>
    <p:sldId id="369" r:id="rId118"/>
    <p:sldId id="370" r:id="rId119"/>
    <p:sldId id="371" r:id="rId120"/>
  </p:sldIdLst>
  <p:sldSz cy="5143500" cx="9144000"/>
  <p:notesSz cx="6858000" cy="9144000"/>
  <p:embeddedFontLst>
    <p:embeddedFont>
      <p:font typeface="Caveat"/>
      <p:regular r:id="rId121"/>
      <p:bold r:id="rId122"/>
    </p:embeddedFont>
    <p:embeddedFont>
      <p:font typeface="Sofia Sans"/>
      <p:regular r:id="rId123"/>
      <p:bold r:id="rId124"/>
      <p:italic r:id="rId125"/>
      <p:boldItalic r:id="rId126"/>
    </p:embeddedFont>
    <p:embeddedFont>
      <p:font typeface="Russo One"/>
      <p:regular r:id="rId127"/>
    </p:embeddedFont>
    <p:embeddedFont>
      <p:font typeface="Caveat Medium"/>
      <p:regular r:id="rId128"/>
      <p:bold r:id="rId12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40" Type="http://schemas.openxmlformats.org/officeDocument/2006/relationships/slide" Target="slides/slide36.xml"/><Relationship Id="rId42" Type="http://schemas.openxmlformats.org/officeDocument/2006/relationships/slide" Target="slides/slide38.xml"/><Relationship Id="rId41" Type="http://schemas.openxmlformats.org/officeDocument/2006/relationships/slide" Target="slides/slide37.xml"/><Relationship Id="rId44" Type="http://schemas.openxmlformats.org/officeDocument/2006/relationships/slide" Target="slides/slide40.xml"/><Relationship Id="rId43" Type="http://schemas.openxmlformats.org/officeDocument/2006/relationships/slide" Target="slides/slide39.xml"/><Relationship Id="rId46" Type="http://schemas.openxmlformats.org/officeDocument/2006/relationships/slide" Target="slides/slide42.xml"/><Relationship Id="rId45" Type="http://schemas.openxmlformats.org/officeDocument/2006/relationships/slide" Target="slides/slide41.xml"/><Relationship Id="rId107" Type="http://schemas.openxmlformats.org/officeDocument/2006/relationships/slide" Target="slides/slide103.xml"/><Relationship Id="rId106" Type="http://schemas.openxmlformats.org/officeDocument/2006/relationships/slide" Target="slides/slide102.xml"/><Relationship Id="rId105" Type="http://schemas.openxmlformats.org/officeDocument/2006/relationships/slide" Target="slides/slide101.xml"/><Relationship Id="rId104" Type="http://schemas.openxmlformats.org/officeDocument/2006/relationships/slide" Target="slides/slide100.xml"/><Relationship Id="rId109" Type="http://schemas.openxmlformats.org/officeDocument/2006/relationships/slide" Target="slides/slide105.xml"/><Relationship Id="rId108" Type="http://schemas.openxmlformats.org/officeDocument/2006/relationships/slide" Target="slides/slide104.xml"/><Relationship Id="rId48" Type="http://schemas.openxmlformats.org/officeDocument/2006/relationships/slide" Target="slides/slide44.xml"/><Relationship Id="rId47" Type="http://schemas.openxmlformats.org/officeDocument/2006/relationships/slide" Target="slides/slide43.xml"/><Relationship Id="rId49" Type="http://schemas.openxmlformats.org/officeDocument/2006/relationships/slide" Target="slides/slide45.xml"/><Relationship Id="rId103" Type="http://schemas.openxmlformats.org/officeDocument/2006/relationships/slide" Target="slides/slide99.xml"/><Relationship Id="rId102" Type="http://schemas.openxmlformats.org/officeDocument/2006/relationships/slide" Target="slides/slide98.xml"/><Relationship Id="rId101" Type="http://schemas.openxmlformats.org/officeDocument/2006/relationships/slide" Target="slides/slide97.xml"/><Relationship Id="rId100" Type="http://schemas.openxmlformats.org/officeDocument/2006/relationships/slide" Target="slides/slide96.xml"/><Relationship Id="rId31" Type="http://schemas.openxmlformats.org/officeDocument/2006/relationships/slide" Target="slides/slide27.xml"/><Relationship Id="rId30" Type="http://schemas.openxmlformats.org/officeDocument/2006/relationships/slide" Target="slides/slide26.xml"/><Relationship Id="rId33" Type="http://schemas.openxmlformats.org/officeDocument/2006/relationships/slide" Target="slides/slide29.xml"/><Relationship Id="rId32" Type="http://schemas.openxmlformats.org/officeDocument/2006/relationships/slide" Target="slides/slide28.xml"/><Relationship Id="rId35" Type="http://schemas.openxmlformats.org/officeDocument/2006/relationships/slide" Target="slides/slide31.xml"/><Relationship Id="rId34" Type="http://schemas.openxmlformats.org/officeDocument/2006/relationships/slide" Target="slides/slide30.xml"/><Relationship Id="rId37" Type="http://schemas.openxmlformats.org/officeDocument/2006/relationships/slide" Target="slides/slide33.xml"/><Relationship Id="rId36" Type="http://schemas.openxmlformats.org/officeDocument/2006/relationships/slide" Target="slides/slide32.xml"/><Relationship Id="rId39" Type="http://schemas.openxmlformats.org/officeDocument/2006/relationships/slide" Target="slides/slide35.xml"/><Relationship Id="rId38" Type="http://schemas.openxmlformats.org/officeDocument/2006/relationships/slide" Target="slides/slide34.xml"/><Relationship Id="rId20" Type="http://schemas.openxmlformats.org/officeDocument/2006/relationships/slide" Target="slides/slide16.xml"/><Relationship Id="rId22" Type="http://schemas.openxmlformats.org/officeDocument/2006/relationships/slide" Target="slides/slide18.xml"/><Relationship Id="rId21" Type="http://schemas.openxmlformats.org/officeDocument/2006/relationships/slide" Target="slides/slide17.xml"/><Relationship Id="rId24" Type="http://schemas.openxmlformats.org/officeDocument/2006/relationships/slide" Target="slides/slide20.xml"/><Relationship Id="rId23" Type="http://schemas.openxmlformats.org/officeDocument/2006/relationships/slide" Target="slides/slide19.xml"/><Relationship Id="rId129" Type="http://schemas.openxmlformats.org/officeDocument/2006/relationships/font" Target="fonts/CaveatMedium-bold.fntdata"/><Relationship Id="rId128" Type="http://schemas.openxmlformats.org/officeDocument/2006/relationships/font" Target="fonts/CaveatMedium-regular.fntdata"/><Relationship Id="rId127" Type="http://schemas.openxmlformats.org/officeDocument/2006/relationships/font" Target="fonts/RussoOne-regular.fntdata"/><Relationship Id="rId126" Type="http://schemas.openxmlformats.org/officeDocument/2006/relationships/font" Target="fonts/SofiaSans-boldItalic.fntdata"/><Relationship Id="rId26" Type="http://schemas.openxmlformats.org/officeDocument/2006/relationships/slide" Target="slides/slide22.xml"/><Relationship Id="rId121" Type="http://schemas.openxmlformats.org/officeDocument/2006/relationships/font" Target="fonts/Caveat-regular.fntdata"/><Relationship Id="rId25" Type="http://schemas.openxmlformats.org/officeDocument/2006/relationships/slide" Target="slides/slide21.xml"/><Relationship Id="rId120" Type="http://schemas.openxmlformats.org/officeDocument/2006/relationships/slide" Target="slides/slide116.xml"/><Relationship Id="rId28" Type="http://schemas.openxmlformats.org/officeDocument/2006/relationships/slide" Target="slides/slide24.xml"/><Relationship Id="rId27" Type="http://schemas.openxmlformats.org/officeDocument/2006/relationships/slide" Target="slides/slide23.xml"/><Relationship Id="rId125" Type="http://schemas.openxmlformats.org/officeDocument/2006/relationships/font" Target="fonts/SofiaSans-italic.fntdata"/><Relationship Id="rId29" Type="http://schemas.openxmlformats.org/officeDocument/2006/relationships/slide" Target="slides/slide25.xml"/><Relationship Id="rId124" Type="http://schemas.openxmlformats.org/officeDocument/2006/relationships/font" Target="fonts/SofiaSans-bold.fntdata"/><Relationship Id="rId123" Type="http://schemas.openxmlformats.org/officeDocument/2006/relationships/font" Target="fonts/SofiaSans-regular.fntdata"/><Relationship Id="rId122" Type="http://schemas.openxmlformats.org/officeDocument/2006/relationships/font" Target="fonts/Caveat-bold.fntdata"/><Relationship Id="rId95" Type="http://schemas.openxmlformats.org/officeDocument/2006/relationships/slide" Target="slides/slide91.xml"/><Relationship Id="rId94" Type="http://schemas.openxmlformats.org/officeDocument/2006/relationships/slide" Target="slides/slide90.xml"/><Relationship Id="rId97" Type="http://schemas.openxmlformats.org/officeDocument/2006/relationships/slide" Target="slides/slide93.xml"/><Relationship Id="rId96" Type="http://schemas.openxmlformats.org/officeDocument/2006/relationships/slide" Target="slides/slide92.xml"/><Relationship Id="rId11" Type="http://schemas.openxmlformats.org/officeDocument/2006/relationships/slide" Target="slides/slide7.xml"/><Relationship Id="rId99" Type="http://schemas.openxmlformats.org/officeDocument/2006/relationships/slide" Target="slides/slide95.xml"/><Relationship Id="rId10" Type="http://schemas.openxmlformats.org/officeDocument/2006/relationships/slide" Target="slides/slide6.xml"/><Relationship Id="rId98" Type="http://schemas.openxmlformats.org/officeDocument/2006/relationships/slide" Target="slides/slide94.xml"/><Relationship Id="rId13" Type="http://schemas.openxmlformats.org/officeDocument/2006/relationships/slide" Target="slides/slide9.xml"/><Relationship Id="rId12" Type="http://schemas.openxmlformats.org/officeDocument/2006/relationships/slide" Target="slides/slide8.xml"/><Relationship Id="rId91" Type="http://schemas.openxmlformats.org/officeDocument/2006/relationships/slide" Target="slides/slide87.xml"/><Relationship Id="rId90" Type="http://schemas.openxmlformats.org/officeDocument/2006/relationships/slide" Target="slides/slide86.xml"/><Relationship Id="rId93" Type="http://schemas.openxmlformats.org/officeDocument/2006/relationships/slide" Target="slides/slide89.xml"/><Relationship Id="rId92" Type="http://schemas.openxmlformats.org/officeDocument/2006/relationships/slide" Target="slides/slide88.xml"/><Relationship Id="rId118" Type="http://schemas.openxmlformats.org/officeDocument/2006/relationships/slide" Target="slides/slide114.xml"/><Relationship Id="rId117" Type="http://schemas.openxmlformats.org/officeDocument/2006/relationships/slide" Target="slides/slide113.xml"/><Relationship Id="rId116" Type="http://schemas.openxmlformats.org/officeDocument/2006/relationships/slide" Target="slides/slide112.xml"/><Relationship Id="rId115" Type="http://schemas.openxmlformats.org/officeDocument/2006/relationships/slide" Target="slides/slide111.xml"/><Relationship Id="rId119" Type="http://schemas.openxmlformats.org/officeDocument/2006/relationships/slide" Target="slides/slide115.xml"/><Relationship Id="rId15" Type="http://schemas.openxmlformats.org/officeDocument/2006/relationships/slide" Target="slides/slide11.xml"/><Relationship Id="rId110" Type="http://schemas.openxmlformats.org/officeDocument/2006/relationships/slide" Target="slides/slide106.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14" Type="http://schemas.openxmlformats.org/officeDocument/2006/relationships/slide" Target="slides/slide110.xml"/><Relationship Id="rId18" Type="http://schemas.openxmlformats.org/officeDocument/2006/relationships/slide" Target="slides/slide14.xml"/><Relationship Id="rId113" Type="http://schemas.openxmlformats.org/officeDocument/2006/relationships/slide" Target="slides/slide109.xml"/><Relationship Id="rId112" Type="http://schemas.openxmlformats.org/officeDocument/2006/relationships/slide" Target="slides/slide108.xml"/><Relationship Id="rId111" Type="http://schemas.openxmlformats.org/officeDocument/2006/relationships/slide" Target="slides/slide107.xml"/><Relationship Id="rId84" Type="http://schemas.openxmlformats.org/officeDocument/2006/relationships/slide" Target="slides/slide80.xml"/><Relationship Id="rId83" Type="http://schemas.openxmlformats.org/officeDocument/2006/relationships/slide" Target="slides/slide79.xml"/><Relationship Id="rId86" Type="http://schemas.openxmlformats.org/officeDocument/2006/relationships/slide" Target="slides/slide82.xml"/><Relationship Id="rId85" Type="http://schemas.openxmlformats.org/officeDocument/2006/relationships/slide" Target="slides/slide81.xml"/><Relationship Id="rId88" Type="http://schemas.openxmlformats.org/officeDocument/2006/relationships/slide" Target="slides/slide84.xml"/><Relationship Id="rId87" Type="http://schemas.openxmlformats.org/officeDocument/2006/relationships/slide" Target="slides/slide83.xml"/><Relationship Id="rId89" Type="http://schemas.openxmlformats.org/officeDocument/2006/relationships/slide" Target="slides/slide85.xml"/><Relationship Id="rId80" Type="http://schemas.openxmlformats.org/officeDocument/2006/relationships/slide" Target="slides/slide76.xml"/><Relationship Id="rId82" Type="http://schemas.openxmlformats.org/officeDocument/2006/relationships/slide" Target="slides/slide78.xml"/><Relationship Id="rId81" Type="http://schemas.openxmlformats.org/officeDocument/2006/relationships/slide" Target="slides/slide77.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73" Type="http://schemas.openxmlformats.org/officeDocument/2006/relationships/slide" Target="slides/slide69.xml"/><Relationship Id="rId72" Type="http://schemas.openxmlformats.org/officeDocument/2006/relationships/slide" Target="slides/slide68.xml"/><Relationship Id="rId75" Type="http://schemas.openxmlformats.org/officeDocument/2006/relationships/slide" Target="slides/slide71.xml"/><Relationship Id="rId74" Type="http://schemas.openxmlformats.org/officeDocument/2006/relationships/slide" Target="slides/slide70.xml"/><Relationship Id="rId77" Type="http://schemas.openxmlformats.org/officeDocument/2006/relationships/slide" Target="slides/slide73.xml"/><Relationship Id="rId76" Type="http://schemas.openxmlformats.org/officeDocument/2006/relationships/slide" Target="slides/slide72.xml"/><Relationship Id="rId79" Type="http://schemas.openxmlformats.org/officeDocument/2006/relationships/slide" Target="slides/slide75.xml"/><Relationship Id="rId78" Type="http://schemas.openxmlformats.org/officeDocument/2006/relationships/slide" Target="slides/slide74.xml"/><Relationship Id="rId71" Type="http://schemas.openxmlformats.org/officeDocument/2006/relationships/slide" Target="slides/slide67.xml"/><Relationship Id="rId70" Type="http://schemas.openxmlformats.org/officeDocument/2006/relationships/slide" Target="slides/slide66.xml"/><Relationship Id="rId62" Type="http://schemas.openxmlformats.org/officeDocument/2006/relationships/slide" Target="slides/slide58.xml"/><Relationship Id="rId61" Type="http://schemas.openxmlformats.org/officeDocument/2006/relationships/slide" Target="slides/slide57.xml"/><Relationship Id="rId64" Type="http://schemas.openxmlformats.org/officeDocument/2006/relationships/slide" Target="slides/slide60.xml"/><Relationship Id="rId63" Type="http://schemas.openxmlformats.org/officeDocument/2006/relationships/slide" Target="slides/slide59.xml"/><Relationship Id="rId66" Type="http://schemas.openxmlformats.org/officeDocument/2006/relationships/slide" Target="slides/slide62.xml"/><Relationship Id="rId65" Type="http://schemas.openxmlformats.org/officeDocument/2006/relationships/slide" Target="slides/slide61.xml"/><Relationship Id="rId68" Type="http://schemas.openxmlformats.org/officeDocument/2006/relationships/slide" Target="slides/slide64.xml"/><Relationship Id="rId67" Type="http://schemas.openxmlformats.org/officeDocument/2006/relationships/slide" Target="slides/slide63.xml"/><Relationship Id="rId60" Type="http://schemas.openxmlformats.org/officeDocument/2006/relationships/slide" Target="slides/slide56.xml"/><Relationship Id="rId69" Type="http://schemas.openxmlformats.org/officeDocument/2006/relationships/slide" Target="slides/slide65.xml"/><Relationship Id="rId51" Type="http://schemas.openxmlformats.org/officeDocument/2006/relationships/slide" Target="slides/slide47.xml"/><Relationship Id="rId50" Type="http://schemas.openxmlformats.org/officeDocument/2006/relationships/slide" Target="slides/slide46.xml"/><Relationship Id="rId53" Type="http://schemas.openxmlformats.org/officeDocument/2006/relationships/slide" Target="slides/slide49.xml"/><Relationship Id="rId52" Type="http://schemas.openxmlformats.org/officeDocument/2006/relationships/slide" Target="slides/slide48.xml"/><Relationship Id="rId55" Type="http://schemas.openxmlformats.org/officeDocument/2006/relationships/slide" Target="slides/slide51.xml"/><Relationship Id="rId54" Type="http://schemas.openxmlformats.org/officeDocument/2006/relationships/slide" Target="slides/slide50.xml"/><Relationship Id="rId57" Type="http://schemas.openxmlformats.org/officeDocument/2006/relationships/slide" Target="slides/slide53.xml"/><Relationship Id="rId56" Type="http://schemas.openxmlformats.org/officeDocument/2006/relationships/slide" Target="slides/slide52.xml"/><Relationship Id="rId59" Type="http://schemas.openxmlformats.org/officeDocument/2006/relationships/slide" Target="slides/slide55.xml"/><Relationship Id="rId58" Type="http://schemas.openxmlformats.org/officeDocument/2006/relationships/slide" Target="slides/slide5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6" name="Shape 206"/>
        <p:cNvGrpSpPr/>
        <p:nvPr/>
      </p:nvGrpSpPr>
      <p:grpSpPr>
        <a:xfrm>
          <a:off x="0" y="0"/>
          <a:ext cx="0" cy="0"/>
          <a:chOff x="0" y="0"/>
          <a:chExt cx="0" cy="0"/>
        </a:xfrm>
      </p:grpSpPr>
      <p:sp>
        <p:nvSpPr>
          <p:cNvPr id="207" name="Google Shape;207;g276664a2d96_0_1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8" name="Google Shape;208;g276664a2d96_0_1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9" name="Shape 309"/>
        <p:cNvGrpSpPr/>
        <p:nvPr/>
      </p:nvGrpSpPr>
      <p:grpSpPr>
        <a:xfrm>
          <a:off x="0" y="0"/>
          <a:ext cx="0" cy="0"/>
          <a:chOff x="0" y="0"/>
          <a:chExt cx="0" cy="0"/>
        </a:xfrm>
      </p:grpSpPr>
      <p:sp>
        <p:nvSpPr>
          <p:cNvPr id="310" name="Google Shape;310;g1f4e1b3c889_0_1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1" name="Google Shape;311;g1f4e1b3c889_0_1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38" name="Shape 1438"/>
        <p:cNvGrpSpPr/>
        <p:nvPr/>
      </p:nvGrpSpPr>
      <p:grpSpPr>
        <a:xfrm>
          <a:off x="0" y="0"/>
          <a:ext cx="0" cy="0"/>
          <a:chOff x="0" y="0"/>
          <a:chExt cx="0" cy="0"/>
        </a:xfrm>
      </p:grpSpPr>
      <p:sp>
        <p:nvSpPr>
          <p:cNvPr id="1439" name="Google Shape;1439;g2d0c0a08610_0_18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40" name="Google Shape;1440;g2d0c0a08610_0_18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52" name="Shape 1452"/>
        <p:cNvGrpSpPr/>
        <p:nvPr/>
      </p:nvGrpSpPr>
      <p:grpSpPr>
        <a:xfrm>
          <a:off x="0" y="0"/>
          <a:ext cx="0" cy="0"/>
          <a:chOff x="0" y="0"/>
          <a:chExt cx="0" cy="0"/>
        </a:xfrm>
      </p:grpSpPr>
      <p:sp>
        <p:nvSpPr>
          <p:cNvPr id="1453" name="Google Shape;1453;g2d0c0a08610_0_16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54" name="Google Shape;1454;g2d0c0a08610_0_16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66" name="Shape 1466"/>
        <p:cNvGrpSpPr/>
        <p:nvPr/>
      </p:nvGrpSpPr>
      <p:grpSpPr>
        <a:xfrm>
          <a:off x="0" y="0"/>
          <a:ext cx="0" cy="0"/>
          <a:chOff x="0" y="0"/>
          <a:chExt cx="0" cy="0"/>
        </a:xfrm>
      </p:grpSpPr>
      <p:sp>
        <p:nvSpPr>
          <p:cNvPr id="1467" name="Google Shape;1467;g2d0c0a08610_0_19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68" name="Google Shape;1468;g2d0c0a08610_0_19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80" name="Shape 1480"/>
        <p:cNvGrpSpPr/>
        <p:nvPr/>
      </p:nvGrpSpPr>
      <p:grpSpPr>
        <a:xfrm>
          <a:off x="0" y="0"/>
          <a:ext cx="0" cy="0"/>
          <a:chOff x="0" y="0"/>
          <a:chExt cx="0" cy="0"/>
        </a:xfrm>
      </p:grpSpPr>
      <p:sp>
        <p:nvSpPr>
          <p:cNvPr id="1481" name="Google Shape;1481;g2d0c0a08610_0_20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82" name="Google Shape;1482;g2d0c0a08610_0_20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94" name="Shape 1494"/>
        <p:cNvGrpSpPr/>
        <p:nvPr/>
      </p:nvGrpSpPr>
      <p:grpSpPr>
        <a:xfrm>
          <a:off x="0" y="0"/>
          <a:ext cx="0" cy="0"/>
          <a:chOff x="0" y="0"/>
          <a:chExt cx="0" cy="0"/>
        </a:xfrm>
      </p:grpSpPr>
      <p:sp>
        <p:nvSpPr>
          <p:cNvPr id="1495" name="Google Shape;1495;g2d0c0a08610_0_2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96" name="Google Shape;1496;g2d0c0a08610_0_2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8" name="Shape 1508"/>
        <p:cNvGrpSpPr/>
        <p:nvPr/>
      </p:nvGrpSpPr>
      <p:grpSpPr>
        <a:xfrm>
          <a:off x="0" y="0"/>
          <a:ext cx="0" cy="0"/>
          <a:chOff x="0" y="0"/>
          <a:chExt cx="0" cy="0"/>
        </a:xfrm>
      </p:grpSpPr>
      <p:sp>
        <p:nvSpPr>
          <p:cNvPr id="1509" name="Google Shape;1509;g2d0c0a08610_0_24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10" name="Google Shape;1510;g2d0c0a08610_0_2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2" name="Shape 1522"/>
        <p:cNvGrpSpPr/>
        <p:nvPr/>
      </p:nvGrpSpPr>
      <p:grpSpPr>
        <a:xfrm>
          <a:off x="0" y="0"/>
          <a:ext cx="0" cy="0"/>
          <a:chOff x="0" y="0"/>
          <a:chExt cx="0" cy="0"/>
        </a:xfrm>
      </p:grpSpPr>
      <p:sp>
        <p:nvSpPr>
          <p:cNvPr id="1523" name="Google Shape;1523;g2d0c0a08610_0_2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24" name="Google Shape;1524;g2d0c0a08610_0_2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36" name="Shape 1536"/>
        <p:cNvGrpSpPr/>
        <p:nvPr/>
      </p:nvGrpSpPr>
      <p:grpSpPr>
        <a:xfrm>
          <a:off x="0" y="0"/>
          <a:ext cx="0" cy="0"/>
          <a:chOff x="0" y="0"/>
          <a:chExt cx="0" cy="0"/>
        </a:xfrm>
      </p:grpSpPr>
      <p:sp>
        <p:nvSpPr>
          <p:cNvPr id="1537" name="Google Shape;1537;g2d0c0a08610_0_27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38" name="Google Shape;1538;g2d0c0a08610_0_27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46" name="Shape 1546"/>
        <p:cNvGrpSpPr/>
        <p:nvPr/>
      </p:nvGrpSpPr>
      <p:grpSpPr>
        <a:xfrm>
          <a:off x="0" y="0"/>
          <a:ext cx="0" cy="0"/>
          <a:chOff x="0" y="0"/>
          <a:chExt cx="0" cy="0"/>
        </a:xfrm>
      </p:grpSpPr>
      <p:sp>
        <p:nvSpPr>
          <p:cNvPr id="1547" name="Google Shape;1547;g2d0c0a08610_0_27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48" name="Google Shape;1548;g2d0c0a08610_0_27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60" name="Shape 1560"/>
        <p:cNvGrpSpPr/>
        <p:nvPr/>
      </p:nvGrpSpPr>
      <p:grpSpPr>
        <a:xfrm>
          <a:off x="0" y="0"/>
          <a:ext cx="0" cy="0"/>
          <a:chOff x="0" y="0"/>
          <a:chExt cx="0" cy="0"/>
        </a:xfrm>
      </p:grpSpPr>
      <p:sp>
        <p:nvSpPr>
          <p:cNvPr id="1561" name="Google Shape;1561;g2d0c0a08610_0_29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62" name="Google Shape;1562;g2d0c0a08610_0_29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2" name="Shape 322"/>
        <p:cNvGrpSpPr/>
        <p:nvPr/>
      </p:nvGrpSpPr>
      <p:grpSpPr>
        <a:xfrm>
          <a:off x="0" y="0"/>
          <a:ext cx="0" cy="0"/>
          <a:chOff x="0" y="0"/>
          <a:chExt cx="0" cy="0"/>
        </a:xfrm>
      </p:grpSpPr>
      <p:sp>
        <p:nvSpPr>
          <p:cNvPr id="323" name="Google Shape;323;g1f4e1b3c889_0_16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4" name="Google Shape;324;g1f4e1b3c889_0_16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74" name="Shape 1574"/>
        <p:cNvGrpSpPr/>
        <p:nvPr/>
      </p:nvGrpSpPr>
      <p:grpSpPr>
        <a:xfrm>
          <a:off x="0" y="0"/>
          <a:ext cx="0" cy="0"/>
          <a:chOff x="0" y="0"/>
          <a:chExt cx="0" cy="0"/>
        </a:xfrm>
      </p:grpSpPr>
      <p:sp>
        <p:nvSpPr>
          <p:cNvPr id="1575" name="Google Shape;1575;g2d0c0a08610_0_30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76" name="Google Shape;1576;g2d0c0a08610_0_30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84" name="Shape 1584"/>
        <p:cNvGrpSpPr/>
        <p:nvPr/>
      </p:nvGrpSpPr>
      <p:grpSpPr>
        <a:xfrm>
          <a:off x="0" y="0"/>
          <a:ext cx="0" cy="0"/>
          <a:chOff x="0" y="0"/>
          <a:chExt cx="0" cy="0"/>
        </a:xfrm>
      </p:grpSpPr>
      <p:sp>
        <p:nvSpPr>
          <p:cNvPr id="1585" name="Google Shape;1585;g2d0c0a08610_0_3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86" name="Google Shape;1586;g2d0c0a08610_0_3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98" name="Shape 1598"/>
        <p:cNvGrpSpPr/>
        <p:nvPr/>
      </p:nvGrpSpPr>
      <p:grpSpPr>
        <a:xfrm>
          <a:off x="0" y="0"/>
          <a:ext cx="0" cy="0"/>
          <a:chOff x="0" y="0"/>
          <a:chExt cx="0" cy="0"/>
        </a:xfrm>
      </p:grpSpPr>
      <p:sp>
        <p:nvSpPr>
          <p:cNvPr id="1599" name="Google Shape;1599;g2d0c0a08610_0_3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00" name="Google Shape;1600;g2d0c0a08610_0_3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12" name="Shape 1612"/>
        <p:cNvGrpSpPr/>
        <p:nvPr/>
      </p:nvGrpSpPr>
      <p:grpSpPr>
        <a:xfrm>
          <a:off x="0" y="0"/>
          <a:ext cx="0" cy="0"/>
          <a:chOff x="0" y="0"/>
          <a:chExt cx="0" cy="0"/>
        </a:xfrm>
      </p:grpSpPr>
      <p:sp>
        <p:nvSpPr>
          <p:cNvPr id="1613" name="Google Shape;1613;g2d0c0a08610_0_3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14" name="Google Shape;1614;g2d0c0a08610_0_3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26" name="Shape 1626"/>
        <p:cNvGrpSpPr/>
        <p:nvPr/>
      </p:nvGrpSpPr>
      <p:grpSpPr>
        <a:xfrm>
          <a:off x="0" y="0"/>
          <a:ext cx="0" cy="0"/>
          <a:chOff x="0" y="0"/>
          <a:chExt cx="0" cy="0"/>
        </a:xfrm>
      </p:grpSpPr>
      <p:sp>
        <p:nvSpPr>
          <p:cNvPr id="1627" name="Google Shape;1627;g277aab18c6d_0_279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28" name="Google Shape;1628;g277aab18c6d_0_279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33" name="Shape 1633"/>
        <p:cNvGrpSpPr/>
        <p:nvPr/>
      </p:nvGrpSpPr>
      <p:grpSpPr>
        <a:xfrm>
          <a:off x="0" y="0"/>
          <a:ext cx="0" cy="0"/>
          <a:chOff x="0" y="0"/>
          <a:chExt cx="0" cy="0"/>
        </a:xfrm>
      </p:grpSpPr>
      <p:sp>
        <p:nvSpPr>
          <p:cNvPr id="1634" name="Google Shape;1634;g2d0c0a08610_0_37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35" name="Google Shape;1635;g2d0c0a08610_0_3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40" name="Shape 1640"/>
        <p:cNvGrpSpPr/>
        <p:nvPr/>
      </p:nvGrpSpPr>
      <p:grpSpPr>
        <a:xfrm>
          <a:off x="0" y="0"/>
          <a:ext cx="0" cy="0"/>
          <a:chOff x="0" y="0"/>
          <a:chExt cx="0" cy="0"/>
        </a:xfrm>
      </p:grpSpPr>
      <p:sp>
        <p:nvSpPr>
          <p:cNvPr id="1641" name="Google Shape;1641;g276664a2d96_0_2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42" name="Google Shape;1642;g276664a2d96_0_2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5" name="Shape 335"/>
        <p:cNvGrpSpPr/>
        <p:nvPr/>
      </p:nvGrpSpPr>
      <p:grpSpPr>
        <a:xfrm>
          <a:off x="0" y="0"/>
          <a:ext cx="0" cy="0"/>
          <a:chOff x="0" y="0"/>
          <a:chExt cx="0" cy="0"/>
        </a:xfrm>
      </p:grpSpPr>
      <p:sp>
        <p:nvSpPr>
          <p:cNvPr id="336" name="Google Shape;336;g1f4e1b3c889_0_17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7" name="Google Shape;337;g1f4e1b3c889_0_17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4" name="Shape 354"/>
        <p:cNvGrpSpPr/>
        <p:nvPr/>
      </p:nvGrpSpPr>
      <p:grpSpPr>
        <a:xfrm>
          <a:off x="0" y="0"/>
          <a:ext cx="0" cy="0"/>
          <a:chOff x="0" y="0"/>
          <a:chExt cx="0" cy="0"/>
        </a:xfrm>
      </p:grpSpPr>
      <p:sp>
        <p:nvSpPr>
          <p:cNvPr id="355" name="Google Shape;355;g1f4e1b3c889_0_20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6" name="Google Shape;356;g1f4e1b3c889_0_20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4" name="Shape 364"/>
        <p:cNvGrpSpPr/>
        <p:nvPr/>
      </p:nvGrpSpPr>
      <p:grpSpPr>
        <a:xfrm>
          <a:off x="0" y="0"/>
          <a:ext cx="0" cy="0"/>
          <a:chOff x="0" y="0"/>
          <a:chExt cx="0" cy="0"/>
        </a:xfrm>
      </p:grpSpPr>
      <p:sp>
        <p:nvSpPr>
          <p:cNvPr id="365" name="Google Shape;365;g1f81206ce96_0_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6" name="Google Shape;366;g1f81206ce96_0_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5" name="Shape 375"/>
        <p:cNvGrpSpPr/>
        <p:nvPr/>
      </p:nvGrpSpPr>
      <p:grpSpPr>
        <a:xfrm>
          <a:off x="0" y="0"/>
          <a:ext cx="0" cy="0"/>
          <a:chOff x="0" y="0"/>
          <a:chExt cx="0" cy="0"/>
        </a:xfrm>
      </p:grpSpPr>
      <p:sp>
        <p:nvSpPr>
          <p:cNvPr id="376" name="Google Shape;376;g1f4f2cc68ab_0_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7" name="Google Shape;377;g1f4f2cc68ab_0_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4" name="Shape 384"/>
        <p:cNvGrpSpPr/>
        <p:nvPr/>
      </p:nvGrpSpPr>
      <p:grpSpPr>
        <a:xfrm>
          <a:off x="0" y="0"/>
          <a:ext cx="0" cy="0"/>
          <a:chOff x="0" y="0"/>
          <a:chExt cx="0" cy="0"/>
        </a:xfrm>
      </p:grpSpPr>
      <p:sp>
        <p:nvSpPr>
          <p:cNvPr id="385" name="Google Shape;385;g1f4f2cc68ab_0_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86" name="Google Shape;386;g1f4f2cc68ab_0_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lnSpc>
                <a:spcPct val="115000"/>
              </a:lnSpc>
              <a:spcBef>
                <a:spcPts val="0"/>
              </a:spcBef>
              <a:spcAft>
                <a:spcPts val="0"/>
              </a:spcAft>
              <a:buClr>
                <a:schemeClr val="dk1"/>
              </a:buClr>
              <a:buSzPts val="1100"/>
              <a:buChar char="-"/>
            </a:pPr>
            <a:r>
              <a:rPr lang="en">
                <a:solidFill>
                  <a:schemeClr val="dk1"/>
                </a:solidFill>
              </a:rPr>
              <a:t>Apesar de você só ter experimentado uma pequena amostra de chicletes, você ainda tem uma impressão do formato da distribuição, e quanto mais chicletes experimentar, mais claro o formato será.</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1" name="Shape 401"/>
        <p:cNvGrpSpPr/>
        <p:nvPr/>
      </p:nvGrpSpPr>
      <p:grpSpPr>
        <a:xfrm>
          <a:off x="0" y="0"/>
          <a:ext cx="0" cy="0"/>
          <a:chOff x="0" y="0"/>
          <a:chExt cx="0" cy="0"/>
        </a:xfrm>
      </p:grpSpPr>
      <p:sp>
        <p:nvSpPr>
          <p:cNvPr id="402" name="Google Shape;402;g1f4f2cc68ab_0_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3" name="Google Shape;403;g1f4f2cc68ab_0_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5" name="Shape 425"/>
        <p:cNvGrpSpPr/>
        <p:nvPr/>
      </p:nvGrpSpPr>
      <p:grpSpPr>
        <a:xfrm>
          <a:off x="0" y="0"/>
          <a:ext cx="0" cy="0"/>
          <a:chOff x="0" y="0"/>
          <a:chExt cx="0" cy="0"/>
        </a:xfrm>
      </p:grpSpPr>
      <p:sp>
        <p:nvSpPr>
          <p:cNvPr id="426" name="Google Shape;426;g1f513eced9f_0_9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7" name="Google Shape;427;g1f513eced9f_0_9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9" name="Shape 449"/>
        <p:cNvGrpSpPr/>
        <p:nvPr/>
      </p:nvGrpSpPr>
      <p:grpSpPr>
        <a:xfrm>
          <a:off x="0" y="0"/>
          <a:ext cx="0" cy="0"/>
          <a:chOff x="0" y="0"/>
          <a:chExt cx="0" cy="0"/>
        </a:xfrm>
      </p:grpSpPr>
      <p:sp>
        <p:nvSpPr>
          <p:cNvPr id="450" name="Google Shape;450;g1f4f2cc68ab_0_6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51" name="Google Shape;451;g1f4f2cc68ab_0_6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3" name="Shape 213"/>
        <p:cNvGrpSpPr/>
        <p:nvPr/>
      </p:nvGrpSpPr>
      <p:grpSpPr>
        <a:xfrm>
          <a:off x="0" y="0"/>
          <a:ext cx="0" cy="0"/>
          <a:chOff x="0" y="0"/>
          <a:chExt cx="0" cy="0"/>
        </a:xfrm>
      </p:grpSpPr>
      <p:sp>
        <p:nvSpPr>
          <p:cNvPr id="214" name="Google Shape;214;g276664a2d96_0_3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5" name="Google Shape;215;g276664a2d96_0_3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9" name="Shape 469"/>
        <p:cNvGrpSpPr/>
        <p:nvPr/>
      </p:nvGrpSpPr>
      <p:grpSpPr>
        <a:xfrm>
          <a:off x="0" y="0"/>
          <a:ext cx="0" cy="0"/>
          <a:chOff x="0" y="0"/>
          <a:chExt cx="0" cy="0"/>
        </a:xfrm>
      </p:grpSpPr>
      <p:sp>
        <p:nvSpPr>
          <p:cNvPr id="470" name="Google Shape;470;g1f81206ce96_0_2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71" name="Google Shape;471;g1f81206ce96_0_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0" name="Shape 480"/>
        <p:cNvGrpSpPr/>
        <p:nvPr/>
      </p:nvGrpSpPr>
      <p:grpSpPr>
        <a:xfrm>
          <a:off x="0" y="0"/>
          <a:ext cx="0" cy="0"/>
          <a:chOff x="0" y="0"/>
          <a:chExt cx="0" cy="0"/>
        </a:xfrm>
      </p:grpSpPr>
      <p:sp>
        <p:nvSpPr>
          <p:cNvPr id="481" name="Google Shape;481;g1f4f3e5615b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82" name="Google Shape;482;g1f4f3e5615b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9" name="Shape 489"/>
        <p:cNvGrpSpPr/>
        <p:nvPr/>
      </p:nvGrpSpPr>
      <p:grpSpPr>
        <a:xfrm>
          <a:off x="0" y="0"/>
          <a:ext cx="0" cy="0"/>
          <a:chOff x="0" y="0"/>
          <a:chExt cx="0" cy="0"/>
        </a:xfrm>
      </p:grpSpPr>
      <p:sp>
        <p:nvSpPr>
          <p:cNvPr id="490" name="Google Shape;490;g1f4f3e5615b_0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91" name="Google Shape;491;g1f4f3e5615b_0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5" name="Shape 505"/>
        <p:cNvGrpSpPr/>
        <p:nvPr/>
      </p:nvGrpSpPr>
      <p:grpSpPr>
        <a:xfrm>
          <a:off x="0" y="0"/>
          <a:ext cx="0" cy="0"/>
          <a:chOff x="0" y="0"/>
          <a:chExt cx="0" cy="0"/>
        </a:xfrm>
      </p:grpSpPr>
      <p:sp>
        <p:nvSpPr>
          <p:cNvPr id="506" name="Google Shape;506;g1f4f3e5615b_0_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07" name="Google Shape;507;g1f4f3e5615b_0_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8" name="Shape 518"/>
        <p:cNvGrpSpPr/>
        <p:nvPr/>
      </p:nvGrpSpPr>
      <p:grpSpPr>
        <a:xfrm>
          <a:off x="0" y="0"/>
          <a:ext cx="0" cy="0"/>
          <a:chOff x="0" y="0"/>
          <a:chExt cx="0" cy="0"/>
        </a:xfrm>
      </p:grpSpPr>
      <p:sp>
        <p:nvSpPr>
          <p:cNvPr id="519" name="Google Shape;519;g1f4f3e5615b_0_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20" name="Google Shape;520;g1f4f3e5615b_0_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9" name="Shape 529"/>
        <p:cNvGrpSpPr/>
        <p:nvPr/>
      </p:nvGrpSpPr>
      <p:grpSpPr>
        <a:xfrm>
          <a:off x="0" y="0"/>
          <a:ext cx="0" cy="0"/>
          <a:chOff x="0" y="0"/>
          <a:chExt cx="0" cy="0"/>
        </a:xfrm>
      </p:grpSpPr>
      <p:sp>
        <p:nvSpPr>
          <p:cNvPr id="530" name="Google Shape;530;g1f4f3e5615b_0_6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31" name="Google Shape;531;g1f4f3e5615b_0_6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9" name="Shape 539"/>
        <p:cNvGrpSpPr/>
        <p:nvPr/>
      </p:nvGrpSpPr>
      <p:grpSpPr>
        <a:xfrm>
          <a:off x="0" y="0"/>
          <a:ext cx="0" cy="0"/>
          <a:chOff x="0" y="0"/>
          <a:chExt cx="0" cy="0"/>
        </a:xfrm>
      </p:grpSpPr>
      <p:sp>
        <p:nvSpPr>
          <p:cNvPr id="540" name="Google Shape;540;g1f4f3e5615b_0_8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41" name="Google Shape;541;g1f4f3e5615b_0_8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3" name="Shape 553"/>
        <p:cNvGrpSpPr/>
        <p:nvPr/>
      </p:nvGrpSpPr>
      <p:grpSpPr>
        <a:xfrm>
          <a:off x="0" y="0"/>
          <a:ext cx="0" cy="0"/>
          <a:chOff x="0" y="0"/>
          <a:chExt cx="0" cy="0"/>
        </a:xfrm>
      </p:grpSpPr>
      <p:sp>
        <p:nvSpPr>
          <p:cNvPr id="554" name="Google Shape;554;g1f4f3e5615b_0_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55" name="Google Shape;555;g1f4f3e5615b_0_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3" name="Shape 563"/>
        <p:cNvGrpSpPr/>
        <p:nvPr/>
      </p:nvGrpSpPr>
      <p:grpSpPr>
        <a:xfrm>
          <a:off x="0" y="0"/>
          <a:ext cx="0" cy="0"/>
          <a:chOff x="0" y="0"/>
          <a:chExt cx="0" cy="0"/>
        </a:xfrm>
      </p:grpSpPr>
      <p:sp>
        <p:nvSpPr>
          <p:cNvPr id="564" name="Google Shape;564;g1f81206ce96_0_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65" name="Google Shape;565;g1f81206ce96_0_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4" name="Shape 574"/>
        <p:cNvGrpSpPr/>
        <p:nvPr/>
      </p:nvGrpSpPr>
      <p:grpSpPr>
        <a:xfrm>
          <a:off x="0" y="0"/>
          <a:ext cx="0" cy="0"/>
          <a:chOff x="0" y="0"/>
          <a:chExt cx="0" cy="0"/>
        </a:xfrm>
      </p:grpSpPr>
      <p:sp>
        <p:nvSpPr>
          <p:cNvPr id="575" name="Google Shape;575;g1f4f3e5615b_0_10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76" name="Google Shape;576;g1f4f3e5615b_0_1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5" name="Shape 225"/>
        <p:cNvGrpSpPr/>
        <p:nvPr/>
      </p:nvGrpSpPr>
      <p:grpSpPr>
        <a:xfrm>
          <a:off x="0" y="0"/>
          <a:ext cx="0" cy="0"/>
          <a:chOff x="0" y="0"/>
          <a:chExt cx="0" cy="0"/>
        </a:xfrm>
      </p:grpSpPr>
      <p:sp>
        <p:nvSpPr>
          <p:cNvPr id="226" name="Google Shape;226;g1f4e1b3c889_0_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7" name="Google Shape;227;g1f4e1b3c889_0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3" name="Shape 583"/>
        <p:cNvGrpSpPr/>
        <p:nvPr/>
      </p:nvGrpSpPr>
      <p:grpSpPr>
        <a:xfrm>
          <a:off x="0" y="0"/>
          <a:ext cx="0" cy="0"/>
          <a:chOff x="0" y="0"/>
          <a:chExt cx="0" cy="0"/>
        </a:xfrm>
      </p:grpSpPr>
      <p:sp>
        <p:nvSpPr>
          <p:cNvPr id="584" name="Google Shape;584;g1f4f3e5615b_0_1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5" name="Google Shape;585;g1f4f3e5615b_0_1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2" name="Shape 602"/>
        <p:cNvGrpSpPr/>
        <p:nvPr/>
      </p:nvGrpSpPr>
      <p:grpSpPr>
        <a:xfrm>
          <a:off x="0" y="0"/>
          <a:ext cx="0" cy="0"/>
          <a:chOff x="0" y="0"/>
          <a:chExt cx="0" cy="0"/>
        </a:xfrm>
      </p:grpSpPr>
      <p:sp>
        <p:nvSpPr>
          <p:cNvPr id="603" name="Google Shape;603;g1f4f3e5615b_0_13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04" name="Google Shape;604;g1f4f3e5615b_0_1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3" name="Shape 623"/>
        <p:cNvGrpSpPr/>
        <p:nvPr/>
      </p:nvGrpSpPr>
      <p:grpSpPr>
        <a:xfrm>
          <a:off x="0" y="0"/>
          <a:ext cx="0" cy="0"/>
          <a:chOff x="0" y="0"/>
          <a:chExt cx="0" cy="0"/>
        </a:xfrm>
      </p:grpSpPr>
      <p:sp>
        <p:nvSpPr>
          <p:cNvPr id="624" name="Google Shape;624;g1f4e1b3c889_0_6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25" name="Google Shape;625;g1f4e1b3c889_0_6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1" name="Shape 631"/>
        <p:cNvGrpSpPr/>
        <p:nvPr/>
      </p:nvGrpSpPr>
      <p:grpSpPr>
        <a:xfrm>
          <a:off x="0" y="0"/>
          <a:ext cx="0" cy="0"/>
          <a:chOff x="0" y="0"/>
          <a:chExt cx="0" cy="0"/>
        </a:xfrm>
      </p:grpSpPr>
      <p:sp>
        <p:nvSpPr>
          <p:cNvPr id="632" name="Google Shape;632;g1f4f3e5615b_0_18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33" name="Google Shape;633;g1f4f3e5615b_0_18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0" name="Shape 640"/>
        <p:cNvGrpSpPr/>
        <p:nvPr/>
      </p:nvGrpSpPr>
      <p:grpSpPr>
        <a:xfrm>
          <a:off x="0" y="0"/>
          <a:ext cx="0" cy="0"/>
          <a:chOff x="0" y="0"/>
          <a:chExt cx="0" cy="0"/>
        </a:xfrm>
      </p:grpSpPr>
      <p:sp>
        <p:nvSpPr>
          <p:cNvPr id="641" name="Google Shape;641;g1f4f3e5615b_0_19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42" name="Google Shape;642;g1f4f3e5615b_0_1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9" name="Shape 649"/>
        <p:cNvGrpSpPr/>
        <p:nvPr/>
      </p:nvGrpSpPr>
      <p:grpSpPr>
        <a:xfrm>
          <a:off x="0" y="0"/>
          <a:ext cx="0" cy="0"/>
          <a:chOff x="0" y="0"/>
          <a:chExt cx="0" cy="0"/>
        </a:xfrm>
      </p:grpSpPr>
      <p:sp>
        <p:nvSpPr>
          <p:cNvPr id="650" name="Google Shape;650;g1f4f8486219_0_2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51" name="Google Shape;651;g1f4f8486219_0_2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0" name="Shape 660"/>
        <p:cNvGrpSpPr/>
        <p:nvPr/>
      </p:nvGrpSpPr>
      <p:grpSpPr>
        <a:xfrm>
          <a:off x="0" y="0"/>
          <a:ext cx="0" cy="0"/>
          <a:chOff x="0" y="0"/>
          <a:chExt cx="0" cy="0"/>
        </a:xfrm>
      </p:grpSpPr>
      <p:sp>
        <p:nvSpPr>
          <p:cNvPr id="661" name="Google Shape;661;g1f4f3e5615b_0_20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62" name="Google Shape;662;g1f4f3e5615b_0_20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9" name="Shape 669"/>
        <p:cNvGrpSpPr/>
        <p:nvPr/>
      </p:nvGrpSpPr>
      <p:grpSpPr>
        <a:xfrm>
          <a:off x="0" y="0"/>
          <a:ext cx="0" cy="0"/>
          <a:chOff x="0" y="0"/>
          <a:chExt cx="0" cy="0"/>
        </a:xfrm>
      </p:grpSpPr>
      <p:sp>
        <p:nvSpPr>
          <p:cNvPr id="670" name="Google Shape;670;g1f4f8486219_0_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71" name="Google Shape;671;g1f4f8486219_0_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3" name="Shape 683"/>
        <p:cNvGrpSpPr/>
        <p:nvPr/>
      </p:nvGrpSpPr>
      <p:grpSpPr>
        <a:xfrm>
          <a:off x="0" y="0"/>
          <a:ext cx="0" cy="0"/>
          <a:chOff x="0" y="0"/>
          <a:chExt cx="0" cy="0"/>
        </a:xfrm>
      </p:grpSpPr>
      <p:sp>
        <p:nvSpPr>
          <p:cNvPr id="684" name="Google Shape;684;g1f4f3e5615b_0_2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85" name="Google Shape;685;g1f4f3e5615b_0_2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2" name="Shape 692"/>
        <p:cNvGrpSpPr/>
        <p:nvPr/>
      </p:nvGrpSpPr>
      <p:grpSpPr>
        <a:xfrm>
          <a:off x="0" y="0"/>
          <a:ext cx="0" cy="0"/>
          <a:chOff x="0" y="0"/>
          <a:chExt cx="0" cy="0"/>
        </a:xfrm>
      </p:grpSpPr>
      <p:sp>
        <p:nvSpPr>
          <p:cNvPr id="693" name="Google Shape;693;g277aab18c6d_0_18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94" name="Google Shape;694;g277aab18c6d_0_18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3" name="Shape 233"/>
        <p:cNvGrpSpPr/>
        <p:nvPr/>
      </p:nvGrpSpPr>
      <p:grpSpPr>
        <a:xfrm>
          <a:off x="0" y="0"/>
          <a:ext cx="0" cy="0"/>
          <a:chOff x="0" y="0"/>
          <a:chExt cx="0" cy="0"/>
        </a:xfrm>
      </p:grpSpPr>
      <p:sp>
        <p:nvSpPr>
          <p:cNvPr id="234" name="Google Shape;234;g277aab18c6d_0_6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5" name="Google Shape;235;g277aab18c6d_0_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6" name="Shape 706"/>
        <p:cNvGrpSpPr/>
        <p:nvPr/>
      </p:nvGrpSpPr>
      <p:grpSpPr>
        <a:xfrm>
          <a:off x="0" y="0"/>
          <a:ext cx="0" cy="0"/>
          <a:chOff x="0" y="0"/>
          <a:chExt cx="0" cy="0"/>
        </a:xfrm>
      </p:grpSpPr>
      <p:sp>
        <p:nvSpPr>
          <p:cNvPr id="707" name="Google Shape;707;g1f4f3e5615b_0_2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08" name="Google Shape;708;g1f4f3e5615b_0_2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6" name="Shape 716"/>
        <p:cNvGrpSpPr/>
        <p:nvPr/>
      </p:nvGrpSpPr>
      <p:grpSpPr>
        <a:xfrm>
          <a:off x="0" y="0"/>
          <a:ext cx="0" cy="0"/>
          <a:chOff x="0" y="0"/>
          <a:chExt cx="0" cy="0"/>
        </a:xfrm>
      </p:grpSpPr>
      <p:sp>
        <p:nvSpPr>
          <p:cNvPr id="717" name="Google Shape;717;g202a0a6395d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18" name="Google Shape;718;g202a0a6395d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7" name="Shape 727"/>
        <p:cNvGrpSpPr/>
        <p:nvPr/>
      </p:nvGrpSpPr>
      <p:grpSpPr>
        <a:xfrm>
          <a:off x="0" y="0"/>
          <a:ext cx="0" cy="0"/>
          <a:chOff x="0" y="0"/>
          <a:chExt cx="0" cy="0"/>
        </a:xfrm>
      </p:grpSpPr>
      <p:sp>
        <p:nvSpPr>
          <p:cNvPr id="728" name="Google Shape;728;g1f53f0566ee_0_8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29" name="Google Shape;729;g1f53f0566ee_0_8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7" name="Shape 737"/>
        <p:cNvGrpSpPr/>
        <p:nvPr/>
      </p:nvGrpSpPr>
      <p:grpSpPr>
        <a:xfrm>
          <a:off x="0" y="0"/>
          <a:ext cx="0" cy="0"/>
          <a:chOff x="0" y="0"/>
          <a:chExt cx="0" cy="0"/>
        </a:xfrm>
      </p:grpSpPr>
      <p:sp>
        <p:nvSpPr>
          <p:cNvPr id="738" name="Google Shape;738;g202a79bafa7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39" name="Google Shape;739;g202a79bafa7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9" name="Shape 749"/>
        <p:cNvGrpSpPr/>
        <p:nvPr/>
      </p:nvGrpSpPr>
      <p:grpSpPr>
        <a:xfrm>
          <a:off x="0" y="0"/>
          <a:ext cx="0" cy="0"/>
          <a:chOff x="0" y="0"/>
          <a:chExt cx="0" cy="0"/>
        </a:xfrm>
      </p:grpSpPr>
      <p:sp>
        <p:nvSpPr>
          <p:cNvPr id="750" name="Google Shape;750;g202a79bafa7_0_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51" name="Google Shape;751;g202a79bafa7_0_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1" name="Shape 761"/>
        <p:cNvGrpSpPr/>
        <p:nvPr/>
      </p:nvGrpSpPr>
      <p:grpSpPr>
        <a:xfrm>
          <a:off x="0" y="0"/>
          <a:ext cx="0" cy="0"/>
          <a:chOff x="0" y="0"/>
          <a:chExt cx="0" cy="0"/>
        </a:xfrm>
      </p:grpSpPr>
      <p:sp>
        <p:nvSpPr>
          <p:cNvPr id="762" name="Google Shape;762;g202a79bafa7_0_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63" name="Google Shape;763;g202a79bafa7_0_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3" name="Shape 773"/>
        <p:cNvGrpSpPr/>
        <p:nvPr/>
      </p:nvGrpSpPr>
      <p:grpSpPr>
        <a:xfrm>
          <a:off x="0" y="0"/>
          <a:ext cx="0" cy="0"/>
          <a:chOff x="0" y="0"/>
          <a:chExt cx="0" cy="0"/>
        </a:xfrm>
      </p:grpSpPr>
      <p:sp>
        <p:nvSpPr>
          <p:cNvPr id="774" name="Google Shape;774;g202a79bafa7_0_3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75" name="Google Shape;775;g202a79bafa7_0_3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5" name="Shape 785"/>
        <p:cNvGrpSpPr/>
        <p:nvPr/>
      </p:nvGrpSpPr>
      <p:grpSpPr>
        <a:xfrm>
          <a:off x="0" y="0"/>
          <a:ext cx="0" cy="0"/>
          <a:chOff x="0" y="0"/>
          <a:chExt cx="0" cy="0"/>
        </a:xfrm>
      </p:grpSpPr>
      <p:sp>
        <p:nvSpPr>
          <p:cNvPr id="786" name="Google Shape;786;g202a79bafa7_0_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87" name="Google Shape;787;g202a79bafa7_0_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7" name="Shape 797"/>
        <p:cNvGrpSpPr/>
        <p:nvPr/>
      </p:nvGrpSpPr>
      <p:grpSpPr>
        <a:xfrm>
          <a:off x="0" y="0"/>
          <a:ext cx="0" cy="0"/>
          <a:chOff x="0" y="0"/>
          <a:chExt cx="0" cy="0"/>
        </a:xfrm>
      </p:grpSpPr>
      <p:sp>
        <p:nvSpPr>
          <p:cNvPr id="798" name="Google Shape;798;g202a79bafa7_0_6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99" name="Google Shape;799;g202a79bafa7_0_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9" name="Shape 809"/>
        <p:cNvGrpSpPr/>
        <p:nvPr/>
      </p:nvGrpSpPr>
      <p:grpSpPr>
        <a:xfrm>
          <a:off x="0" y="0"/>
          <a:ext cx="0" cy="0"/>
          <a:chOff x="0" y="0"/>
          <a:chExt cx="0" cy="0"/>
        </a:xfrm>
      </p:grpSpPr>
      <p:sp>
        <p:nvSpPr>
          <p:cNvPr id="810" name="Google Shape;810;g1f4f8486219_0_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11" name="Google Shape;811;g1f4f8486219_0_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4" name="Shape 244"/>
        <p:cNvGrpSpPr/>
        <p:nvPr/>
      </p:nvGrpSpPr>
      <p:grpSpPr>
        <a:xfrm>
          <a:off x="0" y="0"/>
          <a:ext cx="0" cy="0"/>
          <a:chOff x="0" y="0"/>
          <a:chExt cx="0" cy="0"/>
        </a:xfrm>
      </p:grpSpPr>
      <p:sp>
        <p:nvSpPr>
          <p:cNvPr id="245" name="Google Shape;245;g1f513eced9f_0_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6" name="Google Shape;246;g1f513eced9f_0_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9" name="Shape 819"/>
        <p:cNvGrpSpPr/>
        <p:nvPr/>
      </p:nvGrpSpPr>
      <p:grpSpPr>
        <a:xfrm>
          <a:off x="0" y="0"/>
          <a:ext cx="0" cy="0"/>
          <a:chOff x="0" y="0"/>
          <a:chExt cx="0" cy="0"/>
        </a:xfrm>
      </p:grpSpPr>
      <p:sp>
        <p:nvSpPr>
          <p:cNvPr id="820" name="Google Shape;820;g1f55d32b444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21" name="Google Shape;821;g1f55d32b444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lnSpc>
                <a:spcPct val="115000"/>
              </a:lnSpc>
              <a:spcBef>
                <a:spcPts val="0"/>
              </a:spcBef>
              <a:spcAft>
                <a:spcPts val="0"/>
              </a:spcAft>
              <a:buClr>
                <a:schemeClr val="dk1"/>
              </a:buClr>
              <a:buSzPts val="1100"/>
              <a:buChar char="-"/>
            </a:pPr>
            <a:r>
              <a:rPr lang="en">
                <a:solidFill>
                  <a:schemeClr val="dk1"/>
                </a:solidFill>
              </a:rPr>
              <a:t>Você estaria amostrando com reposição se você decidisse questionar pessoas na rua aleatoriamente sem checar se você já a questionou antes.</a:t>
            </a: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4" name="Shape 834"/>
        <p:cNvGrpSpPr/>
        <p:nvPr/>
      </p:nvGrpSpPr>
      <p:grpSpPr>
        <a:xfrm>
          <a:off x="0" y="0"/>
          <a:ext cx="0" cy="0"/>
          <a:chOff x="0" y="0"/>
          <a:chExt cx="0" cy="0"/>
        </a:xfrm>
      </p:grpSpPr>
      <p:sp>
        <p:nvSpPr>
          <p:cNvPr id="835" name="Google Shape;835;g1f4f8486219_0_8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36" name="Google Shape;836;g1f4f8486219_0_8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lnSpc>
                <a:spcPct val="115000"/>
              </a:lnSpc>
              <a:spcBef>
                <a:spcPts val="0"/>
              </a:spcBef>
              <a:spcAft>
                <a:spcPts val="0"/>
              </a:spcAft>
              <a:buClr>
                <a:schemeClr val="dk1"/>
              </a:buClr>
              <a:buSzPts val="1100"/>
              <a:buChar char="-"/>
            </a:pPr>
            <a:r>
              <a:rPr lang="en">
                <a:solidFill>
                  <a:schemeClr val="dk1"/>
                </a:solidFill>
              </a:rPr>
              <a:t>Um exemplo disso é o teste de sabor da D&amp;D; você não iria querer colocar os chicletes que foram provados de volta na população.</a:t>
            </a: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9" name="Shape 849"/>
        <p:cNvGrpSpPr/>
        <p:nvPr/>
      </p:nvGrpSpPr>
      <p:grpSpPr>
        <a:xfrm>
          <a:off x="0" y="0"/>
          <a:ext cx="0" cy="0"/>
          <a:chOff x="0" y="0"/>
          <a:chExt cx="0" cy="0"/>
        </a:xfrm>
      </p:grpSpPr>
      <p:sp>
        <p:nvSpPr>
          <p:cNvPr id="850" name="Google Shape;850;g1f4f8486219_0_7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51" name="Google Shape;851;g1f4f8486219_0_7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a:solidFill>
                  <a:schemeClr val="dk1"/>
                </a:solidFill>
              </a:rPr>
              <a:t>Desvantagens</a:t>
            </a:r>
            <a:endParaRPr b="1">
              <a:solidFill>
                <a:schemeClr val="dk1"/>
              </a:solidFill>
            </a:endParaRPr>
          </a:p>
          <a:p>
            <a:pPr indent="-298450" lvl="0" marL="457200" rtl="0" algn="l">
              <a:lnSpc>
                <a:spcPct val="115000"/>
              </a:lnSpc>
              <a:spcBef>
                <a:spcPts val="0"/>
              </a:spcBef>
              <a:spcAft>
                <a:spcPts val="0"/>
              </a:spcAft>
              <a:buClr>
                <a:schemeClr val="dk1"/>
              </a:buClr>
              <a:buSzPts val="1100"/>
              <a:buChar char="-"/>
            </a:pPr>
            <a:r>
              <a:rPr lang="en">
                <a:solidFill>
                  <a:schemeClr val="dk1"/>
                </a:solidFill>
              </a:rPr>
              <a:t>Com a população dispersa, os custos por recolha de dados podem ser mais altos. </a:t>
            </a:r>
            <a:r>
              <a:rPr b="1" lang="en">
                <a:solidFill>
                  <a:schemeClr val="dk1"/>
                </a:solidFill>
              </a:rPr>
              <a:t>Isso pode ocorrer, por exemplo, devido ao acesso limitado. O que pode levar a desafios logísticos</a:t>
            </a:r>
            <a:r>
              <a:rPr lang="en">
                <a:solidFill>
                  <a:schemeClr val="dk1"/>
                </a:solidFill>
              </a:rPr>
              <a:t>;</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
                <a:solidFill>
                  <a:schemeClr val="dk1"/>
                </a:solidFill>
              </a:rPr>
              <a:t>Pode não funcionar bem em populações pequenas, devido à falta de variabilidade </a:t>
            </a:r>
            <a:r>
              <a:rPr b="1" lang="en">
                <a:solidFill>
                  <a:schemeClr val="dk1"/>
                </a:solidFill>
              </a:rPr>
              <a:t>e à dificuldade em se garantir que a amostra seja verdadeiramente aleatória</a:t>
            </a:r>
            <a:r>
              <a:rPr lang="en">
                <a:solidFill>
                  <a:schemeClr val="dk1"/>
                </a:solidFill>
              </a:rPr>
              <a:t>.</a:t>
            </a:r>
            <a:endParaRPr>
              <a:solidFill>
                <a:schemeClr val="dk1"/>
              </a:solidFill>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4" name="Shape 864"/>
        <p:cNvGrpSpPr/>
        <p:nvPr/>
      </p:nvGrpSpPr>
      <p:grpSpPr>
        <a:xfrm>
          <a:off x="0" y="0"/>
          <a:ext cx="0" cy="0"/>
          <a:chOff x="0" y="0"/>
          <a:chExt cx="0" cy="0"/>
        </a:xfrm>
      </p:grpSpPr>
      <p:sp>
        <p:nvSpPr>
          <p:cNvPr id="865" name="Google Shape;865;g202a0a6395d_0_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66" name="Google Shape;866;g202a0a6395d_0_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5" name="Shape 875"/>
        <p:cNvGrpSpPr/>
        <p:nvPr/>
      </p:nvGrpSpPr>
      <p:grpSpPr>
        <a:xfrm>
          <a:off x="0" y="0"/>
          <a:ext cx="0" cy="0"/>
          <a:chOff x="0" y="0"/>
          <a:chExt cx="0" cy="0"/>
        </a:xfrm>
      </p:grpSpPr>
      <p:sp>
        <p:nvSpPr>
          <p:cNvPr id="876" name="Google Shape;876;g1f4f8486219_0_1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77" name="Google Shape;877;g1f4f8486219_0_1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5" name="Shape 885"/>
        <p:cNvGrpSpPr/>
        <p:nvPr/>
      </p:nvGrpSpPr>
      <p:grpSpPr>
        <a:xfrm>
          <a:off x="0" y="0"/>
          <a:ext cx="0" cy="0"/>
          <a:chOff x="0" y="0"/>
          <a:chExt cx="0" cy="0"/>
        </a:xfrm>
      </p:grpSpPr>
      <p:sp>
        <p:nvSpPr>
          <p:cNvPr id="886" name="Google Shape;886;g202a79bafa7_0_7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87" name="Google Shape;887;g202a79bafa7_0_7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7" name="Shape 897"/>
        <p:cNvGrpSpPr/>
        <p:nvPr/>
      </p:nvGrpSpPr>
      <p:grpSpPr>
        <a:xfrm>
          <a:off x="0" y="0"/>
          <a:ext cx="0" cy="0"/>
          <a:chOff x="0" y="0"/>
          <a:chExt cx="0" cy="0"/>
        </a:xfrm>
      </p:grpSpPr>
      <p:sp>
        <p:nvSpPr>
          <p:cNvPr id="898" name="Google Shape;898;g202a79bafa7_0_8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99" name="Google Shape;899;g202a79bafa7_0_8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9" name="Shape 909"/>
        <p:cNvGrpSpPr/>
        <p:nvPr/>
      </p:nvGrpSpPr>
      <p:grpSpPr>
        <a:xfrm>
          <a:off x="0" y="0"/>
          <a:ext cx="0" cy="0"/>
          <a:chOff x="0" y="0"/>
          <a:chExt cx="0" cy="0"/>
        </a:xfrm>
      </p:grpSpPr>
      <p:sp>
        <p:nvSpPr>
          <p:cNvPr id="910" name="Google Shape;910;g202a79bafa7_0_10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11" name="Google Shape;911;g202a79bafa7_0_10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1" name="Shape 921"/>
        <p:cNvGrpSpPr/>
        <p:nvPr/>
      </p:nvGrpSpPr>
      <p:grpSpPr>
        <a:xfrm>
          <a:off x="0" y="0"/>
          <a:ext cx="0" cy="0"/>
          <a:chOff x="0" y="0"/>
          <a:chExt cx="0" cy="0"/>
        </a:xfrm>
      </p:grpSpPr>
      <p:sp>
        <p:nvSpPr>
          <p:cNvPr id="922" name="Google Shape;922;g202a79bafa7_0_1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23" name="Google Shape;923;g202a79bafa7_0_1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3" name="Shape 933"/>
        <p:cNvGrpSpPr/>
        <p:nvPr/>
      </p:nvGrpSpPr>
      <p:grpSpPr>
        <a:xfrm>
          <a:off x="0" y="0"/>
          <a:ext cx="0" cy="0"/>
          <a:chOff x="0" y="0"/>
          <a:chExt cx="0" cy="0"/>
        </a:xfrm>
      </p:grpSpPr>
      <p:sp>
        <p:nvSpPr>
          <p:cNvPr id="934" name="Google Shape;934;g1f4f8486219_0_9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35" name="Google Shape;935;g1f4f8486219_0_9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lnSpc>
                <a:spcPct val="115000"/>
              </a:lnSpc>
              <a:spcBef>
                <a:spcPts val="0"/>
              </a:spcBef>
              <a:spcAft>
                <a:spcPts val="0"/>
              </a:spcAft>
              <a:buClr>
                <a:schemeClr val="dk1"/>
              </a:buClr>
              <a:buSzPts val="1100"/>
              <a:buChar char="-"/>
            </a:pPr>
            <a:r>
              <a:rPr b="1" lang="en">
                <a:solidFill>
                  <a:schemeClr val="dk1"/>
                </a:solidFill>
              </a:rPr>
              <a:t>Vantagens:</a:t>
            </a:r>
            <a:endParaRPr b="1">
              <a:solidFill>
                <a:schemeClr val="dk1"/>
              </a:solidFill>
            </a:endParaRPr>
          </a:p>
          <a:p>
            <a:pPr indent="-298450" lvl="1" marL="914400" rtl="0" algn="l">
              <a:lnSpc>
                <a:spcPct val="115000"/>
              </a:lnSpc>
              <a:spcBef>
                <a:spcPts val="0"/>
              </a:spcBef>
              <a:spcAft>
                <a:spcPts val="0"/>
              </a:spcAft>
              <a:buClr>
                <a:schemeClr val="dk1"/>
              </a:buClr>
              <a:buSzPts val="1100"/>
              <a:buChar char="-"/>
            </a:pPr>
            <a:r>
              <a:rPr lang="en">
                <a:solidFill>
                  <a:schemeClr val="dk1"/>
                </a:solidFill>
              </a:rPr>
              <a:t>Fácil de implementar, especialmente quando a população está ordenada. </a:t>
            </a:r>
            <a:r>
              <a:rPr b="1" lang="en">
                <a:solidFill>
                  <a:schemeClr val="dk1"/>
                </a:solidFill>
              </a:rPr>
              <a:t>Já que, tendo o tamanho da amostra e o intervalo de seleção, não é necessário sorteios repetidos para seleção dos elementos</a:t>
            </a:r>
            <a:r>
              <a:rPr lang="en">
                <a:solidFill>
                  <a:schemeClr val="dk1"/>
                </a:solidFill>
              </a:rPr>
              <a:t>;</a:t>
            </a:r>
            <a:endParaRPr>
              <a:solidFill>
                <a:schemeClr val="dk1"/>
              </a:solidFill>
            </a:endParaRPr>
          </a:p>
          <a:p>
            <a:pPr indent="-298450" lvl="1" marL="914400" rtl="0" algn="l">
              <a:lnSpc>
                <a:spcPct val="115000"/>
              </a:lnSpc>
              <a:spcBef>
                <a:spcPts val="0"/>
              </a:spcBef>
              <a:spcAft>
                <a:spcPts val="0"/>
              </a:spcAft>
              <a:buClr>
                <a:schemeClr val="dk1"/>
              </a:buClr>
              <a:buSzPts val="1100"/>
              <a:buChar char="-"/>
            </a:pPr>
            <a:r>
              <a:rPr lang="en">
                <a:solidFill>
                  <a:schemeClr val="dk1"/>
                </a:solidFill>
              </a:rPr>
              <a:t>É capaz de reduzir a variação dos resultados em comparação com a AAS.</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
                <a:solidFill>
                  <a:schemeClr val="dk1"/>
                </a:solidFill>
              </a:rPr>
              <a:t>Desvantagens:</a:t>
            </a:r>
            <a:endParaRPr>
              <a:solidFill>
                <a:schemeClr val="dk1"/>
              </a:solidFill>
            </a:endParaRPr>
          </a:p>
          <a:p>
            <a:pPr indent="-298450" lvl="1" marL="914400" rtl="0" algn="l">
              <a:lnSpc>
                <a:spcPct val="115000"/>
              </a:lnSpc>
              <a:spcBef>
                <a:spcPts val="0"/>
              </a:spcBef>
              <a:spcAft>
                <a:spcPts val="0"/>
              </a:spcAft>
              <a:buClr>
                <a:schemeClr val="dk1"/>
              </a:buClr>
              <a:buSzPts val="1100"/>
              <a:buChar char="-"/>
            </a:pPr>
            <a:r>
              <a:rPr lang="en">
                <a:solidFill>
                  <a:schemeClr val="dk1"/>
                </a:solidFill>
              </a:rPr>
              <a:t>Eventualmente, pode não representar bem subgrupos populacionais;</a:t>
            </a:r>
            <a:endParaRPr>
              <a:solidFill>
                <a:schemeClr val="dk1"/>
              </a:solidFill>
            </a:endParaRPr>
          </a:p>
          <a:p>
            <a:pPr indent="-298450" lvl="1" marL="914400" rtl="0" algn="l">
              <a:lnSpc>
                <a:spcPct val="115000"/>
              </a:lnSpc>
              <a:spcBef>
                <a:spcPts val="0"/>
              </a:spcBef>
              <a:spcAft>
                <a:spcPts val="0"/>
              </a:spcAft>
              <a:buClr>
                <a:schemeClr val="dk1"/>
              </a:buClr>
              <a:buSzPts val="1100"/>
              <a:buChar char="-"/>
            </a:pPr>
            <a:r>
              <a:rPr lang="en">
                <a:solidFill>
                  <a:schemeClr val="dk1"/>
                </a:solidFill>
              </a:rPr>
              <a:t>Requer uma lista da população ordenada, </a:t>
            </a:r>
            <a:r>
              <a:rPr b="1" lang="en">
                <a:solidFill>
                  <a:schemeClr val="dk1"/>
                </a:solidFill>
              </a:rPr>
              <a:t>o que pode não estar disponível em todas as situações e pode ser difícil de se obter em populações dinâmicas ou em constante mudança</a:t>
            </a:r>
            <a:r>
              <a:rPr lang="en">
                <a:solidFill>
                  <a:schemeClr val="dk1"/>
                </a:solidFill>
              </a:rPr>
              <a:t>.</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2" name="Shape 262"/>
        <p:cNvGrpSpPr/>
        <p:nvPr/>
      </p:nvGrpSpPr>
      <p:grpSpPr>
        <a:xfrm>
          <a:off x="0" y="0"/>
          <a:ext cx="0" cy="0"/>
          <a:chOff x="0" y="0"/>
          <a:chExt cx="0" cy="0"/>
        </a:xfrm>
      </p:grpSpPr>
      <p:sp>
        <p:nvSpPr>
          <p:cNvPr id="263" name="Google Shape;263;g1f4e1b3c889_0_9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4" name="Google Shape;264;g1f4e1b3c889_0_9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8" name="Shape 948"/>
        <p:cNvGrpSpPr/>
        <p:nvPr/>
      </p:nvGrpSpPr>
      <p:grpSpPr>
        <a:xfrm>
          <a:off x="0" y="0"/>
          <a:ext cx="0" cy="0"/>
          <a:chOff x="0" y="0"/>
          <a:chExt cx="0" cy="0"/>
        </a:xfrm>
      </p:grpSpPr>
      <p:sp>
        <p:nvSpPr>
          <p:cNvPr id="949" name="Google Shape;949;g202a0a6395d_0_2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50" name="Google Shape;950;g202a0a6395d_0_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9" name="Shape 959"/>
        <p:cNvGrpSpPr/>
        <p:nvPr/>
      </p:nvGrpSpPr>
      <p:grpSpPr>
        <a:xfrm>
          <a:off x="0" y="0"/>
          <a:ext cx="0" cy="0"/>
          <a:chOff x="0" y="0"/>
          <a:chExt cx="0" cy="0"/>
        </a:xfrm>
      </p:grpSpPr>
      <p:sp>
        <p:nvSpPr>
          <p:cNvPr id="960" name="Google Shape;960;g1f4f8486219_0_1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61" name="Google Shape;961;g1f4f8486219_0_1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9" name="Shape 969"/>
        <p:cNvGrpSpPr/>
        <p:nvPr/>
      </p:nvGrpSpPr>
      <p:grpSpPr>
        <a:xfrm>
          <a:off x="0" y="0"/>
          <a:ext cx="0" cy="0"/>
          <a:chOff x="0" y="0"/>
          <a:chExt cx="0" cy="0"/>
        </a:xfrm>
      </p:grpSpPr>
      <p:sp>
        <p:nvSpPr>
          <p:cNvPr id="970" name="Google Shape;970;g202a79bafa7_0_1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71" name="Google Shape;971;g202a79bafa7_0_1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1" name="Shape 981"/>
        <p:cNvGrpSpPr/>
        <p:nvPr/>
      </p:nvGrpSpPr>
      <p:grpSpPr>
        <a:xfrm>
          <a:off x="0" y="0"/>
          <a:ext cx="0" cy="0"/>
          <a:chOff x="0" y="0"/>
          <a:chExt cx="0" cy="0"/>
        </a:xfrm>
      </p:grpSpPr>
      <p:sp>
        <p:nvSpPr>
          <p:cNvPr id="982" name="Google Shape;982;g202a79bafa7_0_13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83" name="Google Shape;983;g202a79bafa7_0_1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3" name="Shape 993"/>
        <p:cNvGrpSpPr/>
        <p:nvPr/>
      </p:nvGrpSpPr>
      <p:grpSpPr>
        <a:xfrm>
          <a:off x="0" y="0"/>
          <a:ext cx="0" cy="0"/>
          <a:chOff x="0" y="0"/>
          <a:chExt cx="0" cy="0"/>
        </a:xfrm>
      </p:grpSpPr>
      <p:sp>
        <p:nvSpPr>
          <p:cNvPr id="994" name="Google Shape;994;g202a79bafa7_0_14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95" name="Google Shape;995;g202a79bafa7_0_1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5" name="Shape 1005"/>
        <p:cNvGrpSpPr/>
        <p:nvPr/>
      </p:nvGrpSpPr>
      <p:grpSpPr>
        <a:xfrm>
          <a:off x="0" y="0"/>
          <a:ext cx="0" cy="0"/>
          <a:chOff x="0" y="0"/>
          <a:chExt cx="0" cy="0"/>
        </a:xfrm>
      </p:grpSpPr>
      <p:sp>
        <p:nvSpPr>
          <p:cNvPr id="1006" name="Google Shape;1006;g202a79bafa7_0_16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07" name="Google Shape;1007;g202a79bafa7_0_1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7" name="Shape 1017"/>
        <p:cNvGrpSpPr/>
        <p:nvPr/>
      </p:nvGrpSpPr>
      <p:grpSpPr>
        <a:xfrm>
          <a:off x="0" y="0"/>
          <a:ext cx="0" cy="0"/>
          <a:chOff x="0" y="0"/>
          <a:chExt cx="0" cy="0"/>
        </a:xfrm>
      </p:grpSpPr>
      <p:sp>
        <p:nvSpPr>
          <p:cNvPr id="1018" name="Google Shape;1018;g202a79bafa7_0_17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19" name="Google Shape;1019;g202a79bafa7_0_1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9" name="Shape 1029"/>
        <p:cNvGrpSpPr/>
        <p:nvPr/>
      </p:nvGrpSpPr>
      <p:grpSpPr>
        <a:xfrm>
          <a:off x="0" y="0"/>
          <a:ext cx="0" cy="0"/>
          <a:chOff x="0" y="0"/>
          <a:chExt cx="0" cy="0"/>
        </a:xfrm>
      </p:grpSpPr>
      <p:sp>
        <p:nvSpPr>
          <p:cNvPr id="1030" name="Google Shape;1030;g1f4f8486219_0_18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31" name="Google Shape;1031;g1f4f8486219_0_18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4" name="Shape 1044"/>
        <p:cNvGrpSpPr/>
        <p:nvPr/>
      </p:nvGrpSpPr>
      <p:grpSpPr>
        <a:xfrm>
          <a:off x="0" y="0"/>
          <a:ext cx="0" cy="0"/>
          <a:chOff x="0" y="0"/>
          <a:chExt cx="0" cy="0"/>
        </a:xfrm>
      </p:grpSpPr>
      <p:sp>
        <p:nvSpPr>
          <p:cNvPr id="1045" name="Google Shape;1045;g202a0a6395d_0_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46" name="Google Shape;1046;g202a0a6395d_0_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5" name="Shape 1055"/>
        <p:cNvGrpSpPr/>
        <p:nvPr/>
      </p:nvGrpSpPr>
      <p:grpSpPr>
        <a:xfrm>
          <a:off x="0" y="0"/>
          <a:ext cx="0" cy="0"/>
          <a:chOff x="0" y="0"/>
          <a:chExt cx="0" cy="0"/>
        </a:xfrm>
      </p:grpSpPr>
      <p:sp>
        <p:nvSpPr>
          <p:cNvPr id="1056" name="Google Shape;1056;g1f4f8486219_0_19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57" name="Google Shape;1057;g1f4f8486219_0_19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3" name="Shape 273"/>
        <p:cNvGrpSpPr/>
        <p:nvPr/>
      </p:nvGrpSpPr>
      <p:grpSpPr>
        <a:xfrm>
          <a:off x="0" y="0"/>
          <a:ext cx="0" cy="0"/>
          <a:chOff x="0" y="0"/>
          <a:chExt cx="0" cy="0"/>
        </a:xfrm>
      </p:grpSpPr>
      <p:sp>
        <p:nvSpPr>
          <p:cNvPr id="274" name="Google Shape;274;g1f513eced9f_0_5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5" name="Google Shape;275;g1f513eced9f_0_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5" name="Shape 1065"/>
        <p:cNvGrpSpPr/>
        <p:nvPr/>
      </p:nvGrpSpPr>
      <p:grpSpPr>
        <a:xfrm>
          <a:off x="0" y="0"/>
          <a:ext cx="0" cy="0"/>
          <a:chOff x="0" y="0"/>
          <a:chExt cx="0" cy="0"/>
        </a:xfrm>
      </p:grpSpPr>
      <p:sp>
        <p:nvSpPr>
          <p:cNvPr id="1066" name="Google Shape;1066;g202a79bafa7_0_18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67" name="Google Shape;1067;g202a79bafa7_0_18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7" name="Shape 1077"/>
        <p:cNvGrpSpPr/>
        <p:nvPr/>
      </p:nvGrpSpPr>
      <p:grpSpPr>
        <a:xfrm>
          <a:off x="0" y="0"/>
          <a:ext cx="0" cy="0"/>
          <a:chOff x="0" y="0"/>
          <a:chExt cx="0" cy="0"/>
        </a:xfrm>
      </p:grpSpPr>
      <p:sp>
        <p:nvSpPr>
          <p:cNvPr id="1078" name="Google Shape;1078;g202a79bafa7_0_19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79" name="Google Shape;1079;g202a79bafa7_0_19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9" name="Shape 1089"/>
        <p:cNvGrpSpPr/>
        <p:nvPr/>
      </p:nvGrpSpPr>
      <p:grpSpPr>
        <a:xfrm>
          <a:off x="0" y="0"/>
          <a:ext cx="0" cy="0"/>
          <a:chOff x="0" y="0"/>
          <a:chExt cx="0" cy="0"/>
        </a:xfrm>
      </p:grpSpPr>
      <p:sp>
        <p:nvSpPr>
          <p:cNvPr id="1090" name="Google Shape;1090;g202a79bafa7_0_20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91" name="Google Shape;1091;g202a79bafa7_0_2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1" name="Shape 1101"/>
        <p:cNvGrpSpPr/>
        <p:nvPr/>
      </p:nvGrpSpPr>
      <p:grpSpPr>
        <a:xfrm>
          <a:off x="0" y="0"/>
          <a:ext cx="0" cy="0"/>
          <a:chOff x="0" y="0"/>
          <a:chExt cx="0" cy="0"/>
        </a:xfrm>
      </p:grpSpPr>
      <p:sp>
        <p:nvSpPr>
          <p:cNvPr id="1102" name="Google Shape;1102;g202a79bafa7_0_2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03" name="Google Shape;1103;g202a79bafa7_0_2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3" name="Shape 1113"/>
        <p:cNvGrpSpPr/>
        <p:nvPr/>
      </p:nvGrpSpPr>
      <p:grpSpPr>
        <a:xfrm>
          <a:off x="0" y="0"/>
          <a:ext cx="0" cy="0"/>
          <a:chOff x="0" y="0"/>
          <a:chExt cx="0" cy="0"/>
        </a:xfrm>
      </p:grpSpPr>
      <p:sp>
        <p:nvSpPr>
          <p:cNvPr id="1114" name="Google Shape;1114;g1f4f8486219_0_2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15" name="Google Shape;1115;g1f4f8486219_0_2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Vantagens</a:t>
            </a:r>
            <a:endParaRPr/>
          </a:p>
          <a:p>
            <a:pPr indent="-298450" lvl="1" marL="914400" rtl="0" algn="l">
              <a:spcBef>
                <a:spcPts val="0"/>
              </a:spcBef>
              <a:spcAft>
                <a:spcPts val="0"/>
              </a:spcAft>
              <a:buSzPts val="1100"/>
              <a:buChar char="-"/>
            </a:pPr>
            <a:r>
              <a:rPr lang="en"/>
              <a:t>Facilidade logística - </a:t>
            </a:r>
            <a:r>
              <a:rPr b="1" lang="en"/>
              <a:t>Trabalhar com populações dispersas ou de difícil acesso não é um problema, já que geralmente os elementos dos conglomerados estão muito próximos uns dos outros.</a:t>
            </a:r>
            <a:endParaRPr b="1"/>
          </a:p>
        </p:txBody>
      </p:sp>
    </p:spTree>
  </p:cSld>
  <p:clrMapOvr>
    <a:masterClrMapping/>
  </p:clrMapOvr>
</p:notes>
</file>

<file path=ppt/notesSlides/notesSlide7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8" name="Shape 1128"/>
        <p:cNvGrpSpPr/>
        <p:nvPr/>
      </p:nvGrpSpPr>
      <p:grpSpPr>
        <a:xfrm>
          <a:off x="0" y="0"/>
          <a:ext cx="0" cy="0"/>
          <a:chOff x="0" y="0"/>
          <a:chExt cx="0" cy="0"/>
        </a:xfrm>
      </p:grpSpPr>
      <p:sp>
        <p:nvSpPr>
          <p:cNvPr id="1129" name="Google Shape;1129;g202a0a6395d_0_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30" name="Google Shape;1130;g202a0a6395d_0_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9" name="Shape 1139"/>
        <p:cNvGrpSpPr/>
        <p:nvPr/>
      </p:nvGrpSpPr>
      <p:grpSpPr>
        <a:xfrm>
          <a:off x="0" y="0"/>
          <a:ext cx="0" cy="0"/>
          <a:chOff x="0" y="0"/>
          <a:chExt cx="0" cy="0"/>
        </a:xfrm>
      </p:grpSpPr>
      <p:sp>
        <p:nvSpPr>
          <p:cNvPr id="1140" name="Google Shape;1140;g1f4f8486219_0_37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41" name="Google Shape;1141;g1f4f8486219_0_3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9" name="Shape 1149"/>
        <p:cNvGrpSpPr/>
        <p:nvPr/>
      </p:nvGrpSpPr>
      <p:grpSpPr>
        <a:xfrm>
          <a:off x="0" y="0"/>
          <a:ext cx="0" cy="0"/>
          <a:chOff x="0" y="0"/>
          <a:chExt cx="0" cy="0"/>
        </a:xfrm>
      </p:grpSpPr>
      <p:sp>
        <p:nvSpPr>
          <p:cNvPr id="1150" name="Google Shape;1150;g1f4f8486219_0_38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51" name="Google Shape;1151;g1f4f8486219_0_38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4" name="Shape 1164"/>
        <p:cNvGrpSpPr/>
        <p:nvPr/>
      </p:nvGrpSpPr>
      <p:grpSpPr>
        <a:xfrm>
          <a:off x="0" y="0"/>
          <a:ext cx="0" cy="0"/>
          <a:chOff x="0" y="0"/>
          <a:chExt cx="0" cy="0"/>
        </a:xfrm>
      </p:grpSpPr>
      <p:sp>
        <p:nvSpPr>
          <p:cNvPr id="1165" name="Google Shape;1165;g1f4f8486219_0_39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66" name="Google Shape;1166;g1f4f8486219_0_3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Vantagens</a:t>
            </a:r>
            <a:endParaRPr/>
          </a:p>
          <a:p>
            <a:pPr indent="-298450" lvl="1" marL="914400" rtl="0" algn="l">
              <a:spcBef>
                <a:spcPts val="0"/>
              </a:spcBef>
              <a:spcAft>
                <a:spcPts val="0"/>
              </a:spcAft>
              <a:buSzPts val="1100"/>
              <a:buChar char="-"/>
            </a:pPr>
            <a:r>
              <a:rPr b="1" lang="en"/>
              <a:t>Como os indivíduos são agrupados em áreas geográficas, a amostragem por área pode ser mais econômica do que outros métodos</a:t>
            </a:r>
            <a:endParaRPr b="1"/>
          </a:p>
        </p:txBody>
      </p:sp>
    </p:spTree>
  </p:cSld>
  <p:clrMapOvr>
    <a:masterClrMapping/>
  </p:clrMapOvr>
</p:notes>
</file>

<file path=ppt/notesSlides/notesSlide7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9" name="Shape 1179"/>
        <p:cNvGrpSpPr/>
        <p:nvPr/>
      </p:nvGrpSpPr>
      <p:grpSpPr>
        <a:xfrm>
          <a:off x="0" y="0"/>
          <a:ext cx="0" cy="0"/>
          <a:chOff x="0" y="0"/>
          <a:chExt cx="0" cy="0"/>
        </a:xfrm>
      </p:grpSpPr>
      <p:sp>
        <p:nvSpPr>
          <p:cNvPr id="1180" name="Google Shape;1180;g1f4f8486219_0_27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81" name="Google Shape;1181;g1f4f8486219_0_27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8" name="Shape 288"/>
        <p:cNvGrpSpPr/>
        <p:nvPr/>
      </p:nvGrpSpPr>
      <p:grpSpPr>
        <a:xfrm>
          <a:off x="0" y="0"/>
          <a:ext cx="0" cy="0"/>
          <a:chOff x="0" y="0"/>
          <a:chExt cx="0" cy="0"/>
        </a:xfrm>
      </p:grpSpPr>
      <p:sp>
        <p:nvSpPr>
          <p:cNvPr id="289" name="Google Shape;289;g1f513eced9f_0_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0" name="Google Shape;290;g1f513eced9f_0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0" name="Shape 1190"/>
        <p:cNvGrpSpPr/>
        <p:nvPr/>
      </p:nvGrpSpPr>
      <p:grpSpPr>
        <a:xfrm>
          <a:off x="0" y="0"/>
          <a:ext cx="0" cy="0"/>
          <a:chOff x="0" y="0"/>
          <a:chExt cx="0" cy="0"/>
        </a:xfrm>
      </p:grpSpPr>
      <p:sp>
        <p:nvSpPr>
          <p:cNvPr id="1191" name="Google Shape;1191;g1f4f8486219_0_29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92" name="Google Shape;1192;g1f4f8486219_0_29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4" name="Shape 1204"/>
        <p:cNvGrpSpPr/>
        <p:nvPr/>
      </p:nvGrpSpPr>
      <p:grpSpPr>
        <a:xfrm>
          <a:off x="0" y="0"/>
          <a:ext cx="0" cy="0"/>
          <a:chOff x="0" y="0"/>
          <a:chExt cx="0" cy="0"/>
        </a:xfrm>
      </p:grpSpPr>
      <p:sp>
        <p:nvSpPr>
          <p:cNvPr id="1205" name="Google Shape;1205;g1f4f8486219_0_28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06" name="Google Shape;1206;g1f4f8486219_0_28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5" name="Shape 1215"/>
        <p:cNvGrpSpPr/>
        <p:nvPr/>
      </p:nvGrpSpPr>
      <p:grpSpPr>
        <a:xfrm>
          <a:off x="0" y="0"/>
          <a:ext cx="0" cy="0"/>
          <a:chOff x="0" y="0"/>
          <a:chExt cx="0" cy="0"/>
        </a:xfrm>
      </p:grpSpPr>
      <p:sp>
        <p:nvSpPr>
          <p:cNvPr id="1216" name="Google Shape;1216;g1f5436d5115_1_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17" name="Google Shape;1217;g1f5436d5115_1_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9" name="Shape 1229"/>
        <p:cNvGrpSpPr/>
        <p:nvPr/>
      </p:nvGrpSpPr>
      <p:grpSpPr>
        <a:xfrm>
          <a:off x="0" y="0"/>
          <a:ext cx="0" cy="0"/>
          <a:chOff x="0" y="0"/>
          <a:chExt cx="0" cy="0"/>
        </a:xfrm>
      </p:grpSpPr>
      <p:sp>
        <p:nvSpPr>
          <p:cNvPr id="1230" name="Google Shape;1230;g1f4f8486219_0_3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31" name="Google Shape;1231;g1f4f8486219_0_3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0" name="Shape 1240"/>
        <p:cNvGrpSpPr/>
        <p:nvPr/>
      </p:nvGrpSpPr>
      <p:grpSpPr>
        <a:xfrm>
          <a:off x="0" y="0"/>
          <a:ext cx="0" cy="0"/>
          <a:chOff x="0" y="0"/>
          <a:chExt cx="0" cy="0"/>
        </a:xfrm>
      </p:grpSpPr>
      <p:sp>
        <p:nvSpPr>
          <p:cNvPr id="1241" name="Google Shape;1241;g1f5436d5115_1_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42" name="Google Shape;1242;g1f5436d5115_1_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4" name="Shape 1254"/>
        <p:cNvGrpSpPr/>
        <p:nvPr/>
      </p:nvGrpSpPr>
      <p:grpSpPr>
        <a:xfrm>
          <a:off x="0" y="0"/>
          <a:ext cx="0" cy="0"/>
          <a:chOff x="0" y="0"/>
          <a:chExt cx="0" cy="0"/>
        </a:xfrm>
      </p:grpSpPr>
      <p:sp>
        <p:nvSpPr>
          <p:cNvPr id="1255" name="Google Shape;1255;g1f4f8486219_0_3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56" name="Google Shape;1256;g1f4f8486219_0_3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5" name="Shape 1265"/>
        <p:cNvGrpSpPr/>
        <p:nvPr/>
      </p:nvGrpSpPr>
      <p:grpSpPr>
        <a:xfrm>
          <a:off x="0" y="0"/>
          <a:ext cx="0" cy="0"/>
          <a:chOff x="0" y="0"/>
          <a:chExt cx="0" cy="0"/>
        </a:xfrm>
      </p:grpSpPr>
      <p:sp>
        <p:nvSpPr>
          <p:cNvPr id="1266" name="Google Shape;1266;g1f5436d5115_1_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67" name="Google Shape;1267;g1f5436d5115_1_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9" name="Shape 1279"/>
        <p:cNvGrpSpPr/>
        <p:nvPr/>
      </p:nvGrpSpPr>
      <p:grpSpPr>
        <a:xfrm>
          <a:off x="0" y="0"/>
          <a:ext cx="0" cy="0"/>
          <a:chOff x="0" y="0"/>
          <a:chExt cx="0" cy="0"/>
        </a:xfrm>
      </p:grpSpPr>
      <p:sp>
        <p:nvSpPr>
          <p:cNvPr id="1280" name="Google Shape;1280;g1f4f8486219_0_3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81" name="Google Shape;1281;g1f4f8486219_0_3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0" name="Shape 1290"/>
        <p:cNvGrpSpPr/>
        <p:nvPr/>
      </p:nvGrpSpPr>
      <p:grpSpPr>
        <a:xfrm>
          <a:off x="0" y="0"/>
          <a:ext cx="0" cy="0"/>
          <a:chOff x="0" y="0"/>
          <a:chExt cx="0" cy="0"/>
        </a:xfrm>
      </p:grpSpPr>
      <p:sp>
        <p:nvSpPr>
          <p:cNvPr id="1291" name="Google Shape;1291;g1f5436d5115_1_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92" name="Google Shape;1292;g1f5436d5115_1_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4" name="Shape 1304"/>
        <p:cNvGrpSpPr/>
        <p:nvPr/>
      </p:nvGrpSpPr>
      <p:grpSpPr>
        <a:xfrm>
          <a:off x="0" y="0"/>
          <a:ext cx="0" cy="0"/>
          <a:chOff x="0" y="0"/>
          <a:chExt cx="0" cy="0"/>
        </a:xfrm>
      </p:grpSpPr>
      <p:sp>
        <p:nvSpPr>
          <p:cNvPr id="1305" name="Google Shape;1305;g1f4f8486219_0_36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06" name="Google Shape;1306;g1f4f8486219_0_3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9" name="Shape 299"/>
        <p:cNvGrpSpPr/>
        <p:nvPr/>
      </p:nvGrpSpPr>
      <p:grpSpPr>
        <a:xfrm>
          <a:off x="0" y="0"/>
          <a:ext cx="0" cy="0"/>
          <a:chOff x="0" y="0"/>
          <a:chExt cx="0" cy="0"/>
        </a:xfrm>
      </p:grpSpPr>
      <p:sp>
        <p:nvSpPr>
          <p:cNvPr id="300" name="Google Shape;300;g1f513eced9f_0_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1" name="Google Shape;301;g1f513eced9f_0_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16" name="Shape 1316"/>
        <p:cNvGrpSpPr/>
        <p:nvPr/>
      </p:nvGrpSpPr>
      <p:grpSpPr>
        <a:xfrm>
          <a:off x="0" y="0"/>
          <a:ext cx="0" cy="0"/>
          <a:chOff x="0" y="0"/>
          <a:chExt cx="0" cy="0"/>
        </a:xfrm>
      </p:grpSpPr>
      <p:sp>
        <p:nvSpPr>
          <p:cNvPr id="1317" name="Google Shape;1317;g1f4e1b3c889_0_8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18" name="Google Shape;1318;g1f4e1b3c889_0_8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24" name="Shape 1324"/>
        <p:cNvGrpSpPr/>
        <p:nvPr/>
      </p:nvGrpSpPr>
      <p:grpSpPr>
        <a:xfrm>
          <a:off x="0" y="0"/>
          <a:ext cx="0" cy="0"/>
          <a:chOff x="0" y="0"/>
          <a:chExt cx="0" cy="0"/>
        </a:xfrm>
      </p:grpSpPr>
      <p:sp>
        <p:nvSpPr>
          <p:cNvPr id="1325" name="Google Shape;1325;g2d0c0a08610_0_5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26" name="Google Shape;1326;g2d0c0a08610_0_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4" name="Shape 1334"/>
        <p:cNvGrpSpPr/>
        <p:nvPr/>
      </p:nvGrpSpPr>
      <p:grpSpPr>
        <a:xfrm>
          <a:off x="0" y="0"/>
          <a:ext cx="0" cy="0"/>
          <a:chOff x="0" y="0"/>
          <a:chExt cx="0" cy="0"/>
        </a:xfrm>
      </p:grpSpPr>
      <p:sp>
        <p:nvSpPr>
          <p:cNvPr id="1335" name="Google Shape;1335;g2d0c0a08610_0_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36" name="Google Shape;1336;g2d0c0a08610_0_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8" name="Shape 1348"/>
        <p:cNvGrpSpPr/>
        <p:nvPr/>
      </p:nvGrpSpPr>
      <p:grpSpPr>
        <a:xfrm>
          <a:off x="0" y="0"/>
          <a:ext cx="0" cy="0"/>
          <a:chOff x="0" y="0"/>
          <a:chExt cx="0" cy="0"/>
        </a:xfrm>
      </p:grpSpPr>
      <p:sp>
        <p:nvSpPr>
          <p:cNvPr id="1349" name="Google Shape;1349;g2d0c0a08610_0_7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50" name="Google Shape;1350;g2d0c0a08610_0_7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58" name="Shape 1358"/>
        <p:cNvGrpSpPr/>
        <p:nvPr/>
      </p:nvGrpSpPr>
      <p:grpSpPr>
        <a:xfrm>
          <a:off x="0" y="0"/>
          <a:ext cx="0" cy="0"/>
          <a:chOff x="0" y="0"/>
          <a:chExt cx="0" cy="0"/>
        </a:xfrm>
      </p:grpSpPr>
      <p:sp>
        <p:nvSpPr>
          <p:cNvPr id="1359" name="Google Shape;1359;g2d0c0a08610_0_8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60" name="Google Shape;1360;g2d0c0a08610_0_8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72" name="Shape 1372"/>
        <p:cNvGrpSpPr/>
        <p:nvPr/>
      </p:nvGrpSpPr>
      <p:grpSpPr>
        <a:xfrm>
          <a:off x="0" y="0"/>
          <a:ext cx="0" cy="0"/>
          <a:chOff x="0" y="0"/>
          <a:chExt cx="0" cy="0"/>
        </a:xfrm>
      </p:grpSpPr>
      <p:sp>
        <p:nvSpPr>
          <p:cNvPr id="1373" name="Google Shape;1373;g2d0c0a08610_0_9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74" name="Google Shape;1374;g2d0c0a08610_0_9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86" name="Shape 1386"/>
        <p:cNvGrpSpPr/>
        <p:nvPr/>
      </p:nvGrpSpPr>
      <p:grpSpPr>
        <a:xfrm>
          <a:off x="0" y="0"/>
          <a:ext cx="0" cy="0"/>
          <a:chOff x="0" y="0"/>
          <a:chExt cx="0" cy="0"/>
        </a:xfrm>
      </p:grpSpPr>
      <p:sp>
        <p:nvSpPr>
          <p:cNvPr id="1387" name="Google Shape;1387;g2d0c0a08610_0_1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88" name="Google Shape;1388;g2d0c0a08610_0_1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00" name="Shape 1400"/>
        <p:cNvGrpSpPr/>
        <p:nvPr/>
      </p:nvGrpSpPr>
      <p:grpSpPr>
        <a:xfrm>
          <a:off x="0" y="0"/>
          <a:ext cx="0" cy="0"/>
          <a:chOff x="0" y="0"/>
          <a:chExt cx="0" cy="0"/>
        </a:xfrm>
      </p:grpSpPr>
      <p:sp>
        <p:nvSpPr>
          <p:cNvPr id="1401" name="Google Shape;1401;g2d0c0a08610_0_1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02" name="Google Shape;1402;g2d0c0a08610_0_1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0" name="Shape 1410"/>
        <p:cNvGrpSpPr/>
        <p:nvPr/>
      </p:nvGrpSpPr>
      <p:grpSpPr>
        <a:xfrm>
          <a:off x="0" y="0"/>
          <a:ext cx="0" cy="0"/>
          <a:chOff x="0" y="0"/>
          <a:chExt cx="0" cy="0"/>
        </a:xfrm>
      </p:grpSpPr>
      <p:sp>
        <p:nvSpPr>
          <p:cNvPr id="1411" name="Google Shape;1411;g2d0c0a08610_0_1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12" name="Google Shape;1412;g2d0c0a08610_0_1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4" name="Shape 1424"/>
        <p:cNvGrpSpPr/>
        <p:nvPr/>
      </p:nvGrpSpPr>
      <p:grpSpPr>
        <a:xfrm>
          <a:off x="0" y="0"/>
          <a:ext cx="0" cy="0"/>
          <a:chOff x="0" y="0"/>
          <a:chExt cx="0" cy="0"/>
        </a:xfrm>
      </p:grpSpPr>
      <p:sp>
        <p:nvSpPr>
          <p:cNvPr id="1425" name="Google Shape;1425;g2d0c0a08610_0_1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26" name="Google Shape;1426;g2d0c0a08610_0_1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 Id="rId3" Type="http://schemas.openxmlformats.org/officeDocument/2006/relationships/image" Target="../media/image2.png"/><Relationship Id="rId4" Type="http://schemas.openxmlformats.org/officeDocument/2006/relationships/image" Target="../media/image7.png"/><Relationship Id="rId10" Type="http://schemas.openxmlformats.org/officeDocument/2006/relationships/image" Target="../media/image6.png"/><Relationship Id="rId9" Type="http://schemas.openxmlformats.org/officeDocument/2006/relationships/image" Target="../media/image21.png"/><Relationship Id="rId5" Type="http://schemas.openxmlformats.org/officeDocument/2006/relationships/image" Target="../media/image5.png"/><Relationship Id="rId6" Type="http://schemas.openxmlformats.org/officeDocument/2006/relationships/image" Target="../media/image3.png"/><Relationship Id="rId7" Type="http://schemas.openxmlformats.org/officeDocument/2006/relationships/image" Target="../media/image1.png"/><Relationship Id="rId8"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1.png"/><Relationship Id="rId4" Type="http://schemas.openxmlformats.org/officeDocument/2006/relationships/image" Target="../media/image15.png"/><Relationship Id="rId5" Type="http://schemas.openxmlformats.org/officeDocument/2006/relationships/image" Target="../media/image11.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png"/><Relationship Id="rId3" Type="http://schemas.openxmlformats.org/officeDocument/2006/relationships/image" Target="../media/image7.png"/><Relationship Id="rId4" Type="http://schemas.openxmlformats.org/officeDocument/2006/relationships/image" Target="../media/image3.png"/><Relationship Id="rId5" Type="http://schemas.openxmlformats.org/officeDocument/2006/relationships/image" Target="../media/image18.png"/><Relationship Id="rId6" Type="http://schemas.openxmlformats.org/officeDocument/2006/relationships/image" Target="../media/image6.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png"/><Relationship Id="rId3" Type="http://schemas.openxmlformats.org/officeDocument/2006/relationships/image" Target="../media/image1.png"/><Relationship Id="rId4" Type="http://schemas.openxmlformats.org/officeDocument/2006/relationships/image" Target="../media/image21.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3.png"/><Relationship Id="rId4" Type="http://schemas.openxmlformats.org/officeDocument/2006/relationships/image" Target="../media/image4.png"/><Relationship Id="rId5" Type="http://schemas.openxmlformats.org/officeDocument/2006/relationships/image" Target="../media/image6.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 Id="rId3" Type="http://schemas.openxmlformats.org/officeDocument/2006/relationships/image" Target="../media/image12.png"/><Relationship Id="rId4" Type="http://schemas.openxmlformats.org/officeDocument/2006/relationships/image" Target="../media/image4.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 Id="rId3" Type="http://schemas.openxmlformats.org/officeDocument/2006/relationships/image" Target="../media/image12.png"/><Relationship Id="rId4" Type="http://schemas.openxmlformats.org/officeDocument/2006/relationships/image" Target="../media/image15.png"/><Relationship Id="rId5" Type="http://schemas.openxmlformats.org/officeDocument/2006/relationships/image" Target="../media/image18.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14.png"/><Relationship Id="rId4" Type="http://schemas.openxmlformats.org/officeDocument/2006/relationships/image" Target="../media/image6.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3.png"/><Relationship Id="rId4" Type="http://schemas.openxmlformats.org/officeDocument/2006/relationships/image" Target="../media/image13.png"/><Relationship Id="rId5" Type="http://schemas.openxmlformats.org/officeDocument/2006/relationships/image" Target="../media/image6.png"/><Relationship Id="rId6" Type="http://schemas.openxmlformats.org/officeDocument/2006/relationships/hyperlink" Target="http://bit.ly/2Tynxth" TargetMode="External"/><Relationship Id="rId7" Type="http://schemas.openxmlformats.org/officeDocument/2006/relationships/hyperlink" Target="http://bit.ly/2TyoMsr" TargetMode="External"/><Relationship Id="rId8" Type="http://schemas.openxmlformats.org/officeDocument/2006/relationships/hyperlink" Target="http://bit.ly/2TtBDfr" TargetMode="Externa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 Id="rId3" Type="http://schemas.openxmlformats.org/officeDocument/2006/relationships/image" Target="../media/image12.png"/><Relationship Id="rId4" Type="http://schemas.openxmlformats.org/officeDocument/2006/relationships/image" Target="../media/image10.png"/><Relationship Id="rId5" Type="http://schemas.openxmlformats.org/officeDocument/2006/relationships/image" Target="../media/image15.png"/><Relationship Id="rId6" Type="http://schemas.openxmlformats.org/officeDocument/2006/relationships/image" Target="../media/image6.png"/><Relationship Id="rId7" Type="http://schemas.openxmlformats.org/officeDocument/2006/relationships/image" Target="../media/image9.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 Id="rId3" Type="http://schemas.openxmlformats.org/officeDocument/2006/relationships/image" Target="../media/image1.png"/><Relationship Id="rId4" Type="http://schemas.openxmlformats.org/officeDocument/2006/relationships/image" Target="../media/image6.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 Id="rId3" Type="http://schemas.openxmlformats.org/officeDocument/2006/relationships/image" Target="../media/image12.png"/><Relationship Id="rId4" Type="http://schemas.openxmlformats.org/officeDocument/2006/relationships/image" Target="../media/image4.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5.png"/><Relationship Id="rId4" Type="http://schemas.openxmlformats.org/officeDocument/2006/relationships/image" Target="../media/image3.png"/><Relationship Id="rId5" Type="http://schemas.openxmlformats.org/officeDocument/2006/relationships/image" Target="../media/image1.png"/><Relationship Id="rId6" Type="http://schemas.openxmlformats.org/officeDocument/2006/relationships/image" Target="../media/image1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5.png"/><Relationship Id="rId4" Type="http://schemas.openxmlformats.org/officeDocument/2006/relationships/image" Target="../media/image3.png"/><Relationship Id="rId5" Type="http://schemas.openxmlformats.org/officeDocument/2006/relationships/image" Target="../media/image1.png"/><Relationship Id="rId6" Type="http://schemas.openxmlformats.org/officeDocument/2006/relationships/image" Target="../media/image1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3.png"/><Relationship Id="rId4" Type="http://schemas.openxmlformats.org/officeDocument/2006/relationships/image" Target="../media/image1.png"/><Relationship Id="rId5" Type="http://schemas.openxmlformats.org/officeDocument/2006/relationships/image" Target="../media/image4.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21.png"/><Relationship Id="rId4" Type="http://schemas.openxmlformats.org/officeDocument/2006/relationships/image" Target="../media/image11.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 Id="rId3" Type="http://schemas.openxmlformats.org/officeDocument/2006/relationships/image" Target="../media/image12.png"/><Relationship Id="rId4" Type="http://schemas.openxmlformats.org/officeDocument/2006/relationships/image" Target="../media/image15.png"/><Relationship Id="rId5" Type="http://schemas.openxmlformats.org/officeDocument/2006/relationships/image" Target="../media/image6.png"/><Relationship Id="rId6" Type="http://schemas.openxmlformats.org/officeDocument/2006/relationships/image" Target="../media/image9.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 Id="rId3" Type="http://schemas.openxmlformats.org/officeDocument/2006/relationships/image" Target="../media/image15.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1247850" y="990600"/>
            <a:ext cx="6648300" cy="24351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4800">
                <a:latin typeface="Russo One"/>
                <a:ea typeface="Russo One"/>
                <a:cs typeface="Russo One"/>
                <a:sym typeface="Russo One"/>
              </a:defRPr>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1247850" y="3519925"/>
            <a:ext cx="6648300" cy="4968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1600">
                <a:solidFill>
                  <a:srgbClr val="FFFFFF"/>
                </a:solidFill>
                <a:latin typeface="Sofia Sans"/>
                <a:ea typeface="Sofia Sans"/>
                <a:cs typeface="Sofia Sans"/>
                <a:sym typeface="Sofia Sans"/>
              </a:defRPr>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grpSp>
        <p:nvGrpSpPr>
          <p:cNvPr id="12" name="Google Shape;12;p2"/>
          <p:cNvGrpSpPr/>
          <p:nvPr/>
        </p:nvGrpSpPr>
        <p:grpSpPr>
          <a:xfrm>
            <a:off x="-321198" y="-366511"/>
            <a:ext cx="9208867" cy="5831985"/>
            <a:chOff x="-321198" y="-366511"/>
            <a:chExt cx="9208867" cy="5831985"/>
          </a:xfrm>
        </p:grpSpPr>
        <p:pic>
          <p:nvPicPr>
            <p:cNvPr id="13" name="Google Shape;13;p2"/>
            <p:cNvPicPr preferRelativeResize="0"/>
            <p:nvPr/>
          </p:nvPicPr>
          <p:blipFill>
            <a:blip r:embed="rId2">
              <a:alphaModFix/>
            </a:blip>
            <a:stretch>
              <a:fillRect/>
            </a:stretch>
          </p:blipFill>
          <p:spPr>
            <a:xfrm>
              <a:off x="4042888" y="227918"/>
              <a:ext cx="417670" cy="432663"/>
            </a:xfrm>
            <a:prstGeom prst="rect">
              <a:avLst/>
            </a:prstGeom>
            <a:noFill/>
            <a:ln>
              <a:noFill/>
            </a:ln>
          </p:spPr>
        </p:pic>
        <p:pic>
          <p:nvPicPr>
            <p:cNvPr id="14" name="Google Shape;14;p2"/>
            <p:cNvPicPr preferRelativeResize="0"/>
            <p:nvPr/>
          </p:nvPicPr>
          <p:blipFill>
            <a:blip r:embed="rId3">
              <a:alphaModFix/>
            </a:blip>
            <a:stretch>
              <a:fillRect/>
            </a:stretch>
          </p:blipFill>
          <p:spPr>
            <a:xfrm>
              <a:off x="1247857" y="4565877"/>
              <a:ext cx="850332" cy="899597"/>
            </a:xfrm>
            <a:prstGeom prst="rect">
              <a:avLst/>
            </a:prstGeom>
            <a:noFill/>
            <a:ln>
              <a:noFill/>
            </a:ln>
          </p:spPr>
        </p:pic>
        <p:pic>
          <p:nvPicPr>
            <p:cNvPr id="15" name="Google Shape;15;p2"/>
            <p:cNvPicPr preferRelativeResize="0"/>
            <p:nvPr/>
          </p:nvPicPr>
          <p:blipFill>
            <a:blip r:embed="rId4">
              <a:alphaModFix/>
            </a:blip>
            <a:stretch>
              <a:fillRect/>
            </a:stretch>
          </p:blipFill>
          <p:spPr>
            <a:xfrm>
              <a:off x="583627" y="1873450"/>
              <a:ext cx="241025" cy="252952"/>
            </a:xfrm>
            <a:prstGeom prst="rect">
              <a:avLst/>
            </a:prstGeom>
            <a:noFill/>
            <a:ln>
              <a:noFill/>
            </a:ln>
          </p:spPr>
        </p:pic>
        <p:pic>
          <p:nvPicPr>
            <p:cNvPr id="16" name="Google Shape;16;p2"/>
            <p:cNvPicPr preferRelativeResize="0"/>
            <p:nvPr/>
          </p:nvPicPr>
          <p:blipFill>
            <a:blip r:embed="rId5">
              <a:alphaModFix/>
            </a:blip>
            <a:stretch>
              <a:fillRect/>
            </a:stretch>
          </p:blipFill>
          <p:spPr>
            <a:xfrm>
              <a:off x="2879750" y="4500674"/>
              <a:ext cx="417650" cy="396104"/>
            </a:xfrm>
            <a:prstGeom prst="rect">
              <a:avLst/>
            </a:prstGeom>
            <a:noFill/>
            <a:ln>
              <a:noFill/>
            </a:ln>
          </p:spPr>
        </p:pic>
        <p:pic>
          <p:nvPicPr>
            <p:cNvPr id="17" name="Google Shape;17;p2"/>
            <p:cNvPicPr preferRelativeResize="0"/>
            <p:nvPr/>
          </p:nvPicPr>
          <p:blipFill>
            <a:blip r:embed="rId6">
              <a:alphaModFix/>
            </a:blip>
            <a:stretch>
              <a:fillRect/>
            </a:stretch>
          </p:blipFill>
          <p:spPr>
            <a:xfrm>
              <a:off x="8629807" y="1232551"/>
              <a:ext cx="257863" cy="272538"/>
            </a:xfrm>
            <a:prstGeom prst="rect">
              <a:avLst/>
            </a:prstGeom>
            <a:noFill/>
            <a:ln>
              <a:noFill/>
            </a:ln>
          </p:spPr>
        </p:pic>
        <p:pic>
          <p:nvPicPr>
            <p:cNvPr id="18" name="Google Shape;18;p2"/>
            <p:cNvPicPr preferRelativeResize="0"/>
            <p:nvPr/>
          </p:nvPicPr>
          <p:blipFill>
            <a:blip r:embed="rId7">
              <a:alphaModFix/>
            </a:blip>
            <a:stretch>
              <a:fillRect/>
            </a:stretch>
          </p:blipFill>
          <p:spPr>
            <a:xfrm rot="-7781292">
              <a:off x="6507122" y="4581775"/>
              <a:ext cx="417650" cy="440556"/>
            </a:xfrm>
            <a:prstGeom prst="rect">
              <a:avLst/>
            </a:prstGeom>
            <a:noFill/>
            <a:ln>
              <a:noFill/>
            </a:ln>
          </p:spPr>
        </p:pic>
        <p:pic>
          <p:nvPicPr>
            <p:cNvPr id="19" name="Google Shape;19;p2"/>
            <p:cNvPicPr preferRelativeResize="0"/>
            <p:nvPr/>
          </p:nvPicPr>
          <p:blipFill>
            <a:blip r:embed="rId8">
              <a:alphaModFix/>
            </a:blip>
            <a:stretch>
              <a:fillRect/>
            </a:stretch>
          </p:blipFill>
          <p:spPr>
            <a:xfrm>
              <a:off x="326038" y="-259120"/>
              <a:ext cx="1216596" cy="1060239"/>
            </a:xfrm>
            <a:prstGeom prst="rect">
              <a:avLst/>
            </a:prstGeom>
            <a:noFill/>
            <a:ln>
              <a:noFill/>
            </a:ln>
          </p:spPr>
        </p:pic>
        <p:pic>
          <p:nvPicPr>
            <p:cNvPr id="20" name="Google Shape;20;p2"/>
            <p:cNvPicPr preferRelativeResize="0"/>
            <p:nvPr/>
          </p:nvPicPr>
          <p:blipFill>
            <a:blip r:embed="rId9">
              <a:alphaModFix/>
            </a:blip>
            <a:stretch>
              <a:fillRect/>
            </a:stretch>
          </p:blipFill>
          <p:spPr>
            <a:xfrm rot="1192982">
              <a:off x="-215875" y="3288671"/>
              <a:ext cx="773225" cy="754890"/>
            </a:xfrm>
            <a:prstGeom prst="rect">
              <a:avLst/>
            </a:prstGeom>
            <a:noFill/>
            <a:ln>
              <a:noFill/>
            </a:ln>
          </p:spPr>
        </p:pic>
        <p:pic>
          <p:nvPicPr>
            <p:cNvPr id="21" name="Google Shape;21;p2"/>
            <p:cNvPicPr preferRelativeResize="0"/>
            <p:nvPr/>
          </p:nvPicPr>
          <p:blipFill>
            <a:blip r:embed="rId10">
              <a:alphaModFix/>
            </a:blip>
            <a:stretch>
              <a:fillRect/>
            </a:stretch>
          </p:blipFill>
          <p:spPr>
            <a:xfrm>
              <a:off x="7310177" y="-366511"/>
              <a:ext cx="861042" cy="906023"/>
            </a:xfrm>
            <a:prstGeom prst="rect">
              <a:avLst/>
            </a:prstGeom>
            <a:noFill/>
            <a:ln>
              <a:noFill/>
            </a:ln>
          </p:spPr>
        </p:pic>
      </p:gr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84" name="Shape 84"/>
        <p:cNvGrpSpPr/>
        <p:nvPr/>
      </p:nvGrpSpPr>
      <p:grpSpPr>
        <a:xfrm>
          <a:off x="0" y="0"/>
          <a:ext cx="0" cy="0"/>
          <a:chOff x="0" y="0"/>
          <a:chExt cx="0" cy="0"/>
        </a:xfrm>
      </p:grpSpPr>
      <p:sp>
        <p:nvSpPr>
          <p:cNvPr id="85" name="Google Shape;85;p11"/>
          <p:cNvSpPr txBox="1"/>
          <p:nvPr>
            <p:ph hasCustomPrompt="1" type="title"/>
          </p:nvPr>
        </p:nvSpPr>
        <p:spPr>
          <a:xfrm>
            <a:off x="943588" y="1363575"/>
            <a:ext cx="6258000" cy="1372200"/>
          </a:xfrm>
          <a:prstGeom prst="rect">
            <a:avLst/>
          </a:prstGeom>
          <a:solidFill>
            <a:schemeClr val="accent2"/>
          </a:solidFill>
        </p:spPr>
        <p:txBody>
          <a:bodyPr anchorCtr="0" anchor="ctr" bIns="91425" lIns="91425" spcFirstLastPara="1" rIns="91425" wrap="square" tIns="91425">
            <a:noAutofit/>
          </a:bodyPr>
          <a:lstStyle>
            <a:lvl1pPr lvl="0" rtl="0">
              <a:spcBef>
                <a:spcPts val="0"/>
              </a:spcBef>
              <a:spcAft>
                <a:spcPts val="0"/>
              </a:spcAft>
              <a:buSzPts val="10000"/>
              <a:buNone/>
              <a:defRPr sz="6000"/>
            </a:lvl1pPr>
            <a:lvl2pPr lvl="1" rtl="0" algn="ctr">
              <a:spcBef>
                <a:spcPts val="0"/>
              </a:spcBef>
              <a:spcAft>
                <a:spcPts val="0"/>
              </a:spcAft>
              <a:buSzPts val="10000"/>
              <a:buNone/>
              <a:defRPr sz="10000"/>
            </a:lvl2pPr>
            <a:lvl3pPr lvl="2" rtl="0" algn="ctr">
              <a:spcBef>
                <a:spcPts val="0"/>
              </a:spcBef>
              <a:spcAft>
                <a:spcPts val="0"/>
              </a:spcAft>
              <a:buSzPts val="10000"/>
              <a:buNone/>
              <a:defRPr sz="10000"/>
            </a:lvl3pPr>
            <a:lvl4pPr lvl="3" rtl="0" algn="ctr">
              <a:spcBef>
                <a:spcPts val="0"/>
              </a:spcBef>
              <a:spcAft>
                <a:spcPts val="0"/>
              </a:spcAft>
              <a:buSzPts val="10000"/>
              <a:buNone/>
              <a:defRPr sz="10000"/>
            </a:lvl4pPr>
            <a:lvl5pPr lvl="4" rtl="0" algn="ctr">
              <a:spcBef>
                <a:spcPts val="0"/>
              </a:spcBef>
              <a:spcAft>
                <a:spcPts val="0"/>
              </a:spcAft>
              <a:buSzPts val="10000"/>
              <a:buNone/>
              <a:defRPr sz="10000"/>
            </a:lvl5pPr>
            <a:lvl6pPr lvl="5" rtl="0" algn="ctr">
              <a:spcBef>
                <a:spcPts val="0"/>
              </a:spcBef>
              <a:spcAft>
                <a:spcPts val="0"/>
              </a:spcAft>
              <a:buSzPts val="10000"/>
              <a:buNone/>
              <a:defRPr sz="10000"/>
            </a:lvl6pPr>
            <a:lvl7pPr lvl="6" rtl="0" algn="ctr">
              <a:spcBef>
                <a:spcPts val="0"/>
              </a:spcBef>
              <a:spcAft>
                <a:spcPts val="0"/>
              </a:spcAft>
              <a:buSzPts val="10000"/>
              <a:buNone/>
              <a:defRPr sz="10000"/>
            </a:lvl7pPr>
            <a:lvl8pPr lvl="7" rtl="0" algn="ctr">
              <a:spcBef>
                <a:spcPts val="0"/>
              </a:spcBef>
              <a:spcAft>
                <a:spcPts val="0"/>
              </a:spcAft>
              <a:buSzPts val="10000"/>
              <a:buNone/>
              <a:defRPr sz="10000"/>
            </a:lvl8pPr>
            <a:lvl9pPr lvl="8" rtl="0" algn="ctr">
              <a:spcBef>
                <a:spcPts val="0"/>
              </a:spcBef>
              <a:spcAft>
                <a:spcPts val="0"/>
              </a:spcAft>
              <a:buSzPts val="10000"/>
              <a:buNone/>
              <a:defRPr sz="10000"/>
            </a:lvl9pPr>
          </a:lstStyle>
          <a:p>
            <a:r>
              <a:t>xx%</a:t>
            </a:r>
          </a:p>
        </p:txBody>
      </p:sp>
      <p:sp>
        <p:nvSpPr>
          <p:cNvPr id="86" name="Google Shape;86;p11"/>
          <p:cNvSpPr txBox="1"/>
          <p:nvPr>
            <p:ph idx="1" type="subTitle"/>
          </p:nvPr>
        </p:nvSpPr>
        <p:spPr>
          <a:xfrm>
            <a:off x="943588" y="3021999"/>
            <a:ext cx="6258000" cy="703500"/>
          </a:xfrm>
          <a:prstGeom prst="rect">
            <a:avLst/>
          </a:prstGeom>
        </p:spPr>
        <p:txBody>
          <a:bodyPr anchorCtr="0" anchor="t" bIns="91425" lIns="91425" spcFirstLastPara="1" rIns="91425" wrap="square" tIns="91425">
            <a:noAutofit/>
          </a:bodyPr>
          <a:lstStyle>
            <a:lvl1pPr lvl="0" rtl="0">
              <a:spcBef>
                <a:spcPts val="0"/>
              </a:spcBef>
              <a:spcAft>
                <a:spcPts val="0"/>
              </a:spcAft>
              <a:buSzPts val="1800"/>
              <a:buNone/>
              <a:defRPr sz="1600"/>
            </a:lvl1pPr>
            <a:lvl2pPr lvl="1" rtl="0" algn="ctr">
              <a:spcBef>
                <a:spcPts val="0"/>
              </a:spcBef>
              <a:spcAft>
                <a:spcPts val="0"/>
              </a:spcAft>
              <a:buSzPts val="1400"/>
              <a:buNone/>
              <a:defRPr/>
            </a:lvl2pPr>
            <a:lvl3pPr lvl="2" rtl="0" algn="ctr">
              <a:spcBef>
                <a:spcPts val="0"/>
              </a:spcBef>
              <a:spcAft>
                <a:spcPts val="0"/>
              </a:spcAft>
              <a:buSzPts val="1400"/>
              <a:buNone/>
              <a:defRPr/>
            </a:lvl3pPr>
            <a:lvl4pPr lvl="3" rtl="0" algn="ctr">
              <a:spcBef>
                <a:spcPts val="0"/>
              </a:spcBef>
              <a:spcAft>
                <a:spcPts val="0"/>
              </a:spcAft>
              <a:buSzPts val="1400"/>
              <a:buNone/>
              <a:defRPr/>
            </a:lvl4pPr>
            <a:lvl5pPr lvl="4" rtl="0" algn="ctr">
              <a:spcBef>
                <a:spcPts val="0"/>
              </a:spcBef>
              <a:spcAft>
                <a:spcPts val="0"/>
              </a:spcAft>
              <a:buSzPts val="1400"/>
              <a:buNone/>
              <a:defRPr/>
            </a:lvl5pPr>
            <a:lvl6pPr lvl="5" rtl="0" algn="ctr">
              <a:spcBef>
                <a:spcPts val="0"/>
              </a:spcBef>
              <a:spcAft>
                <a:spcPts val="0"/>
              </a:spcAft>
              <a:buSzPts val="1400"/>
              <a:buNone/>
              <a:defRPr/>
            </a:lvl6pPr>
            <a:lvl7pPr lvl="6" rtl="0" algn="ctr">
              <a:spcBef>
                <a:spcPts val="0"/>
              </a:spcBef>
              <a:spcAft>
                <a:spcPts val="0"/>
              </a:spcAft>
              <a:buSzPts val="1400"/>
              <a:buNone/>
              <a:defRPr/>
            </a:lvl7pPr>
            <a:lvl8pPr lvl="7" rtl="0" algn="ctr">
              <a:spcBef>
                <a:spcPts val="0"/>
              </a:spcBef>
              <a:spcAft>
                <a:spcPts val="0"/>
              </a:spcAft>
              <a:buSzPts val="1400"/>
              <a:buNone/>
              <a:defRPr/>
            </a:lvl8pPr>
            <a:lvl9pPr lvl="8" rtl="0" algn="ctr">
              <a:spcBef>
                <a:spcPts val="0"/>
              </a:spcBef>
              <a:spcAft>
                <a:spcPts val="0"/>
              </a:spcAft>
              <a:buSzPts val="1400"/>
              <a:buNone/>
              <a:defRPr/>
            </a:lvl9pPr>
          </a:lstStyle>
          <a:p/>
        </p:txBody>
      </p:sp>
      <p:grpSp>
        <p:nvGrpSpPr>
          <p:cNvPr id="87" name="Google Shape;87;p11"/>
          <p:cNvGrpSpPr/>
          <p:nvPr/>
        </p:nvGrpSpPr>
        <p:grpSpPr>
          <a:xfrm>
            <a:off x="295575" y="341449"/>
            <a:ext cx="9149793" cy="4520410"/>
            <a:chOff x="295575" y="341449"/>
            <a:chExt cx="9149793" cy="4520410"/>
          </a:xfrm>
        </p:grpSpPr>
        <p:pic>
          <p:nvPicPr>
            <p:cNvPr id="88" name="Google Shape;88;p11"/>
            <p:cNvPicPr preferRelativeResize="0"/>
            <p:nvPr/>
          </p:nvPicPr>
          <p:blipFill>
            <a:blip r:embed="rId2">
              <a:alphaModFix/>
            </a:blip>
            <a:stretch>
              <a:fillRect/>
            </a:stretch>
          </p:blipFill>
          <p:spPr>
            <a:xfrm>
              <a:off x="295575" y="341449"/>
              <a:ext cx="417650" cy="396104"/>
            </a:xfrm>
            <a:prstGeom prst="rect">
              <a:avLst/>
            </a:prstGeom>
            <a:noFill/>
            <a:ln>
              <a:noFill/>
            </a:ln>
          </p:spPr>
        </p:pic>
        <p:pic>
          <p:nvPicPr>
            <p:cNvPr id="89" name="Google Shape;89;p11"/>
            <p:cNvPicPr preferRelativeResize="0"/>
            <p:nvPr/>
          </p:nvPicPr>
          <p:blipFill>
            <a:blip r:embed="rId3">
              <a:alphaModFix/>
            </a:blip>
            <a:stretch>
              <a:fillRect/>
            </a:stretch>
          </p:blipFill>
          <p:spPr>
            <a:xfrm rot="-7781292">
              <a:off x="8213847" y="437350"/>
              <a:ext cx="417650" cy="440556"/>
            </a:xfrm>
            <a:prstGeom prst="rect">
              <a:avLst/>
            </a:prstGeom>
            <a:noFill/>
            <a:ln>
              <a:noFill/>
            </a:ln>
          </p:spPr>
        </p:pic>
        <p:pic>
          <p:nvPicPr>
            <p:cNvPr id="90" name="Google Shape;90;p11"/>
            <p:cNvPicPr preferRelativeResize="0"/>
            <p:nvPr/>
          </p:nvPicPr>
          <p:blipFill>
            <a:blip r:embed="rId4">
              <a:alphaModFix/>
            </a:blip>
            <a:stretch>
              <a:fillRect/>
            </a:stretch>
          </p:blipFill>
          <p:spPr>
            <a:xfrm>
              <a:off x="8517928" y="1797421"/>
              <a:ext cx="927441" cy="995982"/>
            </a:xfrm>
            <a:prstGeom prst="rect">
              <a:avLst/>
            </a:prstGeom>
            <a:noFill/>
            <a:ln>
              <a:noFill/>
            </a:ln>
          </p:spPr>
        </p:pic>
        <p:pic>
          <p:nvPicPr>
            <p:cNvPr id="91" name="Google Shape;91;p11"/>
            <p:cNvPicPr preferRelativeResize="0"/>
            <p:nvPr/>
          </p:nvPicPr>
          <p:blipFill>
            <a:blip r:embed="rId5">
              <a:alphaModFix/>
            </a:blip>
            <a:stretch>
              <a:fillRect/>
            </a:stretch>
          </p:blipFill>
          <p:spPr>
            <a:xfrm rot="-7827531">
              <a:off x="527951" y="4400488"/>
              <a:ext cx="370550" cy="388624"/>
            </a:xfrm>
            <a:prstGeom prst="rect">
              <a:avLst/>
            </a:prstGeom>
            <a:noFill/>
            <a:ln>
              <a:noFill/>
            </a:ln>
          </p:spPr>
        </p:pic>
      </p:grpSp>
      <p:sp>
        <p:nvSpPr>
          <p:cNvPr id="92" name="Google Shape;92;p11"/>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bg>
      <p:bgPr>
        <a:noFill/>
      </p:bgPr>
    </p:bg>
    <p:spTree>
      <p:nvGrpSpPr>
        <p:cNvPr id="93" name="Shape 93"/>
        <p:cNvGrpSpPr/>
        <p:nvPr/>
      </p:nvGrpSpPr>
      <p:grpSpPr>
        <a:xfrm>
          <a:off x="0" y="0"/>
          <a:ext cx="0" cy="0"/>
          <a:chOff x="0" y="0"/>
          <a:chExt cx="0" cy="0"/>
        </a:xfrm>
      </p:grpSpPr>
      <p:sp>
        <p:nvSpPr>
          <p:cNvPr id="94" name="Google Shape;94;p12"/>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able of contents">
  <p:cSld name="CUSTOM_2">
    <p:spTree>
      <p:nvGrpSpPr>
        <p:cNvPr id="95" name="Shape 95"/>
        <p:cNvGrpSpPr/>
        <p:nvPr/>
      </p:nvGrpSpPr>
      <p:grpSpPr>
        <a:xfrm>
          <a:off x="0" y="0"/>
          <a:ext cx="0" cy="0"/>
          <a:chOff x="0" y="0"/>
          <a:chExt cx="0" cy="0"/>
        </a:xfrm>
      </p:grpSpPr>
      <p:sp>
        <p:nvSpPr>
          <p:cNvPr id="96" name="Google Shape;96;p13"/>
          <p:cNvSpPr txBox="1"/>
          <p:nvPr>
            <p:ph type="title"/>
          </p:nvPr>
        </p:nvSpPr>
        <p:spPr>
          <a:xfrm>
            <a:off x="1978695" y="1392250"/>
            <a:ext cx="2414100" cy="775800"/>
          </a:xfrm>
          <a:prstGeom prst="rect">
            <a:avLst/>
          </a:prstGeom>
        </p:spPr>
        <p:txBody>
          <a:bodyPr anchorCtr="0" anchor="b" bIns="91425" lIns="91425" spcFirstLastPara="1" rIns="91425" wrap="square" tIns="91425">
            <a:noAutofit/>
          </a:bodyPr>
          <a:lstStyle>
            <a:lvl1pPr lvl="0" rtl="0">
              <a:spcBef>
                <a:spcPts val="0"/>
              </a:spcBef>
              <a:spcAft>
                <a:spcPts val="0"/>
              </a:spcAft>
              <a:buSzPts val="2800"/>
              <a:buNone/>
              <a:defRPr sz="1800">
                <a:solidFill>
                  <a:schemeClr val="dk2"/>
                </a:solidFill>
              </a:defRPr>
            </a:lvl1pPr>
            <a:lvl2pPr lvl="1" rtl="0" algn="ctr">
              <a:spcBef>
                <a:spcPts val="0"/>
              </a:spcBef>
              <a:spcAft>
                <a:spcPts val="0"/>
              </a:spcAft>
              <a:buSzPts val="2800"/>
              <a:buNone/>
              <a:defRPr/>
            </a:lvl2pPr>
            <a:lvl3pPr lvl="2" rtl="0" algn="ctr">
              <a:spcBef>
                <a:spcPts val="0"/>
              </a:spcBef>
              <a:spcAft>
                <a:spcPts val="0"/>
              </a:spcAft>
              <a:buSzPts val="2800"/>
              <a:buNone/>
              <a:defRPr/>
            </a:lvl3pPr>
            <a:lvl4pPr lvl="3" rtl="0" algn="ctr">
              <a:spcBef>
                <a:spcPts val="0"/>
              </a:spcBef>
              <a:spcAft>
                <a:spcPts val="0"/>
              </a:spcAft>
              <a:buSzPts val="2800"/>
              <a:buNone/>
              <a:defRPr/>
            </a:lvl4pPr>
            <a:lvl5pPr lvl="4" rtl="0" algn="ctr">
              <a:spcBef>
                <a:spcPts val="0"/>
              </a:spcBef>
              <a:spcAft>
                <a:spcPts val="0"/>
              </a:spcAft>
              <a:buSzPts val="2800"/>
              <a:buNone/>
              <a:defRPr/>
            </a:lvl5pPr>
            <a:lvl6pPr lvl="5" rtl="0" algn="ctr">
              <a:spcBef>
                <a:spcPts val="0"/>
              </a:spcBef>
              <a:spcAft>
                <a:spcPts val="0"/>
              </a:spcAft>
              <a:buSzPts val="2800"/>
              <a:buNone/>
              <a:defRPr/>
            </a:lvl6pPr>
            <a:lvl7pPr lvl="6" rtl="0" algn="ctr">
              <a:spcBef>
                <a:spcPts val="0"/>
              </a:spcBef>
              <a:spcAft>
                <a:spcPts val="0"/>
              </a:spcAft>
              <a:buSzPts val="2800"/>
              <a:buNone/>
              <a:defRPr/>
            </a:lvl7pPr>
            <a:lvl8pPr lvl="7" rtl="0" algn="ctr">
              <a:spcBef>
                <a:spcPts val="0"/>
              </a:spcBef>
              <a:spcAft>
                <a:spcPts val="0"/>
              </a:spcAft>
              <a:buSzPts val="2800"/>
              <a:buNone/>
              <a:defRPr/>
            </a:lvl8pPr>
            <a:lvl9pPr lvl="8" rtl="0" algn="ctr">
              <a:spcBef>
                <a:spcPts val="0"/>
              </a:spcBef>
              <a:spcAft>
                <a:spcPts val="0"/>
              </a:spcAft>
              <a:buSzPts val="2800"/>
              <a:buNone/>
              <a:defRPr/>
            </a:lvl9pPr>
          </a:lstStyle>
          <a:p/>
        </p:txBody>
      </p:sp>
      <p:sp>
        <p:nvSpPr>
          <p:cNvPr id="97" name="Google Shape;97;p13"/>
          <p:cNvSpPr txBox="1"/>
          <p:nvPr>
            <p:ph idx="2" type="title"/>
          </p:nvPr>
        </p:nvSpPr>
        <p:spPr>
          <a:xfrm>
            <a:off x="5722419" y="1392250"/>
            <a:ext cx="2414100" cy="775800"/>
          </a:xfrm>
          <a:prstGeom prst="rect">
            <a:avLst/>
          </a:prstGeom>
        </p:spPr>
        <p:txBody>
          <a:bodyPr anchorCtr="0" anchor="b" bIns="91425" lIns="91425" spcFirstLastPara="1" rIns="91425" wrap="square" tIns="91425">
            <a:noAutofit/>
          </a:bodyPr>
          <a:lstStyle>
            <a:lvl1pPr lvl="0" rtl="0">
              <a:spcBef>
                <a:spcPts val="0"/>
              </a:spcBef>
              <a:spcAft>
                <a:spcPts val="0"/>
              </a:spcAft>
              <a:buSzPts val="2800"/>
              <a:buNone/>
              <a:defRPr sz="1800">
                <a:solidFill>
                  <a:schemeClr val="dk2"/>
                </a:solidFill>
              </a:defRPr>
            </a:lvl1pPr>
            <a:lvl2pPr lvl="1" rtl="0" algn="ctr">
              <a:spcBef>
                <a:spcPts val="0"/>
              </a:spcBef>
              <a:spcAft>
                <a:spcPts val="0"/>
              </a:spcAft>
              <a:buSzPts val="2800"/>
              <a:buNone/>
              <a:defRPr/>
            </a:lvl2pPr>
            <a:lvl3pPr lvl="2" rtl="0" algn="ctr">
              <a:spcBef>
                <a:spcPts val="0"/>
              </a:spcBef>
              <a:spcAft>
                <a:spcPts val="0"/>
              </a:spcAft>
              <a:buSzPts val="2800"/>
              <a:buNone/>
              <a:defRPr/>
            </a:lvl3pPr>
            <a:lvl4pPr lvl="3" rtl="0" algn="ctr">
              <a:spcBef>
                <a:spcPts val="0"/>
              </a:spcBef>
              <a:spcAft>
                <a:spcPts val="0"/>
              </a:spcAft>
              <a:buSzPts val="2800"/>
              <a:buNone/>
              <a:defRPr/>
            </a:lvl4pPr>
            <a:lvl5pPr lvl="4" rtl="0" algn="ctr">
              <a:spcBef>
                <a:spcPts val="0"/>
              </a:spcBef>
              <a:spcAft>
                <a:spcPts val="0"/>
              </a:spcAft>
              <a:buSzPts val="2800"/>
              <a:buNone/>
              <a:defRPr/>
            </a:lvl5pPr>
            <a:lvl6pPr lvl="5" rtl="0" algn="ctr">
              <a:spcBef>
                <a:spcPts val="0"/>
              </a:spcBef>
              <a:spcAft>
                <a:spcPts val="0"/>
              </a:spcAft>
              <a:buSzPts val="2800"/>
              <a:buNone/>
              <a:defRPr/>
            </a:lvl6pPr>
            <a:lvl7pPr lvl="6" rtl="0" algn="ctr">
              <a:spcBef>
                <a:spcPts val="0"/>
              </a:spcBef>
              <a:spcAft>
                <a:spcPts val="0"/>
              </a:spcAft>
              <a:buSzPts val="2800"/>
              <a:buNone/>
              <a:defRPr/>
            </a:lvl7pPr>
            <a:lvl8pPr lvl="7" rtl="0" algn="ctr">
              <a:spcBef>
                <a:spcPts val="0"/>
              </a:spcBef>
              <a:spcAft>
                <a:spcPts val="0"/>
              </a:spcAft>
              <a:buSzPts val="2800"/>
              <a:buNone/>
              <a:defRPr/>
            </a:lvl8pPr>
            <a:lvl9pPr lvl="8" rtl="0" algn="ctr">
              <a:spcBef>
                <a:spcPts val="0"/>
              </a:spcBef>
              <a:spcAft>
                <a:spcPts val="0"/>
              </a:spcAft>
              <a:buSzPts val="2800"/>
              <a:buNone/>
              <a:defRPr/>
            </a:lvl9pPr>
          </a:lstStyle>
          <a:p/>
        </p:txBody>
      </p:sp>
      <p:sp>
        <p:nvSpPr>
          <p:cNvPr id="98" name="Google Shape;98;p13"/>
          <p:cNvSpPr txBox="1"/>
          <p:nvPr>
            <p:ph idx="1" type="subTitle"/>
          </p:nvPr>
        </p:nvSpPr>
        <p:spPr>
          <a:xfrm>
            <a:off x="1978696" y="2129950"/>
            <a:ext cx="2414100" cy="5727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800"/>
              <a:buNone/>
              <a:defRPr sz="1200"/>
            </a:lvl1pPr>
            <a:lvl2pPr lvl="1" rtl="0" algn="ctr">
              <a:spcBef>
                <a:spcPts val="0"/>
              </a:spcBef>
              <a:spcAft>
                <a:spcPts val="0"/>
              </a:spcAft>
              <a:buSzPts val="1400"/>
              <a:buNone/>
              <a:defRPr/>
            </a:lvl2pPr>
            <a:lvl3pPr lvl="2" rtl="0" algn="ctr">
              <a:spcBef>
                <a:spcPts val="0"/>
              </a:spcBef>
              <a:spcAft>
                <a:spcPts val="0"/>
              </a:spcAft>
              <a:buSzPts val="1400"/>
              <a:buNone/>
              <a:defRPr/>
            </a:lvl3pPr>
            <a:lvl4pPr lvl="3" rtl="0" algn="ctr">
              <a:spcBef>
                <a:spcPts val="0"/>
              </a:spcBef>
              <a:spcAft>
                <a:spcPts val="0"/>
              </a:spcAft>
              <a:buSzPts val="1400"/>
              <a:buNone/>
              <a:defRPr/>
            </a:lvl4pPr>
            <a:lvl5pPr lvl="4" rtl="0" algn="ctr">
              <a:spcBef>
                <a:spcPts val="0"/>
              </a:spcBef>
              <a:spcAft>
                <a:spcPts val="0"/>
              </a:spcAft>
              <a:buSzPts val="1400"/>
              <a:buNone/>
              <a:defRPr/>
            </a:lvl5pPr>
            <a:lvl6pPr lvl="5" rtl="0" algn="ctr">
              <a:spcBef>
                <a:spcPts val="0"/>
              </a:spcBef>
              <a:spcAft>
                <a:spcPts val="0"/>
              </a:spcAft>
              <a:buSzPts val="1400"/>
              <a:buNone/>
              <a:defRPr/>
            </a:lvl6pPr>
            <a:lvl7pPr lvl="6" rtl="0" algn="ctr">
              <a:spcBef>
                <a:spcPts val="0"/>
              </a:spcBef>
              <a:spcAft>
                <a:spcPts val="0"/>
              </a:spcAft>
              <a:buSzPts val="1400"/>
              <a:buNone/>
              <a:defRPr/>
            </a:lvl7pPr>
            <a:lvl8pPr lvl="7" rtl="0" algn="ctr">
              <a:spcBef>
                <a:spcPts val="0"/>
              </a:spcBef>
              <a:spcAft>
                <a:spcPts val="0"/>
              </a:spcAft>
              <a:buSzPts val="1400"/>
              <a:buNone/>
              <a:defRPr/>
            </a:lvl8pPr>
            <a:lvl9pPr lvl="8" rtl="0" algn="ctr">
              <a:spcBef>
                <a:spcPts val="0"/>
              </a:spcBef>
              <a:spcAft>
                <a:spcPts val="0"/>
              </a:spcAft>
              <a:buSzPts val="1400"/>
              <a:buNone/>
              <a:defRPr/>
            </a:lvl9pPr>
          </a:lstStyle>
          <a:p/>
        </p:txBody>
      </p:sp>
      <p:sp>
        <p:nvSpPr>
          <p:cNvPr id="99" name="Google Shape;99;p13"/>
          <p:cNvSpPr txBox="1"/>
          <p:nvPr>
            <p:ph idx="3" type="subTitle"/>
          </p:nvPr>
        </p:nvSpPr>
        <p:spPr>
          <a:xfrm>
            <a:off x="5722421" y="2129950"/>
            <a:ext cx="2414100" cy="5727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800"/>
              <a:buNone/>
              <a:defRPr sz="1200"/>
            </a:lvl1pPr>
            <a:lvl2pPr lvl="1" rtl="0" algn="ctr">
              <a:spcBef>
                <a:spcPts val="0"/>
              </a:spcBef>
              <a:spcAft>
                <a:spcPts val="0"/>
              </a:spcAft>
              <a:buSzPts val="1400"/>
              <a:buNone/>
              <a:defRPr/>
            </a:lvl2pPr>
            <a:lvl3pPr lvl="2" rtl="0" algn="ctr">
              <a:spcBef>
                <a:spcPts val="0"/>
              </a:spcBef>
              <a:spcAft>
                <a:spcPts val="0"/>
              </a:spcAft>
              <a:buSzPts val="1400"/>
              <a:buNone/>
              <a:defRPr/>
            </a:lvl3pPr>
            <a:lvl4pPr lvl="3" rtl="0" algn="ctr">
              <a:spcBef>
                <a:spcPts val="0"/>
              </a:spcBef>
              <a:spcAft>
                <a:spcPts val="0"/>
              </a:spcAft>
              <a:buSzPts val="1400"/>
              <a:buNone/>
              <a:defRPr/>
            </a:lvl4pPr>
            <a:lvl5pPr lvl="4" rtl="0" algn="ctr">
              <a:spcBef>
                <a:spcPts val="0"/>
              </a:spcBef>
              <a:spcAft>
                <a:spcPts val="0"/>
              </a:spcAft>
              <a:buSzPts val="1400"/>
              <a:buNone/>
              <a:defRPr/>
            </a:lvl5pPr>
            <a:lvl6pPr lvl="5" rtl="0" algn="ctr">
              <a:spcBef>
                <a:spcPts val="0"/>
              </a:spcBef>
              <a:spcAft>
                <a:spcPts val="0"/>
              </a:spcAft>
              <a:buSzPts val="1400"/>
              <a:buNone/>
              <a:defRPr/>
            </a:lvl6pPr>
            <a:lvl7pPr lvl="6" rtl="0" algn="ctr">
              <a:spcBef>
                <a:spcPts val="0"/>
              </a:spcBef>
              <a:spcAft>
                <a:spcPts val="0"/>
              </a:spcAft>
              <a:buSzPts val="1400"/>
              <a:buNone/>
              <a:defRPr/>
            </a:lvl7pPr>
            <a:lvl8pPr lvl="7" rtl="0" algn="ctr">
              <a:spcBef>
                <a:spcPts val="0"/>
              </a:spcBef>
              <a:spcAft>
                <a:spcPts val="0"/>
              </a:spcAft>
              <a:buSzPts val="1400"/>
              <a:buNone/>
              <a:defRPr/>
            </a:lvl8pPr>
            <a:lvl9pPr lvl="8" rtl="0" algn="ctr">
              <a:spcBef>
                <a:spcPts val="0"/>
              </a:spcBef>
              <a:spcAft>
                <a:spcPts val="0"/>
              </a:spcAft>
              <a:buSzPts val="1400"/>
              <a:buNone/>
              <a:defRPr/>
            </a:lvl9pPr>
          </a:lstStyle>
          <a:p/>
        </p:txBody>
      </p:sp>
      <p:sp>
        <p:nvSpPr>
          <p:cNvPr id="100" name="Google Shape;100;p13"/>
          <p:cNvSpPr txBox="1"/>
          <p:nvPr>
            <p:ph idx="4" type="title"/>
          </p:nvPr>
        </p:nvSpPr>
        <p:spPr>
          <a:xfrm>
            <a:off x="1978695" y="2916750"/>
            <a:ext cx="2414100" cy="775800"/>
          </a:xfrm>
          <a:prstGeom prst="rect">
            <a:avLst/>
          </a:prstGeom>
        </p:spPr>
        <p:txBody>
          <a:bodyPr anchorCtr="0" anchor="b" bIns="91425" lIns="91425" spcFirstLastPara="1" rIns="91425" wrap="square" tIns="91425">
            <a:noAutofit/>
          </a:bodyPr>
          <a:lstStyle>
            <a:lvl1pPr lvl="0" rtl="0">
              <a:spcBef>
                <a:spcPts val="0"/>
              </a:spcBef>
              <a:spcAft>
                <a:spcPts val="0"/>
              </a:spcAft>
              <a:buSzPts val="2800"/>
              <a:buNone/>
              <a:defRPr sz="1800">
                <a:solidFill>
                  <a:schemeClr val="dk2"/>
                </a:solidFill>
              </a:defRPr>
            </a:lvl1pPr>
            <a:lvl2pPr lvl="1" rtl="0" algn="ctr">
              <a:spcBef>
                <a:spcPts val="0"/>
              </a:spcBef>
              <a:spcAft>
                <a:spcPts val="0"/>
              </a:spcAft>
              <a:buSzPts val="2800"/>
              <a:buNone/>
              <a:defRPr/>
            </a:lvl2pPr>
            <a:lvl3pPr lvl="2" rtl="0" algn="ctr">
              <a:spcBef>
                <a:spcPts val="0"/>
              </a:spcBef>
              <a:spcAft>
                <a:spcPts val="0"/>
              </a:spcAft>
              <a:buSzPts val="2800"/>
              <a:buNone/>
              <a:defRPr/>
            </a:lvl3pPr>
            <a:lvl4pPr lvl="3" rtl="0" algn="ctr">
              <a:spcBef>
                <a:spcPts val="0"/>
              </a:spcBef>
              <a:spcAft>
                <a:spcPts val="0"/>
              </a:spcAft>
              <a:buSzPts val="2800"/>
              <a:buNone/>
              <a:defRPr/>
            </a:lvl4pPr>
            <a:lvl5pPr lvl="4" rtl="0" algn="ctr">
              <a:spcBef>
                <a:spcPts val="0"/>
              </a:spcBef>
              <a:spcAft>
                <a:spcPts val="0"/>
              </a:spcAft>
              <a:buSzPts val="2800"/>
              <a:buNone/>
              <a:defRPr/>
            </a:lvl5pPr>
            <a:lvl6pPr lvl="5" rtl="0" algn="ctr">
              <a:spcBef>
                <a:spcPts val="0"/>
              </a:spcBef>
              <a:spcAft>
                <a:spcPts val="0"/>
              </a:spcAft>
              <a:buSzPts val="2800"/>
              <a:buNone/>
              <a:defRPr/>
            </a:lvl6pPr>
            <a:lvl7pPr lvl="6" rtl="0" algn="ctr">
              <a:spcBef>
                <a:spcPts val="0"/>
              </a:spcBef>
              <a:spcAft>
                <a:spcPts val="0"/>
              </a:spcAft>
              <a:buSzPts val="2800"/>
              <a:buNone/>
              <a:defRPr/>
            </a:lvl7pPr>
            <a:lvl8pPr lvl="7" rtl="0" algn="ctr">
              <a:spcBef>
                <a:spcPts val="0"/>
              </a:spcBef>
              <a:spcAft>
                <a:spcPts val="0"/>
              </a:spcAft>
              <a:buSzPts val="2800"/>
              <a:buNone/>
              <a:defRPr/>
            </a:lvl8pPr>
            <a:lvl9pPr lvl="8" rtl="0" algn="ctr">
              <a:spcBef>
                <a:spcPts val="0"/>
              </a:spcBef>
              <a:spcAft>
                <a:spcPts val="0"/>
              </a:spcAft>
              <a:buSzPts val="2800"/>
              <a:buNone/>
              <a:defRPr/>
            </a:lvl9pPr>
          </a:lstStyle>
          <a:p/>
        </p:txBody>
      </p:sp>
      <p:sp>
        <p:nvSpPr>
          <p:cNvPr id="101" name="Google Shape;101;p13"/>
          <p:cNvSpPr txBox="1"/>
          <p:nvPr>
            <p:ph idx="5" type="title"/>
          </p:nvPr>
        </p:nvSpPr>
        <p:spPr>
          <a:xfrm>
            <a:off x="5722419" y="2916750"/>
            <a:ext cx="2414100" cy="775800"/>
          </a:xfrm>
          <a:prstGeom prst="rect">
            <a:avLst/>
          </a:prstGeom>
        </p:spPr>
        <p:txBody>
          <a:bodyPr anchorCtr="0" anchor="b" bIns="91425" lIns="91425" spcFirstLastPara="1" rIns="91425" wrap="square" tIns="91425">
            <a:noAutofit/>
          </a:bodyPr>
          <a:lstStyle>
            <a:lvl1pPr lvl="0" rtl="0">
              <a:spcBef>
                <a:spcPts val="0"/>
              </a:spcBef>
              <a:spcAft>
                <a:spcPts val="0"/>
              </a:spcAft>
              <a:buSzPts val="2800"/>
              <a:buNone/>
              <a:defRPr sz="1800">
                <a:solidFill>
                  <a:schemeClr val="dk2"/>
                </a:solidFill>
              </a:defRPr>
            </a:lvl1pPr>
            <a:lvl2pPr lvl="1" rtl="0" algn="ctr">
              <a:spcBef>
                <a:spcPts val="0"/>
              </a:spcBef>
              <a:spcAft>
                <a:spcPts val="0"/>
              </a:spcAft>
              <a:buSzPts val="2800"/>
              <a:buNone/>
              <a:defRPr/>
            </a:lvl2pPr>
            <a:lvl3pPr lvl="2" rtl="0" algn="ctr">
              <a:spcBef>
                <a:spcPts val="0"/>
              </a:spcBef>
              <a:spcAft>
                <a:spcPts val="0"/>
              </a:spcAft>
              <a:buSzPts val="2800"/>
              <a:buNone/>
              <a:defRPr/>
            </a:lvl3pPr>
            <a:lvl4pPr lvl="3" rtl="0" algn="ctr">
              <a:spcBef>
                <a:spcPts val="0"/>
              </a:spcBef>
              <a:spcAft>
                <a:spcPts val="0"/>
              </a:spcAft>
              <a:buSzPts val="2800"/>
              <a:buNone/>
              <a:defRPr/>
            </a:lvl4pPr>
            <a:lvl5pPr lvl="4" rtl="0" algn="ctr">
              <a:spcBef>
                <a:spcPts val="0"/>
              </a:spcBef>
              <a:spcAft>
                <a:spcPts val="0"/>
              </a:spcAft>
              <a:buSzPts val="2800"/>
              <a:buNone/>
              <a:defRPr/>
            </a:lvl5pPr>
            <a:lvl6pPr lvl="5" rtl="0" algn="ctr">
              <a:spcBef>
                <a:spcPts val="0"/>
              </a:spcBef>
              <a:spcAft>
                <a:spcPts val="0"/>
              </a:spcAft>
              <a:buSzPts val="2800"/>
              <a:buNone/>
              <a:defRPr/>
            </a:lvl6pPr>
            <a:lvl7pPr lvl="6" rtl="0" algn="ctr">
              <a:spcBef>
                <a:spcPts val="0"/>
              </a:spcBef>
              <a:spcAft>
                <a:spcPts val="0"/>
              </a:spcAft>
              <a:buSzPts val="2800"/>
              <a:buNone/>
              <a:defRPr/>
            </a:lvl7pPr>
            <a:lvl8pPr lvl="7" rtl="0" algn="ctr">
              <a:spcBef>
                <a:spcPts val="0"/>
              </a:spcBef>
              <a:spcAft>
                <a:spcPts val="0"/>
              </a:spcAft>
              <a:buSzPts val="2800"/>
              <a:buNone/>
              <a:defRPr/>
            </a:lvl8pPr>
            <a:lvl9pPr lvl="8" rtl="0" algn="ctr">
              <a:spcBef>
                <a:spcPts val="0"/>
              </a:spcBef>
              <a:spcAft>
                <a:spcPts val="0"/>
              </a:spcAft>
              <a:buSzPts val="2800"/>
              <a:buNone/>
              <a:defRPr/>
            </a:lvl9pPr>
          </a:lstStyle>
          <a:p/>
        </p:txBody>
      </p:sp>
      <p:sp>
        <p:nvSpPr>
          <p:cNvPr id="102" name="Google Shape;102;p13"/>
          <p:cNvSpPr txBox="1"/>
          <p:nvPr>
            <p:ph idx="6" type="subTitle"/>
          </p:nvPr>
        </p:nvSpPr>
        <p:spPr>
          <a:xfrm>
            <a:off x="1978723" y="3654450"/>
            <a:ext cx="2414100" cy="5727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800"/>
              <a:buNone/>
              <a:defRPr sz="1200"/>
            </a:lvl1pPr>
            <a:lvl2pPr lvl="1" rtl="0" algn="ctr">
              <a:spcBef>
                <a:spcPts val="0"/>
              </a:spcBef>
              <a:spcAft>
                <a:spcPts val="0"/>
              </a:spcAft>
              <a:buSzPts val="1400"/>
              <a:buNone/>
              <a:defRPr/>
            </a:lvl2pPr>
            <a:lvl3pPr lvl="2" rtl="0" algn="ctr">
              <a:spcBef>
                <a:spcPts val="0"/>
              </a:spcBef>
              <a:spcAft>
                <a:spcPts val="0"/>
              </a:spcAft>
              <a:buSzPts val="1400"/>
              <a:buNone/>
              <a:defRPr/>
            </a:lvl3pPr>
            <a:lvl4pPr lvl="3" rtl="0" algn="ctr">
              <a:spcBef>
                <a:spcPts val="0"/>
              </a:spcBef>
              <a:spcAft>
                <a:spcPts val="0"/>
              </a:spcAft>
              <a:buSzPts val="1400"/>
              <a:buNone/>
              <a:defRPr/>
            </a:lvl4pPr>
            <a:lvl5pPr lvl="4" rtl="0" algn="ctr">
              <a:spcBef>
                <a:spcPts val="0"/>
              </a:spcBef>
              <a:spcAft>
                <a:spcPts val="0"/>
              </a:spcAft>
              <a:buSzPts val="1400"/>
              <a:buNone/>
              <a:defRPr/>
            </a:lvl5pPr>
            <a:lvl6pPr lvl="5" rtl="0" algn="ctr">
              <a:spcBef>
                <a:spcPts val="0"/>
              </a:spcBef>
              <a:spcAft>
                <a:spcPts val="0"/>
              </a:spcAft>
              <a:buSzPts val="1400"/>
              <a:buNone/>
              <a:defRPr/>
            </a:lvl6pPr>
            <a:lvl7pPr lvl="6" rtl="0" algn="ctr">
              <a:spcBef>
                <a:spcPts val="0"/>
              </a:spcBef>
              <a:spcAft>
                <a:spcPts val="0"/>
              </a:spcAft>
              <a:buSzPts val="1400"/>
              <a:buNone/>
              <a:defRPr/>
            </a:lvl7pPr>
            <a:lvl8pPr lvl="7" rtl="0" algn="ctr">
              <a:spcBef>
                <a:spcPts val="0"/>
              </a:spcBef>
              <a:spcAft>
                <a:spcPts val="0"/>
              </a:spcAft>
              <a:buSzPts val="1400"/>
              <a:buNone/>
              <a:defRPr/>
            </a:lvl8pPr>
            <a:lvl9pPr lvl="8" rtl="0" algn="ctr">
              <a:spcBef>
                <a:spcPts val="0"/>
              </a:spcBef>
              <a:spcAft>
                <a:spcPts val="0"/>
              </a:spcAft>
              <a:buSzPts val="1400"/>
              <a:buNone/>
              <a:defRPr/>
            </a:lvl9pPr>
          </a:lstStyle>
          <a:p/>
        </p:txBody>
      </p:sp>
      <p:sp>
        <p:nvSpPr>
          <p:cNvPr id="103" name="Google Shape;103;p13"/>
          <p:cNvSpPr txBox="1"/>
          <p:nvPr>
            <p:ph idx="7" type="subTitle"/>
          </p:nvPr>
        </p:nvSpPr>
        <p:spPr>
          <a:xfrm>
            <a:off x="5722426" y="3654450"/>
            <a:ext cx="2414100" cy="5727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800"/>
              <a:buNone/>
              <a:defRPr sz="1200"/>
            </a:lvl1pPr>
            <a:lvl2pPr lvl="1" rtl="0" algn="ctr">
              <a:spcBef>
                <a:spcPts val="0"/>
              </a:spcBef>
              <a:spcAft>
                <a:spcPts val="0"/>
              </a:spcAft>
              <a:buSzPts val="1400"/>
              <a:buNone/>
              <a:defRPr/>
            </a:lvl2pPr>
            <a:lvl3pPr lvl="2" rtl="0" algn="ctr">
              <a:spcBef>
                <a:spcPts val="0"/>
              </a:spcBef>
              <a:spcAft>
                <a:spcPts val="0"/>
              </a:spcAft>
              <a:buSzPts val="1400"/>
              <a:buNone/>
              <a:defRPr/>
            </a:lvl3pPr>
            <a:lvl4pPr lvl="3" rtl="0" algn="ctr">
              <a:spcBef>
                <a:spcPts val="0"/>
              </a:spcBef>
              <a:spcAft>
                <a:spcPts val="0"/>
              </a:spcAft>
              <a:buSzPts val="1400"/>
              <a:buNone/>
              <a:defRPr/>
            </a:lvl4pPr>
            <a:lvl5pPr lvl="4" rtl="0" algn="ctr">
              <a:spcBef>
                <a:spcPts val="0"/>
              </a:spcBef>
              <a:spcAft>
                <a:spcPts val="0"/>
              </a:spcAft>
              <a:buSzPts val="1400"/>
              <a:buNone/>
              <a:defRPr/>
            </a:lvl5pPr>
            <a:lvl6pPr lvl="5" rtl="0" algn="ctr">
              <a:spcBef>
                <a:spcPts val="0"/>
              </a:spcBef>
              <a:spcAft>
                <a:spcPts val="0"/>
              </a:spcAft>
              <a:buSzPts val="1400"/>
              <a:buNone/>
              <a:defRPr/>
            </a:lvl6pPr>
            <a:lvl7pPr lvl="6" rtl="0" algn="ctr">
              <a:spcBef>
                <a:spcPts val="0"/>
              </a:spcBef>
              <a:spcAft>
                <a:spcPts val="0"/>
              </a:spcAft>
              <a:buSzPts val="1400"/>
              <a:buNone/>
              <a:defRPr/>
            </a:lvl7pPr>
            <a:lvl8pPr lvl="7" rtl="0" algn="ctr">
              <a:spcBef>
                <a:spcPts val="0"/>
              </a:spcBef>
              <a:spcAft>
                <a:spcPts val="0"/>
              </a:spcAft>
              <a:buSzPts val="1400"/>
              <a:buNone/>
              <a:defRPr/>
            </a:lvl8pPr>
            <a:lvl9pPr lvl="8" rtl="0" algn="ctr">
              <a:spcBef>
                <a:spcPts val="0"/>
              </a:spcBef>
              <a:spcAft>
                <a:spcPts val="0"/>
              </a:spcAft>
              <a:buSzPts val="1400"/>
              <a:buNone/>
              <a:defRPr/>
            </a:lvl9pPr>
          </a:lstStyle>
          <a:p/>
        </p:txBody>
      </p:sp>
      <p:sp>
        <p:nvSpPr>
          <p:cNvPr id="104" name="Google Shape;104;p13"/>
          <p:cNvSpPr txBox="1"/>
          <p:nvPr>
            <p:ph hasCustomPrompt="1" idx="8" type="title"/>
          </p:nvPr>
        </p:nvSpPr>
        <p:spPr>
          <a:xfrm>
            <a:off x="1007474" y="1529795"/>
            <a:ext cx="775800" cy="775800"/>
          </a:xfrm>
          <a:prstGeom prst="rect">
            <a:avLst/>
          </a:prstGeom>
          <a:solidFill>
            <a:schemeClr val="accent2"/>
          </a:solidFill>
          <a:ln>
            <a:noFill/>
          </a:ln>
        </p:spPr>
        <p:txBody>
          <a:bodyPr anchorCtr="0" anchor="ctr" bIns="91425" lIns="91425" spcFirstLastPara="1" rIns="91425" wrap="square" tIns="91425">
            <a:noAutofit/>
          </a:bodyPr>
          <a:lstStyle>
            <a:lvl1pPr lvl="0" rtl="0" algn="ctr">
              <a:spcBef>
                <a:spcPts val="0"/>
              </a:spcBef>
              <a:spcAft>
                <a:spcPts val="0"/>
              </a:spcAft>
              <a:buSzPts val="4000"/>
              <a:buNone/>
              <a:defRPr/>
            </a:lvl1pPr>
            <a:lvl2pPr lvl="1" rtl="0" algn="ctr">
              <a:spcBef>
                <a:spcPts val="0"/>
              </a:spcBef>
              <a:spcAft>
                <a:spcPts val="0"/>
              </a:spcAft>
              <a:buSzPts val="4000"/>
              <a:buNone/>
              <a:defRPr sz="4000"/>
            </a:lvl2pPr>
            <a:lvl3pPr lvl="2" rtl="0" algn="ctr">
              <a:spcBef>
                <a:spcPts val="0"/>
              </a:spcBef>
              <a:spcAft>
                <a:spcPts val="0"/>
              </a:spcAft>
              <a:buSzPts val="4000"/>
              <a:buNone/>
              <a:defRPr sz="4000"/>
            </a:lvl3pPr>
            <a:lvl4pPr lvl="3" rtl="0" algn="ctr">
              <a:spcBef>
                <a:spcPts val="0"/>
              </a:spcBef>
              <a:spcAft>
                <a:spcPts val="0"/>
              </a:spcAft>
              <a:buSzPts val="4000"/>
              <a:buNone/>
              <a:defRPr sz="4000"/>
            </a:lvl4pPr>
            <a:lvl5pPr lvl="4" rtl="0" algn="ctr">
              <a:spcBef>
                <a:spcPts val="0"/>
              </a:spcBef>
              <a:spcAft>
                <a:spcPts val="0"/>
              </a:spcAft>
              <a:buSzPts val="4000"/>
              <a:buNone/>
              <a:defRPr sz="4000"/>
            </a:lvl5pPr>
            <a:lvl6pPr lvl="5" rtl="0" algn="ctr">
              <a:spcBef>
                <a:spcPts val="0"/>
              </a:spcBef>
              <a:spcAft>
                <a:spcPts val="0"/>
              </a:spcAft>
              <a:buSzPts val="4000"/>
              <a:buNone/>
              <a:defRPr sz="4000"/>
            </a:lvl6pPr>
            <a:lvl7pPr lvl="6" rtl="0" algn="ctr">
              <a:spcBef>
                <a:spcPts val="0"/>
              </a:spcBef>
              <a:spcAft>
                <a:spcPts val="0"/>
              </a:spcAft>
              <a:buSzPts val="4000"/>
              <a:buNone/>
              <a:defRPr sz="4000"/>
            </a:lvl7pPr>
            <a:lvl8pPr lvl="7" rtl="0" algn="ctr">
              <a:spcBef>
                <a:spcPts val="0"/>
              </a:spcBef>
              <a:spcAft>
                <a:spcPts val="0"/>
              </a:spcAft>
              <a:buSzPts val="4000"/>
              <a:buNone/>
              <a:defRPr sz="4000"/>
            </a:lvl8pPr>
            <a:lvl9pPr lvl="8" rtl="0" algn="ctr">
              <a:spcBef>
                <a:spcPts val="0"/>
              </a:spcBef>
              <a:spcAft>
                <a:spcPts val="0"/>
              </a:spcAft>
              <a:buSzPts val="4000"/>
              <a:buNone/>
              <a:defRPr sz="4000"/>
            </a:lvl9pPr>
          </a:lstStyle>
          <a:p>
            <a:r>
              <a:t>xx%</a:t>
            </a:r>
          </a:p>
        </p:txBody>
      </p:sp>
      <p:sp>
        <p:nvSpPr>
          <p:cNvPr id="105" name="Google Shape;105;p13"/>
          <p:cNvSpPr txBox="1"/>
          <p:nvPr>
            <p:ph hasCustomPrompt="1" idx="9" type="title"/>
          </p:nvPr>
        </p:nvSpPr>
        <p:spPr>
          <a:xfrm>
            <a:off x="1007474" y="3056695"/>
            <a:ext cx="775800" cy="775800"/>
          </a:xfrm>
          <a:prstGeom prst="rect">
            <a:avLst/>
          </a:prstGeom>
          <a:solidFill>
            <a:schemeClr val="accent2"/>
          </a:solidFill>
          <a:ln>
            <a:noFill/>
          </a:ln>
        </p:spPr>
        <p:txBody>
          <a:bodyPr anchorCtr="0" anchor="ctr" bIns="91425" lIns="91425" spcFirstLastPara="1" rIns="91425" wrap="square" tIns="91425">
            <a:noAutofit/>
          </a:bodyPr>
          <a:lstStyle>
            <a:lvl1pPr lvl="0" rtl="0" algn="ctr">
              <a:spcBef>
                <a:spcPts val="0"/>
              </a:spcBef>
              <a:spcAft>
                <a:spcPts val="0"/>
              </a:spcAft>
              <a:buSzPts val="4000"/>
              <a:buNone/>
              <a:defRPr/>
            </a:lvl1pPr>
            <a:lvl2pPr lvl="1" rtl="0" algn="ctr">
              <a:spcBef>
                <a:spcPts val="0"/>
              </a:spcBef>
              <a:spcAft>
                <a:spcPts val="0"/>
              </a:spcAft>
              <a:buSzPts val="4000"/>
              <a:buNone/>
              <a:defRPr sz="4000"/>
            </a:lvl2pPr>
            <a:lvl3pPr lvl="2" rtl="0" algn="ctr">
              <a:spcBef>
                <a:spcPts val="0"/>
              </a:spcBef>
              <a:spcAft>
                <a:spcPts val="0"/>
              </a:spcAft>
              <a:buSzPts val="4000"/>
              <a:buNone/>
              <a:defRPr sz="4000"/>
            </a:lvl3pPr>
            <a:lvl4pPr lvl="3" rtl="0" algn="ctr">
              <a:spcBef>
                <a:spcPts val="0"/>
              </a:spcBef>
              <a:spcAft>
                <a:spcPts val="0"/>
              </a:spcAft>
              <a:buSzPts val="4000"/>
              <a:buNone/>
              <a:defRPr sz="4000"/>
            </a:lvl4pPr>
            <a:lvl5pPr lvl="4" rtl="0" algn="ctr">
              <a:spcBef>
                <a:spcPts val="0"/>
              </a:spcBef>
              <a:spcAft>
                <a:spcPts val="0"/>
              </a:spcAft>
              <a:buSzPts val="4000"/>
              <a:buNone/>
              <a:defRPr sz="4000"/>
            </a:lvl5pPr>
            <a:lvl6pPr lvl="5" rtl="0" algn="ctr">
              <a:spcBef>
                <a:spcPts val="0"/>
              </a:spcBef>
              <a:spcAft>
                <a:spcPts val="0"/>
              </a:spcAft>
              <a:buSzPts val="4000"/>
              <a:buNone/>
              <a:defRPr sz="4000"/>
            </a:lvl6pPr>
            <a:lvl7pPr lvl="6" rtl="0" algn="ctr">
              <a:spcBef>
                <a:spcPts val="0"/>
              </a:spcBef>
              <a:spcAft>
                <a:spcPts val="0"/>
              </a:spcAft>
              <a:buSzPts val="4000"/>
              <a:buNone/>
              <a:defRPr sz="4000"/>
            </a:lvl7pPr>
            <a:lvl8pPr lvl="7" rtl="0" algn="ctr">
              <a:spcBef>
                <a:spcPts val="0"/>
              </a:spcBef>
              <a:spcAft>
                <a:spcPts val="0"/>
              </a:spcAft>
              <a:buSzPts val="4000"/>
              <a:buNone/>
              <a:defRPr sz="4000"/>
            </a:lvl8pPr>
            <a:lvl9pPr lvl="8" rtl="0" algn="ctr">
              <a:spcBef>
                <a:spcPts val="0"/>
              </a:spcBef>
              <a:spcAft>
                <a:spcPts val="0"/>
              </a:spcAft>
              <a:buSzPts val="4000"/>
              <a:buNone/>
              <a:defRPr sz="4000"/>
            </a:lvl9pPr>
          </a:lstStyle>
          <a:p>
            <a:r>
              <a:t>xx%</a:t>
            </a:r>
          </a:p>
        </p:txBody>
      </p:sp>
      <p:sp>
        <p:nvSpPr>
          <p:cNvPr id="106" name="Google Shape;106;p13"/>
          <p:cNvSpPr txBox="1"/>
          <p:nvPr>
            <p:ph hasCustomPrompt="1" idx="13" type="title"/>
          </p:nvPr>
        </p:nvSpPr>
        <p:spPr>
          <a:xfrm>
            <a:off x="4754729" y="1529795"/>
            <a:ext cx="775800" cy="775800"/>
          </a:xfrm>
          <a:prstGeom prst="rect">
            <a:avLst/>
          </a:prstGeom>
          <a:solidFill>
            <a:schemeClr val="accent2"/>
          </a:solidFill>
          <a:ln>
            <a:noFill/>
          </a:ln>
        </p:spPr>
        <p:txBody>
          <a:bodyPr anchorCtr="0" anchor="ctr" bIns="91425" lIns="91425" spcFirstLastPara="1" rIns="91425" wrap="square" tIns="91425">
            <a:noAutofit/>
          </a:bodyPr>
          <a:lstStyle>
            <a:lvl1pPr lvl="0" rtl="0" algn="ctr">
              <a:spcBef>
                <a:spcPts val="0"/>
              </a:spcBef>
              <a:spcAft>
                <a:spcPts val="0"/>
              </a:spcAft>
              <a:buSzPts val="4000"/>
              <a:buNone/>
              <a:defRPr/>
            </a:lvl1pPr>
            <a:lvl2pPr lvl="1" rtl="0" algn="ctr">
              <a:spcBef>
                <a:spcPts val="0"/>
              </a:spcBef>
              <a:spcAft>
                <a:spcPts val="0"/>
              </a:spcAft>
              <a:buSzPts val="4000"/>
              <a:buNone/>
              <a:defRPr sz="4000"/>
            </a:lvl2pPr>
            <a:lvl3pPr lvl="2" rtl="0" algn="ctr">
              <a:spcBef>
                <a:spcPts val="0"/>
              </a:spcBef>
              <a:spcAft>
                <a:spcPts val="0"/>
              </a:spcAft>
              <a:buSzPts val="4000"/>
              <a:buNone/>
              <a:defRPr sz="4000"/>
            </a:lvl3pPr>
            <a:lvl4pPr lvl="3" rtl="0" algn="ctr">
              <a:spcBef>
                <a:spcPts val="0"/>
              </a:spcBef>
              <a:spcAft>
                <a:spcPts val="0"/>
              </a:spcAft>
              <a:buSzPts val="4000"/>
              <a:buNone/>
              <a:defRPr sz="4000"/>
            </a:lvl4pPr>
            <a:lvl5pPr lvl="4" rtl="0" algn="ctr">
              <a:spcBef>
                <a:spcPts val="0"/>
              </a:spcBef>
              <a:spcAft>
                <a:spcPts val="0"/>
              </a:spcAft>
              <a:buSzPts val="4000"/>
              <a:buNone/>
              <a:defRPr sz="4000"/>
            </a:lvl5pPr>
            <a:lvl6pPr lvl="5" rtl="0" algn="ctr">
              <a:spcBef>
                <a:spcPts val="0"/>
              </a:spcBef>
              <a:spcAft>
                <a:spcPts val="0"/>
              </a:spcAft>
              <a:buSzPts val="4000"/>
              <a:buNone/>
              <a:defRPr sz="4000"/>
            </a:lvl6pPr>
            <a:lvl7pPr lvl="6" rtl="0" algn="ctr">
              <a:spcBef>
                <a:spcPts val="0"/>
              </a:spcBef>
              <a:spcAft>
                <a:spcPts val="0"/>
              </a:spcAft>
              <a:buSzPts val="4000"/>
              <a:buNone/>
              <a:defRPr sz="4000"/>
            </a:lvl7pPr>
            <a:lvl8pPr lvl="7" rtl="0" algn="ctr">
              <a:spcBef>
                <a:spcPts val="0"/>
              </a:spcBef>
              <a:spcAft>
                <a:spcPts val="0"/>
              </a:spcAft>
              <a:buSzPts val="4000"/>
              <a:buNone/>
              <a:defRPr sz="4000"/>
            </a:lvl8pPr>
            <a:lvl9pPr lvl="8" rtl="0" algn="ctr">
              <a:spcBef>
                <a:spcPts val="0"/>
              </a:spcBef>
              <a:spcAft>
                <a:spcPts val="0"/>
              </a:spcAft>
              <a:buSzPts val="4000"/>
              <a:buNone/>
              <a:defRPr sz="4000"/>
            </a:lvl9pPr>
          </a:lstStyle>
          <a:p>
            <a:r>
              <a:t>xx%</a:t>
            </a:r>
          </a:p>
        </p:txBody>
      </p:sp>
      <p:sp>
        <p:nvSpPr>
          <p:cNvPr id="107" name="Google Shape;107;p13"/>
          <p:cNvSpPr txBox="1"/>
          <p:nvPr>
            <p:ph hasCustomPrompt="1" idx="14" type="title"/>
          </p:nvPr>
        </p:nvSpPr>
        <p:spPr>
          <a:xfrm>
            <a:off x="4754729" y="3056695"/>
            <a:ext cx="775800" cy="775800"/>
          </a:xfrm>
          <a:prstGeom prst="rect">
            <a:avLst/>
          </a:prstGeom>
          <a:solidFill>
            <a:schemeClr val="accent2"/>
          </a:solidFill>
          <a:ln>
            <a:noFill/>
          </a:ln>
        </p:spPr>
        <p:txBody>
          <a:bodyPr anchorCtr="0" anchor="ctr" bIns="91425" lIns="91425" spcFirstLastPara="1" rIns="91425" wrap="square" tIns="91425">
            <a:noAutofit/>
          </a:bodyPr>
          <a:lstStyle>
            <a:lvl1pPr lvl="0" rtl="0" algn="ctr">
              <a:spcBef>
                <a:spcPts val="0"/>
              </a:spcBef>
              <a:spcAft>
                <a:spcPts val="0"/>
              </a:spcAft>
              <a:buSzPts val="4000"/>
              <a:buNone/>
              <a:defRPr/>
            </a:lvl1pPr>
            <a:lvl2pPr lvl="1" rtl="0" algn="ctr">
              <a:spcBef>
                <a:spcPts val="0"/>
              </a:spcBef>
              <a:spcAft>
                <a:spcPts val="0"/>
              </a:spcAft>
              <a:buSzPts val="4000"/>
              <a:buNone/>
              <a:defRPr sz="4000"/>
            </a:lvl2pPr>
            <a:lvl3pPr lvl="2" rtl="0" algn="ctr">
              <a:spcBef>
                <a:spcPts val="0"/>
              </a:spcBef>
              <a:spcAft>
                <a:spcPts val="0"/>
              </a:spcAft>
              <a:buSzPts val="4000"/>
              <a:buNone/>
              <a:defRPr sz="4000"/>
            </a:lvl3pPr>
            <a:lvl4pPr lvl="3" rtl="0" algn="ctr">
              <a:spcBef>
                <a:spcPts val="0"/>
              </a:spcBef>
              <a:spcAft>
                <a:spcPts val="0"/>
              </a:spcAft>
              <a:buSzPts val="4000"/>
              <a:buNone/>
              <a:defRPr sz="4000"/>
            </a:lvl4pPr>
            <a:lvl5pPr lvl="4" rtl="0" algn="ctr">
              <a:spcBef>
                <a:spcPts val="0"/>
              </a:spcBef>
              <a:spcAft>
                <a:spcPts val="0"/>
              </a:spcAft>
              <a:buSzPts val="4000"/>
              <a:buNone/>
              <a:defRPr sz="4000"/>
            </a:lvl5pPr>
            <a:lvl6pPr lvl="5" rtl="0" algn="ctr">
              <a:spcBef>
                <a:spcPts val="0"/>
              </a:spcBef>
              <a:spcAft>
                <a:spcPts val="0"/>
              </a:spcAft>
              <a:buSzPts val="4000"/>
              <a:buNone/>
              <a:defRPr sz="4000"/>
            </a:lvl6pPr>
            <a:lvl7pPr lvl="6" rtl="0" algn="ctr">
              <a:spcBef>
                <a:spcPts val="0"/>
              </a:spcBef>
              <a:spcAft>
                <a:spcPts val="0"/>
              </a:spcAft>
              <a:buSzPts val="4000"/>
              <a:buNone/>
              <a:defRPr sz="4000"/>
            </a:lvl7pPr>
            <a:lvl8pPr lvl="7" rtl="0" algn="ctr">
              <a:spcBef>
                <a:spcPts val="0"/>
              </a:spcBef>
              <a:spcAft>
                <a:spcPts val="0"/>
              </a:spcAft>
              <a:buSzPts val="4000"/>
              <a:buNone/>
              <a:defRPr sz="4000"/>
            </a:lvl8pPr>
            <a:lvl9pPr lvl="8" rtl="0" algn="ctr">
              <a:spcBef>
                <a:spcPts val="0"/>
              </a:spcBef>
              <a:spcAft>
                <a:spcPts val="0"/>
              </a:spcAft>
              <a:buSzPts val="4000"/>
              <a:buNone/>
              <a:defRPr sz="4000"/>
            </a:lvl9pPr>
          </a:lstStyle>
          <a:p>
            <a:r>
              <a:t>xx%</a:t>
            </a:r>
          </a:p>
        </p:txBody>
      </p:sp>
      <p:sp>
        <p:nvSpPr>
          <p:cNvPr id="108" name="Google Shape;108;p13"/>
          <p:cNvSpPr txBox="1"/>
          <p:nvPr>
            <p:ph idx="15" type="title"/>
          </p:nvPr>
        </p:nvSpPr>
        <p:spPr>
          <a:xfrm>
            <a:off x="720000" y="445025"/>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2800"/>
              <a:buNone/>
              <a:defRPr sz="30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grpSp>
        <p:nvGrpSpPr>
          <p:cNvPr id="109" name="Google Shape;109;p13"/>
          <p:cNvGrpSpPr/>
          <p:nvPr/>
        </p:nvGrpSpPr>
        <p:grpSpPr>
          <a:xfrm>
            <a:off x="255402" y="-591924"/>
            <a:ext cx="9155758" cy="6006758"/>
            <a:chOff x="255402" y="-591924"/>
            <a:chExt cx="9155758" cy="6006758"/>
          </a:xfrm>
        </p:grpSpPr>
        <p:pic>
          <p:nvPicPr>
            <p:cNvPr id="110" name="Google Shape;110;p13"/>
            <p:cNvPicPr preferRelativeResize="0"/>
            <p:nvPr/>
          </p:nvPicPr>
          <p:blipFill>
            <a:blip r:embed="rId2">
              <a:alphaModFix/>
            </a:blip>
            <a:stretch>
              <a:fillRect/>
            </a:stretch>
          </p:blipFill>
          <p:spPr>
            <a:xfrm>
              <a:off x="8575649" y="4630075"/>
              <a:ext cx="370548" cy="396251"/>
            </a:xfrm>
            <a:prstGeom prst="rect">
              <a:avLst/>
            </a:prstGeom>
            <a:noFill/>
            <a:ln>
              <a:noFill/>
            </a:ln>
          </p:spPr>
        </p:pic>
        <p:pic>
          <p:nvPicPr>
            <p:cNvPr id="111" name="Google Shape;111;p13"/>
            <p:cNvPicPr preferRelativeResize="0"/>
            <p:nvPr/>
          </p:nvPicPr>
          <p:blipFill>
            <a:blip r:embed="rId3">
              <a:alphaModFix/>
            </a:blip>
            <a:stretch>
              <a:fillRect/>
            </a:stretch>
          </p:blipFill>
          <p:spPr>
            <a:xfrm>
              <a:off x="255402" y="354075"/>
              <a:ext cx="241025" cy="252952"/>
            </a:xfrm>
            <a:prstGeom prst="rect">
              <a:avLst/>
            </a:prstGeom>
            <a:noFill/>
            <a:ln>
              <a:noFill/>
            </a:ln>
          </p:spPr>
        </p:pic>
        <p:pic>
          <p:nvPicPr>
            <p:cNvPr id="112" name="Google Shape;112;p13"/>
            <p:cNvPicPr preferRelativeResize="0"/>
            <p:nvPr/>
          </p:nvPicPr>
          <p:blipFill>
            <a:blip r:embed="rId4">
              <a:alphaModFix/>
            </a:blip>
            <a:stretch>
              <a:fillRect/>
            </a:stretch>
          </p:blipFill>
          <p:spPr>
            <a:xfrm>
              <a:off x="8692507" y="1256014"/>
              <a:ext cx="257863" cy="272538"/>
            </a:xfrm>
            <a:prstGeom prst="rect">
              <a:avLst/>
            </a:prstGeom>
            <a:noFill/>
            <a:ln>
              <a:noFill/>
            </a:ln>
          </p:spPr>
        </p:pic>
        <p:pic>
          <p:nvPicPr>
            <p:cNvPr id="113" name="Google Shape;113;p13"/>
            <p:cNvPicPr preferRelativeResize="0"/>
            <p:nvPr/>
          </p:nvPicPr>
          <p:blipFill>
            <a:blip r:embed="rId5">
              <a:alphaModFix/>
            </a:blip>
            <a:stretch>
              <a:fillRect/>
            </a:stretch>
          </p:blipFill>
          <p:spPr>
            <a:xfrm>
              <a:off x="255408" y="4401716"/>
              <a:ext cx="1075231" cy="1013118"/>
            </a:xfrm>
            <a:prstGeom prst="rect">
              <a:avLst/>
            </a:prstGeom>
            <a:noFill/>
            <a:ln>
              <a:noFill/>
            </a:ln>
          </p:spPr>
        </p:pic>
        <p:pic>
          <p:nvPicPr>
            <p:cNvPr id="114" name="Google Shape;114;p13"/>
            <p:cNvPicPr preferRelativeResize="0"/>
            <p:nvPr/>
          </p:nvPicPr>
          <p:blipFill>
            <a:blip r:embed="rId6">
              <a:alphaModFix/>
            </a:blip>
            <a:stretch>
              <a:fillRect/>
            </a:stretch>
          </p:blipFill>
          <p:spPr>
            <a:xfrm rot="1627480">
              <a:off x="8390927" y="-445461"/>
              <a:ext cx="861042" cy="906023"/>
            </a:xfrm>
            <a:prstGeom prst="rect">
              <a:avLst/>
            </a:prstGeom>
            <a:noFill/>
            <a:ln>
              <a:noFill/>
            </a:ln>
          </p:spPr>
        </p:pic>
      </p:grpSp>
      <p:sp>
        <p:nvSpPr>
          <p:cNvPr id="115" name="Google Shape;115;p13"/>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p:cSld name="CUSTOM_4">
    <p:spTree>
      <p:nvGrpSpPr>
        <p:cNvPr id="116" name="Shape 116"/>
        <p:cNvGrpSpPr/>
        <p:nvPr/>
      </p:nvGrpSpPr>
      <p:grpSpPr>
        <a:xfrm>
          <a:off x="0" y="0"/>
          <a:ext cx="0" cy="0"/>
          <a:chOff x="0" y="0"/>
          <a:chExt cx="0" cy="0"/>
        </a:xfrm>
      </p:grpSpPr>
      <p:sp>
        <p:nvSpPr>
          <p:cNvPr id="117" name="Google Shape;117;p14"/>
          <p:cNvSpPr txBox="1"/>
          <p:nvPr>
            <p:ph idx="1" type="subTitle"/>
          </p:nvPr>
        </p:nvSpPr>
        <p:spPr>
          <a:xfrm>
            <a:off x="1028763" y="2329525"/>
            <a:ext cx="2410500" cy="15786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200"/>
              <a:buNone/>
              <a:defRPr sz="1200"/>
            </a:lvl1pPr>
            <a:lvl2pPr lvl="1" rtl="0">
              <a:spcBef>
                <a:spcPts val="0"/>
              </a:spcBef>
              <a:spcAft>
                <a:spcPts val="0"/>
              </a:spcAft>
              <a:buSzPts val="1200"/>
              <a:buNone/>
              <a:defRPr sz="1200"/>
            </a:lvl2pPr>
            <a:lvl3pPr lvl="2" rtl="0">
              <a:spcBef>
                <a:spcPts val="0"/>
              </a:spcBef>
              <a:spcAft>
                <a:spcPts val="0"/>
              </a:spcAft>
              <a:buSzPts val="1200"/>
              <a:buNone/>
              <a:defRPr sz="1200"/>
            </a:lvl3pPr>
            <a:lvl4pPr lvl="3" rtl="0">
              <a:spcBef>
                <a:spcPts val="0"/>
              </a:spcBef>
              <a:spcAft>
                <a:spcPts val="0"/>
              </a:spcAft>
              <a:buSzPts val="1200"/>
              <a:buNone/>
              <a:defRPr sz="1200"/>
            </a:lvl4pPr>
            <a:lvl5pPr lvl="4" rtl="0">
              <a:spcBef>
                <a:spcPts val="0"/>
              </a:spcBef>
              <a:spcAft>
                <a:spcPts val="0"/>
              </a:spcAft>
              <a:buSzPts val="1200"/>
              <a:buNone/>
              <a:defRPr sz="1200"/>
            </a:lvl5pPr>
            <a:lvl6pPr lvl="5" rtl="0">
              <a:spcBef>
                <a:spcPts val="0"/>
              </a:spcBef>
              <a:spcAft>
                <a:spcPts val="0"/>
              </a:spcAft>
              <a:buSzPts val="1200"/>
              <a:buNone/>
              <a:defRPr sz="1200"/>
            </a:lvl6pPr>
            <a:lvl7pPr lvl="6" rtl="0">
              <a:spcBef>
                <a:spcPts val="0"/>
              </a:spcBef>
              <a:spcAft>
                <a:spcPts val="0"/>
              </a:spcAft>
              <a:buSzPts val="1200"/>
              <a:buNone/>
              <a:defRPr sz="1200"/>
            </a:lvl7pPr>
            <a:lvl8pPr lvl="7" rtl="0">
              <a:spcBef>
                <a:spcPts val="0"/>
              </a:spcBef>
              <a:spcAft>
                <a:spcPts val="0"/>
              </a:spcAft>
              <a:buSzPts val="1200"/>
              <a:buNone/>
              <a:defRPr sz="1200"/>
            </a:lvl8pPr>
            <a:lvl9pPr lvl="8" rtl="0">
              <a:spcBef>
                <a:spcPts val="0"/>
              </a:spcBef>
              <a:spcAft>
                <a:spcPts val="0"/>
              </a:spcAft>
              <a:buSzPts val="1200"/>
              <a:buNone/>
              <a:defRPr sz="1200"/>
            </a:lvl9pPr>
          </a:lstStyle>
          <a:p/>
        </p:txBody>
      </p:sp>
      <p:sp>
        <p:nvSpPr>
          <p:cNvPr id="118" name="Google Shape;118;p14"/>
          <p:cNvSpPr txBox="1"/>
          <p:nvPr>
            <p:ph type="title"/>
          </p:nvPr>
        </p:nvSpPr>
        <p:spPr>
          <a:xfrm>
            <a:off x="720000" y="445025"/>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2800"/>
              <a:buNone/>
              <a:defRPr sz="30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grpSp>
        <p:nvGrpSpPr>
          <p:cNvPr id="119" name="Google Shape;119;p14"/>
          <p:cNvGrpSpPr/>
          <p:nvPr/>
        </p:nvGrpSpPr>
        <p:grpSpPr>
          <a:xfrm>
            <a:off x="114254" y="200926"/>
            <a:ext cx="8970821" cy="5326329"/>
            <a:chOff x="114254" y="200926"/>
            <a:chExt cx="8970821" cy="5326329"/>
          </a:xfrm>
        </p:grpSpPr>
        <p:pic>
          <p:nvPicPr>
            <p:cNvPr id="120" name="Google Shape;120;p14"/>
            <p:cNvPicPr preferRelativeResize="0"/>
            <p:nvPr/>
          </p:nvPicPr>
          <p:blipFill>
            <a:blip r:embed="rId2">
              <a:alphaModFix/>
            </a:blip>
            <a:stretch>
              <a:fillRect/>
            </a:stretch>
          </p:blipFill>
          <p:spPr>
            <a:xfrm rot="-3753853">
              <a:off x="3094023" y="4385613"/>
              <a:ext cx="951002" cy="985274"/>
            </a:xfrm>
            <a:prstGeom prst="rect">
              <a:avLst/>
            </a:prstGeom>
            <a:noFill/>
            <a:ln>
              <a:noFill/>
            </a:ln>
          </p:spPr>
        </p:pic>
        <p:pic>
          <p:nvPicPr>
            <p:cNvPr id="121" name="Google Shape;121;p14"/>
            <p:cNvPicPr preferRelativeResize="0"/>
            <p:nvPr/>
          </p:nvPicPr>
          <p:blipFill>
            <a:blip r:embed="rId3">
              <a:alphaModFix/>
            </a:blip>
            <a:stretch>
              <a:fillRect/>
            </a:stretch>
          </p:blipFill>
          <p:spPr>
            <a:xfrm rot="-7781292">
              <a:off x="208297" y="4486525"/>
              <a:ext cx="417650" cy="440556"/>
            </a:xfrm>
            <a:prstGeom prst="rect">
              <a:avLst/>
            </a:prstGeom>
            <a:noFill/>
            <a:ln>
              <a:noFill/>
            </a:ln>
          </p:spPr>
        </p:pic>
        <p:pic>
          <p:nvPicPr>
            <p:cNvPr id="122" name="Google Shape;122;p14"/>
            <p:cNvPicPr preferRelativeResize="0"/>
            <p:nvPr/>
          </p:nvPicPr>
          <p:blipFill>
            <a:blip r:embed="rId4">
              <a:alphaModFix/>
            </a:blip>
            <a:stretch>
              <a:fillRect/>
            </a:stretch>
          </p:blipFill>
          <p:spPr>
            <a:xfrm rot="10626257">
              <a:off x="8484828" y="215366"/>
              <a:ext cx="586170" cy="572268"/>
            </a:xfrm>
            <a:prstGeom prst="rect">
              <a:avLst/>
            </a:prstGeom>
            <a:noFill/>
            <a:ln>
              <a:noFill/>
            </a:ln>
          </p:spPr>
        </p:pic>
      </p:grpSp>
      <p:sp>
        <p:nvSpPr>
          <p:cNvPr id="123" name="Google Shape;123;p14"/>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hree columns">
  <p:cSld name="CUSTOM_1">
    <p:spTree>
      <p:nvGrpSpPr>
        <p:cNvPr id="124" name="Shape 124"/>
        <p:cNvGrpSpPr/>
        <p:nvPr/>
      </p:nvGrpSpPr>
      <p:grpSpPr>
        <a:xfrm>
          <a:off x="0" y="0"/>
          <a:ext cx="0" cy="0"/>
          <a:chOff x="0" y="0"/>
          <a:chExt cx="0" cy="0"/>
        </a:xfrm>
      </p:grpSpPr>
      <p:sp>
        <p:nvSpPr>
          <p:cNvPr id="125" name="Google Shape;125;p15"/>
          <p:cNvSpPr txBox="1"/>
          <p:nvPr>
            <p:ph type="title"/>
          </p:nvPr>
        </p:nvSpPr>
        <p:spPr>
          <a:xfrm>
            <a:off x="6009612" y="1552050"/>
            <a:ext cx="2134200" cy="393600"/>
          </a:xfrm>
          <a:prstGeom prst="rect">
            <a:avLst/>
          </a:prstGeom>
          <a:solidFill>
            <a:schemeClr val="dk2"/>
          </a:solidFill>
          <a:ln>
            <a:noFill/>
          </a:ln>
        </p:spPr>
        <p:txBody>
          <a:bodyPr anchorCtr="0" anchor="ctr" bIns="91425" lIns="91425" spcFirstLastPara="1" rIns="91425" wrap="square" tIns="91425">
            <a:noAutofit/>
          </a:bodyPr>
          <a:lstStyle>
            <a:lvl1pPr lvl="0" rtl="0" algn="ctr">
              <a:spcBef>
                <a:spcPts val="0"/>
              </a:spcBef>
              <a:spcAft>
                <a:spcPts val="0"/>
              </a:spcAft>
              <a:buSzPts val="2800"/>
              <a:buNone/>
              <a:defRPr sz="1800">
                <a:solidFill>
                  <a:schemeClr val="lt1"/>
                </a:solidFill>
              </a:defRPr>
            </a:lvl1pPr>
            <a:lvl2pPr lvl="1" rtl="0" algn="ctr">
              <a:spcBef>
                <a:spcPts val="0"/>
              </a:spcBef>
              <a:spcAft>
                <a:spcPts val="0"/>
              </a:spcAft>
              <a:buSzPts val="2800"/>
              <a:buNone/>
              <a:defRPr/>
            </a:lvl2pPr>
            <a:lvl3pPr lvl="2" rtl="0" algn="ctr">
              <a:spcBef>
                <a:spcPts val="0"/>
              </a:spcBef>
              <a:spcAft>
                <a:spcPts val="0"/>
              </a:spcAft>
              <a:buSzPts val="2800"/>
              <a:buNone/>
              <a:defRPr/>
            </a:lvl3pPr>
            <a:lvl4pPr lvl="3" rtl="0" algn="ctr">
              <a:spcBef>
                <a:spcPts val="0"/>
              </a:spcBef>
              <a:spcAft>
                <a:spcPts val="0"/>
              </a:spcAft>
              <a:buSzPts val="2800"/>
              <a:buNone/>
              <a:defRPr/>
            </a:lvl4pPr>
            <a:lvl5pPr lvl="4" rtl="0" algn="ctr">
              <a:spcBef>
                <a:spcPts val="0"/>
              </a:spcBef>
              <a:spcAft>
                <a:spcPts val="0"/>
              </a:spcAft>
              <a:buSzPts val="2800"/>
              <a:buNone/>
              <a:defRPr/>
            </a:lvl5pPr>
            <a:lvl6pPr lvl="5" rtl="0" algn="ctr">
              <a:spcBef>
                <a:spcPts val="0"/>
              </a:spcBef>
              <a:spcAft>
                <a:spcPts val="0"/>
              </a:spcAft>
              <a:buSzPts val="2800"/>
              <a:buNone/>
              <a:defRPr/>
            </a:lvl6pPr>
            <a:lvl7pPr lvl="6" rtl="0" algn="ctr">
              <a:spcBef>
                <a:spcPts val="0"/>
              </a:spcBef>
              <a:spcAft>
                <a:spcPts val="0"/>
              </a:spcAft>
              <a:buSzPts val="2800"/>
              <a:buNone/>
              <a:defRPr/>
            </a:lvl7pPr>
            <a:lvl8pPr lvl="7" rtl="0" algn="ctr">
              <a:spcBef>
                <a:spcPts val="0"/>
              </a:spcBef>
              <a:spcAft>
                <a:spcPts val="0"/>
              </a:spcAft>
              <a:buSzPts val="2800"/>
              <a:buNone/>
              <a:defRPr/>
            </a:lvl8pPr>
            <a:lvl9pPr lvl="8" rtl="0" algn="ctr">
              <a:spcBef>
                <a:spcPts val="0"/>
              </a:spcBef>
              <a:spcAft>
                <a:spcPts val="0"/>
              </a:spcAft>
              <a:buSzPts val="2800"/>
              <a:buNone/>
              <a:defRPr/>
            </a:lvl9pPr>
          </a:lstStyle>
          <a:p/>
        </p:txBody>
      </p:sp>
      <p:sp>
        <p:nvSpPr>
          <p:cNvPr id="126" name="Google Shape;126;p15"/>
          <p:cNvSpPr txBox="1"/>
          <p:nvPr>
            <p:ph idx="2" type="title"/>
          </p:nvPr>
        </p:nvSpPr>
        <p:spPr>
          <a:xfrm>
            <a:off x="3504900" y="1552050"/>
            <a:ext cx="2134200" cy="393600"/>
          </a:xfrm>
          <a:prstGeom prst="rect">
            <a:avLst/>
          </a:prstGeom>
          <a:solidFill>
            <a:schemeClr val="dk2"/>
          </a:solidFill>
          <a:ln>
            <a:noFill/>
          </a:ln>
        </p:spPr>
        <p:txBody>
          <a:bodyPr anchorCtr="0" anchor="ctr" bIns="91425" lIns="91425" spcFirstLastPara="1" rIns="91425" wrap="square" tIns="91425">
            <a:noAutofit/>
          </a:bodyPr>
          <a:lstStyle>
            <a:lvl1pPr lvl="0" rtl="0" algn="ctr">
              <a:spcBef>
                <a:spcPts val="0"/>
              </a:spcBef>
              <a:spcAft>
                <a:spcPts val="0"/>
              </a:spcAft>
              <a:buSzPts val="2800"/>
              <a:buNone/>
              <a:defRPr sz="1800">
                <a:solidFill>
                  <a:schemeClr val="lt1"/>
                </a:solidFill>
              </a:defRPr>
            </a:lvl1pPr>
            <a:lvl2pPr lvl="1" rtl="0" algn="ctr">
              <a:spcBef>
                <a:spcPts val="0"/>
              </a:spcBef>
              <a:spcAft>
                <a:spcPts val="0"/>
              </a:spcAft>
              <a:buSzPts val="2800"/>
              <a:buNone/>
              <a:defRPr/>
            </a:lvl2pPr>
            <a:lvl3pPr lvl="2" rtl="0" algn="ctr">
              <a:spcBef>
                <a:spcPts val="0"/>
              </a:spcBef>
              <a:spcAft>
                <a:spcPts val="0"/>
              </a:spcAft>
              <a:buSzPts val="2800"/>
              <a:buNone/>
              <a:defRPr/>
            </a:lvl3pPr>
            <a:lvl4pPr lvl="3" rtl="0" algn="ctr">
              <a:spcBef>
                <a:spcPts val="0"/>
              </a:spcBef>
              <a:spcAft>
                <a:spcPts val="0"/>
              </a:spcAft>
              <a:buSzPts val="2800"/>
              <a:buNone/>
              <a:defRPr/>
            </a:lvl4pPr>
            <a:lvl5pPr lvl="4" rtl="0" algn="ctr">
              <a:spcBef>
                <a:spcPts val="0"/>
              </a:spcBef>
              <a:spcAft>
                <a:spcPts val="0"/>
              </a:spcAft>
              <a:buSzPts val="2800"/>
              <a:buNone/>
              <a:defRPr/>
            </a:lvl5pPr>
            <a:lvl6pPr lvl="5" rtl="0" algn="ctr">
              <a:spcBef>
                <a:spcPts val="0"/>
              </a:spcBef>
              <a:spcAft>
                <a:spcPts val="0"/>
              </a:spcAft>
              <a:buSzPts val="2800"/>
              <a:buNone/>
              <a:defRPr/>
            </a:lvl6pPr>
            <a:lvl7pPr lvl="6" rtl="0" algn="ctr">
              <a:spcBef>
                <a:spcPts val="0"/>
              </a:spcBef>
              <a:spcAft>
                <a:spcPts val="0"/>
              </a:spcAft>
              <a:buSzPts val="2800"/>
              <a:buNone/>
              <a:defRPr/>
            </a:lvl7pPr>
            <a:lvl8pPr lvl="7" rtl="0" algn="ctr">
              <a:spcBef>
                <a:spcPts val="0"/>
              </a:spcBef>
              <a:spcAft>
                <a:spcPts val="0"/>
              </a:spcAft>
              <a:buSzPts val="2800"/>
              <a:buNone/>
              <a:defRPr/>
            </a:lvl8pPr>
            <a:lvl9pPr lvl="8" rtl="0" algn="ctr">
              <a:spcBef>
                <a:spcPts val="0"/>
              </a:spcBef>
              <a:spcAft>
                <a:spcPts val="0"/>
              </a:spcAft>
              <a:buSzPts val="2800"/>
              <a:buNone/>
              <a:defRPr/>
            </a:lvl9pPr>
          </a:lstStyle>
          <a:p/>
        </p:txBody>
      </p:sp>
      <p:sp>
        <p:nvSpPr>
          <p:cNvPr id="127" name="Google Shape;127;p15"/>
          <p:cNvSpPr txBox="1"/>
          <p:nvPr>
            <p:ph idx="1" type="subTitle"/>
          </p:nvPr>
        </p:nvSpPr>
        <p:spPr>
          <a:xfrm>
            <a:off x="1000188" y="2333275"/>
            <a:ext cx="2134200" cy="886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lvl1pPr lvl="0" rtl="0" algn="ctr">
              <a:lnSpc>
                <a:spcPct val="100000"/>
              </a:lnSpc>
              <a:spcBef>
                <a:spcPts val="0"/>
              </a:spcBef>
              <a:spcAft>
                <a:spcPts val="0"/>
              </a:spcAft>
              <a:buSzPts val="1800"/>
              <a:buNone/>
              <a:defRPr sz="1200"/>
            </a:lvl1pPr>
            <a:lvl2pPr lvl="1" rtl="0" algn="ctr">
              <a:spcBef>
                <a:spcPts val="0"/>
              </a:spcBef>
              <a:spcAft>
                <a:spcPts val="0"/>
              </a:spcAft>
              <a:buSzPts val="1400"/>
              <a:buNone/>
              <a:defRPr/>
            </a:lvl2pPr>
            <a:lvl3pPr lvl="2" rtl="0" algn="ctr">
              <a:spcBef>
                <a:spcPts val="0"/>
              </a:spcBef>
              <a:spcAft>
                <a:spcPts val="0"/>
              </a:spcAft>
              <a:buSzPts val="1400"/>
              <a:buNone/>
              <a:defRPr/>
            </a:lvl3pPr>
            <a:lvl4pPr lvl="3" rtl="0" algn="ctr">
              <a:spcBef>
                <a:spcPts val="0"/>
              </a:spcBef>
              <a:spcAft>
                <a:spcPts val="0"/>
              </a:spcAft>
              <a:buSzPts val="1400"/>
              <a:buNone/>
              <a:defRPr/>
            </a:lvl4pPr>
            <a:lvl5pPr lvl="4" rtl="0" algn="ctr">
              <a:spcBef>
                <a:spcPts val="0"/>
              </a:spcBef>
              <a:spcAft>
                <a:spcPts val="0"/>
              </a:spcAft>
              <a:buSzPts val="1400"/>
              <a:buNone/>
              <a:defRPr/>
            </a:lvl5pPr>
            <a:lvl6pPr lvl="5" rtl="0" algn="ctr">
              <a:spcBef>
                <a:spcPts val="0"/>
              </a:spcBef>
              <a:spcAft>
                <a:spcPts val="0"/>
              </a:spcAft>
              <a:buSzPts val="1400"/>
              <a:buNone/>
              <a:defRPr/>
            </a:lvl6pPr>
            <a:lvl7pPr lvl="6" rtl="0" algn="ctr">
              <a:spcBef>
                <a:spcPts val="0"/>
              </a:spcBef>
              <a:spcAft>
                <a:spcPts val="0"/>
              </a:spcAft>
              <a:buSzPts val="1400"/>
              <a:buNone/>
              <a:defRPr/>
            </a:lvl7pPr>
            <a:lvl8pPr lvl="7" rtl="0" algn="ctr">
              <a:spcBef>
                <a:spcPts val="0"/>
              </a:spcBef>
              <a:spcAft>
                <a:spcPts val="0"/>
              </a:spcAft>
              <a:buSzPts val="1400"/>
              <a:buNone/>
              <a:defRPr/>
            </a:lvl8pPr>
            <a:lvl9pPr lvl="8" rtl="0" algn="ctr">
              <a:spcBef>
                <a:spcPts val="0"/>
              </a:spcBef>
              <a:spcAft>
                <a:spcPts val="0"/>
              </a:spcAft>
              <a:buSzPts val="1400"/>
              <a:buNone/>
              <a:defRPr/>
            </a:lvl9pPr>
          </a:lstStyle>
          <a:p/>
        </p:txBody>
      </p:sp>
      <p:sp>
        <p:nvSpPr>
          <p:cNvPr id="128" name="Google Shape;128;p15"/>
          <p:cNvSpPr txBox="1"/>
          <p:nvPr>
            <p:ph idx="3" type="subTitle"/>
          </p:nvPr>
        </p:nvSpPr>
        <p:spPr>
          <a:xfrm>
            <a:off x="3504900" y="2333275"/>
            <a:ext cx="2134200" cy="886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lvl1pPr lvl="0" rtl="0" algn="ctr">
              <a:lnSpc>
                <a:spcPct val="100000"/>
              </a:lnSpc>
              <a:spcBef>
                <a:spcPts val="0"/>
              </a:spcBef>
              <a:spcAft>
                <a:spcPts val="0"/>
              </a:spcAft>
              <a:buSzPts val="1800"/>
              <a:buNone/>
              <a:defRPr sz="1200"/>
            </a:lvl1pPr>
            <a:lvl2pPr lvl="1" rtl="0" algn="ctr">
              <a:spcBef>
                <a:spcPts val="0"/>
              </a:spcBef>
              <a:spcAft>
                <a:spcPts val="0"/>
              </a:spcAft>
              <a:buSzPts val="1400"/>
              <a:buNone/>
              <a:defRPr/>
            </a:lvl2pPr>
            <a:lvl3pPr lvl="2" rtl="0" algn="ctr">
              <a:spcBef>
                <a:spcPts val="0"/>
              </a:spcBef>
              <a:spcAft>
                <a:spcPts val="0"/>
              </a:spcAft>
              <a:buSzPts val="1400"/>
              <a:buNone/>
              <a:defRPr/>
            </a:lvl3pPr>
            <a:lvl4pPr lvl="3" rtl="0" algn="ctr">
              <a:spcBef>
                <a:spcPts val="0"/>
              </a:spcBef>
              <a:spcAft>
                <a:spcPts val="0"/>
              </a:spcAft>
              <a:buSzPts val="1400"/>
              <a:buNone/>
              <a:defRPr/>
            </a:lvl4pPr>
            <a:lvl5pPr lvl="4" rtl="0" algn="ctr">
              <a:spcBef>
                <a:spcPts val="0"/>
              </a:spcBef>
              <a:spcAft>
                <a:spcPts val="0"/>
              </a:spcAft>
              <a:buSzPts val="1400"/>
              <a:buNone/>
              <a:defRPr/>
            </a:lvl5pPr>
            <a:lvl6pPr lvl="5" rtl="0" algn="ctr">
              <a:spcBef>
                <a:spcPts val="0"/>
              </a:spcBef>
              <a:spcAft>
                <a:spcPts val="0"/>
              </a:spcAft>
              <a:buSzPts val="1400"/>
              <a:buNone/>
              <a:defRPr/>
            </a:lvl6pPr>
            <a:lvl7pPr lvl="6" rtl="0" algn="ctr">
              <a:spcBef>
                <a:spcPts val="0"/>
              </a:spcBef>
              <a:spcAft>
                <a:spcPts val="0"/>
              </a:spcAft>
              <a:buSzPts val="1400"/>
              <a:buNone/>
              <a:defRPr/>
            </a:lvl7pPr>
            <a:lvl8pPr lvl="7" rtl="0" algn="ctr">
              <a:spcBef>
                <a:spcPts val="0"/>
              </a:spcBef>
              <a:spcAft>
                <a:spcPts val="0"/>
              </a:spcAft>
              <a:buSzPts val="1400"/>
              <a:buNone/>
              <a:defRPr/>
            </a:lvl8pPr>
            <a:lvl9pPr lvl="8" rtl="0" algn="ctr">
              <a:spcBef>
                <a:spcPts val="0"/>
              </a:spcBef>
              <a:spcAft>
                <a:spcPts val="0"/>
              </a:spcAft>
              <a:buSzPts val="1400"/>
              <a:buNone/>
              <a:defRPr/>
            </a:lvl9pPr>
          </a:lstStyle>
          <a:p/>
        </p:txBody>
      </p:sp>
      <p:sp>
        <p:nvSpPr>
          <p:cNvPr id="129" name="Google Shape;129;p15"/>
          <p:cNvSpPr txBox="1"/>
          <p:nvPr>
            <p:ph idx="4" type="title"/>
          </p:nvPr>
        </p:nvSpPr>
        <p:spPr>
          <a:xfrm>
            <a:off x="1000188" y="1552050"/>
            <a:ext cx="2134200" cy="393600"/>
          </a:xfrm>
          <a:prstGeom prst="rect">
            <a:avLst/>
          </a:prstGeom>
          <a:solidFill>
            <a:schemeClr val="dk2"/>
          </a:solidFill>
          <a:ln>
            <a:noFill/>
          </a:ln>
        </p:spPr>
        <p:txBody>
          <a:bodyPr anchorCtr="0" anchor="ctr" bIns="91425" lIns="91425" spcFirstLastPara="1" rIns="91425" wrap="square" tIns="91425">
            <a:noAutofit/>
          </a:bodyPr>
          <a:lstStyle>
            <a:lvl1pPr lvl="0" rtl="0" algn="ctr">
              <a:spcBef>
                <a:spcPts val="0"/>
              </a:spcBef>
              <a:spcAft>
                <a:spcPts val="0"/>
              </a:spcAft>
              <a:buSzPts val="2800"/>
              <a:buNone/>
              <a:defRPr sz="1800">
                <a:solidFill>
                  <a:schemeClr val="lt1"/>
                </a:solidFill>
              </a:defRPr>
            </a:lvl1pPr>
            <a:lvl2pPr lvl="1" rtl="0" algn="ctr">
              <a:spcBef>
                <a:spcPts val="0"/>
              </a:spcBef>
              <a:spcAft>
                <a:spcPts val="0"/>
              </a:spcAft>
              <a:buSzPts val="2800"/>
              <a:buNone/>
              <a:defRPr/>
            </a:lvl2pPr>
            <a:lvl3pPr lvl="2" rtl="0" algn="ctr">
              <a:spcBef>
                <a:spcPts val="0"/>
              </a:spcBef>
              <a:spcAft>
                <a:spcPts val="0"/>
              </a:spcAft>
              <a:buSzPts val="2800"/>
              <a:buNone/>
              <a:defRPr/>
            </a:lvl3pPr>
            <a:lvl4pPr lvl="3" rtl="0" algn="ctr">
              <a:spcBef>
                <a:spcPts val="0"/>
              </a:spcBef>
              <a:spcAft>
                <a:spcPts val="0"/>
              </a:spcAft>
              <a:buSzPts val="2800"/>
              <a:buNone/>
              <a:defRPr/>
            </a:lvl4pPr>
            <a:lvl5pPr lvl="4" rtl="0" algn="ctr">
              <a:spcBef>
                <a:spcPts val="0"/>
              </a:spcBef>
              <a:spcAft>
                <a:spcPts val="0"/>
              </a:spcAft>
              <a:buSzPts val="2800"/>
              <a:buNone/>
              <a:defRPr/>
            </a:lvl5pPr>
            <a:lvl6pPr lvl="5" rtl="0" algn="ctr">
              <a:spcBef>
                <a:spcPts val="0"/>
              </a:spcBef>
              <a:spcAft>
                <a:spcPts val="0"/>
              </a:spcAft>
              <a:buSzPts val="2800"/>
              <a:buNone/>
              <a:defRPr/>
            </a:lvl6pPr>
            <a:lvl7pPr lvl="6" rtl="0" algn="ctr">
              <a:spcBef>
                <a:spcPts val="0"/>
              </a:spcBef>
              <a:spcAft>
                <a:spcPts val="0"/>
              </a:spcAft>
              <a:buSzPts val="2800"/>
              <a:buNone/>
              <a:defRPr/>
            </a:lvl7pPr>
            <a:lvl8pPr lvl="7" rtl="0" algn="ctr">
              <a:spcBef>
                <a:spcPts val="0"/>
              </a:spcBef>
              <a:spcAft>
                <a:spcPts val="0"/>
              </a:spcAft>
              <a:buSzPts val="2800"/>
              <a:buNone/>
              <a:defRPr/>
            </a:lvl8pPr>
            <a:lvl9pPr lvl="8" rtl="0" algn="ctr">
              <a:spcBef>
                <a:spcPts val="0"/>
              </a:spcBef>
              <a:spcAft>
                <a:spcPts val="0"/>
              </a:spcAft>
              <a:buSzPts val="2800"/>
              <a:buNone/>
              <a:defRPr/>
            </a:lvl9pPr>
          </a:lstStyle>
          <a:p/>
        </p:txBody>
      </p:sp>
      <p:sp>
        <p:nvSpPr>
          <p:cNvPr id="130" name="Google Shape;130;p15"/>
          <p:cNvSpPr txBox="1"/>
          <p:nvPr>
            <p:ph idx="5" type="subTitle"/>
          </p:nvPr>
        </p:nvSpPr>
        <p:spPr>
          <a:xfrm>
            <a:off x="6009612" y="2333275"/>
            <a:ext cx="2134200" cy="886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lvl1pPr lvl="0" rtl="0" algn="ctr">
              <a:lnSpc>
                <a:spcPct val="100000"/>
              </a:lnSpc>
              <a:spcBef>
                <a:spcPts val="0"/>
              </a:spcBef>
              <a:spcAft>
                <a:spcPts val="0"/>
              </a:spcAft>
              <a:buSzPts val="1800"/>
              <a:buNone/>
              <a:defRPr sz="1200"/>
            </a:lvl1pPr>
            <a:lvl2pPr lvl="1" rtl="0" algn="ctr">
              <a:spcBef>
                <a:spcPts val="0"/>
              </a:spcBef>
              <a:spcAft>
                <a:spcPts val="0"/>
              </a:spcAft>
              <a:buSzPts val="1400"/>
              <a:buNone/>
              <a:defRPr/>
            </a:lvl2pPr>
            <a:lvl3pPr lvl="2" rtl="0" algn="ctr">
              <a:spcBef>
                <a:spcPts val="0"/>
              </a:spcBef>
              <a:spcAft>
                <a:spcPts val="0"/>
              </a:spcAft>
              <a:buSzPts val="1400"/>
              <a:buNone/>
              <a:defRPr/>
            </a:lvl3pPr>
            <a:lvl4pPr lvl="3" rtl="0" algn="ctr">
              <a:spcBef>
                <a:spcPts val="0"/>
              </a:spcBef>
              <a:spcAft>
                <a:spcPts val="0"/>
              </a:spcAft>
              <a:buSzPts val="1400"/>
              <a:buNone/>
              <a:defRPr/>
            </a:lvl4pPr>
            <a:lvl5pPr lvl="4" rtl="0" algn="ctr">
              <a:spcBef>
                <a:spcPts val="0"/>
              </a:spcBef>
              <a:spcAft>
                <a:spcPts val="0"/>
              </a:spcAft>
              <a:buSzPts val="1400"/>
              <a:buNone/>
              <a:defRPr/>
            </a:lvl5pPr>
            <a:lvl6pPr lvl="5" rtl="0" algn="ctr">
              <a:spcBef>
                <a:spcPts val="0"/>
              </a:spcBef>
              <a:spcAft>
                <a:spcPts val="0"/>
              </a:spcAft>
              <a:buSzPts val="1400"/>
              <a:buNone/>
              <a:defRPr/>
            </a:lvl6pPr>
            <a:lvl7pPr lvl="6" rtl="0" algn="ctr">
              <a:spcBef>
                <a:spcPts val="0"/>
              </a:spcBef>
              <a:spcAft>
                <a:spcPts val="0"/>
              </a:spcAft>
              <a:buSzPts val="1400"/>
              <a:buNone/>
              <a:defRPr/>
            </a:lvl7pPr>
            <a:lvl8pPr lvl="7" rtl="0" algn="ctr">
              <a:spcBef>
                <a:spcPts val="0"/>
              </a:spcBef>
              <a:spcAft>
                <a:spcPts val="0"/>
              </a:spcAft>
              <a:buSzPts val="1400"/>
              <a:buNone/>
              <a:defRPr/>
            </a:lvl8pPr>
            <a:lvl9pPr lvl="8" rtl="0" algn="ctr">
              <a:spcBef>
                <a:spcPts val="0"/>
              </a:spcBef>
              <a:spcAft>
                <a:spcPts val="0"/>
              </a:spcAft>
              <a:buSzPts val="1400"/>
              <a:buNone/>
              <a:defRPr/>
            </a:lvl9pPr>
          </a:lstStyle>
          <a:p/>
        </p:txBody>
      </p:sp>
      <p:sp>
        <p:nvSpPr>
          <p:cNvPr id="131" name="Google Shape;131;p15"/>
          <p:cNvSpPr txBox="1"/>
          <p:nvPr>
            <p:ph idx="6" type="title"/>
          </p:nvPr>
        </p:nvSpPr>
        <p:spPr>
          <a:xfrm>
            <a:off x="720000" y="445025"/>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2800"/>
              <a:buNone/>
              <a:defRPr sz="30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grpSp>
        <p:nvGrpSpPr>
          <p:cNvPr id="132" name="Google Shape;132;p15"/>
          <p:cNvGrpSpPr/>
          <p:nvPr/>
        </p:nvGrpSpPr>
        <p:grpSpPr>
          <a:xfrm>
            <a:off x="-216387" y="-145445"/>
            <a:ext cx="9719582" cy="5085973"/>
            <a:chOff x="-216387" y="-145445"/>
            <a:chExt cx="9719582" cy="5085973"/>
          </a:xfrm>
        </p:grpSpPr>
        <p:pic>
          <p:nvPicPr>
            <p:cNvPr id="133" name="Google Shape;133;p15"/>
            <p:cNvPicPr preferRelativeResize="0"/>
            <p:nvPr/>
          </p:nvPicPr>
          <p:blipFill>
            <a:blip r:embed="rId2">
              <a:alphaModFix/>
            </a:blip>
            <a:stretch>
              <a:fillRect/>
            </a:stretch>
          </p:blipFill>
          <p:spPr>
            <a:xfrm>
              <a:off x="8422675" y="4544424"/>
              <a:ext cx="417650" cy="396104"/>
            </a:xfrm>
            <a:prstGeom prst="rect">
              <a:avLst/>
            </a:prstGeom>
            <a:noFill/>
            <a:ln>
              <a:noFill/>
            </a:ln>
          </p:spPr>
        </p:pic>
        <p:pic>
          <p:nvPicPr>
            <p:cNvPr id="134" name="Google Shape;134;p15"/>
            <p:cNvPicPr preferRelativeResize="0"/>
            <p:nvPr/>
          </p:nvPicPr>
          <p:blipFill>
            <a:blip r:embed="rId3">
              <a:alphaModFix/>
            </a:blip>
            <a:stretch>
              <a:fillRect/>
            </a:stretch>
          </p:blipFill>
          <p:spPr>
            <a:xfrm>
              <a:off x="262982" y="1172976"/>
              <a:ext cx="257863" cy="272538"/>
            </a:xfrm>
            <a:prstGeom prst="rect">
              <a:avLst/>
            </a:prstGeom>
            <a:noFill/>
            <a:ln>
              <a:noFill/>
            </a:ln>
          </p:spPr>
        </p:pic>
        <p:pic>
          <p:nvPicPr>
            <p:cNvPr id="135" name="Google Shape;135;p15"/>
            <p:cNvPicPr preferRelativeResize="0"/>
            <p:nvPr/>
          </p:nvPicPr>
          <p:blipFill>
            <a:blip r:embed="rId4">
              <a:alphaModFix/>
            </a:blip>
            <a:stretch>
              <a:fillRect/>
            </a:stretch>
          </p:blipFill>
          <p:spPr>
            <a:xfrm>
              <a:off x="-216387" y="-145445"/>
              <a:ext cx="1216596" cy="1060239"/>
            </a:xfrm>
            <a:prstGeom prst="rect">
              <a:avLst/>
            </a:prstGeom>
            <a:noFill/>
            <a:ln>
              <a:noFill/>
            </a:ln>
          </p:spPr>
        </p:pic>
        <p:pic>
          <p:nvPicPr>
            <p:cNvPr id="136" name="Google Shape;136;p15"/>
            <p:cNvPicPr preferRelativeResize="0"/>
            <p:nvPr/>
          </p:nvPicPr>
          <p:blipFill>
            <a:blip r:embed="rId5">
              <a:alphaModFix/>
            </a:blip>
            <a:stretch>
              <a:fillRect/>
            </a:stretch>
          </p:blipFill>
          <p:spPr>
            <a:xfrm>
              <a:off x="8642152" y="3523714"/>
              <a:ext cx="861042" cy="906023"/>
            </a:xfrm>
            <a:prstGeom prst="rect">
              <a:avLst/>
            </a:prstGeom>
            <a:noFill/>
            <a:ln>
              <a:noFill/>
            </a:ln>
          </p:spPr>
        </p:pic>
      </p:grpSp>
      <p:sp>
        <p:nvSpPr>
          <p:cNvPr id="137" name="Google Shape;137;p15"/>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hree columns 1">
  <p:cSld name="CUSTOM_1_1">
    <p:spTree>
      <p:nvGrpSpPr>
        <p:cNvPr id="138" name="Shape 138"/>
        <p:cNvGrpSpPr/>
        <p:nvPr/>
      </p:nvGrpSpPr>
      <p:grpSpPr>
        <a:xfrm>
          <a:off x="0" y="0"/>
          <a:ext cx="0" cy="0"/>
          <a:chOff x="0" y="0"/>
          <a:chExt cx="0" cy="0"/>
        </a:xfrm>
      </p:grpSpPr>
      <p:sp>
        <p:nvSpPr>
          <p:cNvPr id="139" name="Google Shape;139;p16"/>
          <p:cNvSpPr txBox="1"/>
          <p:nvPr>
            <p:ph type="title"/>
          </p:nvPr>
        </p:nvSpPr>
        <p:spPr>
          <a:xfrm>
            <a:off x="720000" y="445025"/>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2800"/>
              <a:buNone/>
              <a:defRPr sz="30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140" name="Google Shape;140;p16"/>
          <p:cNvSpPr txBox="1"/>
          <p:nvPr>
            <p:ph idx="2" type="title"/>
          </p:nvPr>
        </p:nvSpPr>
        <p:spPr>
          <a:xfrm>
            <a:off x="5983437" y="2718525"/>
            <a:ext cx="2217900" cy="393600"/>
          </a:xfrm>
          <a:prstGeom prst="rect">
            <a:avLst/>
          </a:prstGeom>
          <a:noFill/>
          <a:ln>
            <a:noFill/>
          </a:ln>
        </p:spPr>
        <p:txBody>
          <a:bodyPr anchorCtr="0" anchor="ctr" bIns="91425" lIns="91425" spcFirstLastPara="1" rIns="91425" wrap="square" tIns="91425">
            <a:noAutofit/>
          </a:bodyPr>
          <a:lstStyle>
            <a:lvl1pPr lvl="0" rtl="0" algn="ctr">
              <a:spcBef>
                <a:spcPts val="0"/>
              </a:spcBef>
              <a:spcAft>
                <a:spcPts val="0"/>
              </a:spcAft>
              <a:buSzPts val="2800"/>
              <a:buNone/>
              <a:defRPr sz="1800">
                <a:solidFill>
                  <a:schemeClr val="dk2"/>
                </a:solidFill>
              </a:defRPr>
            </a:lvl1pPr>
            <a:lvl2pPr lvl="1" rtl="0" algn="ctr">
              <a:spcBef>
                <a:spcPts val="0"/>
              </a:spcBef>
              <a:spcAft>
                <a:spcPts val="0"/>
              </a:spcAft>
              <a:buSzPts val="2800"/>
              <a:buNone/>
              <a:defRPr/>
            </a:lvl2pPr>
            <a:lvl3pPr lvl="2" rtl="0" algn="ctr">
              <a:spcBef>
                <a:spcPts val="0"/>
              </a:spcBef>
              <a:spcAft>
                <a:spcPts val="0"/>
              </a:spcAft>
              <a:buSzPts val="2800"/>
              <a:buNone/>
              <a:defRPr/>
            </a:lvl3pPr>
            <a:lvl4pPr lvl="3" rtl="0" algn="ctr">
              <a:spcBef>
                <a:spcPts val="0"/>
              </a:spcBef>
              <a:spcAft>
                <a:spcPts val="0"/>
              </a:spcAft>
              <a:buSzPts val="2800"/>
              <a:buNone/>
              <a:defRPr/>
            </a:lvl4pPr>
            <a:lvl5pPr lvl="4" rtl="0" algn="ctr">
              <a:spcBef>
                <a:spcPts val="0"/>
              </a:spcBef>
              <a:spcAft>
                <a:spcPts val="0"/>
              </a:spcAft>
              <a:buSzPts val="2800"/>
              <a:buNone/>
              <a:defRPr/>
            </a:lvl5pPr>
            <a:lvl6pPr lvl="5" rtl="0" algn="ctr">
              <a:spcBef>
                <a:spcPts val="0"/>
              </a:spcBef>
              <a:spcAft>
                <a:spcPts val="0"/>
              </a:spcAft>
              <a:buSzPts val="2800"/>
              <a:buNone/>
              <a:defRPr/>
            </a:lvl6pPr>
            <a:lvl7pPr lvl="6" rtl="0" algn="ctr">
              <a:spcBef>
                <a:spcPts val="0"/>
              </a:spcBef>
              <a:spcAft>
                <a:spcPts val="0"/>
              </a:spcAft>
              <a:buSzPts val="2800"/>
              <a:buNone/>
              <a:defRPr/>
            </a:lvl7pPr>
            <a:lvl8pPr lvl="7" rtl="0" algn="ctr">
              <a:spcBef>
                <a:spcPts val="0"/>
              </a:spcBef>
              <a:spcAft>
                <a:spcPts val="0"/>
              </a:spcAft>
              <a:buSzPts val="2800"/>
              <a:buNone/>
              <a:defRPr/>
            </a:lvl8pPr>
            <a:lvl9pPr lvl="8" rtl="0" algn="ctr">
              <a:spcBef>
                <a:spcPts val="0"/>
              </a:spcBef>
              <a:spcAft>
                <a:spcPts val="0"/>
              </a:spcAft>
              <a:buSzPts val="2800"/>
              <a:buNone/>
              <a:defRPr/>
            </a:lvl9pPr>
          </a:lstStyle>
          <a:p/>
        </p:txBody>
      </p:sp>
      <p:sp>
        <p:nvSpPr>
          <p:cNvPr id="141" name="Google Shape;141;p16"/>
          <p:cNvSpPr txBox="1"/>
          <p:nvPr>
            <p:ph idx="3" type="title"/>
          </p:nvPr>
        </p:nvSpPr>
        <p:spPr>
          <a:xfrm>
            <a:off x="3463050" y="2718525"/>
            <a:ext cx="2217900" cy="393600"/>
          </a:xfrm>
          <a:prstGeom prst="rect">
            <a:avLst/>
          </a:prstGeom>
          <a:noFill/>
          <a:ln>
            <a:noFill/>
          </a:ln>
        </p:spPr>
        <p:txBody>
          <a:bodyPr anchorCtr="0" anchor="ctr" bIns="91425" lIns="91425" spcFirstLastPara="1" rIns="91425" wrap="square" tIns="91425">
            <a:noAutofit/>
          </a:bodyPr>
          <a:lstStyle>
            <a:lvl1pPr lvl="0" rtl="0" algn="ctr">
              <a:spcBef>
                <a:spcPts val="0"/>
              </a:spcBef>
              <a:spcAft>
                <a:spcPts val="0"/>
              </a:spcAft>
              <a:buSzPts val="2800"/>
              <a:buNone/>
              <a:defRPr sz="1800">
                <a:solidFill>
                  <a:schemeClr val="dk2"/>
                </a:solidFill>
              </a:defRPr>
            </a:lvl1pPr>
            <a:lvl2pPr lvl="1" rtl="0" algn="ctr">
              <a:spcBef>
                <a:spcPts val="0"/>
              </a:spcBef>
              <a:spcAft>
                <a:spcPts val="0"/>
              </a:spcAft>
              <a:buSzPts val="2800"/>
              <a:buNone/>
              <a:defRPr/>
            </a:lvl2pPr>
            <a:lvl3pPr lvl="2" rtl="0" algn="ctr">
              <a:spcBef>
                <a:spcPts val="0"/>
              </a:spcBef>
              <a:spcAft>
                <a:spcPts val="0"/>
              </a:spcAft>
              <a:buSzPts val="2800"/>
              <a:buNone/>
              <a:defRPr/>
            </a:lvl3pPr>
            <a:lvl4pPr lvl="3" rtl="0" algn="ctr">
              <a:spcBef>
                <a:spcPts val="0"/>
              </a:spcBef>
              <a:spcAft>
                <a:spcPts val="0"/>
              </a:spcAft>
              <a:buSzPts val="2800"/>
              <a:buNone/>
              <a:defRPr/>
            </a:lvl4pPr>
            <a:lvl5pPr lvl="4" rtl="0" algn="ctr">
              <a:spcBef>
                <a:spcPts val="0"/>
              </a:spcBef>
              <a:spcAft>
                <a:spcPts val="0"/>
              </a:spcAft>
              <a:buSzPts val="2800"/>
              <a:buNone/>
              <a:defRPr/>
            </a:lvl5pPr>
            <a:lvl6pPr lvl="5" rtl="0" algn="ctr">
              <a:spcBef>
                <a:spcPts val="0"/>
              </a:spcBef>
              <a:spcAft>
                <a:spcPts val="0"/>
              </a:spcAft>
              <a:buSzPts val="2800"/>
              <a:buNone/>
              <a:defRPr/>
            </a:lvl6pPr>
            <a:lvl7pPr lvl="6" rtl="0" algn="ctr">
              <a:spcBef>
                <a:spcPts val="0"/>
              </a:spcBef>
              <a:spcAft>
                <a:spcPts val="0"/>
              </a:spcAft>
              <a:buSzPts val="2800"/>
              <a:buNone/>
              <a:defRPr/>
            </a:lvl7pPr>
            <a:lvl8pPr lvl="7" rtl="0" algn="ctr">
              <a:spcBef>
                <a:spcPts val="0"/>
              </a:spcBef>
              <a:spcAft>
                <a:spcPts val="0"/>
              </a:spcAft>
              <a:buSzPts val="2800"/>
              <a:buNone/>
              <a:defRPr/>
            </a:lvl8pPr>
            <a:lvl9pPr lvl="8" rtl="0" algn="ctr">
              <a:spcBef>
                <a:spcPts val="0"/>
              </a:spcBef>
              <a:spcAft>
                <a:spcPts val="0"/>
              </a:spcAft>
              <a:buSzPts val="2800"/>
              <a:buNone/>
              <a:defRPr/>
            </a:lvl9pPr>
          </a:lstStyle>
          <a:p/>
        </p:txBody>
      </p:sp>
      <p:sp>
        <p:nvSpPr>
          <p:cNvPr id="142" name="Google Shape;142;p16"/>
          <p:cNvSpPr txBox="1"/>
          <p:nvPr>
            <p:ph idx="1" type="subTitle"/>
          </p:nvPr>
        </p:nvSpPr>
        <p:spPr>
          <a:xfrm>
            <a:off x="942663" y="3112126"/>
            <a:ext cx="2217900" cy="1021200"/>
          </a:xfrm>
          <a:prstGeom prst="rect">
            <a:avLst/>
          </a:prstGeom>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1800"/>
              <a:buNone/>
              <a:defRPr sz="1200"/>
            </a:lvl1pPr>
            <a:lvl2pPr lvl="1" rtl="0" algn="ctr">
              <a:spcBef>
                <a:spcPts val="0"/>
              </a:spcBef>
              <a:spcAft>
                <a:spcPts val="0"/>
              </a:spcAft>
              <a:buSzPts val="1400"/>
              <a:buNone/>
              <a:defRPr/>
            </a:lvl2pPr>
            <a:lvl3pPr lvl="2" rtl="0" algn="ctr">
              <a:spcBef>
                <a:spcPts val="0"/>
              </a:spcBef>
              <a:spcAft>
                <a:spcPts val="0"/>
              </a:spcAft>
              <a:buSzPts val="1400"/>
              <a:buNone/>
              <a:defRPr/>
            </a:lvl3pPr>
            <a:lvl4pPr lvl="3" rtl="0" algn="ctr">
              <a:spcBef>
                <a:spcPts val="0"/>
              </a:spcBef>
              <a:spcAft>
                <a:spcPts val="0"/>
              </a:spcAft>
              <a:buSzPts val="1400"/>
              <a:buNone/>
              <a:defRPr/>
            </a:lvl4pPr>
            <a:lvl5pPr lvl="4" rtl="0" algn="ctr">
              <a:spcBef>
                <a:spcPts val="0"/>
              </a:spcBef>
              <a:spcAft>
                <a:spcPts val="0"/>
              </a:spcAft>
              <a:buSzPts val="1400"/>
              <a:buNone/>
              <a:defRPr/>
            </a:lvl5pPr>
            <a:lvl6pPr lvl="5" rtl="0" algn="ctr">
              <a:spcBef>
                <a:spcPts val="0"/>
              </a:spcBef>
              <a:spcAft>
                <a:spcPts val="0"/>
              </a:spcAft>
              <a:buSzPts val="1400"/>
              <a:buNone/>
              <a:defRPr/>
            </a:lvl6pPr>
            <a:lvl7pPr lvl="6" rtl="0" algn="ctr">
              <a:spcBef>
                <a:spcPts val="0"/>
              </a:spcBef>
              <a:spcAft>
                <a:spcPts val="0"/>
              </a:spcAft>
              <a:buSzPts val="1400"/>
              <a:buNone/>
              <a:defRPr/>
            </a:lvl7pPr>
            <a:lvl8pPr lvl="7" rtl="0" algn="ctr">
              <a:spcBef>
                <a:spcPts val="0"/>
              </a:spcBef>
              <a:spcAft>
                <a:spcPts val="0"/>
              </a:spcAft>
              <a:buSzPts val="1400"/>
              <a:buNone/>
              <a:defRPr/>
            </a:lvl8pPr>
            <a:lvl9pPr lvl="8" rtl="0" algn="ctr">
              <a:spcBef>
                <a:spcPts val="0"/>
              </a:spcBef>
              <a:spcAft>
                <a:spcPts val="0"/>
              </a:spcAft>
              <a:buSzPts val="1400"/>
              <a:buNone/>
              <a:defRPr/>
            </a:lvl9pPr>
          </a:lstStyle>
          <a:p/>
        </p:txBody>
      </p:sp>
      <p:sp>
        <p:nvSpPr>
          <p:cNvPr id="143" name="Google Shape;143;p16"/>
          <p:cNvSpPr txBox="1"/>
          <p:nvPr>
            <p:ph idx="4" type="subTitle"/>
          </p:nvPr>
        </p:nvSpPr>
        <p:spPr>
          <a:xfrm>
            <a:off x="3463050" y="3112126"/>
            <a:ext cx="2217900" cy="1021200"/>
          </a:xfrm>
          <a:prstGeom prst="rect">
            <a:avLst/>
          </a:prstGeom>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1800"/>
              <a:buNone/>
              <a:defRPr sz="1200"/>
            </a:lvl1pPr>
            <a:lvl2pPr lvl="1" rtl="0" algn="ctr">
              <a:spcBef>
                <a:spcPts val="0"/>
              </a:spcBef>
              <a:spcAft>
                <a:spcPts val="0"/>
              </a:spcAft>
              <a:buSzPts val="1400"/>
              <a:buNone/>
              <a:defRPr/>
            </a:lvl2pPr>
            <a:lvl3pPr lvl="2" rtl="0" algn="ctr">
              <a:spcBef>
                <a:spcPts val="0"/>
              </a:spcBef>
              <a:spcAft>
                <a:spcPts val="0"/>
              </a:spcAft>
              <a:buSzPts val="1400"/>
              <a:buNone/>
              <a:defRPr/>
            </a:lvl3pPr>
            <a:lvl4pPr lvl="3" rtl="0" algn="ctr">
              <a:spcBef>
                <a:spcPts val="0"/>
              </a:spcBef>
              <a:spcAft>
                <a:spcPts val="0"/>
              </a:spcAft>
              <a:buSzPts val="1400"/>
              <a:buNone/>
              <a:defRPr/>
            </a:lvl4pPr>
            <a:lvl5pPr lvl="4" rtl="0" algn="ctr">
              <a:spcBef>
                <a:spcPts val="0"/>
              </a:spcBef>
              <a:spcAft>
                <a:spcPts val="0"/>
              </a:spcAft>
              <a:buSzPts val="1400"/>
              <a:buNone/>
              <a:defRPr/>
            </a:lvl5pPr>
            <a:lvl6pPr lvl="5" rtl="0" algn="ctr">
              <a:spcBef>
                <a:spcPts val="0"/>
              </a:spcBef>
              <a:spcAft>
                <a:spcPts val="0"/>
              </a:spcAft>
              <a:buSzPts val="1400"/>
              <a:buNone/>
              <a:defRPr/>
            </a:lvl6pPr>
            <a:lvl7pPr lvl="6" rtl="0" algn="ctr">
              <a:spcBef>
                <a:spcPts val="0"/>
              </a:spcBef>
              <a:spcAft>
                <a:spcPts val="0"/>
              </a:spcAft>
              <a:buSzPts val="1400"/>
              <a:buNone/>
              <a:defRPr/>
            </a:lvl7pPr>
            <a:lvl8pPr lvl="7" rtl="0" algn="ctr">
              <a:spcBef>
                <a:spcPts val="0"/>
              </a:spcBef>
              <a:spcAft>
                <a:spcPts val="0"/>
              </a:spcAft>
              <a:buSzPts val="1400"/>
              <a:buNone/>
              <a:defRPr/>
            </a:lvl8pPr>
            <a:lvl9pPr lvl="8" rtl="0" algn="ctr">
              <a:spcBef>
                <a:spcPts val="0"/>
              </a:spcBef>
              <a:spcAft>
                <a:spcPts val="0"/>
              </a:spcAft>
              <a:buSzPts val="1400"/>
              <a:buNone/>
              <a:defRPr/>
            </a:lvl9pPr>
          </a:lstStyle>
          <a:p/>
        </p:txBody>
      </p:sp>
      <p:sp>
        <p:nvSpPr>
          <p:cNvPr id="144" name="Google Shape;144;p16"/>
          <p:cNvSpPr txBox="1"/>
          <p:nvPr>
            <p:ph idx="5" type="title"/>
          </p:nvPr>
        </p:nvSpPr>
        <p:spPr>
          <a:xfrm>
            <a:off x="942663" y="2718525"/>
            <a:ext cx="2217900" cy="393600"/>
          </a:xfrm>
          <a:prstGeom prst="rect">
            <a:avLst/>
          </a:prstGeom>
          <a:noFill/>
          <a:ln>
            <a:noFill/>
          </a:ln>
        </p:spPr>
        <p:txBody>
          <a:bodyPr anchorCtr="0" anchor="ctr" bIns="91425" lIns="91425" spcFirstLastPara="1" rIns="91425" wrap="square" tIns="91425">
            <a:noAutofit/>
          </a:bodyPr>
          <a:lstStyle>
            <a:lvl1pPr lvl="0" rtl="0" algn="ctr">
              <a:spcBef>
                <a:spcPts val="0"/>
              </a:spcBef>
              <a:spcAft>
                <a:spcPts val="0"/>
              </a:spcAft>
              <a:buSzPts val="2800"/>
              <a:buNone/>
              <a:defRPr sz="1800">
                <a:solidFill>
                  <a:schemeClr val="dk2"/>
                </a:solidFill>
              </a:defRPr>
            </a:lvl1pPr>
            <a:lvl2pPr lvl="1" rtl="0" algn="ctr">
              <a:spcBef>
                <a:spcPts val="0"/>
              </a:spcBef>
              <a:spcAft>
                <a:spcPts val="0"/>
              </a:spcAft>
              <a:buSzPts val="2800"/>
              <a:buNone/>
              <a:defRPr/>
            </a:lvl2pPr>
            <a:lvl3pPr lvl="2" rtl="0" algn="ctr">
              <a:spcBef>
                <a:spcPts val="0"/>
              </a:spcBef>
              <a:spcAft>
                <a:spcPts val="0"/>
              </a:spcAft>
              <a:buSzPts val="2800"/>
              <a:buNone/>
              <a:defRPr/>
            </a:lvl3pPr>
            <a:lvl4pPr lvl="3" rtl="0" algn="ctr">
              <a:spcBef>
                <a:spcPts val="0"/>
              </a:spcBef>
              <a:spcAft>
                <a:spcPts val="0"/>
              </a:spcAft>
              <a:buSzPts val="2800"/>
              <a:buNone/>
              <a:defRPr/>
            </a:lvl4pPr>
            <a:lvl5pPr lvl="4" rtl="0" algn="ctr">
              <a:spcBef>
                <a:spcPts val="0"/>
              </a:spcBef>
              <a:spcAft>
                <a:spcPts val="0"/>
              </a:spcAft>
              <a:buSzPts val="2800"/>
              <a:buNone/>
              <a:defRPr/>
            </a:lvl5pPr>
            <a:lvl6pPr lvl="5" rtl="0" algn="ctr">
              <a:spcBef>
                <a:spcPts val="0"/>
              </a:spcBef>
              <a:spcAft>
                <a:spcPts val="0"/>
              </a:spcAft>
              <a:buSzPts val="2800"/>
              <a:buNone/>
              <a:defRPr/>
            </a:lvl6pPr>
            <a:lvl7pPr lvl="6" rtl="0" algn="ctr">
              <a:spcBef>
                <a:spcPts val="0"/>
              </a:spcBef>
              <a:spcAft>
                <a:spcPts val="0"/>
              </a:spcAft>
              <a:buSzPts val="2800"/>
              <a:buNone/>
              <a:defRPr/>
            </a:lvl7pPr>
            <a:lvl8pPr lvl="7" rtl="0" algn="ctr">
              <a:spcBef>
                <a:spcPts val="0"/>
              </a:spcBef>
              <a:spcAft>
                <a:spcPts val="0"/>
              </a:spcAft>
              <a:buSzPts val="2800"/>
              <a:buNone/>
              <a:defRPr/>
            </a:lvl8pPr>
            <a:lvl9pPr lvl="8" rtl="0" algn="ctr">
              <a:spcBef>
                <a:spcPts val="0"/>
              </a:spcBef>
              <a:spcAft>
                <a:spcPts val="0"/>
              </a:spcAft>
              <a:buSzPts val="2800"/>
              <a:buNone/>
              <a:defRPr/>
            </a:lvl9pPr>
          </a:lstStyle>
          <a:p/>
        </p:txBody>
      </p:sp>
      <p:sp>
        <p:nvSpPr>
          <p:cNvPr id="145" name="Google Shape;145;p16"/>
          <p:cNvSpPr txBox="1"/>
          <p:nvPr>
            <p:ph idx="6" type="subTitle"/>
          </p:nvPr>
        </p:nvSpPr>
        <p:spPr>
          <a:xfrm>
            <a:off x="5983437" y="3112126"/>
            <a:ext cx="2217900" cy="1021200"/>
          </a:xfrm>
          <a:prstGeom prst="rect">
            <a:avLst/>
          </a:prstGeom>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1800"/>
              <a:buNone/>
              <a:defRPr sz="1200"/>
            </a:lvl1pPr>
            <a:lvl2pPr lvl="1" rtl="0" algn="ctr">
              <a:spcBef>
                <a:spcPts val="0"/>
              </a:spcBef>
              <a:spcAft>
                <a:spcPts val="0"/>
              </a:spcAft>
              <a:buSzPts val="1400"/>
              <a:buNone/>
              <a:defRPr/>
            </a:lvl2pPr>
            <a:lvl3pPr lvl="2" rtl="0" algn="ctr">
              <a:spcBef>
                <a:spcPts val="0"/>
              </a:spcBef>
              <a:spcAft>
                <a:spcPts val="0"/>
              </a:spcAft>
              <a:buSzPts val="1400"/>
              <a:buNone/>
              <a:defRPr/>
            </a:lvl3pPr>
            <a:lvl4pPr lvl="3" rtl="0" algn="ctr">
              <a:spcBef>
                <a:spcPts val="0"/>
              </a:spcBef>
              <a:spcAft>
                <a:spcPts val="0"/>
              </a:spcAft>
              <a:buSzPts val="1400"/>
              <a:buNone/>
              <a:defRPr/>
            </a:lvl4pPr>
            <a:lvl5pPr lvl="4" rtl="0" algn="ctr">
              <a:spcBef>
                <a:spcPts val="0"/>
              </a:spcBef>
              <a:spcAft>
                <a:spcPts val="0"/>
              </a:spcAft>
              <a:buSzPts val="1400"/>
              <a:buNone/>
              <a:defRPr/>
            </a:lvl5pPr>
            <a:lvl6pPr lvl="5" rtl="0" algn="ctr">
              <a:spcBef>
                <a:spcPts val="0"/>
              </a:spcBef>
              <a:spcAft>
                <a:spcPts val="0"/>
              </a:spcAft>
              <a:buSzPts val="1400"/>
              <a:buNone/>
              <a:defRPr/>
            </a:lvl6pPr>
            <a:lvl7pPr lvl="6" rtl="0" algn="ctr">
              <a:spcBef>
                <a:spcPts val="0"/>
              </a:spcBef>
              <a:spcAft>
                <a:spcPts val="0"/>
              </a:spcAft>
              <a:buSzPts val="1400"/>
              <a:buNone/>
              <a:defRPr/>
            </a:lvl7pPr>
            <a:lvl8pPr lvl="7" rtl="0" algn="ctr">
              <a:spcBef>
                <a:spcPts val="0"/>
              </a:spcBef>
              <a:spcAft>
                <a:spcPts val="0"/>
              </a:spcAft>
              <a:buSzPts val="1400"/>
              <a:buNone/>
              <a:defRPr/>
            </a:lvl8pPr>
            <a:lvl9pPr lvl="8" rtl="0" algn="ctr">
              <a:spcBef>
                <a:spcPts val="0"/>
              </a:spcBef>
              <a:spcAft>
                <a:spcPts val="0"/>
              </a:spcAft>
              <a:buSzPts val="1400"/>
              <a:buNone/>
              <a:defRPr/>
            </a:lvl9pPr>
          </a:lstStyle>
          <a:p/>
        </p:txBody>
      </p:sp>
      <p:grpSp>
        <p:nvGrpSpPr>
          <p:cNvPr id="146" name="Google Shape;146;p16"/>
          <p:cNvGrpSpPr/>
          <p:nvPr/>
        </p:nvGrpSpPr>
        <p:grpSpPr>
          <a:xfrm>
            <a:off x="-47465" y="723624"/>
            <a:ext cx="8968923" cy="4994370"/>
            <a:chOff x="-47465" y="723624"/>
            <a:chExt cx="8968923" cy="4994370"/>
          </a:xfrm>
        </p:grpSpPr>
        <p:pic>
          <p:nvPicPr>
            <p:cNvPr id="147" name="Google Shape;147;p16"/>
            <p:cNvPicPr preferRelativeResize="0"/>
            <p:nvPr/>
          </p:nvPicPr>
          <p:blipFill>
            <a:blip r:embed="rId2">
              <a:alphaModFix/>
            </a:blip>
            <a:stretch>
              <a:fillRect/>
            </a:stretch>
          </p:blipFill>
          <p:spPr>
            <a:xfrm>
              <a:off x="8503788" y="2575743"/>
              <a:ext cx="417670" cy="432663"/>
            </a:xfrm>
            <a:prstGeom prst="rect">
              <a:avLst/>
            </a:prstGeom>
            <a:noFill/>
            <a:ln>
              <a:noFill/>
            </a:ln>
          </p:spPr>
        </p:pic>
        <p:pic>
          <p:nvPicPr>
            <p:cNvPr id="148" name="Google Shape;148;p16"/>
            <p:cNvPicPr preferRelativeResize="0"/>
            <p:nvPr/>
          </p:nvPicPr>
          <p:blipFill>
            <a:blip r:embed="rId3">
              <a:alphaModFix/>
            </a:blip>
            <a:stretch>
              <a:fillRect/>
            </a:stretch>
          </p:blipFill>
          <p:spPr>
            <a:xfrm rot="-2330329">
              <a:off x="35824" y="796012"/>
              <a:ext cx="370548" cy="396251"/>
            </a:xfrm>
            <a:prstGeom prst="rect">
              <a:avLst/>
            </a:prstGeom>
            <a:noFill/>
            <a:ln>
              <a:noFill/>
            </a:ln>
          </p:spPr>
        </p:pic>
        <p:pic>
          <p:nvPicPr>
            <p:cNvPr id="149" name="Google Shape;149;p16"/>
            <p:cNvPicPr preferRelativeResize="0"/>
            <p:nvPr/>
          </p:nvPicPr>
          <p:blipFill>
            <a:blip r:embed="rId4">
              <a:alphaModFix/>
            </a:blip>
            <a:stretch>
              <a:fillRect/>
            </a:stretch>
          </p:blipFill>
          <p:spPr>
            <a:xfrm rot="824499">
              <a:off x="3963700" y="4528431"/>
              <a:ext cx="1216597" cy="1060240"/>
            </a:xfrm>
            <a:prstGeom prst="rect">
              <a:avLst/>
            </a:prstGeom>
            <a:noFill/>
            <a:ln>
              <a:noFill/>
            </a:ln>
          </p:spPr>
        </p:pic>
      </p:grpSp>
      <p:sp>
        <p:nvSpPr>
          <p:cNvPr id="150" name="Google Shape;150;p16"/>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umbers and text">
  <p:cSld name="CUSTOM_3">
    <p:spTree>
      <p:nvGrpSpPr>
        <p:cNvPr id="151" name="Shape 151"/>
        <p:cNvGrpSpPr/>
        <p:nvPr/>
      </p:nvGrpSpPr>
      <p:grpSpPr>
        <a:xfrm>
          <a:off x="0" y="0"/>
          <a:ext cx="0" cy="0"/>
          <a:chOff x="0" y="0"/>
          <a:chExt cx="0" cy="0"/>
        </a:xfrm>
      </p:grpSpPr>
      <p:sp>
        <p:nvSpPr>
          <p:cNvPr id="152" name="Google Shape;152;p17"/>
          <p:cNvSpPr txBox="1"/>
          <p:nvPr>
            <p:ph hasCustomPrompt="1" type="title"/>
          </p:nvPr>
        </p:nvSpPr>
        <p:spPr>
          <a:xfrm>
            <a:off x="1023875" y="958548"/>
            <a:ext cx="3376200" cy="825900"/>
          </a:xfrm>
          <a:prstGeom prst="rect">
            <a:avLst/>
          </a:prstGeom>
          <a:solidFill>
            <a:schemeClr val="accent2"/>
          </a:solidFill>
        </p:spPr>
        <p:txBody>
          <a:bodyPr anchorCtr="0" anchor="ctr" bIns="91425" lIns="91425" spcFirstLastPara="1" rIns="91425" wrap="square" tIns="91425">
            <a:noAutofit/>
          </a:bodyPr>
          <a:lstStyle>
            <a:lvl1pPr lvl="0" rtl="0" algn="ctr">
              <a:spcBef>
                <a:spcPts val="0"/>
              </a:spcBef>
              <a:spcAft>
                <a:spcPts val="0"/>
              </a:spcAft>
              <a:buSzPts val="10000"/>
              <a:buNone/>
              <a:defRPr sz="4800"/>
            </a:lvl1pPr>
            <a:lvl2pPr lvl="1" rtl="0" algn="ctr">
              <a:spcBef>
                <a:spcPts val="0"/>
              </a:spcBef>
              <a:spcAft>
                <a:spcPts val="0"/>
              </a:spcAft>
              <a:buSzPts val="10000"/>
              <a:buNone/>
              <a:defRPr sz="10000"/>
            </a:lvl2pPr>
            <a:lvl3pPr lvl="2" rtl="0" algn="ctr">
              <a:spcBef>
                <a:spcPts val="0"/>
              </a:spcBef>
              <a:spcAft>
                <a:spcPts val="0"/>
              </a:spcAft>
              <a:buSzPts val="10000"/>
              <a:buNone/>
              <a:defRPr sz="10000"/>
            </a:lvl3pPr>
            <a:lvl4pPr lvl="3" rtl="0" algn="ctr">
              <a:spcBef>
                <a:spcPts val="0"/>
              </a:spcBef>
              <a:spcAft>
                <a:spcPts val="0"/>
              </a:spcAft>
              <a:buSzPts val="10000"/>
              <a:buNone/>
              <a:defRPr sz="10000"/>
            </a:lvl4pPr>
            <a:lvl5pPr lvl="4" rtl="0" algn="ctr">
              <a:spcBef>
                <a:spcPts val="0"/>
              </a:spcBef>
              <a:spcAft>
                <a:spcPts val="0"/>
              </a:spcAft>
              <a:buSzPts val="10000"/>
              <a:buNone/>
              <a:defRPr sz="10000"/>
            </a:lvl5pPr>
            <a:lvl6pPr lvl="5" rtl="0" algn="ctr">
              <a:spcBef>
                <a:spcPts val="0"/>
              </a:spcBef>
              <a:spcAft>
                <a:spcPts val="0"/>
              </a:spcAft>
              <a:buSzPts val="10000"/>
              <a:buNone/>
              <a:defRPr sz="10000"/>
            </a:lvl6pPr>
            <a:lvl7pPr lvl="6" rtl="0" algn="ctr">
              <a:spcBef>
                <a:spcPts val="0"/>
              </a:spcBef>
              <a:spcAft>
                <a:spcPts val="0"/>
              </a:spcAft>
              <a:buSzPts val="10000"/>
              <a:buNone/>
              <a:defRPr sz="10000"/>
            </a:lvl7pPr>
            <a:lvl8pPr lvl="7" rtl="0" algn="ctr">
              <a:spcBef>
                <a:spcPts val="0"/>
              </a:spcBef>
              <a:spcAft>
                <a:spcPts val="0"/>
              </a:spcAft>
              <a:buSzPts val="10000"/>
              <a:buNone/>
              <a:defRPr sz="10000"/>
            </a:lvl8pPr>
            <a:lvl9pPr lvl="8" rtl="0" algn="ctr">
              <a:spcBef>
                <a:spcPts val="0"/>
              </a:spcBef>
              <a:spcAft>
                <a:spcPts val="0"/>
              </a:spcAft>
              <a:buSzPts val="10000"/>
              <a:buNone/>
              <a:defRPr sz="10000"/>
            </a:lvl9pPr>
          </a:lstStyle>
          <a:p>
            <a:r>
              <a:t>xx%</a:t>
            </a:r>
          </a:p>
        </p:txBody>
      </p:sp>
      <p:sp>
        <p:nvSpPr>
          <p:cNvPr id="153" name="Google Shape;153;p17"/>
          <p:cNvSpPr txBox="1"/>
          <p:nvPr>
            <p:ph idx="1" type="subTitle"/>
          </p:nvPr>
        </p:nvSpPr>
        <p:spPr>
          <a:xfrm>
            <a:off x="1023875" y="1943077"/>
            <a:ext cx="3376200" cy="4233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1800"/>
              <a:buNone/>
              <a:defRPr sz="1600"/>
            </a:lvl1pPr>
            <a:lvl2pPr lvl="1" rtl="0" algn="ctr">
              <a:spcBef>
                <a:spcPts val="0"/>
              </a:spcBef>
              <a:spcAft>
                <a:spcPts val="0"/>
              </a:spcAft>
              <a:buSzPts val="1400"/>
              <a:buNone/>
              <a:defRPr/>
            </a:lvl2pPr>
            <a:lvl3pPr lvl="2" rtl="0" algn="ctr">
              <a:spcBef>
                <a:spcPts val="0"/>
              </a:spcBef>
              <a:spcAft>
                <a:spcPts val="0"/>
              </a:spcAft>
              <a:buSzPts val="1400"/>
              <a:buNone/>
              <a:defRPr/>
            </a:lvl3pPr>
            <a:lvl4pPr lvl="3" rtl="0" algn="ctr">
              <a:spcBef>
                <a:spcPts val="0"/>
              </a:spcBef>
              <a:spcAft>
                <a:spcPts val="0"/>
              </a:spcAft>
              <a:buSzPts val="1400"/>
              <a:buNone/>
              <a:defRPr/>
            </a:lvl4pPr>
            <a:lvl5pPr lvl="4" rtl="0" algn="ctr">
              <a:spcBef>
                <a:spcPts val="0"/>
              </a:spcBef>
              <a:spcAft>
                <a:spcPts val="0"/>
              </a:spcAft>
              <a:buSzPts val="1400"/>
              <a:buNone/>
              <a:defRPr/>
            </a:lvl5pPr>
            <a:lvl6pPr lvl="5" rtl="0" algn="ctr">
              <a:spcBef>
                <a:spcPts val="0"/>
              </a:spcBef>
              <a:spcAft>
                <a:spcPts val="0"/>
              </a:spcAft>
              <a:buSzPts val="1400"/>
              <a:buNone/>
              <a:defRPr/>
            </a:lvl6pPr>
            <a:lvl7pPr lvl="6" rtl="0" algn="ctr">
              <a:spcBef>
                <a:spcPts val="0"/>
              </a:spcBef>
              <a:spcAft>
                <a:spcPts val="0"/>
              </a:spcAft>
              <a:buSzPts val="1400"/>
              <a:buNone/>
              <a:defRPr/>
            </a:lvl7pPr>
            <a:lvl8pPr lvl="7" rtl="0" algn="ctr">
              <a:spcBef>
                <a:spcPts val="0"/>
              </a:spcBef>
              <a:spcAft>
                <a:spcPts val="0"/>
              </a:spcAft>
              <a:buSzPts val="1400"/>
              <a:buNone/>
              <a:defRPr/>
            </a:lvl8pPr>
            <a:lvl9pPr lvl="8" rtl="0" algn="ctr">
              <a:spcBef>
                <a:spcPts val="0"/>
              </a:spcBef>
              <a:spcAft>
                <a:spcPts val="0"/>
              </a:spcAft>
              <a:buSzPts val="1400"/>
              <a:buNone/>
              <a:defRPr/>
            </a:lvl9pPr>
          </a:lstStyle>
          <a:p/>
        </p:txBody>
      </p:sp>
      <p:sp>
        <p:nvSpPr>
          <p:cNvPr id="154" name="Google Shape;154;p17"/>
          <p:cNvSpPr txBox="1"/>
          <p:nvPr>
            <p:ph hasCustomPrompt="1" idx="2" type="title"/>
          </p:nvPr>
        </p:nvSpPr>
        <p:spPr>
          <a:xfrm>
            <a:off x="4743925" y="958548"/>
            <a:ext cx="3376200" cy="825900"/>
          </a:xfrm>
          <a:prstGeom prst="rect">
            <a:avLst/>
          </a:prstGeom>
          <a:solidFill>
            <a:schemeClr val="accent2"/>
          </a:solidFill>
        </p:spPr>
        <p:txBody>
          <a:bodyPr anchorCtr="0" anchor="ctr" bIns="91425" lIns="91425" spcFirstLastPara="1" rIns="91425" wrap="square" tIns="91425">
            <a:noAutofit/>
          </a:bodyPr>
          <a:lstStyle>
            <a:lvl1pPr lvl="0" rtl="0" algn="ctr">
              <a:spcBef>
                <a:spcPts val="0"/>
              </a:spcBef>
              <a:spcAft>
                <a:spcPts val="0"/>
              </a:spcAft>
              <a:buSzPts val="10000"/>
              <a:buNone/>
              <a:defRPr sz="4800"/>
            </a:lvl1pPr>
            <a:lvl2pPr lvl="1" rtl="0" algn="ctr">
              <a:spcBef>
                <a:spcPts val="0"/>
              </a:spcBef>
              <a:spcAft>
                <a:spcPts val="0"/>
              </a:spcAft>
              <a:buSzPts val="10000"/>
              <a:buNone/>
              <a:defRPr sz="10000"/>
            </a:lvl2pPr>
            <a:lvl3pPr lvl="2" rtl="0" algn="ctr">
              <a:spcBef>
                <a:spcPts val="0"/>
              </a:spcBef>
              <a:spcAft>
                <a:spcPts val="0"/>
              </a:spcAft>
              <a:buSzPts val="10000"/>
              <a:buNone/>
              <a:defRPr sz="10000"/>
            </a:lvl3pPr>
            <a:lvl4pPr lvl="3" rtl="0" algn="ctr">
              <a:spcBef>
                <a:spcPts val="0"/>
              </a:spcBef>
              <a:spcAft>
                <a:spcPts val="0"/>
              </a:spcAft>
              <a:buSzPts val="10000"/>
              <a:buNone/>
              <a:defRPr sz="10000"/>
            </a:lvl4pPr>
            <a:lvl5pPr lvl="4" rtl="0" algn="ctr">
              <a:spcBef>
                <a:spcPts val="0"/>
              </a:spcBef>
              <a:spcAft>
                <a:spcPts val="0"/>
              </a:spcAft>
              <a:buSzPts val="10000"/>
              <a:buNone/>
              <a:defRPr sz="10000"/>
            </a:lvl5pPr>
            <a:lvl6pPr lvl="5" rtl="0" algn="ctr">
              <a:spcBef>
                <a:spcPts val="0"/>
              </a:spcBef>
              <a:spcAft>
                <a:spcPts val="0"/>
              </a:spcAft>
              <a:buSzPts val="10000"/>
              <a:buNone/>
              <a:defRPr sz="10000"/>
            </a:lvl6pPr>
            <a:lvl7pPr lvl="6" rtl="0" algn="ctr">
              <a:spcBef>
                <a:spcPts val="0"/>
              </a:spcBef>
              <a:spcAft>
                <a:spcPts val="0"/>
              </a:spcAft>
              <a:buSzPts val="10000"/>
              <a:buNone/>
              <a:defRPr sz="10000"/>
            </a:lvl7pPr>
            <a:lvl8pPr lvl="7" rtl="0" algn="ctr">
              <a:spcBef>
                <a:spcPts val="0"/>
              </a:spcBef>
              <a:spcAft>
                <a:spcPts val="0"/>
              </a:spcAft>
              <a:buSzPts val="10000"/>
              <a:buNone/>
              <a:defRPr sz="10000"/>
            </a:lvl8pPr>
            <a:lvl9pPr lvl="8" rtl="0" algn="ctr">
              <a:spcBef>
                <a:spcPts val="0"/>
              </a:spcBef>
              <a:spcAft>
                <a:spcPts val="0"/>
              </a:spcAft>
              <a:buSzPts val="10000"/>
              <a:buNone/>
              <a:defRPr sz="10000"/>
            </a:lvl9pPr>
          </a:lstStyle>
          <a:p>
            <a:r>
              <a:t>xx%</a:t>
            </a:r>
          </a:p>
        </p:txBody>
      </p:sp>
      <p:sp>
        <p:nvSpPr>
          <p:cNvPr id="155" name="Google Shape;155;p17"/>
          <p:cNvSpPr txBox="1"/>
          <p:nvPr>
            <p:ph idx="3" type="subTitle"/>
          </p:nvPr>
        </p:nvSpPr>
        <p:spPr>
          <a:xfrm>
            <a:off x="4743925" y="1943077"/>
            <a:ext cx="3376200" cy="4233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1800"/>
              <a:buNone/>
              <a:defRPr sz="1600"/>
            </a:lvl1pPr>
            <a:lvl2pPr lvl="1" rtl="0" algn="ctr">
              <a:spcBef>
                <a:spcPts val="0"/>
              </a:spcBef>
              <a:spcAft>
                <a:spcPts val="0"/>
              </a:spcAft>
              <a:buSzPts val="1400"/>
              <a:buNone/>
              <a:defRPr/>
            </a:lvl2pPr>
            <a:lvl3pPr lvl="2" rtl="0" algn="ctr">
              <a:spcBef>
                <a:spcPts val="0"/>
              </a:spcBef>
              <a:spcAft>
                <a:spcPts val="0"/>
              </a:spcAft>
              <a:buSzPts val="1400"/>
              <a:buNone/>
              <a:defRPr/>
            </a:lvl3pPr>
            <a:lvl4pPr lvl="3" rtl="0" algn="ctr">
              <a:spcBef>
                <a:spcPts val="0"/>
              </a:spcBef>
              <a:spcAft>
                <a:spcPts val="0"/>
              </a:spcAft>
              <a:buSzPts val="1400"/>
              <a:buNone/>
              <a:defRPr/>
            </a:lvl4pPr>
            <a:lvl5pPr lvl="4" rtl="0" algn="ctr">
              <a:spcBef>
                <a:spcPts val="0"/>
              </a:spcBef>
              <a:spcAft>
                <a:spcPts val="0"/>
              </a:spcAft>
              <a:buSzPts val="1400"/>
              <a:buNone/>
              <a:defRPr/>
            </a:lvl5pPr>
            <a:lvl6pPr lvl="5" rtl="0" algn="ctr">
              <a:spcBef>
                <a:spcPts val="0"/>
              </a:spcBef>
              <a:spcAft>
                <a:spcPts val="0"/>
              </a:spcAft>
              <a:buSzPts val="1400"/>
              <a:buNone/>
              <a:defRPr/>
            </a:lvl6pPr>
            <a:lvl7pPr lvl="6" rtl="0" algn="ctr">
              <a:spcBef>
                <a:spcPts val="0"/>
              </a:spcBef>
              <a:spcAft>
                <a:spcPts val="0"/>
              </a:spcAft>
              <a:buSzPts val="1400"/>
              <a:buNone/>
              <a:defRPr/>
            </a:lvl7pPr>
            <a:lvl8pPr lvl="7" rtl="0" algn="ctr">
              <a:spcBef>
                <a:spcPts val="0"/>
              </a:spcBef>
              <a:spcAft>
                <a:spcPts val="0"/>
              </a:spcAft>
              <a:buSzPts val="1400"/>
              <a:buNone/>
              <a:defRPr/>
            </a:lvl8pPr>
            <a:lvl9pPr lvl="8" rtl="0" algn="ctr">
              <a:spcBef>
                <a:spcPts val="0"/>
              </a:spcBef>
              <a:spcAft>
                <a:spcPts val="0"/>
              </a:spcAft>
              <a:buSzPts val="1400"/>
              <a:buNone/>
              <a:defRPr/>
            </a:lvl9pPr>
          </a:lstStyle>
          <a:p/>
        </p:txBody>
      </p:sp>
      <p:sp>
        <p:nvSpPr>
          <p:cNvPr id="156" name="Google Shape;156;p17"/>
          <p:cNvSpPr txBox="1"/>
          <p:nvPr>
            <p:ph hasCustomPrompt="1" idx="4" type="title"/>
          </p:nvPr>
        </p:nvSpPr>
        <p:spPr>
          <a:xfrm>
            <a:off x="4743925" y="2777123"/>
            <a:ext cx="3376200" cy="825900"/>
          </a:xfrm>
          <a:prstGeom prst="rect">
            <a:avLst/>
          </a:prstGeom>
          <a:solidFill>
            <a:schemeClr val="accent2"/>
          </a:solidFill>
        </p:spPr>
        <p:txBody>
          <a:bodyPr anchorCtr="0" anchor="ctr" bIns="91425" lIns="91425" spcFirstLastPara="1" rIns="91425" wrap="square" tIns="91425">
            <a:noAutofit/>
          </a:bodyPr>
          <a:lstStyle>
            <a:lvl1pPr lvl="0" rtl="0" algn="ctr">
              <a:spcBef>
                <a:spcPts val="0"/>
              </a:spcBef>
              <a:spcAft>
                <a:spcPts val="0"/>
              </a:spcAft>
              <a:buSzPts val="10000"/>
              <a:buNone/>
              <a:defRPr sz="4800"/>
            </a:lvl1pPr>
            <a:lvl2pPr lvl="1" rtl="0" algn="ctr">
              <a:spcBef>
                <a:spcPts val="0"/>
              </a:spcBef>
              <a:spcAft>
                <a:spcPts val="0"/>
              </a:spcAft>
              <a:buSzPts val="10000"/>
              <a:buNone/>
              <a:defRPr sz="10000"/>
            </a:lvl2pPr>
            <a:lvl3pPr lvl="2" rtl="0" algn="ctr">
              <a:spcBef>
                <a:spcPts val="0"/>
              </a:spcBef>
              <a:spcAft>
                <a:spcPts val="0"/>
              </a:spcAft>
              <a:buSzPts val="10000"/>
              <a:buNone/>
              <a:defRPr sz="10000"/>
            </a:lvl3pPr>
            <a:lvl4pPr lvl="3" rtl="0" algn="ctr">
              <a:spcBef>
                <a:spcPts val="0"/>
              </a:spcBef>
              <a:spcAft>
                <a:spcPts val="0"/>
              </a:spcAft>
              <a:buSzPts val="10000"/>
              <a:buNone/>
              <a:defRPr sz="10000"/>
            </a:lvl4pPr>
            <a:lvl5pPr lvl="4" rtl="0" algn="ctr">
              <a:spcBef>
                <a:spcPts val="0"/>
              </a:spcBef>
              <a:spcAft>
                <a:spcPts val="0"/>
              </a:spcAft>
              <a:buSzPts val="10000"/>
              <a:buNone/>
              <a:defRPr sz="10000"/>
            </a:lvl5pPr>
            <a:lvl6pPr lvl="5" rtl="0" algn="ctr">
              <a:spcBef>
                <a:spcPts val="0"/>
              </a:spcBef>
              <a:spcAft>
                <a:spcPts val="0"/>
              </a:spcAft>
              <a:buSzPts val="10000"/>
              <a:buNone/>
              <a:defRPr sz="10000"/>
            </a:lvl6pPr>
            <a:lvl7pPr lvl="6" rtl="0" algn="ctr">
              <a:spcBef>
                <a:spcPts val="0"/>
              </a:spcBef>
              <a:spcAft>
                <a:spcPts val="0"/>
              </a:spcAft>
              <a:buSzPts val="10000"/>
              <a:buNone/>
              <a:defRPr sz="10000"/>
            </a:lvl7pPr>
            <a:lvl8pPr lvl="7" rtl="0" algn="ctr">
              <a:spcBef>
                <a:spcPts val="0"/>
              </a:spcBef>
              <a:spcAft>
                <a:spcPts val="0"/>
              </a:spcAft>
              <a:buSzPts val="10000"/>
              <a:buNone/>
              <a:defRPr sz="10000"/>
            </a:lvl8pPr>
            <a:lvl9pPr lvl="8" rtl="0" algn="ctr">
              <a:spcBef>
                <a:spcPts val="0"/>
              </a:spcBef>
              <a:spcAft>
                <a:spcPts val="0"/>
              </a:spcAft>
              <a:buSzPts val="10000"/>
              <a:buNone/>
              <a:defRPr sz="10000"/>
            </a:lvl9pPr>
          </a:lstStyle>
          <a:p>
            <a:r>
              <a:t>xx%</a:t>
            </a:r>
          </a:p>
        </p:txBody>
      </p:sp>
      <p:sp>
        <p:nvSpPr>
          <p:cNvPr id="157" name="Google Shape;157;p17"/>
          <p:cNvSpPr txBox="1"/>
          <p:nvPr>
            <p:ph idx="5" type="subTitle"/>
          </p:nvPr>
        </p:nvSpPr>
        <p:spPr>
          <a:xfrm>
            <a:off x="4743925" y="3761652"/>
            <a:ext cx="3376200" cy="4233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1800"/>
              <a:buNone/>
              <a:defRPr sz="1600"/>
            </a:lvl1pPr>
            <a:lvl2pPr lvl="1" rtl="0" algn="ctr">
              <a:spcBef>
                <a:spcPts val="0"/>
              </a:spcBef>
              <a:spcAft>
                <a:spcPts val="0"/>
              </a:spcAft>
              <a:buSzPts val="1400"/>
              <a:buNone/>
              <a:defRPr/>
            </a:lvl2pPr>
            <a:lvl3pPr lvl="2" rtl="0" algn="ctr">
              <a:spcBef>
                <a:spcPts val="0"/>
              </a:spcBef>
              <a:spcAft>
                <a:spcPts val="0"/>
              </a:spcAft>
              <a:buSzPts val="1400"/>
              <a:buNone/>
              <a:defRPr/>
            </a:lvl3pPr>
            <a:lvl4pPr lvl="3" rtl="0" algn="ctr">
              <a:spcBef>
                <a:spcPts val="0"/>
              </a:spcBef>
              <a:spcAft>
                <a:spcPts val="0"/>
              </a:spcAft>
              <a:buSzPts val="1400"/>
              <a:buNone/>
              <a:defRPr/>
            </a:lvl4pPr>
            <a:lvl5pPr lvl="4" rtl="0" algn="ctr">
              <a:spcBef>
                <a:spcPts val="0"/>
              </a:spcBef>
              <a:spcAft>
                <a:spcPts val="0"/>
              </a:spcAft>
              <a:buSzPts val="1400"/>
              <a:buNone/>
              <a:defRPr/>
            </a:lvl5pPr>
            <a:lvl6pPr lvl="5" rtl="0" algn="ctr">
              <a:spcBef>
                <a:spcPts val="0"/>
              </a:spcBef>
              <a:spcAft>
                <a:spcPts val="0"/>
              </a:spcAft>
              <a:buSzPts val="1400"/>
              <a:buNone/>
              <a:defRPr/>
            </a:lvl6pPr>
            <a:lvl7pPr lvl="6" rtl="0" algn="ctr">
              <a:spcBef>
                <a:spcPts val="0"/>
              </a:spcBef>
              <a:spcAft>
                <a:spcPts val="0"/>
              </a:spcAft>
              <a:buSzPts val="1400"/>
              <a:buNone/>
              <a:defRPr/>
            </a:lvl7pPr>
            <a:lvl8pPr lvl="7" rtl="0" algn="ctr">
              <a:spcBef>
                <a:spcPts val="0"/>
              </a:spcBef>
              <a:spcAft>
                <a:spcPts val="0"/>
              </a:spcAft>
              <a:buSzPts val="1400"/>
              <a:buNone/>
              <a:defRPr/>
            </a:lvl8pPr>
            <a:lvl9pPr lvl="8" rtl="0" algn="ctr">
              <a:spcBef>
                <a:spcPts val="0"/>
              </a:spcBef>
              <a:spcAft>
                <a:spcPts val="0"/>
              </a:spcAft>
              <a:buSzPts val="1400"/>
              <a:buNone/>
              <a:defRPr/>
            </a:lvl9pPr>
          </a:lstStyle>
          <a:p/>
        </p:txBody>
      </p:sp>
      <p:sp>
        <p:nvSpPr>
          <p:cNvPr id="158" name="Google Shape;158;p17"/>
          <p:cNvSpPr txBox="1"/>
          <p:nvPr>
            <p:ph hasCustomPrompt="1" idx="6" type="title"/>
          </p:nvPr>
        </p:nvSpPr>
        <p:spPr>
          <a:xfrm>
            <a:off x="1023875" y="2777123"/>
            <a:ext cx="3376200" cy="825900"/>
          </a:xfrm>
          <a:prstGeom prst="rect">
            <a:avLst/>
          </a:prstGeom>
          <a:solidFill>
            <a:schemeClr val="accent2"/>
          </a:solidFill>
        </p:spPr>
        <p:txBody>
          <a:bodyPr anchorCtr="0" anchor="ctr" bIns="91425" lIns="91425" spcFirstLastPara="1" rIns="91425" wrap="square" tIns="91425">
            <a:noAutofit/>
          </a:bodyPr>
          <a:lstStyle>
            <a:lvl1pPr lvl="0" rtl="0" algn="ctr">
              <a:spcBef>
                <a:spcPts val="0"/>
              </a:spcBef>
              <a:spcAft>
                <a:spcPts val="0"/>
              </a:spcAft>
              <a:buSzPts val="10000"/>
              <a:buNone/>
              <a:defRPr sz="4800"/>
            </a:lvl1pPr>
            <a:lvl2pPr lvl="1" rtl="0" algn="ctr">
              <a:spcBef>
                <a:spcPts val="0"/>
              </a:spcBef>
              <a:spcAft>
                <a:spcPts val="0"/>
              </a:spcAft>
              <a:buSzPts val="10000"/>
              <a:buNone/>
              <a:defRPr sz="10000"/>
            </a:lvl2pPr>
            <a:lvl3pPr lvl="2" rtl="0" algn="ctr">
              <a:spcBef>
                <a:spcPts val="0"/>
              </a:spcBef>
              <a:spcAft>
                <a:spcPts val="0"/>
              </a:spcAft>
              <a:buSzPts val="10000"/>
              <a:buNone/>
              <a:defRPr sz="10000"/>
            </a:lvl3pPr>
            <a:lvl4pPr lvl="3" rtl="0" algn="ctr">
              <a:spcBef>
                <a:spcPts val="0"/>
              </a:spcBef>
              <a:spcAft>
                <a:spcPts val="0"/>
              </a:spcAft>
              <a:buSzPts val="10000"/>
              <a:buNone/>
              <a:defRPr sz="10000"/>
            </a:lvl4pPr>
            <a:lvl5pPr lvl="4" rtl="0" algn="ctr">
              <a:spcBef>
                <a:spcPts val="0"/>
              </a:spcBef>
              <a:spcAft>
                <a:spcPts val="0"/>
              </a:spcAft>
              <a:buSzPts val="10000"/>
              <a:buNone/>
              <a:defRPr sz="10000"/>
            </a:lvl5pPr>
            <a:lvl6pPr lvl="5" rtl="0" algn="ctr">
              <a:spcBef>
                <a:spcPts val="0"/>
              </a:spcBef>
              <a:spcAft>
                <a:spcPts val="0"/>
              </a:spcAft>
              <a:buSzPts val="10000"/>
              <a:buNone/>
              <a:defRPr sz="10000"/>
            </a:lvl6pPr>
            <a:lvl7pPr lvl="6" rtl="0" algn="ctr">
              <a:spcBef>
                <a:spcPts val="0"/>
              </a:spcBef>
              <a:spcAft>
                <a:spcPts val="0"/>
              </a:spcAft>
              <a:buSzPts val="10000"/>
              <a:buNone/>
              <a:defRPr sz="10000"/>
            </a:lvl7pPr>
            <a:lvl8pPr lvl="7" rtl="0" algn="ctr">
              <a:spcBef>
                <a:spcPts val="0"/>
              </a:spcBef>
              <a:spcAft>
                <a:spcPts val="0"/>
              </a:spcAft>
              <a:buSzPts val="10000"/>
              <a:buNone/>
              <a:defRPr sz="10000"/>
            </a:lvl8pPr>
            <a:lvl9pPr lvl="8" rtl="0" algn="ctr">
              <a:spcBef>
                <a:spcPts val="0"/>
              </a:spcBef>
              <a:spcAft>
                <a:spcPts val="0"/>
              </a:spcAft>
              <a:buSzPts val="10000"/>
              <a:buNone/>
              <a:defRPr sz="10000"/>
            </a:lvl9pPr>
          </a:lstStyle>
          <a:p>
            <a:r>
              <a:t>xx%</a:t>
            </a:r>
          </a:p>
        </p:txBody>
      </p:sp>
      <p:sp>
        <p:nvSpPr>
          <p:cNvPr id="159" name="Google Shape;159;p17"/>
          <p:cNvSpPr txBox="1"/>
          <p:nvPr>
            <p:ph idx="7" type="subTitle"/>
          </p:nvPr>
        </p:nvSpPr>
        <p:spPr>
          <a:xfrm>
            <a:off x="1023875" y="3761652"/>
            <a:ext cx="3376200" cy="4233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1800"/>
              <a:buNone/>
              <a:defRPr sz="1600"/>
            </a:lvl1pPr>
            <a:lvl2pPr lvl="1" rtl="0" algn="ctr">
              <a:spcBef>
                <a:spcPts val="0"/>
              </a:spcBef>
              <a:spcAft>
                <a:spcPts val="0"/>
              </a:spcAft>
              <a:buSzPts val="1400"/>
              <a:buNone/>
              <a:defRPr/>
            </a:lvl2pPr>
            <a:lvl3pPr lvl="2" rtl="0" algn="ctr">
              <a:spcBef>
                <a:spcPts val="0"/>
              </a:spcBef>
              <a:spcAft>
                <a:spcPts val="0"/>
              </a:spcAft>
              <a:buSzPts val="1400"/>
              <a:buNone/>
              <a:defRPr/>
            </a:lvl3pPr>
            <a:lvl4pPr lvl="3" rtl="0" algn="ctr">
              <a:spcBef>
                <a:spcPts val="0"/>
              </a:spcBef>
              <a:spcAft>
                <a:spcPts val="0"/>
              </a:spcAft>
              <a:buSzPts val="1400"/>
              <a:buNone/>
              <a:defRPr/>
            </a:lvl4pPr>
            <a:lvl5pPr lvl="4" rtl="0" algn="ctr">
              <a:spcBef>
                <a:spcPts val="0"/>
              </a:spcBef>
              <a:spcAft>
                <a:spcPts val="0"/>
              </a:spcAft>
              <a:buSzPts val="1400"/>
              <a:buNone/>
              <a:defRPr/>
            </a:lvl5pPr>
            <a:lvl6pPr lvl="5" rtl="0" algn="ctr">
              <a:spcBef>
                <a:spcPts val="0"/>
              </a:spcBef>
              <a:spcAft>
                <a:spcPts val="0"/>
              </a:spcAft>
              <a:buSzPts val="1400"/>
              <a:buNone/>
              <a:defRPr/>
            </a:lvl6pPr>
            <a:lvl7pPr lvl="6" rtl="0" algn="ctr">
              <a:spcBef>
                <a:spcPts val="0"/>
              </a:spcBef>
              <a:spcAft>
                <a:spcPts val="0"/>
              </a:spcAft>
              <a:buSzPts val="1400"/>
              <a:buNone/>
              <a:defRPr/>
            </a:lvl7pPr>
            <a:lvl8pPr lvl="7" rtl="0" algn="ctr">
              <a:spcBef>
                <a:spcPts val="0"/>
              </a:spcBef>
              <a:spcAft>
                <a:spcPts val="0"/>
              </a:spcAft>
              <a:buSzPts val="1400"/>
              <a:buNone/>
              <a:defRPr/>
            </a:lvl8pPr>
            <a:lvl9pPr lvl="8" rtl="0" algn="ctr">
              <a:spcBef>
                <a:spcPts val="0"/>
              </a:spcBef>
              <a:spcAft>
                <a:spcPts val="0"/>
              </a:spcAft>
              <a:buSzPts val="1400"/>
              <a:buNone/>
              <a:defRPr/>
            </a:lvl9pPr>
          </a:lstStyle>
          <a:p/>
        </p:txBody>
      </p:sp>
      <p:grpSp>
        <p:nvGrpSpPr>
          <p:cNvPr id="160" name="Google Shape;160;p17"/>
          <p:cNvGrpSpPr/>
          <p:nvPr/>
        </p:nvGrpSpPr>
        <p:grpSpPr>
          <a:xfrm>
            <a:off x="153974" y="-213184"/>
            <a:ext cx="8882745" cy="5552750"/>
            <a:chOff x="153974" y="-213184"/>
            <a:chExt cx="8882745" cy="5552750"/>
          </a:xfrm>
        </p:grpSpPr>
        <p:pic>
          <p:nvPicPr>
            <p:cNvPr id="161" name="Google Shape;161;p17"/>
            <p:cNvPicPr preferRelativeResize="0"/>
            <p:nvPr/>
          </p:nvPicPr>
          <p:blipFill>
            <a:blip r:embed="rId2">
              <a:alphaModFix/>
            </a:blip>
            <a:stretch>
              <a:fillRect/>
            </a:stretch>
          </p:blipFill>
          <p:spPr>
            <a:xfrm rot="6236996">
              <a:off x="8567589" y="4051218"/>
              <a:ext cx="417669" cy="432663"/>
            </a:xfrm>
            <a:prstGeom prst="rect">
              <a:avLst/>
            </a:prstGeom>
            <a:noFill/>
            <a:ln>
              <a:noFill/>
            </a:ln>
          </p:spPr>
        </p:pic>
        <p:pic>
          <p:nvPicPr>
            <p:cNvPr id="162" name="Google Shape;162;p17"/>
            <p:cNvPicPr preferRelativeResize="0"/>
            <p:nvPr/>
          </p:nvPicPr>
          <p:blipFill>
            <a:blip r:embed="rId3">
              <a:alphaModFix/>
            </a:blip>
            <a:stretch>
              <a:fillRect/>
            </a:stretch>
          </p:blipFill>
          <p:spPr>
            <a:xfrm>
              <a:off x="153974" y="1329450"/>
              <a:ext cx="370548" cy="396251"/>
            </a:xfrm>
            <a:prstGeom prst="rect">
              <a:avLst/>
            </a:prstGeom>
            <a:noFill/>
            <a:ln>
              <a:noFill/>
            </a:ln>
          </p:spPr>
        </p:pic>
        <p:pic>
          <p:nvPicPr>
            <p:cNvPr id="163" name="Google Shape;163;p17"/>
            <p:cNvPicPr preferRelativeResize="0"/>
            <p:nvPr/>
          </p:nvPicPr>
          <p:blipFill>
            <a:blip r:embed="rId4">
              <a:alphaModFix/>
            </a:blip>
            <a:stretch>
              <a:fillRect/>
            </a:stretch>
          </p:blipFill>
          <p:spPr>
            <a:xfrm>
              <a:off x="4509278" y="4343584"/>
              <a:ext cx="927441" cy="995982"/>
            </a:xfrm>
            <a:prstGeom prst="rect">
              <a:avLst/>
            </a:prstGeom>
            <a:noFill/>
            <a:ln>
              <a:noFill/>
            </a:ln>
          </p:spPr>
        </p:pic>
        <p:pic>
          <p:nvPicPr>
            <p:cNvPr id="164" name="Google Shape;164;p17"/>
            <p:cNvPicPr preferRelativeResize="0"/>
            <p:nvPr/>
          </p:nvPicPr>
          <p:blipFill>
            <a:blip r:embed="rId5">
              <a:alphaModFix/>
            </a:blip>
            <a:stretch>
              <a:fillRect/>
            </a:stretch>
          </p:blipFill>
          <p:spPr>
            <a:xfrm>
              <a:off x="4034383" y="-213184"/>
              <a:ext cx="1075231" cy="1013118"/>
            </a:xfrm>
            <a:prstGeom prst="rect">
              <a:avLst/>
            </a:prstGeom>
            <a:noFill/>
            <a:ln>
              <a:noFill/>
            </a:ln>
          </p:spPr>
        </p:pic>
      </p:grpSp>
      <p:sp>
        <p:nvSpPr>
          <p:cNvPr id="165" name="Google Shape;165;p17"/>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1">
  <p:cSld name="CUSTOM_5">
    <p:spTree>
      <p:nvGrpSpPr>
        <p:cNvPr id="166" name="Shape 166"/>
        <p:cNvGrpSpPr/>
        <p:nvPr/>
      </p:nvGrpSpPr>
      <p:grpSpPr>
        <a:xfrm>
          <a:off x="0" y="0"/>
          <a:ext cx="0" cy="0"/>
          <a:chOff x="0" y="0"/>
          <a:chExt cx="0" cy="0"/>
        </a:xfrm>
      </p:grpSpPr>
      <p:sp>
        <p:nvSpPr>
          <p:cNvPr id="167" name="Google Shape;167;p18"/>
          <p:cNvSpPr txBox="1"/>
          <p:nvPr>
            <p:ph type="title"/>
          </p:nvPr>
        </p:nvSpPr>
        <p:spPr>
          <a:xfrm>
            <a:off x="720000" y="445025"/>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2800"/>
              <a:buNone/>
              <a:defRPr sz="30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grpSp>
        <p:nvGrpSpPr>
          <p:cNvPr id="168" name="Google Shape;168;p18"/>
          <p:cNvGrpSpPr/>
          <p:nvPr/>
        </p:nvGrpSpPr>
        <p:grpSpPr>
          <a:xfrm>
            <a:off x="-387177" y="46864"/>
            <a:ext cx="9828397" cy="1529132"/>
            <a:chOff x="-387177" y="46864"/>
            <a:chExt cx="9828397" cy="1529132"/>
          </a:xfrm>
        </p:grpSpPr>
        <p:pic>
          <p:nvPicPr>
            <p:cNvPr id="169" name="Google Shape;169;p18"/>
            <p:cNvPicPr preferRelativeResize="0"/>
            <p:nvPr/>
          </p:nvPicPr>
          <p:blipFill>
            <a:blip r:embed="rId2">
              <a:alphaModFix/>
            </a:blip>
            <a:stretch>
              <a:fillRect/>
            </a:stretch>
          </p:blipFill>
          <p:spPr>
            <a:xfrm rot="2700000">
              <a:off x="247807" y="1252201"/>
              <a:ext cx="257863" cy="272538"/>
            </a:xfrm>
            <a:prstGeom prst="rect">
              <a:avLst/>
            </a:prstGeom>
            <a:noFill/>
            <a:ln>
              <a:noFill/>
            </a:ln>
          </p:spPr>
        </p:pic>
        <p:pic>
          <p:nvPicPr>
            <p:cNvPr id="170" name="Google Shape;170;p18"/>
            <p:cNvPicPr preferRelativeResize="0"/>
            <p:nvPr/>
          </p:nvPicPr>
          <p:blipFill>
            <a:blip r:embed="rId3">
              <a:alphaModFix/>
            </a:blip>
            <a:stretch>
              <a:fillRect/>
            </a:stretch>
          </p:blipFill>
          <p:spPr>
            <a:xfrm>
              <a:off x="-387177" y="46864"/>
              <a:ext cx="951001" cy="985273"/>
            </a:xfrm>
            <a:prstGeom prst="rect">
              <a:avLst/>
            </a:prstGeom>
            <a:noFill/>
            <a:ln>
              <a:noFill/>
            </a:ln>
          </p:spPr>
        </p:pic>
        <p:pic>
          <p:nvPicPr>
            <p:cNvPr id="171" name="Google Shape;171;p18"/>
            <p:cNvPicPr preferRelativeResize="0"/>
            <p:nvPr/>
          </p:nvPicPr>
          <p:blipFill>
            <a:blip r:embed="rId4">
              <a:alphaModFix/>
            </a:blip>
            <a:stretch>
              <a:fillRect/>
            </a:stretch>
          </p:blipFill>
          <p:spPr>
            <a:xfrm>
              <a:off x="8580177" y="278364"/>
              <a:ext cx="861042" cy="906023"/>
            </a:xfrm>
            <a:prstGeom prst="rect">
              <a:avLst/>
            </a:prstGeom>
            <a:noFill/>
            <a:ln>
              <a:noFill/>
            </a:ln>
          </p:spPr>
        </p:pic>
      </p:grpSp>
      <p:sp>
        <p:nvSpPr>
          <p:cNvPr id="172" name="Google Shape;172;p18"/>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anks">
  <p:cSld name="CUSTOM">
    <p:spTree>
      <p:nvGrpSpPr>
        <p:cNvPr id="173" name="Shape 173"/>
        <p:cNvGrpSpPr/>
        <p:nvPr/>
      </p:nvGrpSpPr>
      <p:grpSpPr>
        <a:xfrm>
          <a:off x="0" y="0"/>
          <a:ext cx="0" cy="0"/>
          <a:chOff x="0" y="0"/>
          <a:chExt cx="0" cy="0"/>
        </a:xfrm>
      </p:grpSpPr>
      <p:grpSp>
        <p:nvGrpSpPr>
          <p:cNvPr id="174" name="Google Shape;174;p19"/>
          <p:cNvGrpSpPr/>
          <p:nvPr/>
        </p:nvGrpSpPr>
        <p:grpSpPr>
          <a:xfrm>
            <a:off x="279557" y="-277824"/>
            <a:ext cx="8770193" cy="5568447"/>
            <a:chOff x="279557" y="-277824"/>
            <a:chExt cx="8770193" cy="5568447"/>
          </a:xfrm>
        </p:grpSpPr>
        <p:pic>
          <p:nvPicPr>
            <p:cNvPr id="175" name="Google Shape;175;p19"/>
            <p:cNvPicPr preferRelativeResize="0"/>
            <p:nvPr/>
          </p:nvPicPr>
          <p:blipFill>
            <a:blip r:embed="rId2">
              <a:alphaModFix/>
            </a:blip>
            <a:stretch>
              <a:fillRect/>
            </a:stretch>
          </p:blipFill>
          <p:spPr>
            <a:xfrm>
              <a:off x="7592132" y="4391027"/>
              <a:ext cx="850332" cy="899597"/>
            </a:xfrm>
            <a:prstGeom prst="rect">
              <a:avLst/>
            </a:prstGeom>
            <a:noFill/>
            <a:ln>
              <a:noFill/>
            </a:ln>
          </p:spPr>
        </p:pic>
        <p:pic>
          <p:nvPicPr>
            <p:cNvPr id="176" name="Google Shape;176;p19"/>
            <p:cNvPicPr preferRelativeResize="0"/>
            <p:nvPr/>
          </p:nvPicPr>
          <p:blipFill>
            <a:blip r:embed="rId3">
              <a:alphaModFix/>
            </a:blip>
            <a:stretch>
              <a:fillRect/>
            </a:stretch>
          </p:blipFill>
          <p:spPr>
            <a:xfrm>
              <a:off x="279557" y="726801"/>
              <a:ext cx="257863" cy="272538"/>
            </a:xfrm>
            <a:prstGeom prst="rect">
              <a:avLst/>
            </a:prstGeom>
            <a:noFill/>
            <a:ln>
              <a:noFill/>
            </a:ln>
          </p:spPr>
        </p:pic>
        <p:pic>
          <p:nvPicPr>
            <p:cNvPr id="177" name="Google Shape;177;p19"/>
            <p:cNvPicPr preferRelativeResize="0"/>
            <p:nvPr/>
          </p:nvPicPr>
          <p:blipFill>
            <a:blip r:embed="rId4">
              <a:alphaModFix/>
            </a:blip>
            <a:stretch>
              <a:fillRect/>
            </a:stretch>
          </p:blipFill>
          <p:spPr>
            <a:xfrm>
              <a:off x="8808727" y="3487389"/>
              <a:ext cx="241023" cy="230810"/>
            </a:xfrm>
            <a:prstGeom prst="rect">
              <a:avLst/>
            </a:prstGeom>
            <a:noFill/>
            <a:ln>
              <a:noFill/>
            </a:ln>
          </p:spPr>
        </p:pic>
        <p:pic>
          <p:nvPicPr>
            <p:cNvPr id="178" name="Google Shape;178;p19"/>
            <p:cNvPicPr preferRelativeResize="0"/>
            <p:nvPr/>
          </p:nvPicPr>
          <p:blipFill>
            <a:blip r:embed="rId5">
              <a:alphaModFix/>
            </a:blip>
            <a:stretch>
              <a:fillRect/>
            </a:stretch>
          </p:blipFill>
          <p:spPr>
            <a:xfrm rot="-7878056">
              <a:off x="2017003" y="-108411"/>
              <a:ext cx="861041" cy="906023"/>
            </a:xfrm>
            <a:prstGeom prst="rect">
              <a:avLst/>
            </a:prstGeom>
            <a:noFill/>
            <a:ln>
              <a:noFill/>
            </a:ln>
          </p:spPr>
        </p:pic>
      </p:grpSp>
      <p:sp>
        <p:nvSpPr>
          <p:cNvPr id="179" name="Google Shape;179;p19"/>
          <p:cNvSpPr txBox="1"/>
          <p:nvPr>
            <p:ph type="ctrTitle"/>
          </p:nvPr>
        </p:nvSpPr>
        <p:spPr>
          <a:xfrm>
            <a:off x="2125800" y="571125"/>
            <a:ext cx="4892400" cy="11583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8500"/>
              <a:buNone/>
              <a:defRPr sz="5500"/>
            </a:lvl1pPr>
            <a:lvl2pPr lvl="1" rtl="0" algn="ctr">
              <a:spcBef>
                <a:spcPts val="0"/>
              </a:spcBef>
              <a:spcAft>
                <a:spcPts val="0"/>
              </a:spcAft>
              <a:buSzPts val="8500"/>
              <a:buNone/>
              <a:defRPr sz="8500"/>
            </a:lvl2pPr>
            <a:lvl3pPr lvl="2" rtl="0" algn="ctr">
              <a:spcBef>
                <a:spcPts val="0"/>
              </a:spcBef>
              <a:spcAft>
                <a:spcPts val="0"/>
              </a:spcAft>
              <a:buSzPts val="8500"/>
              <a:buNone/>
              <a:defRPr sz="8500"/>
            </a:lvl3pPr>
            <a:lvl4pPr lvl="3" rtl="0" algn="ctr">
              <a:spcBef>
                <a:spcPts val="0"/>
              </a:spcBef>
              <a:spcAft>
                <a:spcPts val="0"/>
              </a:spcAft>
              <a:buSzPts val="8500"/>
              <a:buNone/>
              <a:defRPr sz="8500"/>
            </a:lvl4pPr>
            <a:lvl5pPr lvl="4" rtl="0" algn="ctr">
              <a:spcBef>
                <a:spcPts val="0"/>
              </a:spcBef>
              <a:spcAft>
                <a:spcPts val="0"/>
              </a:spcAft>
              <a:buSzPts val="8500"/>
              <a:buNone/>
              <a:defRPr sz="8500"/>
            </a:lvl5pPr>
            <a:lvl6pPr lvl="5" rtl="0" algn="ctr">
              <a:spcBef>
                <a:spcPts val="0"/>
              </a:spcBef>
              <a:spcAft>
                <a:spcPts val="0"/>
              </a:spcAft>
              <a:buSzPts val="8500"/>
              <a:buNone/>
              <a:defRPr sz="8500"/>
            </a:lvl6pPr>
            <a:lvl7pPr lvl="6" rtl="0" algn="ctr">
              <a:spcBef>
                <a:spcPts val="0"/>
              </a:spcBef>
              <a:spcAft>
                <a:spcPts val="0"/>
              </a:spcAft>
              <a:buSzPts val="8500"/>
              <a:buNone/>
              <a:defRPr sz="8500"/>
            </a:lvl7pPr>
            <a:lvl8pPr lvl="7" rtl="0" algn="ctr">
              <a:spcBef>
                <a:spcPts val="0"/>
              </a:spcBef>
              <a:spcAft>
                <a:spcPts val="0"/>
              </a:spcAft>
              <a:buSzPts val="8500"/>
              <a:buNone/>
              <a:defRPr sz="8500"/>
            </a:lvl8pPr>
            <a:lvl9pPr lvl="8" rtl="0" algn="ctr">
              <a:spcBef>
                <a:spcPts val="0"/>
              </a:spcBef>
              <a:spcAft>
                <a:spcPts val="0"/>
              </a:spcAft>
              <a:buSzPts val="8500"/>
              <a:buNone/>
              <a:defRPr sz="8500"/>
            </a:lvl9pPr>
          </a:lstStyle>
          <a:p/>
        </p:txBody>
      </p:sp>
      <p:sp>
        <p:nvSpPr>
          <p:cNvPr id="180" name="Google Shape;180;p19"/>
          <p:cNvSpPr txBox="1"/>
          <p:nvPr>
            <p:ph idx="1" type="subTitle"/>
          </p:nvPr>
        </p:nvSpPr>
        <p:spPr>
          <a:xfrm>
            <a:off x="2125800" y="1756350"/>
            <a:ext cx="4892400" cy="11583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1800"/>
              <a:buNone/>
              <a:defRPr sz="1600"/>
            </a:lvl1pPr>
            <a:lvl2pPr lvl="1" rtl="0" algn="ctr">
              <a:lnSpc>
                <a:spcPct val="100000"/>
              </a:lnSpc>
              <a:spcBef>
                <a:spcPts val="0"/>
              </a:spcBef>
              <a:spcAft>
                <a:spcPts val="0"/>
              </a:spcAft>
              <a:buSzPts val="1800"/>
              <a:buNone/>
              <a:defRPr sz="1800"/>
            </a:lvl2pPr>
            <a:lvl3pPr lvl="2" rtl="0" algn="ctr">
              <a:lnSpc>
                <a:spcPct val="100000"/>
              </a:lnSpc>
              <a:spcBef>
                <a:spcPts val="0"/>
              </a:spcBef>
              <a:spcAft>
                <a:spcPts val="0"/>
              </a:spcAft>
              <a:buSzPts val="1800"/>
              <a:buNone/>
              <a:defRPr sz="1800"/>
            </a:lvl3pPr>
            <a:lvl4pPr lvl="3" rtl="0" algn="ctr">
              <a:lnSpc>
                <a:spcPct val="100000"/>
              </a:lnSpc>
              <a:spcBef>
                <a:spcPts val="0"/>
              </a:spcBef>
              <a:spcAft>
                <a:spcPts val="0"/>
              </a:spcAft>
              <a:buSzPts val="1800"/>
              <a:buNone/>
              <a:defRPr sz="1800"/>
            </a:lvl4pPr>
            <a:lvl5pPr lvl="4" rtl="0" algn="ctr">
              <a:lnSpc>
                <a:spcPct val="100000"/>
              </a:lnSpc>
              <a:spcBef>
                <a:spcPts val="0"/>
              </a:spcBef>
              <a:spcAft>
                <a:spcPts val="0"/>
              </a:spcAft>
              <a:buSzPts val="1800"/>
              <a:buNone/>
              <a:defRPr sz="1800"/>
            </a:lvl5pPr>
            <a:lvl6pPr lvl="5" rtl="0" algn="ctr">
              <a:lnSpc>
                <a:spcPct val="100000"/>
              </a:lnSpc>
              <a:spcBef>
                <a:spcPts val="0"/>
              </a:spcBef>
              <a:spcAft>
                <a:spcPts val="0"/>
              </a:spcAft>
              <a:buSzPts val="1800"/>
              <a:buNone/>
              <a:defRPr sz="1800"/>
            </a:lvl6pPr>
            <a:lvl7pPr lvl="6" rtl="0" algn="ctr">
              <a:lnSpc>
                <a:spcPct val="100000"/>
              </a:lnSpc>
              <a:spcBef>
                <a:spcPts val="0"/>
              </a:spcBef>
              <a:spcAft>
                <a:spcPts val="0"/>
              </a:spcAft>
              <a:buSzPts val="1800"/>
              <a:buNone/>
              <a:defRPr sz="1800"/>
            </a:lvl7pPr>
            <a:lvl8pPr lvl="7" rtl="0" algn="ctr">
              <a:lnSpc>
                <a:spcPct val="100000"/>
              </a:lnSpc>
              <a:spcBef>
                <a:spcPts val="0"/>
              </a:spcBef>
              <a:spcAft>
                <a:spcPts val="0"/>
              </a:spcAft>
              <a:buSzPts val="1800"/>
              <a:buNone/>
              <a:defRPr sz="1800"/>
            </a:lvl8pPr>
            <a:lvl9pPr lvl="8" rtl="0" algn="ctr">
              <a:lnSpc>
                <a:spcPct val="100000"/>
              </a:lnSpc>
              <a:spcBef>
                <a:spcPts val="0"/>
              </a:spcBef>
              <a:spcAft>
                <a:spcPts val="0"/>
              </a:spcAft>
              <a:buSzPts val="1800"/>
              <a:buNone/>
              <a:defRPr sz="1800"/>
            </a:lvl9pPr>
          </a:lstStyle>
          <a:p/>
        </p:txBody>
      </p:sp>
      <p:sp>
        <p:nvSpPr>
          <p:cNvPr id="181" name="Google Shape;181;p19"/>
          <p:cNvSpPr txBox="1"/>
          <p:nvPr/>
        </p:nvSpPr>
        <p:spPr>
          <a:xfrm>
            <a:off x="2125800" y="3669875"/>
            <a:ext cx="4892400" cy="554100"/>
          </a:xfrm>
          <a:prstGeom prst="rect">
            <a:avLst/>
          </a:prstGeom>
          <a:noFill/>
          <a:ln>
            <a:noFill/>
          </a:ln>
        </p:spPr>
        <p:txBody>
          <a:bodyPr anchorCtr="0" anchor="ctr" bIns="91425" lIns="91425" spcFirstLastPara="1" rIns="91425" wrap="square" tIns="91425">
            <a:noAutofit/>
          </a:bodyPr>
          <a:lstStyle/>
          <a:p>
            <a:pPr indent="0" lvl="0" marL="0" rtl="0" algn="ctr">
              <a:spcBef>
                <a:spcPts val="300"/>
              </a:spcBef>
              <a:spcAft>
                <a:spcPts val="0"/>
              </a:spcAft>
              <a:buNone/>
            </a:pPr>
            <a:r>
              <a:rPr lang="en" sz="1000">
                <a:solidFill>
                  <a:schemeClr val="dk1"/>
                </a:solidFill>
                <a:latin typeface="Sofia Sans"/>
                <a:ea typeface="Sofia Sans"/>
                <a:cs typeface="Sofia Sans"/>
                <a:sym typeface="Sofia Sans"/>
              </a:rPr>
              <a:t>CREDITS: This presentation template was created by </a:t>
            </a:r>
            <a:r>
              <a:rPr b="1" lang="en" sz="1000" u="sng">
                <a:solidFill>
                  <a:schemeClr val="dk1"/>
                </a:solidFill>
                <a:latin typeface="Sofia Sans"/>
                <a:ea typeface="Sofia Sans"/>
                <a:cs typeface="Sofia Sans"/>
                <a:sym typeface="Sofia Sans"/>
                <a:hlinkClick r:id="rId6">
                  <a:extLst>
                    <a:ext uri="{A12FA001-AC4F-418D-AE19-62706E023703}">
                      <ahyp:hlinkClr val="tx"/>
                    </a:ext>
                  </a:extLst>
                </a:hlinkClick>
              </a:rPr>
              <a:t>Slidesgo</a:t>
            </a:r>
            <a:r>
              <a:rPr lang="en" sz="1000">
                <a:solidFill>
                  <a:schemeClr val="dk1"/>
                </a:solidFill>
                <a:latin typeface="Sofia Sans"/>
                <a:ea typeface="Sofia Sans"/>
                <a:cs typeface="Sofia Sans"/>
                <a:sym typeface="Sofia Sans"/>
              </a:rPr>
              <a:t>, and includes icons by </a:t>
            </a:r>
            <a:r>
              <a:rPr b="1" lang="en" sz="1000" u="sng">
                <a:solidFill>
                  <a:schemeClr val="dk1"/>
                </a:solidFill>
                <a:latin typeface="Sofia Sans"/>
                <a:ea typeface="Sofia Sans"/>
                <a:cs typeface="Sofia Sans"/>
                <a:sym typeface="Sofia Sans"/>
                <a:hlinkClick r:id="rId7">
                  <a:extLst>
                    <a:ext uri="{A12FA001-AC4F-418D-AE19-62706E023703}">
                      <ahyp:hlinkClr val="tx"/>
                    </a:ext>
                  </a:extLst>
                </a:hlinkClick>
              </a:rPr>
              <a:t>Flaticon</a:t>
            </a:r>
            <a:r>
              <a:rPr lang="en" sz="1000">
                <a:solidFill>
                  <a:schemeClr val="dk1"/>
                </a:solidFill>
                <a:latin typeface="Sofia Sans"/>
                <a:ea typeface="Sofia Sans"/>
                <a:cs typeface="Sofia Sans"/>
                <a:sym typeface="Sofia Sans"/>
              </a:rPr>
              <a:t>, and infographics &amp; images by </a:t>
            </a:r>
            <a:r>
              <a:rPr b="1" lang="en" sz="1000" u="sng">
                <a:solidFill>
                  <a:schemeClr val="dk1"/>
                </a:solidFill>
                <a:latin typeface="Sofia Sans"/>
                <a:ea typeface="Sofia Sans"/>
                <a:cs typeface="Sofia Sans"/>
                <a:sym typeface="Sofia Sans"/>
                <a:hlinkClick r:id="rId8">
                  <a:extLst>
                    <a:ext uri="{A12FA001-AC4F-418D-AE19-62706E023703}">
                      <ahyp:hlinkClr val="tx"/>
                    </a:ext>
                  </a:extLst>
                </a:hlinkClick>
              </a:rPr>
              <a:t>Freepik</a:t>
            </a:r>
            <a:endParaRPr b="1" sz="1000" u="sng">
              <a:solidFill>
                <a:schemeClr val="dk1"/>
              </a:solidFill>
              <a:latin typeface="Sofia Sans"/>
              <a:ea typeface="Sofia Sans"/>
              <a:cs typeface="Sofia Sans"/>
              <a:sym typeface="Sofia Sans"/>
            </a:endParaRPr>
          </a:p>
        </p:txBody>
      </p:sp>
      <p:sp>
        <p:nvSpPr>
          <p:cNvPr id="182" name="Google Shape;182;p19"/>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ground">
  <p:cSld name="CUSTOM_6">
    <p:spTree>
      <p:nvGrpSpPr>
        <p:cNvPr id="183" name="Shape 183"/>
        <p:cNvGrpSpPr/>
        <p:nvPr/>
      </p:nvGrpSpPr>
      <p:grpSpPr>
        <a:xfrm>
          <a:off x="0" y="0"/>
          <a:ext cx="0" cy="0"/>
          <a:chOff x="0" y="0"/>
          <a:chExt cx="0" cy="0"/>
        </a:xfrm>
      </p:grpSpPr>
      <p:grpSp>
        <p:nvGrpSpPr>
          <p:cNvPr id="184" name="Google Shape;184;p20"/>
          <p:cNvGrpSpPr/>
          <p:nvPr/>
        </p:nvGrpSpPr>
        <p:grpSpPr>
          <a:xfrm flipH="1" rot="10800000">
            <a:off x="-622488" y="-902760"/>
            <a:ext cx="9508885" cy="5993967"/>
            <a:chOff x="-622488" y="291040"/>
            <a:chExt cx="9508885" cy="5993967"/>
          </a:xfrm>
        </p:grpSpPr>
        <p:pic>
          <p:nvPicPr>
            <p:cNvPr id="185" name="Google Shape;185;p20"/>
            <p:cNvPicPr preferRelativeResize="0"/>
            <p:nvPr/>
          </p:nvPicPr>
          <p:blipFill>
            <a:blip r:embed="rId2">
              <a:alphaModFix/>
            </a:blip>
            <a:stretch>
              <a:fillRect/>
            </a:stretch>
          </p:blipFill>
          <p:spPr>
            <a:xfrm>
              <a:off x="198113" y="2864368"/>
              <a:ext cx="417670" cy="432663"/>
            </a:xfrm>
            <a:prstGeom prst="rect">
              <a:avLst/>
            </a:prstGeom>
            <a:noFill/>
            <a:ln>
              <a:noFill/>
            </a:ln>
          </p:spPr>
        </p:pic>
        <p:pic>
          <p:nvPicPr>
            <p:cNvPr id="186" name="Google Shape;186;p20"/>
            <p:cNvPicPr preferRelativeResize="0"/>
            <p:nvPr/>
          </p:nvPicPr>
          <p:blipFill>
            <a:blip r:embed="rId3">
              <a:alphaModFix/>
            </a:blip>
            <a:stretch>
              <a:fillRect/>
            </a:stretch>
          </p:blipFill>
          <p:spPr>
            <a:xfrm>
              <a:off x="8515849" y="1903850"/>
              <a:ext cx="370548" cy="396251"/>
            </a:xfrm>
            <a:prstGeom prst="rect">
              <a:avLst/>
            </a:prstGeom>
            <a:noFill/>
            <a:ln>
              <a:noFill/>
            </a:ln>
          </p:spPr>
        </p:pic>
        <p:pic>
          <p:nvPicPr>
            <p:cNvPr id="187" name="Google Shape;187;p20"/>
            <p:cNvPicPr preferRelativeResize="0"/>
            <p:nvPr/>
          </p:nvPicPr>
          <p:blipFill>
            <a:blip r:embed="rId4">
              <a:alphaModFix/>
            </a:blip>
            <a:stretch>
              <a:fillRect/>
            </a:stretch>
          </p:blipFill>
          <p:spPr>
            <a:xfrm rot="4609895">
              <a:off x="-434437" y="4260962"/>
              <a:ext cx="1835175" cy="1841624"/>
            </a:xfrm>
            <a:prstGeom prst="rect">
              <a:avLst/>
            </a:prstGeom>
            <a:noFill/>
            <a:ln>
              <a:noFill/>
            </a:ln>
          </p:spPr>
        </p:pic>
        <p:pic>
          <p:nvPicPr>
            <p:cNvPr id="188" name="Google Shape;188;p20"/>
            <p:cNvPicPr preferRelativeResize="0"/>
            <p:nvPr/>
          </p:nvPicPr>
          <p:blipFill>
            <a:blip r:embed="rId5">
              <a:alphaModFix/>
            </a:blip>
            <a:stretch>
              <a:fillRect/>
            </a:stretch>
          </p:blipFill>
          <p:spPr>
            <a:xfrm>
              <a:off x="7958953" y="329984"/>
              <a:ext cx="927441" cy="995982"/>
            </a:xfrm>
            <a:prstGeom prst="rect">
              <a:avLst/>
            </a:prstGeom>
            <a:noFill/>
            <a:ln>
              <a:noFill/>
            </a:ln>
          </p:spPr>
        </p:pic>
        <p:pic>
          <p:nvPicPr>
            <p:cNvPr id="189" name="Google Shape;189;p20"/>
            <p:cNvPicPr preferRelativeResize="0"/>
            <p:nvPr/>
          </p:nvPicPr>
          <p:blipFill>
            <a:blip r:embed="rId6">
              <a:alphaModFix/>
            </a:blip>
            <a:stretch>
              <a:fillRect/>
            </a:stretch>
          </p:blipFill>
          <p:spPr>
            <a:xfrm>
              <a:off x="2453876" y="4744868"/>
              <a:ext cx="605750" cy="637372"/>
            </a:xfrm>
            <a:prstGeom prst="rect">
              <a:avLst/>
            </a:prstGeom>
            <a:noFill/>
            <a:ln>
              <a:noFill/>
            </a:ln>
          </p:spPr>
        </p:pic>
        <p:pic>
          <p:nvPicPr>
            <p:cNvPr id="190" name="Google Shape;190;p20"/>
            <p:cNvPicPr preferRelativeResize="0"/>
            <p:nvPr/>
          </p:nvPicPr>
          <p:blipFill>
            <a:blip r:embed="rId7">
              <a:alphaModFix/>
            </a:blip>
            <a:stretch>
              <a:fillRect/>
            </a:stretch>
          </p:blipFill>
          <p:spPr>
            <a:xfrm>
              <a:off x="6529511" y="291040"/>
              <a:ext cx="548325" cy="496920"/>
            </a:xfrm>
            <a:prstGeom prst="rect">
              <a:avLst/>
            </a:prstGeom>
            <a:noFill/>
            <a:ln>
              <a:noFill/>
            </a:ln>
          </p:spPr>
        </p:pic>
      </p:grpSp>
      <p:sp>
        <p:nvSpPr>
          <p:cNvPr id="191" name="Google Shape;191;p20"/>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2" name="Shape 22"/>
        <p:cNvGrpSpPr/>
        <p:nvPr/>
      </p:nvGrpSpPr>
      <p:grpSpPr>
        <a:xfrm>
          <a:off x="0" y="0"/>
          <a:ext cx="0" cy="0"/>
          <a:chOff x="0" y="0"/>
          <a:chExt cx="0" cy="0"/>
        </a:xfrm>
      </p:grpSpPr>
      <p:grpSp>
        <p:nvGrpSpPr>
          <p:cNvPr id="23" name="Google Shape;23;p3"/>
          <p:cNvGrpSpPr/>
          <p:nvPr/>
        </p:nvGrpSpPr>
        <p:grpSpPr>
          <a:xfrm>
            <a:off x="4" y="-478823"/>
            <a:ext cx="6353295" cy="6374261"/>
            <a:chOff x="4" y="-478823"/>
            <a:chExt cx="6353295" cy="6374261"/>
          </a:xfrm>
        </p:grpSpPr>
        <p:pic>
          <p:nvPicPr>
            <p:cNvPr id="24" name="Google Shape;24;p3"/>
            <p:cNvPicPr preferRelativeResize="0"/>
            <p:nvPr/>
          </p:nvPicPr>
          <p:blipFill>
            <a:blip r:embed="rId2">
              <a:alphaModFix/>
            </a:blip>
            <a:stretch>
              <a:fillRect/>
            </a:stretch>
          </p:blipFill>
          <p:spPr>
            <a:xfrm rot="-591381">
              <a:off x="4714773" y="4252044"/>
              <a:ext cx="1519252" cy="1524614"/>
            </a:xfrm>
            <a:prstGeom prst="rect">
              <a:avLst/>
            </a:prstGeom>
            <a:noFill/>
            <a:ln>
              <a:noFill/>
            </a:ln>
          </p:spPr>
        </p:pic>
        <p:pic>
          <p:nvPicPr>
            <p:cNvPr id="25" name="Google Shape;25;p3"/>
            <p:cNvPicPr preferRelativeResize="0"/>
            <p:nvPr/>
          </p:nvPicPr>
          <p:blipFill>
            <a:blip r:embed="rId3">
              <a:alphaModFix/>
            </a:blip>
            <a:stretch>
              <a:fillRect/>
            </a:stretch>
          </p:blipFill>
          <p:spPr>
            <a:xfrm rot="-7781292">
              <a:off x="94047" y="4458625"/>
              <a:ext cx="417650" cy="440556"/>
            </a:xfrm>
            <a:prstGeom prst="rect">
              <a:avLst/>
            </a:prstGeom>
            <a:noFill/>
            <a:ln>
              <a:noFill/>
            </a:ln>
          </p:spPr>
        </p:pic>
        <p:pic>
          <p:nvPicPr>
            <p:cNvPr id="26" name="Google Shape;26;p3"/>
            <p:cNvPicPr preferRelativeResize="0"/>
            <p:nvPr/>
          </p:nvPicPr>
          <p:blipFill>
            <a:blip r:embed="rId4">
              <a:alphaModFix/>
            </a:blip>
            <a:stretch>
              <a:fillRect/>
            </a:stretch>
          </p:blipFill>
          <p:spPr>
            <a:xfrm rot="-7050309">
              <a:off x="4698427" y="-340761"/>
              <a:ext cx="861042" cy="906022"/>
            </a:xfrm>
            <a:prstGeom prst="rect">
              <a:avLst/>
            </a:prstGeom>
            <a:noFill/>
            <a:ln>
              <a:noFill/>
            </a:ln>
          </p:spPr>
        </p:pic>
      </p:grpSp>
      <p:sp>
        <p:nvSpPr>
          <p:cNvPr id="27" name="Google Shape;27;p3"/>
          <p:cNvSpPr txBox="1"/>
          <p:nvPr>
            <p:ph type="title"/>
          </p:nvPr>
        </p:nvSpPr>
        <p:spPr>
          <a:xfrm>
            <a:off x="708739" y="2193863"/>
            <a:ext cx="4854600" cy="1551600"/>
          </a:xfrm>
          <a:prstGeom prst="rect">
            <a:avLst/>
          </a:prstGeom>
        </p:spPr>
        <p:txBody>
          <a:bodyPr anchorCtr="0" anchor="b" bIns="91425" lIns="91425" spcFirstLastPara="1" rIns="91425" wrap="square" tIns="91425">
            <a:noAutofit/>
          </a:bodyPr>
          <a:lstStyle>
            <a:lvl1pPr lvl="0" rtl="0">
              <a:spcBef>
                <a:spcPts val="0"/>
              </a:spcBef>
              <a:spcAft>
                <a:spcPts val="0"/>
              </a:spcAft>
              <a:buSzPts val="3600"/>
              <a:buNone/>
              <a:defRPr sz="4800"/>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28" name="Google Shape;28;p3"/>
          <p:cNvSpPr txBox="1"/>
          <p:nvPr>
            <p:ph hasCustomPrompt="1" idx="2" type="title"/>
          </p:nvPr>
        </p:nvSpPr>
        <p:spPr>
          <a:xfrm>
            <a:off x="708739" y="675388"/>
            <a:ext cx="1223100" cy="1223100"/>
          </a:xfrm>
          <a:prstGeom prst="rect">
            <a:avLst/>
          </a:prstGeom>
          <a:solidFill>
            <a:schemeClr val="accent2"/>
          </a:solidFill>
          <a:ln>
            <a:noFill/>
          </a:ln>
        </p:spPr>
        <p:txBody>
          <a:bodyPr anchorCtr="0" anchor="ctr" bIns="91425" lIns="91425" spcFirstLastPara="1" rIns="91425" wrap="square" tIns="91425">
            <a:noAutofit/>
          </a:bodyPr>
          <a:lstStyle>
            <a:lvl1pPr lvl="0" rtl="0" algn="ctr">
              <a:spcBef>
                <a:spcPts val="0"/>
              </a:spcBef>
              <a:spcAft>
                <a:spcPts val="0"/>
              </a:spcAft>
              <a:buSzPts val="10000"/>
              <a:buNone/>
              <a:defRPr sz="6000"/>
            </a:lvl1pPr>
            <a:lvl2pPr lvl="1" rtl="0" algn="ctr">
              <a:spcBef>
                <a:spcPts val="0"/>
              </a:spcBef>
              <a:spcAft>
                <a:spcPts val="0"/>
              </a:spcAft>
              <a:buSzPts val="10000"/>
              <a:buNone/>
              <a:defRPr sz="10000"/>
            </a:lvl2pPr>
            <a:lvl3pPr lvl="2" rtl="0" algn="ctr">
              <a:spcBef>
                <a:spcPts val="0"/>
              </a:spcBef>
              <a:spcAft>
                <a:spcPts val="0"/>
              </a:spcAft>
              <a:buSzPts val="10000"/>
              <a:buNone/>
              <a:defRPr sz="10000"/>
            </a:lvl3pPr>
            <a:lvl4pPr lvl="3" rtl="0" algn="ctr">
              <a:spcBef>
                <a:spcPts val="0"/>
              </a:spcBef>
              <a:spcAft>
                <a:spcPts val="0"/>
              </a:spcAft>
              <a:buSzPts val="10000"/>
              <a:buNone/>
              <a:defRPr sz="10000"/>
            </a:lvl4pPr>
            <a:lvl5pPr lvl="4" rtl="0" algn="ctr">
              <a:spcBef>
                <a:spcPts val="0"/>
              </a:spcBef>
              <a:spcAft>
                <a:spcPts val="0"/>
              </a:spcAft>
              <a:buSzPts val="10000"/>
              <a:buNone/>
              <a:defRPr sz="10000"/>
            </a:lvl5pPr>
            <a:lvl6pPr lvl="5" rtl="0" algn="ctr">
              <a:spcBef>
                <a:spcPts val="0"/>
              </a:spcBef>
              <a:spcAft>
                <a:spcPts val="0"/>
              </a:spcAft>
              <a:buSzPts val="10000"/>
              <a:buNone/>
              <a:defRPr sz="10000"/>
            </a:lvl6pPr>
            <a:lvl7pPr lvl="6" rtl="0" algn="ctr">
              <a:spcBef>
                <a:spcPts val="0"/>
              </a:spcBef>
              <a:spcAft>
                <a:spcPts val="0"/>
              </a:spcAft>
              <a:buSzPts val="10000"/>
              <a:buNone/>
              <a:defRPr sz="10000"/>
            </a:lvl7pPr>
            <a:lvl8pPr lvl="7" rtl="0" algn="ctr">
              <a:spcBef>
                <a:spcPts val="0"/>
              </a:spcBef>
              <a:spcAft>
                <a:spcPts val="0"/>
              </a:spcAft>
              <a:buSzPts val="10000"/>
              <a:buNone/>
              <a:defRPr sz="10000"/>
            </a:lvl8pPr>
            <a:lvl9pPr lvl="8" rtl="0" algn="ctr">
              <a:spcBef>
                <a:spcPts val="0"/>
              </a:spcBef>
              <a:spcAft>
                <a:spcPts val="0"/>
              </a:spcAft>
              <a:buSzPts val="10000"/>
              <a:buNone/>
              <a:defRPr sz="10000"/>
            </a:lvl9pPr>
          </a:lstStyle>
          <a:p>
            <a:r>
              <a:t>xx%</a:t>
            </a:r>
          </a:p>
        </p:txBody>
      </p:sp>
      <p:sp>
        <p:nvSpPr>
          <p:cNvPr id="29" name="Google Shape;29;p3"/>
          <p:cNvSpPr txBox="1"/>
          <p:nvPr>
            <p:ph idx="1" type="subTitle"/>
          </p:nvPr>
        </p:nvSpPr>
        <p:spPr>
          <a:xfrm>
            <a:off x="708739" y="3806113"/>
            <a:ext cx="4854600" cy="5985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800"/>
              <a:buNone/>
              <a:defRPr sz="1600"/>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30" name="Google Shape;30;p3"/>
          <p:cNvSpPr/>
          <p:nvPr>
            <p:ph idx="3" type="pic"/>
          </p:nvPr>
        </p:nvSpPr>
        <p:spPr>
          <a:xfrm>
            <a:off x="5900625" y="0"/>
            <a:ext cx="3243600" cy="5143500"/>
          </a:xfrm>
          <a:prstGeom prst="snip2DiagRect">
            <a:avLst>
              <a:gd fmla="val 0" name="adj1"/>
              <a:gd fmla="val 16667" name="adj2"/>
            </a:avLst>
          </a:prstGeom>
          <a:noFill/>
          <a:ln>
            <a:noFill/>
          </a:ln>
        </p:spPr>
      </p:sp>
      <p:sp>
        <p:nvSpPr>
          <p:cNvPr id="31" name="Google Shape;31;p3"/>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ground 1">
  <p:cSld name="CUSTOM_6_1">
    <p:spTree>
      <p:nvGrpSpPr>
        <p:cNvPr id="192" name="Shape 192"/>
        <p:cNvGrpSpPr/>
        <p:nvPr/>
      </p:nvGrpSpPr>
      <p:grpSpPr>
        <a:xfrm>
          <a:off x="0" y="0"/>
          <a:ext cx="0" cy="0"/>
          <a:chOff x="0" y="0"/>
          <a:chExt cx="0" cy="0"/>
        </a:xfrm>
      </p:grpSpPr>
      <p:grpSp>
        <p:nvGrpSpPr>
          <p:cNvPr id="193" name="Google Shape;193;p21"/>
          <p:cNvGrpSpPr/>
          <p:nvPr/>
        </p:nvGrpSpPr>
        <p:grpSpPr>
          <a:xfrm flipH="1" rot="10800000">
            <a:off x="28735" y="-368576"/>
            <a:ext cx="8968923" cy="5324570"/>
            <a:chOff x="-47465" y="723624"/>
            <a:chExt cx="8968923" cy="5324570"/>
          </a:xfrm>
        </p:grpSpPr>
        <p:pic>
          <p:nvPicPr>
            <p:cNvPr id="194" name="Google Shape;194;p21"/>
            <p:cNvPicPr preferRelativeResize="0"/>
            <p:nvPr/>
          </p:nvPicPr>
          <p:blipFill>
            <a:blip r:embed="rId2">
              <a:alphaModFix/>
            </a:blip>
            <a:stretch>
              <a:fillRect/>
            </a:stretch>
          </p:blipFill>
          <p:spPr>
            <a:xfrm>
              <a:off x="8503788" y="2575743"/>
              <a:ext cx="417670" cy="432663"/>
            </a:xfrm>
            <a:prstGeom prst="rect">
              <a:avLst/>
            </a:prstGeom>
            <a:noFill/>
            <a:ln>
              <a:noFill/>
            </a:ln>
          </p:spPr>
        </p:pic>
        <p:pic>
          <p:nvPicPr>
            <p:cNvPr id="195" name="Google Shape;195;p21"/>
            <p:cNvPicPr preferRelativeResize="0"/>
            <p:nvPr/>
          </p:nvPicPr>
          <p:blipFill>
            <a:blip r:embed="rId3">
              <a:alphaModFix/>
            </a:blip>
            <a:stretch>
              <a:fillRect/>
            </a:stretch>
          </p:blipFill>
          <p:spPr>
            <a:xfrm rot="-2330329">
              <a:off x="35824" y="796012"/>
              <a:ext cx="370548" cy="396251"/>
            </a:xfrm>
            <a:prstGeom prst="rect">
              <a:avLst/>
            </a:prstGeom>
            <a:noFill/>
            <a:ln>
              <a:noFill/>
            </a:ln>
          </p:spPr>
        </p:pic>
        <p:pic>
          <p:nvPicPr>
            <p:cNvPr id="196" name="Google Shape;196;p21"/>
            <p:cNvPicPr preferRelativeResize="0"/>
            <p:nvPr/>
          </p:nvPicPr>
          <p:blipFill>
            <a:blip r:embed="rId4">
              <a:alphaModFix/>
            </a:blip>
            <a:stretch>
              <a:fillRect/>
            </a:stretch>
          </p:blipFill>
          <p:spPr>
            <a:xfrm rot="824499">
              <a:off x="4103400" y="4858631"/>
              <a:ext cx="1216597" cy="1060240"/>
            </a:xfrm>
            <a:prstGeom prst="rect">
              <a:avLst/>
            </a:prstGeom>
            <a:noFill/>
            <a:ln>
              <a:noFill/>
            </a:ln>
          </p:spPr>
        </p:pic>
      </p:grpSp>
      <p:sp>
        <p:nvSpPr>
          <p:cNvPr id="197" name="Google Shape;197;p21"/>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ground 2">
  <p:cSld name="CUSTOM_6_1_1">
    <p:spTree>
      <p:nvGrpSpPr>
        <p:cNvPr id="198" name="Shape 198"/>
        <p:cNvGrpSpPr/>
        <p:nvPr/>
      </p:nvGrpSpPr>
      <p:grpSpPr>
        <a:xfrm>
          <a:off x="0" y="0"/>
          <a:ext cx="0" cy="0"/>
          <a:chOff x="0" y="0"/>
          <a:chExt cx="0" cy="0"/>
        </a:xfrm>
      </p:grpSpPr>
      <p:grpSp>
        <p:nvGrpSpPr>
          <p:cNvPr id="199" name="Google Shape;199;p22"/>
          <p:cNvGrpSpPr/>
          <p:nvPr/>
        </p:nvGrpSpPr>
        <p:grpSpPr>
          <a:xfrm flipH="1" rot="10800000">
            <a:off x="98563" y="-78274"/>
            <a:ext cx="8981853" cy="4019747"/>
            <a:chOff x="98563" y="1232551"/>
            <a:chExt cx="8981853" cy="4019747"/>
          </a:xfrm>
        </p:grpSpPr>
        <p:pic>
          <p:nvPicPr>
            <p:cNvPr id="200" name="Google Shape;200;p22"/>
            <p:cNvPicPr preferRelativeResize="0"/>
            <p:nvPr/>
          </p:nvPicPr>
          <p:blipFill>
            <a:blip r:embed="rId2">
              <a:alphaModFix/>
            </a:blip>
            <a:stretch>
              <a:fillRect/>
            </a:stretch>
          </p:blipFill>
          <p:spPr>
            <a:xfrm rot="-2392325">
              <a:off x="288057" y="4184727"/>
              <a:ext cx="850333" cy="899596"/>
            </a:xfrm>
            <a:prstGeom prst="rect">
              <a:avLst/>
            </a:prstGeom>
            <a:noFill/>
            <a:ln>
              <a:noFill/>
            </a:ln>
          </p:spPr>
        </p:pic>
        <p:pic>
          <p:nvPicPr>
            <p:cNvPr id="201" name="Google Shape;201;p22"/>
            <p:cNvPicPr preferRelativeResize="0"/>
            <p:nvPr/>
          </p:nvPicPr>
          <p:blipFill>
            <a:blip r:embed="rId3">
              <a:alphaModFix/>
            </a:blip>
            <a:stretch>
              <a:fillRect/>
            </a:stretch>
          </p:blipFill>
          <p:spPr>
            <a:xfrm>
              <a:off x="2841650" y="4500674"/>
              <a:ext cx="417650" cy="396104"/>
            </a:xfrm>
            <a:prstGeom prst="rect">
              <a:avLst/>
            </a:prstGeom>
            <a:noFill/>
            <a:ln>
              <a:noFill/>
            </a:ln>
          </p:spPr>
        </p:pic>
        <p:pic>
          <p:nvPicPr>
            <p:cNvPr id="202" name="Google Shape;202;p22"/>
            <p:cNvPicPr preferRelativeResize="0"/>
            <p:nvPr/>
          </p:nvPicPr>
          <p:blipFill>
            <a:blip r:embed="rId4">
              <a:alphaModFix/>
            </a:blip>
            <a:stretch>
              <a:fillRect/>
            </a:stretch>
          </p:blipFill>
          <p:spPr>
            <a:xfrm>
              <a:off x="8629807" y="1232551"/>
              <a:ext cx="257863" cy="272538"/>
            </a:xfrm>
            <a:prstGeom prst="rect">
              <a:avLst/>
            </a:prstGeom>
            <a:noFill/>
            <a:ln>
              <a:noFill/>
            </a:ln>
          </p:spPr>
        </p:pic>
        <p:pic>
          <p:nvPicPr>
            <p:cNvPr id="203" name="Google Shape;203;p22"/>
            <p:cNvPicPr preferRelativeResize="0"/>
            <p:nvPr/>
          </p:nvPicPr>
          <p:blipFill>
            <a:blip r:embed="rId5">
              <a:alphaModFix/>
            </a:blip>
            <a:stretch>
              <a:fillRect/>
            </a:stretch>
          </p:blipFill>
          <p:spPr>
            <a:xfrm rot="-7781292">
              <a:off x="8568722" y="3511400"/>
              <a:ext cx="417650" cy="440556"/>
            </a:xfrm>
            <a:prstGeom prst="rect">
              <a:avLst/>
            </a:prstGeom>
            <a:noFill/>
            <a:ln>
              <a:noFill/>
            </a:ln>
          </p:spPr>
        </p:pic>
        <p:pic>
          <p:nvPicPr>
            <p:cNvPr id="204" name="Google Shape;204;p22"/>
            <p:cNvPicPr preferRelativeResize="0"/>
            <p:nvPr/>
          </p:nvPicPr>
          <p:blipFill>
            <a:blip r:embed="rId6">
              <a:alphaModFix/>
            </a:blip>
            <a:stretch>
              <a:fillRect/>
            </a:stretch>
          </p:blipFill>
          <p:spPr>
            <a:xfrm>
              <a:off x="276952" y="3033564"/>
              <a:ext cx="241023" cy="230810"/>
            </a:xfrm>
            <a:prstGeom prst="rect">
              <a:avLst/>
            </a:prstGeom>
            <a:noFill/>
            <a:ln>
              <a:noFill/>
            </a:ln>
          </p:spPr>
        </p:pic>
      </p:grpSp>
      <p:sp>
        <p:nvSpPr>
          <p:cNvPr id="205" name="Google Shape;205;p22"/>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32" name="Shape 32"/>
        <p:cNvGrpSpPr/>
        <p:nvPr/>
      </p:nvGrpSpPr>
      <p:grpSpPr>
        <a:xfrm>
          <a:off x="0" y="0"/>
          <a:ext cx="0" cy="0"/>
          <a:chOff x="0" y="0"/>
          <a:chExt cx="0" cy="0"/>
        </a:xfrm>
      </p:grpSpPr>
      <p:sp>
        <p:nvSpPr>
          <p:cNvPr id="33" name="Google Shape;33;p4"/>
          <p:cNvSpPr txBox="1"/>
          <p:nvPr>
            <p:ph idx="1" type="body"/>
          </p:nvPr>
        </p:nvSpPr>
        <p:spPr>
          <a:xfrm>
            <a:off x="713225" y="1352375"/>
            <a:ext cx="7710900" cy="25785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4" name="Google Shape;34;p4"/>
          <p:cNvSpPr txBox="1"/>
          <p:nvPr>
            <p:ph type="title"/>
          </p:nvPr>
        </p:nvSpPr>
        <p:spPr>
          <a:xfrm>
            <a:off x="720000" y="445025"/>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2800"/>
              <a:buNone/>
              <a:defRPr sz="30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grpSp>
        <p:nvGrpSpPr>
          <p:cNvPr id="35" name="Google Shape;35;p4"/>
          <p:cNvGrpSpPr/>
          <p:nvPr/>
        </p:nvGrpSpPr>
        <p:grpSpPr>
          <a:xfrm>
            <a:off x="276952" y="1232551"/>
            <a:ext cx="8803464" cy="4232922"/>
            <a:chOff x="276952" y="1232551"/>
            <a:chExt cx="8803464" cy="4232922"/>
          </a:xfrm>
        </p:grpSpPr>
        <p:pic>
          <p:nvPicPr>
            <p:cNvPr id="36" name="Google Shape;36;p4"/>
            <p:cNvPicPr preferRelativeResize="0"/>
            <p:nvPr/>
          </p:nvPicPr>
          <p:blipFill>
            <a:blip r:embed="rId2">
              <a:alphaModFix/>
            </a:blip>
            <a:stretch>
              <a:fillRect/>
            </a:stretch>
          </p:blipFill>
          <p:spPr>
            <a:xfrm>
              <a:off x="1247857" y="4565877"/>
              <a:ext cx="850332" cy="899597"/>
            </a:xfrm>
            <a:prstGeom prst="rect">
              <a:avLst/>
            </a:prstGeom>
            <a:noFill/>
            <a:ln>
              <a:noFill/>
            </a:ln>
          </p:spPr>
        </p:pic>
        <p:pic>
          <p:nvPicPr>
            <p:cNvPr id="37" name="Google Shape;37;p4"/>
            <p:cNvPicPr preferRelativeResize="0"/>
            <p:nvPr/>
          </p:nvPicPr>
          <p:blipFill>
            <a:blip r:embed="rId3">
              <a:alphaModFix/>
            </a:blip>
            <a:stretch>
              <a:fillRect/>
            </a:stretch>
          </p:blipFill>
          <p:spPr>
            <a:xfrm>
              <a:off x="2879750" y="4500674"/>
              <a:ext cx="417650" cy="396104"/>
            </a:xfrm>
            <a:prstGeom prst="rect">
              <a:avLst/>
            </a:prstGeom>
            <a:noFill/>
            <a:ln>
              <a:noFill/>
            </a:ln>
          </p:spPr>
        </p:pic>
        <p:pic>
          <p:nvPicPr>
            <p:cNvPr id="38" name="Google Shape;38;p4"/>
            <p:cNvPicPr preferRelativeResize="0"/>
            <p:nvPr/>
          </p:nvPicPr>
          <p:blipFill>
            <a:blip r:embed="rId4">
              <a:alphaModFix/>
            </a:blip>
            <a:stretch>
              <a:fillRect/>
            </a:stretch>
          </p:blipFill>
          <p:spPr>
            <a:xfrm>
              <a:off x="8629807" y="1232551"/>
              <a:ext cx="257863" cy="272538"/>
            </a:xfrm>
            <a:prstGeom prst="rect">
              <a:avLst/>
            </a:prstGeom>
            <a:noFill/>
            <a:ln>
              <a:noFill/>
            </a:ln>
          </p:spPr>
        </p:pic>
        <p:pic>
          <p:nvPicPr>
            <p:cNvPr id="39" name="Google Shape;39;p4"/>
            <p:cNvPicPr preferRelativeResize="0"/>
            <p:nvPr/>
          </p:nvPicPr>
          <p:blipFill>
            <a:blip r:embed="rId5">
              <a:alphaModFix/>
            </a:blip>
            <a:stretch>
              <a:fillRect/>
            </a:stretch>
          </p:blipFill>
          <p:spPr>
            <a:xfrm rot="-7781292">
              <a:off x="8568722" y="3511400"/>
              <a:ext cx="417650" cy="440556"/>
            </a:xfrm>
            <a:prstGeom prst="rect">
              <a:avLst/>
            </a:prstGeom>
            <a:noFill/>
            <a:ln>
              <a:noFill/>
            </a:ln>
          </p:spPr>
        </p:pic>
        <p:pic>
          <p:nvPicPr>
            <p:cNvPr id="40" name="Google Shape;40;p4"/>
            <p:cNvPicPr preferRelativeResize="0"/>
            <p:nvPr/>
          </p:nvPicPr>
          <p:blipFill>
            <a:blip r:embed="rId6">
              <a:alphaModFix/>
            </a:blip>
            <a:stretch>
              <a:fillRect/>
            </a:stretch>
          </p:blipFill>
          <p:spPr>
            <a:xfrm>
              <a:off x="276952" y="3033564"/>
              <a:ext cx="241023" cy="230810"/>
            </a:xfrm>
            <a:prstGeom prst="rect">
              <a:avLst/>
            </a:prstGeom>
            <a:noFill/>
            <a:ln>
              <a:noFill/>
            </a:ln>
          </p:spPr>
        </p:pic>
      </p:grpSp>
      <p:sp>
        <p:nvSpPr>
          <p:cNvPr id="41" name="Google Shape;41;p4"/>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42" name="Shape 42"/>
        <p:cNvGrpSpPr/>
        <p:nvPr/>
      </p:nvGrpSpPr>
      <p:grpSpPr>
        <a:xfrm>
          <a:off x="0" y="0"/>
          <a:ext cx="0" cy="0"/>
          <a:chOff x="0" y="0"/>
          <a:chExt cx="0" cy="0"/>
        </a:xfrm>
      </p:grpSpPr>
      <p:sp>
        <p:nvSpPr>
          <p:cNvPr id="43" name="Google Shape;43;p5"/>
          <p:cNvSpPr txBox="1"/>
          <p:nvPr>
            <p:ph type="title"/>
          </p:nvPr>
        </p:nvSpPr>
        <p:spPr>
          <a:xfrm>
            <a:off x="872400" y="1622475"/>
            <a:ext cx="3522300" cy="572700"/>
          </a:xfrm>
          <a:prstGeom prst="rect">
            <a:avLst/>
          </a:prstGeom>
          <a:solidFill>
            <a:schemeClr val="dk2"/>
          </a:solidFill>
          <a:ln>
            <a:noFill/>
          </a:ln>
        </p:spPr>
        <p:txBody>
          <a:bodyPr anchorCtr="0" anchor="ctr" bIns="91425" lIns="91425" spcFirstLastPara="1" rIns="91425" wrap="square" tIns="91425">
            <a:noAutofit/>
          </a:bodyPr>
          <a:lstStyle>
            <a:lvl1pPr lvl="0" rtl="0" algn="ctr">
              <a:spcBef>
                <a:spcPts val="0"/>
              </a:spcBef>
              <a:spcAft>
                <a:spcPts val="0"/>
              </a:spcAft>
              <a:buClr>
                <a:schemeClr val="dk2"/>
              </a:buClr>
              <a:buSzPts val="1800"/>
              <a:buNone/>
              <a:defRPr sz="1800">
                <a:solidFill>
                  <a:schemeClr val="lt1"/>
                </a:solidFill>
              </a:defRPr>
            </a:lvl1pPr>
            <a:lvl2pPr lvl="1" rtl="0" algn="ctr">
              <a:spcBef>
                <a:spcPts val="0"/>
              </a:spcBef>
              <a:spcAft>
                <a:spcPts val="0"/>
              </a:spcAft>
              <a:buClr>
                <a:schemeClr val="dk2"/>
              </a:buClr>
              <a:buSzPts val="1800"/>
              <a:buNone/>
              <a:defRPr sz="1800">
                <a:solidFill>
                  <a:schemeClr val="dk2"/>
                </a:solidFill>
              </a:defRPr>
            </a:lvl2pPr>
            <a:lvl3pPr lvl="2" rtl="0" algn="ctr">
              <a:spcBef>
                <a:spcPts val="0"/>
              </a:spcBef>
              <a:spcAft>
                <a:spcPts val="0"/>
              </a:spcAft>
              <a:buClr>
                <a:schemeClr val="dk2"/>
              </a:buClr>
              <a:buSzPts val="1800"/>
              <a:buNone/>
              <a:defRPr sz="1800">
                <a:solidFill>
                  <a:schemeClr val="dk2"/>
                </a:solidFill>
              </a:defRPr>
            </a:lvl3pPr>
            <a:lvl4pPr lvl="3" rtl="0" algn="ctr">
              <a:spcBef>
                <a:spcPts val="0"/>
              </a:spcBef>
              <a:spcAft>
                <a:spcPts val="0"/>
              </a:spcAft>
              <a:buClr>
                <a:schemeClr val="dk2"/>
              </a:buClr>
              <a:buSzPts val="1800"/>
              <a:buNone/>
              <a:defRPr sz="1800">
                <a:solidFill>
                  <a:schemeClr val="dk2"/>
                </a:solidFill>
              </a:defRPr>
            </a:lvl4pPr>
            <a:lvl5pPr lvl="4" rtl="0" algn="ctr">
              <a:spcBef>
                <a:spcPts val="0"/>
              </a:spcBef>
              <a:spcAft>
                <a:spcPts val="0"/>
              </a:spcAft>
              <a:buClr>
                <a:schemeClr val="dk2"/>
              </a:buClr>
              <a:buSzPts val="1800"/>
              <a:buNone/>
              <a:defRPr sz="1800">
                <a:solidFill>
                  <a:schemeClr val="dk2"/>
                </a:solidFill>
              </a:defRPr>
            </a:lvl5pPr>
            <a:lvl6pPr lvl="5" rtl="0" algn="ctr">
              <a:spcBef>
                <a:spcPts val="0"/>
              </a:spcBef>
              <a:spcAft>
                <a:spcPts val="0"/>
              </a:spcAft>
              <a:buClr>
                <a:schemeClr val="dk2"/>
              </a:buClr>
              <a:buSzPts val="1800"/>
              <a:buNone/>
              <a:defRPr sz="1800">
                <a:solidFill>
                  <a:schemeClr val="dk2"/>
                </a:solidFill>
              </a:defRPr>
            </a:lvl6pPr>
            <a:lvl7pPr lvl="6" rtl="0" algn="ctr">
              <a:spcBef>
                <a:spcPts val="0"/>
              </a:spcBef>
              <a:spcAft>
                <a:spcPts val="0"/>
              </a:spcAft>
              <a:buClr>
                <a:schemeClr val="dk2"/>
              </a:buClr>
              <a:buSzPts val="1800"/>
              <a:buNone/>
              <a:defRPr sz="1800">
                <a:solidFill>
                  <a:schemeClr val="dk2"/>
                </a:solidFill>
              </a:defRPr>
            </a:lvl7pPr>
            <a:lvl8pPr lvl="7" rtl="0" algn="ctr">
              <a:spcBef>
                <a:spcPts val="0"/>
              </a:spcBef>
              <a:spcAft>
                <a:spcPts val="0"/>
              </a:spcAft>
              <a:buClr>
                <a:schemeClr val="dk2"/>
              </a:buClr>
              <a:buSzPts val="1800"/>
              <a:buNone/>
              <a:defRPr sz="1800">
                <a:solidFill>
                  <a:schemeClr val="dk2"/>
                </a:solidFill>
              </a:defRPr>
            </a:lvl8pPr>
            <a:lvl9pPr lvl="8" rtl="0" algn="ctr">
              <a:spcBef>
                <a:spcPts val="0"/>
              </a:spcBef>
              <a:spcAft>
                <a:spcPts val="0"/>
              </a:spcAft>
              <a:buClr>
                <a:schemeClr val="dk2"/>
              </a:buClr>
              <a:buSzPts val="1800"/>
              <a:buNone/>
              <a:defRPr sz="1800">
                <a:solidFill>
                  <a:schemeClr val="dk2"/>
                </a:solidFill>
              </a:defRPr>
            </a:lvl9pPr>
          </a:lstStyle>
          <a:p/>
        </p:txBody>
      </p:sp>
      <p:sp>
        <p:nvSpPr>
          <p:cNvPr id="44" name="Google Shape;44;p5"/>
          <p:cNvSpPr txBox="1"/>
          <p:nvPr>
            <p:ph idx="2" type="title"/>
          </p:nvPr>
        </p:nvSpPr>
        <p:spPr>
          <a:xfrm>
            <a:off x="4749294" y="1622475"/>
            <a:ext cx="3522300" cy="572700"/>
          </a:xfrm>
          <a:prstGeom prst="rect">
            <a:avLst/>
          </a:prstGeom>
          <a:solidFill>
            <a:schemeClr val="dk2"/>
          </a:solidFill>
          <a:ln>
            <a:noFill/>
          </a:ln>
        </p:spPr>
        <p:txBody>
          <a:bodyPr anchorCtr="0" anchor="ctr" bIns="91425" lIns="91425" spcFirstLastPara="1" rIns="91425" wrap="square" tIns="91425">
            <a:noAutofit/>
          </a:bodyPr>
          <a:lstStyle>
            <a:lvl1pPr lvl="0" rtl="0" algn="ctr">
              <a:spcBef>
                <a:spcPts val="0"/>
              </a:spcBef>
              <a:spcAft>
                <a:spcPts val="0"/>
              </a:spcAft>
              <a:buClr>
                <a:schemeClr val="dk2"/>
              </a:buClr>
              <a:buSzPts val="1800"/>
              <a:buNone/>
              <a:defRPr sz="1800">
                <a:solidFill>
                  <a:schemeClr val="lt1"/>
                </a:solidFill>
              </a:defRPr>
            </a:lvl1pPr>
            <a:lvl2pPr lvl="1" rtl="0" algn="ctr">
              <a:spcBef>
                <a:spcPts val="0"/>
              </a:spcBef>
              <a:spcAft>
                <a:spcPts val="0"/>
              </a:spcAft>
              <a:buClr>
                <a:schemeClr val="dk2"/>
              </a:buClr>
              <a:buSzPts val="1800"/>
              <a:buNone/>
              <a:defRPr sz="1800">
                <a:solidFill>
                  <a:schemeClr val="dk2"/>
                </a:solidFill>
              </a:defRPr>
            </a:lvl2pPr>
            <a:lvl3pPr lvl="2" rtl="0" algn="ctr">
              <a:spcBef>
                <a:spcPts val="0"/>
              </a:spcBef>
              <a:spcAft>
                <a:spcPts val="0"/>
              </a:spcAft>
              <a:buClr>
                <a:schemeClr val="dk2"/>
              </a:buClr>
              <a:buSzPts val="1800"/>
              <a:buNone/>
              <a:defRPr sz="1800">
                <a:solidFill>
                  <a:schemeClr val="dk2"/>
                </a:solidFill>
              </a:defRPr>
            </a:lvl3pPr>
            <a:lvl4pPr lvl="3" rtl="0" algn="ctr">
              <a:spcBef>
                <a:spcPts val="0"/>
              </a:spcBef>
              <a:spcAft>
                <a:spcPts val="0"/>
              </a:spcAft>
              <a:buClr>
                <a:schemeClr val="dk2"/>
              </a:buClr>
              <a:buSzPts val="1800"/>
              <a:buNone/>
              <a:defRPr sz="1800">
                <a:solidFill>
                  <a:schemeClr val="dk2"/>
                </a:solidFill>
              </a:defRPr>
            </a:lvl4pPr>
            <a:lvl5pPr lvl="4" rtl="0" algn="ctr">
              <a:spcBef>
                <a:spcPts val="0"/>
              </a:spcBef>
              <a:spcAft>
                <a:spcPts val="0"/>
              </a:spcAft>
              <a:buClr>
                <a:schemeClr val="dk2"/>
              </a:buClr>
              <a:buSzPts val="1800"/>
              <a:buNone/>
              <a:defRPr sz="1800">
                <a:solidFill>
                  <a:schemeClr val="dk2"/>
                </a:solidFill>
              </a:defRPr>
            </a:lvl5pPr>
            <a:lvl6pPr lvl="5" rtl="0" algn="ctr">
              <a:spcBef>
                <a:spcPts val="0"/>
              </a:spcBef>
              <a:spcAft>
                <a:spcPts val="0"/>
              </a:spcAft>
              <a:buClr>
                <a:schemeClr val="dk2"/>
              </a:buClr>
              <a:buSzPts val="1800"/>
              <a:buNone/>
              <a:defRPr sz="1800">
                <a:solidFill>
                  <a:schemeClr val="dk2"/>
                </a:solidFill>
              </a:defRPr>
            </a:lvl6pPr>
            <a:lvl7pPr lvl="6" rtl="0" algn="ctr">
              <a:spcBef>
                <a:spcPts val="0"/>
              </a:spcBef>
              <a:spcAft>
                <a:spcPts val="0"/>
              </a:spcAft>
              <a:buClr>
                <a:schemeClr val="dk2"/>
              </a:buClr>
              <a:buSzPts val="1800"/>
              <a:buNone/>
              <a:defRPr sz="1800">
                <a:solidFill>
                  <a:schemeClr val="dk2"/>
                </a:solidFill>
              </a:defRPr>
            </a:lvl7pPr>
            <a:lvl8pPr lvl="7" rtl="0" algn="ctr">
              <a:spcBef>
                <a:spcPts val="0"/>
              </a:spcBef>
              <a:spcAft>
                <a:spcPts val="0"/>
              </a:spcAft>
              <a:buClr>
                <a:schemeClr val="dk2"/>
              </a:buClr>
              <a:buSzPts val="1800"/>
              <a:buNone/>
              <a:defRPr sz="1800">
                <a:solidFill>
                  <a:schemeClr val="dk2"/>
                </a:solidFill>
              </a:defRPr>
            </a:lvl8pPr>
            <a:lvl9pPr lvl="8" rtl="0" algn="ctr">
              <a:spcBef>
                <a:spcPts val="0"/>
              </a:spcBef>
              <a:spcAft>
                <a:spcPts val="0"/>
              </a:spcAft>
              <a:buClr>
                <a:schemeClr val="dk2"/>
              </a:buClr>
              <a:buSzPts val="1800"/>
              <a:buNone/>
              <a:defRPr sz="1800">
                <a:solidFill>
                  <a:schemeClr val="dk2"/>
                </a:solidFill>
              </a:defRPr>
            </a:lvl9pPr>
          </a:lstStyle>
          <a:p/>
        </p:txBody>
      </p:sp>
      <p:sp>
        <p:nvSpPr>
          <p:cNvPr id="45" name="Google Shape;45;p5"/>
          <p:cNvSpPr txBox="1"/>
          <p:nvPr>
            <p:ph idx="1" type="subTitle"/>
          </p:nvPr>
        </p:nvSpPr>
        <p:spPr>
          <a:xfrm>
            <a:off x="872400" y="2195175"/>
            <a:ext cx="3522300" cy="1956300"/>
          </a:xfrm>
          <a:prstGeom prst="rect">
            <a:avLst/>
          </a:prstGeom>
          <a:ln cap="flat" cmpd="sng" w="9525">
            <a:solidFill>
              <a:schemeClr val="dk1"/>
            </a:solidFill>
            <a:prstDash val="solid"/>
            <a:round/>
            <a:headEnd len="sm" w="sm" type="none"/>
            <a:tailEnd len="sm" w="sm" type="none"/>
          </a:ln>
        </p:spPr>
        <p:txBody>
          <a:bodyPr anchorCtr="0" anchor="t" bIns="91425" lIns="91425" spcFirstLastPara="1" rIns="91425" wrap="square" tIns="91425">
            <a:noAutofit/>
          </a:bodyPr>
          <a:lstStyle>
            <a:lvl1pPr lvl="0" rtl="0">
              <a:lnSpc>
                <a:spcPct val="100000"/>
              </a:lnSpc>
              <a:spcBef>
                <a:spcPts val="0"/>
              </a:spcBef>
              <a:spcAft>
                <a:spcPts val="0"/>
              </a:spcAft>
              <a:buClr>
                <a:schemeClr val="dk1"/>
              </a:buClr>
              <a:buSzPts val="1200"/>
              <a:buFont typeface="Open Sans"/>
              <a:buChar char="●"/>
              <a:defRPr sz="1200"/>
            </a:lvl1pPr>
            <a:lvl2pPr lvl="1" rtl="0" algn="ctr">
              <a:spcBef>
                <a:spcPts val="0"/>
              </a:spcBef>
              <a:spcAft>
                <a:spcPts val="0"/>
              </a:spcAft>
              <a:buClr>
                <a:schemeClr val="dk1"/>
              </a:buClr>
              <a:buSzPts val="1200"/>
              <a:buFont typeface="Arial"/>
              <a:buChar char="○"/>
              <a:defRPr sz="1200"/>
            </a:lvl2pPr>
            <a:lvl3pPr lvl="2" rtl="0" algn="ctr">
              <a:spcBef>
                <a:spcPts val="0"/>
              </a:spcBef>
              <a:spcAft>
                <a:spcPts val="0"/>
              </a:spcAft>
              <a:buClr>
                <a:schemeClr val="dk1"/>
              </a:buClr>
              <a:buSzPts val="1200"/>
              <a:buFont typeface="Arial"/>
              <a:buChar char="■"/>
              <a:defRPr sz="1200"/>
            </a:lvl3pPr>
            <a:lvl4pPr lvl="3" rtl="0" algn="ctr">
              <a:spcBef>
                <a:spcPts val="0"/>
              </a:spcBef>
              <a:spcAft>
                <a:spcPts val="0"/>
              </a:spcAft>
              <a:buClr>
                <a:schemeClr val="dk1"/>
              </a:buClr>
              <a:buSzPts val="1200"/>
              <a:buFont typeface="Arial"/>
              <a:buChar char="●"/>
              <a:defRPr sz="1200"/>
            </a:lvl4pPr>
            <a:lvl5pPr lvl="4" rtl="0" algn="ctr">
              <a:spcBef>
                <a:spcPts val="0"/>
              </a:spcBef>
              <a:spcAft>
                <a:spcPts val="0"/>
              </a:spcAft>
              <a:buClr>
                <a:schemeClr val="dk1"/>
              </a:buClr>
              <a:buSzPts val="1200"/>
              <a:buFont typeface="Arial"/>
              <a:buChar char="○"/>
              <a:defRPr sz="1200"/>
            </a:lvl5pPr>
            <a:lvl6pPr lvl="5" rtl="0" algn="ctr">
              <a:spcBef>
                <a:spcPts val="0"/>
              </a:spcBef>
              <a:spcAft>
                <a:spcPts val="0"/>
              </a:spcAft>
              <a:buClr>
                <a:schemeClr val="dk1"/>
              </a:buClr>
              <a:buSzPts val="1200"/>
              <a:buFont typeface="Arial"/>
              <a:buChar char="■"/>
              <a:defRPr sz="1200"/>
            </a:lvl6pPr>
            <a:lvl7pPr lvl="6" rtl="0" algn="ctr">
              <a:spcBef>
                <a:spcPts val="0"/>
              </a:spcBef>
              <a:spcAft>
                <a:spcPts val="0"/>
              </a:spcAft>
              <a:buClr>
                <a:schemeClr val="dk1"/>
              </a:buClr>
              <a:buSzPts val="1200"/>
              <a:buFont typeface="Arial"/>
              <a:buChar char="●"/>
              <a:defRPr sz="1200"/>
            </a:lvl7pPr>
            <a:lvl8pPr lvl="7" rtl="0" algn="ctr">
              <a:spcBef>
                <a:spcPts val="0"/>
              </a:spcBef>
              <a:spcAft>
                <a:spcPts val="0"/>
              </a:spcAft>
              <a:buClr>
                <a:schemeClr val="dk1"/>
              </a:buClr>
              <a:buSzPts val="1200"/>
              <a:buFont typeface="Arial"/>
              <a:buChar char="○"/>
              <a:defRPr sz="1200"/>
            </a:lvl8pPr>
            <a:lvl9pPr lvl="8" rtl="0" algn="ctr">
              <a:spcBef>
                <a:spcPts val="0"/>
              </a:spcBef>
              <a:spcAft>
                <a:spcPts val="0"/>
              </a:spcAft>
              <a:buClr>
                <a:schemeClr val="dk1"/>
              </a:buClr>
              <a:buSzPts val="1200"/>
              <a:buFont typeface="Arial"/>
              <a:buChar char="■"/>
              <a:defRPr sz="1200"/>
            </a:lvl9pPr>
          </a:lstStyle>
          <a:p/>
        </p:txBody>
      </p:sp>
      <p:sp>
        <p:nvSpPr>
          <p:cNvPr id="46" name="Google Shape;46;p5"/>
          <p:cNvSpPr txBox="1"/>
          <p:nvPr>
            <p:ph idx="3" type="subTitle"/>
          </p:nvPr>
        </p:nvSpPr>
        <p:spPr>
          <a:xfrm>
            <a:off x="4749300" y="2195175"/>
            <a:ext cx="3522300" cy="1956300"/>
          </a:xfrm>
          <a:prstGeom prst="rect">
            <a:avLst/>
          </a:prstGeom>
          <a:ln cap="flat" cmpd="sng" w="9525">
            <a:solidFill>
              <a:schemeClr val="dk1"/>
            </a:solidFill>
            <a:prstDash val="solid"/>
            <a:round/>
            <a:headEnd len="sm" w="sm" type="none"/>
            <a:tailEnd len="sm" w="sm" type="none"/>
          </a:ln>
        </p:spPr>
        <p:txBody>
          <a:bodyPr anchorCtr="0" anchor="t" bIns="91425" lIns="91425" spcFirstLastPara="1" rIns="91425" wrap="square" tIns="91425">
            <a:noAutofit/>
          </a:bodyPr>
          <a:lstStyle>
            <a:lvl1pPr lvl="0" rtl="0">
              <a:lnSpc>
                <a:spcPct val="100000"/>
              </a:lnSpc>
              <a:spcBef>
                <a:spcPts val="0"/>
              </a:spcBef>
              <a:spcAft>
                <a:spcPts val="0"/>
              </a:spcAft>
              <a:buClr>
                <a:schemeClr val="dk1"/>
              </a:buClr>
              <a:buSzPts val="1200"/>
              <a:buFont typeface="Open Sans"/>
              <a:buChar char="●"/>
              <a:defRPr sz="1200"/>
            </a:lvl1pPr>
            <a:lvl2pPr lvl="1" rtl="0" algn="ctr">
              <a:spcBef>
                <a:spcPts val="0"/>
              </a:spcBef>
              <a:spcAft>
                <a:spcPts val="0"/>
              </a:spcAft>
              <a:buClr>
                <a:schemeClr val="dk1"/>
              </a:buClr>
              <a:buSzPts val="1200"/>
              <a:buFont typeface="Arial"/>
              <a:buChar char="○"/>
              <a:defRPr sz="1200"/>
            </a:lvl2pPr>
            <a:lvl3pPr lvl="2" rtl="0" algn="ctr">
              <a:spcBef>
                <a:spcPts val="0"/>
              </a:spcBef>
              <a:spcAft>
                <a:spcPts val="0"/>
              </a:spcAft>
              <a:buClr>
                <a:schemeClr val="dk1"/>
              </a:buClr>
              <a:buSzPts val="1200"/>
              <a:buFont typeface="Arial"/>
              <a:buChar char="■"/>
              <a:defRPr sz="1200"/>
            </a:lvl3pPr>
            <a:lvl4pPr lvl="3" rtl="0" algn="ctr">
              <a:spcBef>
                <a:spcPts val="0"/>
              </a:spcBef>
              <a:spcAft>
                <a:spcPts val="0"/>
              </a:spcAft>
              <a:buClr>
                <a:schemeClr val="dk1"/>
              </a:buClr>
              <a:buSzPts val="1200"/>
              <a:buFont typeface="Arial"/>
              <a:buChar char="●"/>
              <a:defRPr sz="1200"/>
            </a:lvl4pPr>
            <a:lvl5pPr lvl="4" rtl="0" algn="ctr">
              <a:spcBef>
                <a:spcPts val="0"/>
              </a:spcBef>
              <a:spcAft>
                <a:spcPts val="0"/>
              </a:spcAft>
              <a:buClr>
                <a:schemeClr val="dk1"/>
              </a:buClr>
              <a:buSzPts val="1200"/>
              <a:buFont typeface="Arial"/>
              <a:buChar char="○"/>
              <a:defRPr sz="1200"/>
            </a:lvl5pPr>
            <a:lvl6pPr lvl="5" rtl="0" algn="ctr">
              <a:spcBef>
                <a:spcPts val="0"/>
              </a:spcBef>
              <a:spcAft>
                <a:spcPts val="0"/>
              </a:spcAft>
              <a:buClr>
                <a:schemeClr val="dk1"/>
              </a:buClr>
              <a:buSzPts val="1200"/>
              <a:buFont typeface="Arial"/>
              <a:buChar char="■"/>
              <a:defRPr sz="1200"/>
            </a:lvl6pPr>
            <a:lvl7pPr lvl="6" rtl="0" algn="ctr">
              <a:spcBef>
                <a:spcPts val="0"/>
              </a:spcBef>
              <a:spcAft>
                <a:spcPts val="0"/>
              </a:spcAft>
              <a:buClr>
                <a:schemeClr val="dk1"/>
              </a:buClr>
              <a:buSzPts val="1200"/>
              <a:buFont typeface="Arial"/>
              <a:buChar char="●"/>
              <a:defRPr sz="1200"/>
            </a:lvl7pPr>
            <a:lvl8pPr lvl="7" rtl="0" algn="ctr">
              <a:spcBef>
                <a:spcPts val="0"/>
              </a:spcBef>
              <a:spcAft>
                <a:spcPts val="0"/>
              </a:spcAft>
              <a:buClr>
                <a:schemeClr val="dk1"/>
              </a:buClr>
              <a:buSzPts val="1200"/>
              <a:buFont typeface="Arial"/>
              <a:buChar char="○"/>
              <a:defRPr sz="1200"/>
            </a:lvl8pPr>
            <a:lvl9pPr lvl="8" rtl="0" algn="ctr">
              <a:spcBef>
                <a:spcPts val="0"/>
              </a:spcBef>
              <a:spcAft>
                <a:spcPts val="0"/>
              </a:spcAft>
              <a:buClr>
                <a:schemeClr val="dk1"/>
              </a:buClr>
              <a:buSzPts val="1200"/>
              <a:buFont typeface="Arial"/>
              <a:buChar char="■"/>
              <a:defRPr sz="1200"/>
            </a:lvl9pPr>
          </a:lstStyle>
          <a:p/>
        </p:txBody>
      </p:sp>
      <p:sp>
        <p:nvSpPr>
          <p:cNvPr id="47" name="Google Shape;47;p5"/>
          <p:cNvSpPr txBox="1"/>
          <p:nvPr>
            <p:ph idx="4" type="title"/>
          </p:nvPr>
        </p:nvSpPr>
        <p:spPr>
          <a:xfrm>
            <a:off x="720000" y="445025"/>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2800"/>
              <a:buNone/>
              <a:defRPr sz="30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grpSp>
        <p:nvGrpSpPr>
          <p:cNvPr id="48" name="Google Shape;48;p5"/>
          <p:cNvGrpSpPr/>
          <p:nvPr/>
        </p:nvGrpSpPr>
        <p:grpSpPr>
          <a:xfrm>
            <a:off x="107479" y="-367281"/>
            <a:ext cx="9561669" cy="5357659"/>
            <a:chOff x="107479" y="-367281"/>
            <a:chExt cx="9561669" cy="5357659"/>
          </a:xfrm>
        </p:grpSpPr>
        <p:pic>
          <p:nvPicPr>
            <p:cNvPr id="49" name="Google Shape;49;p5"/>
            <p:cNvPicPr preferRelativeResize="0"/>
            <p:nvPr/>
          </p:nvPicPr>
          <p:blipFill>
            <a:blip r:embed="rId2">
              <a:alphaModFix/>
            </a:blip>
            <a:stretch>
              <a:fillRect/>
            </a:stretch>
          </p:blipFill>
          <p:spPr>
            <a:xfrm>
              <a:off x="4363175" y="4594274"/>
              <a:ext cx="417650" cy="396104"/>
            </a:xfrm>
            <a:prstGeom prst="rect">
              <a:avLst/>
            </a:prstGeom>
            <a:noFill/>
            <a:ln>
              <a:noFill/>
            </a:ln>
          </p:spPr>
        </p:pic>
        <p:pic>
          <p:nvPicPr>
            <p:cNvPr id="50" name="Google Shape;50;p5"/>
            <p:cNvPicPr preferRelativeResize="0"/>
            <p:nvPr/>
          </p:nvPicPr>
          <p:blipFill>
            <a:blip r:embed="rId3">
              <a:alphaModFix/>
            </a:blip>
            <a:stretch>
              <a:fillRect/>
            </a:stretch>
          </p:blipFill>
          <p:spPr>
            <a:xfrm>
              <a:off x="8629807" y="2027851"/>
              <a:ext cx="257863" cy="272538"/>
            </a:xfrm>
            <a:prstGeom prst="rect">
              <a:avLst/>
            </a:prstGeom>
            <a:noFill/>
            <a:ln>
              <a:noFill/>
            </a:ln>
          </p:spPr>
        </p:pic>
        <p:pic>
          <p:nvPicPr>
            <p:cNvPr id="51" name="Google Shape;51;p5"/>
            <p:cNvPicPr preferRelativeResize="0"/>
            <p:nvPr/>
          </p:nvPicPr>
          <p:blipFill>
            <a:blip r:embed="rId4">
              <a:alphaModFix/>
            </a:blip>
            <a:stretch>
              <a:fillRect/>
            </a:stretch>
          </p:blipFill>
          <p:spPr>
            <a:xfrm rot="-7781292">
              <a:off x="201522" y="1138825"/>
              <a:ext cx="417650" cy="440556"/>
            </a:xfrm>
            <a:prstGeom prst="rect">
              <a:avLst/>
            </a:prstGeom>
            <a:noFill/>
            <a:ln>
              <a:noFill/>
            </a:ln>
          </p:spPr>
        </p:pic>
        <p:pic>
          <p:nvPicPr>
            <p:cNvPr id="52" name="Google Shape;52;p5"/>
            <p:cNvPicPr preferRelativeResize="0"/>
            <p:nvPr/>
          </p:nvPicPr>
          <p:blipFill>
            <a:blip r:embed="rId5">
              <a:alphaModFix/>
            </a:blip>
            <a:stretch>
              <a:fillRect/>
            </a:stretch>
          </p:blipFill>
          <p:spPr>
            <a:xfrm rot="3183689">
              <a:off x="8271575" y="-92620"/>
              <a:ext cx="1216596" cy="1060239"/>
            </a:xfrm>
            <a:prstGeom prst="rect">
              <a:avLst/>
            </a:prstGeom>
            <a:noFill/>
            <a:ln>
              <a:noFill/>
            </a:ln>
          </p:spPr>
        </p:pic>
      </p:grpSp>
      <p:sp>
        <p:nvSpPr>
          <p:cNvPr id="53" name="Google Shape;53;p5"/>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54" name="Shape 54"/>
        <p:cNvGrpSpPr/>
        <p:nvPr/>
      </p:nvGrpSpPr>
      <p:grpSpPr>
        <a:xfrm>
          <a:off x="0" y="0"/>
          <a:ext cx="0" cy="0"/>
          <a:chOff x="0" y="0"/>
          <a:chExt cx="0" cy="0"/>
        </a:xfrm>
      </p:grpSpPr>
      <p:sp>
        <p:nvSpPr>
          <p:cNvPr id="55" name="Google Shape;55;p6"/>
          <p:cNvSpPr txBox="1"/>
          <p:nvPr>
            <p:ph type="title"/>
          </p:nvPr>
        </p:nvSpPr>
        <p:spPr>
          <a:xfrm>
            <a:off x="720000" y="445025"/>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2800"/>
              <a:buNone/>
              <a:defRPr sz="30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pic>
        <p:nvPicPr>
          <p:cNvPr id="56" name="Google Shape;56;p6"/>
          <p:cNvPicPr preferRelativeResize="0"/>
          <p:nvPr/>
        </p:nvPicPr>
        <p:blipFill>
          <a:blip r:embed="rId2">
            <a:alphaModFix/>
          </a:blip>
          <a:stretch>
            <a:fillRect/>
          </a:stretch>
        </p:blipFill>
        <p:spPr>
          <a:xfrm rot="6383685">
            <a:off x="7876039" y="4430681"/>
            <a:ext cx="1216596" cy="1060238"/>
          </a:xfrm>
          <a:prstGeom prst="rect">
            <a:avLst/>
          </a:prstGeom>
          <a:noFill/>
          <a:ln>
            <a:noFill/>
          </a:ln>
        </p:spPr>
      </p:pic>
      <p:pic>
        <p:nvPicPr>
          <p:cNvPr id="57" name="Google Shape;57;p6"/>
          <p:cNvPicPr preferRelativeResize="0"/>
          <p:nvPr/>
        </p:nvPicPr>
        <p:blipFill>
          <a:blip r:embed="rId3">
            <a:alphaModFix/>
          </a:blip>
          <a:stretch>
            <a:fillRect/>
          </a:stretch>
        </p:blipFill>
        <p:spPr>
          <a:xfrm rot="1192982">
            <a:off x="-158550" y="4418259"/>
            <a:ext cx="773225" cy="754890"/>
          </a:xfrm>
          <a:prstGeom prst="rect">
            <a:avLst/>
          </a:prstGeom>
          <a:noFill/>
          <a:ln>
            <a:noFill/>
          </a:ln>
        </p:spPr>
      </p:pic>
      <p:pic>
        <p:nvPicPr>
          <p:cNvPr id="58" name="Google Shape;58;p6"/>
          <p:cNvPicPr preferRelativeResize="0"/>
          <p:nvPr/>
        </p:nvPicPr>
        <p:blipFill>
          <a:blip r:embed="rId4">
            <a:alphaModFix/>
          </a:blip>
          <a:stretch>
            <a:fillRect/>
          </a:stretch>
        </p:blipFill>
        <p:spPr>
          <a:xfrm>
            <a:off x="96347" y="3483623"/>
            <a:ext cx="263453" cy="276305"/>
          </a:xfrm>
          <a:prstGeom prst="rect">
            <a:avLst/>
          </a:prstGeom>
          <a:noFill/>
          <a:ln>
            <a:noFill/>
          </a:ln>
        </p:spPr>
      </p:pic>
      <p:sp>
        <p:nvSpPr>
          <p:cNvPr id="59" name="Google Shape;59;p6"/>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60" name="Shape 60"/>
        <p:cNvGrpSpPr/>
        <p:nvPr/>
      </p:nvGrpSpPr>
      <p:grpSpPr>
        <a:xfrm>
          <a:off x="0" y="0"/>
          <a:ext cx="0" cy="0"/>
          <a:chOff x="0" y="0"/>
          <a:chExt cx="0" cy="0"/>
        </a:xfrm>
      </p:grpSpPr>
      <p:sp>
        <p:nvSpPr>
          <p:cNvPr id="61" name="Google Shape;61;p7"/>
          <p:cNvSpPr txBox="1"/>
          <p:nvPr>
            <p:ph type="title"/>
          </p:nvPr>
        </p:nvSpPr>
        <p:spPr>
          <a:xfrm>
            <a:off x="2066625" y="1249125"/>
            <a:ext cx="5011200" cy="13227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2400"/>
              <a:buNone/>
              <a:defRPr sz="40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62" name="Google Shape;62;p7"/>
          <p:cNvSpPr txBox="1"/>
          <p:nvPr>
            <p:ph idx="1" type="subTitle"/>
          </p:nvPr>
        </p:nvSpPr>
        <p:spPr>
          <a:xfrm>
            <a:off x="2066625" y="2571750"/>
            <a:ext cx="5011200" cy="1322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800"/>
              <a:buNone/>
              <a:defRPr sz="1600"/>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grpSp>
        <p:nvGrpSpPr>
          <p:cNvPr id="63" name="Google Shape;63;p7"/>
          <p:cNvGrpSpPr/>
          <p:nvPr/>
        </p:nvGrpSpPr>
        <p:grpSpPr>
          <a:xfrm>
            <a:off x="274313" y="291040"/>
            <a:ext cx="8612084" cy="4766650"/>
            <a:chOff x="274313" y="291040"/>
            <a:chExt cx="8612084" cy="4766650"/>
          </a:xfrm>
        </p:grpSpPr>
        <p:pic>
          <p:nvPicPr>
            <p:cNvPr id="64" name="Google Shape;64;p7"/>
            <p:cNvPicPr preferRelativeResize="0"/>
            <p:nvPr/>
          </p:nvPicPr>
          <p:blipFill>
            <a:blip r:embed="rId2">
              <a:alphaModFix/>
            </a:blip>
            <a:stretch>
              <a:fillRect/>
            </a:stretch>
          </p:blipFill>
          <p:spPr>
            <a:xfrm>
              <a:off x="274313" y="3016768"/>
              <a:ext cx="417670" cy="432663"/>
            </a:xfrm>
            <a:prstGeom prst="rect">
              <a:avLst/>
            </a:prstGeom>
            <a:noFill/>
            <a:ln>
              <a:noFill/>
            </a:ln>
          </p:spPr>
        </p:pic>
        <p:pic>
          <p:nvPicPr>
            <p:cNvPr id="65" name="Google Shape;65;p7"/>
            <p:cNvPicPr preferRelativeResize="0"/>
            <p:nvPr/>
          </p:nvPicPr>
          <p:blipFill>
            <a:blip r:embed="rId3">
              <a:alphaModFix/>
            </a:blip>
            <a:stretch>
              <a:fillRect/>
            </a:stretch>
          </p:blipFill>
          <p:spPr>
            <a:xfrm>
              <a:off x="8515849" y="1903850"/>
              <a:ext cx="370548" cy="396251"/>
            </a:xfrm>
            <a:prstGeom prst="rect">
              <a:avLst/>
            </a:prstGeom>
            <a:noFill/>
            <a:ln>
              <a:noFill/>
            </a:ln>
          </p:spPr>
        </p:pic>
        <p:pic>
          <p:nvPicPr>
            <p:cNvPr id="66" name="Google Shape;66;p7"/>
            <p:cNvPicPr preferRelativeResize="0"/>
            <p:nvPr/>
          </p:nvPicPr>
          <p:blipFill>
            <a:blip r:embed="rId4">
              <a:alphaModFix/>
            </a:blip>
            <a:stretch>
              <a:fillRect/>
            </a:stretch>
          </p:blipFill>
          <p:spPr>
            <a:xfrm>
              <a:off x="7958953" y="329984"/>
              <a:ext cx="927441" cy="995982"/>
            </a:xfrm>
            <a:prstGeom prst="rect">
              <a:avLst/>
            </a:prstGeom>
            <a:noFill/>
            <a:ln>
              <a:noFill/>
            </a:ln>
          </p:spPr>
        </p:pic>
        <p:pic>
          <p:nvPicPr>
            <p:cNvPr id="67" name="Google Shape;67;p7"/>
            <p:cNvPicPr preferRelativeResize="0"/>
            <p:nvPr/>
          </p:nvPicPr>
          <p:blipFill>
            <a:blip r:embed="rId5">
              <a:alphaModFix/>
            </a:blip>
            <a:stretch>
              <a:fillRect/>
            </a:stretch>
          </p:blipFill>
          <p:spPr>
            <a:xfrm>
              <a:off x="2644376" y="4420318"/>
              <a:ext cx="605750" cy="637372"/>
            </a:xfrm>
            <a:prstGeom prst="rect">
              <a:avLst/>
            </a:prstGeom>
            <a:noFill/>
            <a:ln>
              <a:noFill/>
            </a:ln>
          </p:spPr>
        </p:pic>
        <p:pic>
          <p:nvPicPr>
            <p:cNvPr id="68" name="Google Shape;68;p7"/>
            <p:cNvPicPr preferRelativeResize="0"/>
            <p:nvPr/>
          </p:nvPicPr>
          <p:blipFill>
            <a:blip r:embed="rId6">
              <a:alphaModFix/>
            </a:blip>
            <a:stretch>
              <a:fillRect/>
            </a:stretch>
          </p:blipFill>
          <p:spPr>
            <a:xfrm>
              <a:off x="6529511" y="291040"/>
              <a:ext cx="548325" cy="496920"/>
            </a:xfrm>
            <a:prstGeom prst="rect">
              <a:avLst/>
            </a:prstGeom>
            <a:noFill/>
            <a:ln>
              <a:noFill/>
            </a:ln>
          </p:spPr>
        </p:pic>
      </p:grpSp>
      <p:sp>
        <p:nvSpPr>
          <p:cNvPr id="69" name="Google Shape;69;p7"/>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70" name="Shape 70"/>
        <p:cNvGrpSpPr/>
        <p:nvPr/>
      </p:nvGrpSpPr>
      <p:grpSpPr>
        <a:xfrm>
          <a:off x="0" y="0"/>
          <a:ext cx="0" cy="0"/>
          <a:chOff x="0" y="0"/>
          <a:chExt cx="0" cy="0"/>
        </a:xfrm>
      </p:grpSpPr>
      <p:sp>
        <p:nvSpPr>
          <p:cNvPr id="71" name="Google Shape;71;p8"/>
          <p:cNvSpPr txBox="1"/>
          <p:nvPr>
            <p:ph type="title"/>
          </p:nvPr>
        </p:nvSpPr>
        <p:spPr>
          <a:xfrm>
            <a:off x="1450250" y="1060225"/>
            <a:ext cx="6243600" cy="30231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4800"/>
              <a:buNone/>
              <a:defRPr sz="72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grpSp>
        <p:nvGrpSpPr>
          <p:cNvPr id="72" name="Google Shape;72;p8"/>
          <p:cNvGrpSpPr/>
          <p:nvPr/>
        </p:nvGrpSpPr>
        <p:grpSpPr>
          <a:xfrm>
            <a:off x="-628640" y="1367371"/>
            <a:ext cx="9978758" cy="3553530"/>
            <a:chOff x="-628640" y="1367371"/>
            <a:chExt cx="9978758" cy="3553530"/>
          </a:xfrm>
        </p:grpSpPr>
        <p:pic>
          <p:nvPicPr>
            <p:cNvPr id="73" name="Google Shape;73;p8"/>
            <p:cNvPicPr preferRelativeResize="0"/>
            <p:nvPr/>
          </p:nvPicPr>
          <p:blipFill>
            <a:blip r:embed="rId2">
              <a:alphaModFix/>
            </a:blip>
            <a:stretch>
              <a:fillRect/>
            </a:stretch>
          </p:blipFill>
          <p:spPr>
            <a:xfrm rot="-591371">
              <a:off x="-484563" y="2935799"/>
              <a:ext cx="1835175" cy="1841624"/>
            </a:xfrm>
            <a:prstGeom prst="rect">
              <a:avLst/>
            </a:prstGeom>
            <a:noFill/>
            <a:ln>
              <a:noFill/>
            </a:ln>
          </p:spPr>
        </p:pic>
        <p:pic>
          <p:nvPicPr>
            <p:cNvPr id="74" name="Google Shape;74;p8"/>
            <p:cNvPicPr preferRelativeResize="0"/>
            <p:nvPr/>
          </p:nvPicPr>
          <p:blipFill>
            <a:blip r:embed="rId3">
              <a:alphaModFix/>
            </a:blip>
            <a:stretch>
              <a:fillRect/>
            </a:stretch>
          </p:blipFill>
          <p:spPr>
            <a:xfrm>
              <a:off x="8422678" y="1367371"/>
              <a:ext cx="927441" cy="995982"/>
            </a:xfrm>
            <a:prstGeom prst="rect">
              <a:avLst/>
            </a:prstGeom>
            <a:noFill/>
            <a:ln>
              <a:noFill/>
            </a:ln>
          </p:spPr>
        </p:pic>
      </p:grpSp>
      <p:sp>
        <p:nvSpPr>
          <p:cNvPr id="75" name="Google Shape;75;p8"/>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76" name="Shape 76"/>
        <p:cNvGrpSpPr/>
        <p:nvPr/>
      </p:nvGrpSpPr>
      <p:grpSpPr>
        <a:xfrm>
          <a:off x="0" y="0"/>
          <a:ext cx="0" cy="0"/>
          <a:chOff x="0" y="0"/>
          <a:chExt cx="0" cy="0"/>
        </a:xfrm>
      </p:grpSpPr>
      <p:sp>
        <p:nvSpPr>
          <p:cNvPr id="77" name="Google Shape;77;p9"/>
          <p:cNvSpPr txBox="1"/>
          <p:nvPr>
            <p:ph type="title"/>
          </p:nvPr>
        </p:nvSpPr>
        <p:spPr>
          <a:xfrm>
            <a:off x="2549400" y="1233175"/>
            <a:ext cx="4045200" cy="14823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78" name="Google Shape;78;p9"/>
          <p:cNvSpPr txBox="1"/>
          <p:nvPr>
            <p:ph idx="1" type="subTitle"/>
          </p:nvPr>
        </p:nvSpPr>
        <p:spPr>
          <a:xfrm>
            <a:off x="2549400" y="2803075"/>
            <a:ext cx="4045200" cy="12351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79" name="Google Shape;79;p9"/>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80" name="Shape 80"/>
        <p:cNvGrpSpPr/>
        <p:nvPr/>
      </p:nvGrpSpPr>
      <p:grpSpPr>
        <a:xfrm>
          <a:off x="0" y="0"/>
          <a:ext cx="0" cy="0"/>
          <a:chOff x="0" y="0"/>
          <a:chExt cx="0" cy="0"/>
        </a:xfrm>
      </p:grpSpPr>
      <p:sp>
        <p:nvSpPr>
          <p:cNvPr id="81" name="Google Shape;81;p10"/>
          <p:cNvSpPr/>
          <p:nvPr>
            <p:ph idx="2" type="pic"/>
          </p:nvPr>
        </p:nvSpPr>
        <p:spPr>
          <a:xfrm>
            <a:off x="0" y="0"/>
            <a:ext cx="9144000" cy="5143500"/>
          </a:xfrm>
          <a:prstGeom prst="rect">
            <a:avLst/>
          </a:prstGeom>
          <a:noFill/>
          <a:ln>
            <a:noFill/>
          </a:ln>
        </p:spPr>
      </p:sp>
      <p:sp>
        <p:nvSpPr>
          <p:cNvPr id="82" name="Google Shape;82;p10"/>
          <p:cNvSpPr txBox="1"/>
          <p:nvPr>
            <p:ph type="title"/>
          </p:nvPr>
        </p:nvSpPr>
        <p:spPr>
          <a:xfrm>
            <a:off x="720000" y="445025"/>
            <a:ext cx="7704000" cy="572700"/>
          </a:xfrm>
          <a:prstGeom prst="rect">
            <a:avLst/>
          </a:prstGeom>
          <a:solidFill>
            <a:schemeClr val="lt1"/>
          </a:solidFill>
        </p:spPr>
        <p:txBody>
          <a:bodyPr anchorCtr="0" anchor="t" bIns="91425" lIns="91425" spcFirstLastPara="1" rIns="91425" wrap="square" tIns="91425">
            <a:noAutofit/>
          </a:bodyPr>
          <a:lstStyle>
            <a:lvl1pPr lvl="0" rtl="0" algn="ctr">
              <a:spcBef>
                <a:spcPts val="0"/>
              </a:spcBef>
              <a:spcAft>
                <a:spcPts val="0"/>
              </a:spcAft>
              <a:buSzPts val="2800"/>
              <a:buNone/>
              <a:defRPr sz="30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83" name="Google Shape;83;p10"/>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20.xml"/><Relationship Id="rId11" Type="http://schemas.openxmlformats.org/officeDocument/2006/relationships/slideLayout" Target="../slideLayouts/slideLayout11.xml"/><Relationship Id="rId22" Type="http://schemas.openxmlformats.org/officeDocument/2006/relationships/theme" Target="../theme/theme1.xml"/><Relationship Id="rId10" Type="http://schemas.openxmlformats.org/officeDocument/2006/relationships/slideLayout" Target="../slideLayouts/slideLayout10.xml"/><Relationship Id="rId21" Type="http://schemas.openxmlformats.org/officeDocument/2006/relationships/slideLayout" Target="../slideLayouts/slideLayout2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5" Type="http://schemas.openxmlformats.org/officeDocument/2006/relationships/slideLayout" Target="../slideLayouts/slideLayout5.xml"/><Relationship Id="rId19" Type="http://schemas.openxmlformats.org/officeDocument/2006/relationships/slideLayout" Target="../slideLayouts/slideLayout19.xml"/><Relationship Id="rId6" Type="http://schemas.openxmlformats.org/officeDocument/2006/relationships/slideLayout" Target="../slideLayouts/slideLayout6.xml"/><Relationship Id="rId18" Type="http://schemas.openxmlformats.org/officeDocument/2006/relationships/slideLayout" Target="../slideLayouts/slideLayout18.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Font typeface="Russo One"/>
              <a:buNone/>
              <a:defRPr sz="2800">
                <a:solidFill>
                  <a:schemeClr val="dk1"/>
                </a:solidFill>
                <a:latin typeface="Russo One"/>
                <a:ea typeface="Russo One"/>
                <a:cs typeface="Russo One"/>
                <a:sym typeface="Russo One"/>
              </a:defRPr>
            </a:lvl1pPr>
            <a:lvl2pPr lvl="1">
              <a:spcBef>
                <a:spcPts val="0"/>
              </a:spcBef>
              <a:spcAft>
                <a:spcPts val="0"/>
              </a:spcAft>
              <a:buClr>
                <a:schemeClr val="dk1"/>
              </a:buClr>
              <a:buSzPts val="2800"/>
              <a:buFont typeface="Russo One"/>
              <a:buNone/>
              <a:defRPr sz="2800">
                <a:solidFill>
                  <a:schemeClr val="dk1"/>
                </a:solidFill>
                <a:latin typeface="Russo One"/>
                <a:ea typeface="Russo One"/>
                <a:cs typeface="Russo One"/>
                <a:sym typeface="Russo One"/>
              </a:defRPr>
            </a:lvl2pPr>
            <a:lvl3pPr lvl="2">
              <a:spcBef>
                <a:spcPts val="0"/>
              </a:spcBef>
              <a:spcAft>
                <a:spcPts val="0"/>
              </a:spcAft>
              <a:buClr>
                <a:schemeClr val="dk1"/>
              </a:buClr>
              <a:buSzPts val="2800"/>
              <a:buFont typeface="Russo One"/>
              <a:buNone/>
              <a:defRPr sz="2800">
                <a:solidFill>
                  <a:schemeClr val="dk1"/>
                </a:solidFill>
                <a:latin typeface="Russo One"/>
                <a:ea typeface="Russo One"/>
                <a:cs typeface="Russo One"/>
                <a:sym typeface="Russo One"/>
              </a:defRPr>
            </a:lvl3pPr>
            <a:lvl4pPr lvl="3">
              <a:spcBef>
                <a:spcPts val="0"/>
              </a:spcBef>
              <a:spcAft>
                <a:spcPts val="0"/>
              </a:spcAft>
              <a:buClr>
                <a:schemeClr val="dk1"/>
              </a:buClr>
              <a:buSzPts val="2800"/>
              <a:buFont typeface="Russo One"/>
              <a:buNone/>
              <a:defRPr sz="2800">
                <a:solidFill>
                  <a:schemeClr val="dk1"/>
                </a:solidFill>
                <a:latin typeface="Russo One"/>
                <a:ea typeface="Russo One"/>
                <a:cs typeface="Russo One"/>
                <a:sym typeface="Russo One"/>
              </a:defRPr>
            </a:lvl4pPr>
            <a:lvl5pPr lvl="4">
              <a:spcBef>
                <a:spcPts val="0"/>
              </a:spcBef>
              <a:spcAft>
                <a:spcPts val="0"/>
              </a:spcAft>
              <a:buClr>
                <a:schemeClr val="dk1"/>
              </a:buClr>
              <a:buSzPts val="2800"/>
              <a:buFont typeface="Russo One"/>
              <a:buNone/>
              <a:defRPr sz="2800">
                <a:solidFill>
                  <a:schemeClr val="dk1"/>
                </a:solidFill>
                <a:latin typeface="Russo One"/>
                <a:ea typeface="Russo One"/>
                <a:cs typeface="Russo One"/>
                <a:sym typeface="Russo One"/>
              </a:defRPr>
            </a:lvl5pPr>
            <a:lvl6pPr lvl="5">
              <a:spcBef>
                <a:spcPts val="0"/>
              </a:spcBef>
              <a:spcAft>
                <a:spcPts val="0"/>
              </a:spcAft>
              <a:buClr>
                <a:schemeClr val="dk1"/>
              </a:buClr>
              <a:buSzPts val="2800"/>
              <a:buFont typeface="Russo One"/>
              <a:buNone/>
              <a:defRPr sz="2800">
                <a:solidFill>
                  <a:schemeClr val="dk1"/>
                </a:solidFill>
                <a:latin typeface="Russo One"/>
                <a:ea typeface="Russo One"/>
                <a:cs typeface="Russo One"/>
                <a:sym typeface="Russo One"/>
              </a:defRPr>
            </a:lvl6pPr>
            <a:lvl7pPr lvl="6">
              <a:spcBef>
                <a:spcPts val="0"/>
              </a:spcBef>
              <a:spcAft>
                <a:spcPts val="0"/>
              </a:spcAft>
              <a:buClr>
                <a:schemeClr val="dk1"/>
              </a:buClr>
              <a:buSzPts val="2800"/>
              <a:buFont typeface="Russo One"/>
              <a:buNone/>
              <a:defRPr sz="2800">
                <a:solidFill>
                  <a:schemeClr val="dk1"/>
                </a:solidFill>
                <a:latin typeface="Russo One"/>
                <a:ea typeface="Russo One"/>
                <a:cs typeface="Russo One"/>
                <a:sym typeface="Russo One"/>
              </a:defRPr>
            </a:lvl7pPr>
            <a:lvl8pPr lvl="7">
              <a:spcBef>
                <a:spcPts val="0"/>
              </a:spcBef>
              <a:spcAft>
                <a:spcPts val="0"/>
              </a:spcAft>
              <a:buClr>
                <a:schemeClr val="dk1"/>
              </a:buClr>
              <a:buSzPts val="2800"/>
              <a:buFont typeface="Russo One"/>
              <a:buNone/>
              <a:defRPr sz="2800">
                <a:solidFill>
                  <a:schemeClr val="dk1"/>
                </a:solidFill>
                <a:latin typeface="Russo One"/>
                <a:ea typeface="Russo One"/>
                <a:cs typeface="Russo One"/>
                <a:sym typeface="Russo One"/>
              </a:defRPr>
            </a:lvl8pPr>
            <a:lvl9pPr lvl="8">
              <a:spcBef>
                <a:spcPts val="0"/>
              </a:spcBef>
              <a:spcAft>
                <a:spcPts val="0"/>
              </a:spcAft>
              <a:buClr>
                <a:schemeClr val="dk1"/>
              </a:buClr>
              <a:buSzPts val="2800"/>
              <a:buFont typeface="Russo One"/>
              <a:buNone/>
              <a:defRPr sz="2800">
                <a:solidFill>
                  <a:schemeClr val="dk1"/>
                </a:solidFill>
                <a:latin typeface="Russo One"/>
                <a:ea typeface="Russo One"/>
                <a:cs typeface="Russo One"/>
                <a:sym typeface="Russo One"/>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1"/>
              </a:buClr>
              <a:buSzPts val="1800"/>
              <a:buFont typeface="Sofia Sans"/>
              <a:buChar char="●"/>
              <a:defRPr sz="1800">
                <a:solidFill>
                  <a:schemeClr val="dk1"/>
                </a:solidFill>
                <a:latin typeface="Sofia Sans"/>
                <a:ea typeface="Sofia Sans"/>
                <a:cs typeface="Sofia Sans"/>
                <a:sym typeface="Sofia Sans"/>
              </a:defRPr>
            </a:lvl1pPr>
            <a:lvl2pPr indent="-317500" lvl="1" marL="914400">
              <a:lnSpc>
                <a:spcPct val="115000"/>
              </a:lnSpc>
              <a:spcBef>
                <a:spcPts val="0"/>
              </a:spcBef>
              <a:spcAft>
                <a:spcPts val="0"/>
              </a:spcAft>
              <a:buClr>
                <a:schemeClr val="dk1"/>
              </a:buClr>
              <a:buSzPts val="1400"/>
              <a:buFont typeface="Sofia Sans"/>
              <a:buChar char="○"/>
              <a:defRPr>
                <a:solidFill>
                  <a:schemeClr val="dk1"/>
                </a:solidFill>
                <a:latin typeface="Sofia Sans"/>
                <a:ea typeface="Sofia Sans"/>
                <a:cs typeface="Sofia Sans"/>
                <a:sym typeface="Sofia Sans"/>
              </a:defRPr>
            </a:lvl2pPr>
            <a:lvl3pPr indent="-317500" lvl="2" marL="1371600">
              <a:lnSpc>
                <a:spcPct val="115000"/>
              </a:lnSpc>
              <a:spcBef>
                <a:spcPts val="0"/>
              </a:spcBef>
              <a:spcAft>
                <a:spcPts val="0"/>
              </a:spcAft>
              <a:buClr>
                <a:schemeClr val="dk1"/>
              </a:buClr>
              <a:buSzPts val="1400"/>
              <a:buFont typeface="Sofia Sans"/>
              <a:buChar char="■"/>
              <a:defRPr>
                <a:solidFill>
                  <a:schemeClr val="dk1"/>
                </a:solidFill>
                <a:latin typeface="Sofia Sans"/>
                <a:ea typeface="Sofia Sans"/>
                <a:cs typeface="Sofia Sans"/>
                <a:sym typeface="Sofia Sans"/>
              </a:defRPr>
            </a:lvl3pPr>
            <a:lvl4pPr indent="-317500" lvl="3" marL="1828800">
              <a:lnSpc>
                <a:spcPct val="115000"/>
              </a:lnSpc>
              <a:spcBef>
                <a:spcPts val="0"/>
              </a:spcBef>
              <a:spcAft>
                <a:spcPts val="0"/>
              </a:spcAft>
              <a:buClr>
                <a:schemeClr val="dk1"/>
              </a:buClr>
              <a:buSzPts val="1400"/>
              <a:buFont typeface="Sofia Sans"/>
              <a:buChar char="●"/>
              <a:defRPr>
                <a:solidFill>
                  <a:schemeClr val="dk1"/>
                </a:solidFill>
                <a:latin typeface="Sofia Sans"/>
                <a:ea typeface="Sofia Sans"/>
                <a:cs typeface="Sofia Sans"/>
                <a:sym typeface="Sofia Sans"/>
              </a:defRPr>
            </a:lvl4pPr>
            <a:lvl5pPr indent="-317500" lvl="4" marL="2286000">
              <a:lnSpc>
                <a:spcPct val="115000"/>
              </a:lnSpc>
              <a:spcBef>
                <a:spcPts val="0"/>
              </a:spcBef>
              <a:spcAft>
                <a:spcPts val="0"/>
              </a:spcAft>
              <a:buClr>
                <a:schemeClr val="dk1"/>
              </a:buClr>
              <a:buSzPts val="1400"/>
              <a:buFont typeface="Sofia Sans"/>
              <a:buChar char="○"/>
              <a:defRPr>
                <a:solidFill>
                  <a:schemeClr val="dk1"/>
                </a:solidFill>
                <a:latin typeface="Sofia Sans"/>
                <a:ea typeface="Sofia Sans"/>
                <a:cs typeface="Sofia Sans"/>
                <a:sym typeface="Sofia Sans"/>
              </a:defRPr>
            </a:lvl5pPr>
            <a:lvl6pPr indent="-317500" lvl="5" marL="2743200">
              <a:lnSpc>
                <a:spcPct val="115000"/>
              </a:lnSpc>
              <a:spcBef>
                <a:spcPts val="0"/>
              </a:spcBef>
              <a:spcAft>
                <a:spcPts val="0"/>
              </a:spcAft>
              <a:buClr>
                <a:schemeClr val="dk1"/>
              </a:buClr>
              <a:buSzPts val="1400"/>
              <a:buFont typeface="Sofia Sans"/>
              <a:buChar char="■"/>
              <a:defRPr>
                <a:solidFill>
                  <a:schemeClr val="dk1"/>
                </a:solidFill>
                <a:latin typeface="Sofia Sans"/>
                <a:ea typeface="Sofia Sans"/>
                <a:cs typeface="Sofia Sans"/>
                <a:sym typeface="Sofia Sans"/>
              </a:defRPr>
            </a:lvl6pPr>
            <a:lvl7pPr indent="-317500" lvl="6" marL="3200400">
              <a:lnSpc>
                <a:spcPct val="115000"/>
              </a:lnSpc>
              <a:spcBef>
                <a:spcPts val="0"/>
              </a:spcBef>
              <a:spcAft>
                <a:spcPts val="0"/>
              </a:spcAft>
              <a:buClr>
                <a:schemeClr val="dk1"/>
              </a:buClr>
              <a:buSzPts val="1400"/>
              <a:buFont typeface="Sofia Sans"/>
              <a:buChar char="●"/>
              <a:defRPr>
                <a:solidFill>
                  <a:schemeClr val="dk1"/>
                </a:solidFill>
                <a:latin typeface="Sofia Sans"/>
                <a:ea typeface="Sofia Sans"/>
                <a:cs typeface="Sofia Sans"/>
                <a:sym typeface="Sofia Sans"/>
              </a:defRPr>
            </a:lvl7pPr>
            <a:lvl8pPr indent="-317500" lvl="7" marL="3657600">
              <a:lnSpc>
                <a:spcPct val="115000"/>
              </a:lnSpc>
              <a:spcBef>
                <a:spcPts val="0"/>
              </a:spcBef>
              <a:spcAft>
                <a:spcPts val="0"/>
              </a:spcAft>
              <a:buClr>
                <a:schemeClr val="dk1"/>
              </a:buClr>
              <a:buSzPts val="1400"/>
              <a:buFont typeface="Sofia Sans"/>
              <a:buChar char="○"/>
              <a:defRPr>
                <a:solidFill>
                  <a:schemeClr val="dk1"/>
                </a:solidFill>
                <a:latin typeface="Sofia Sans"/>
                <a:ea typeface="Sofia Sans"/>
                <a:cs typeface="Sofia Sans"/>
                <a:sym typeface="Sofia Sans"/>
              </a:defRPr>
            </a:lvl8pPr>
            <a:lvl9pPr indent="-317500" lvl="8" marL="4114800">
              <a:lnSpc>
                <a:spcPct val="115000"/>
              </a:lnSpc>
              <a:spcBef>
                <a:spcPts val="0"/>
              </a:spcBef>
              <a:spcAft>
                <a:spcPts val="0"/>
              </a:spcAft>
              <a:buClr>
                <a:schemeClr val="dk1"/>
              </a:buClr>
              <a:buSzPts val="1400"/>
              <a:buFont typeface="Sofia Sans"/>
              <a:buChar char="■"/>
              <a:defRPr>
                <a:solidFill>
                  <a:schemeClr val="dk1"/>
                </a:solidFill>
                <a:latin typeface="Sofia Sans"/>
                <a:ea typeface="Sofia Sans"/>
                <a:cs typeface="Sofia Sans"/>
                <a:sym typeface="Sofia Sans"/>
              </a:defRPr>
            </a:lvl9pPr>
          </a:lstStyle>
          <a:p/>
        </p:txBody>
      </p:sp>
      <p:sp>
        <p:nvSpPr>
          <p:cNvPr id="8" name="Google Shape;8;p1"/>
          <p:cNvSpPr txBox="1"/>
          <p:nvPr>
            <p:ph idx="12" type="sldNum"/>
          </p:nvPr>
        </p:nvSpPr>
        <p:spPr>
          <a:xfrm>
            <a:off x="8556784" y="4749851"/>
            <a:ext cx="548700" cy="393600"/>
          </a:xfrm>
          <a:prstGeom prst="rect">
            <a:avLst/>
          </a:prstGeom>
          <a:noFill/>
          <a:ln>
            <a:noFill/>
          </a:ln>
        </p:spPr>
        <p:txBody>
          <a:bodyPr anchorCtr="0" anchor="t" bIns="91425" lIns="91425" spcFirstLastPara="1" rIns="91425" wrap="square" tIns="91425">
            <a:noAutofit/>
          </a:bodyPr>
          <a:lstStyle>
            <a:lvl1pPr lvl="0" algn="r">
              <a:buNone/>
              <a:defRPr sz="1300">
                <a:solidFill>
                  <a:schemeClr val="dk1"/>
                </a:solidFill>
                <a:latin typeface="Sofia Sans"/>
                <a:ea typeface="Sofia Sans"/>
                <a:cs typeface="Sofia Sans"/>
                <a:sym typeface="Sofia Sans"/>
              </a:defRPr>
            </a:lvl1pPr>
            <a:lvl2pPr lvl="1" algn="r">
              <a:buNone/>
              <a:defRPr sz="1300">
                <a:solidFill>
                  <a:schemeClr val="dk1"/>
                </a:solidFill>
                <a:latin typeface="Sofia Sans"/>
                <a:ea typeface="Sofia Sans"/>
                <a:cs typeface="Sofia Sans"/>
                <a:sym typeface="Sofia Sans"/>
              </a:defRPr>
            </a:lvl2pPr>
            <a:lvl3pPr lvl="2" algn="r">
              <a:buNone/>
              <a:defRPr sz="1300">
                <a:solidFill>
                  <a:schemeClr val="dk1"/>
                </a:solidFill>
                <a:latin typeface="Sofia Sans"/>
                <a:ea typeface="Sofia Sans"/>
                <a:cs typeface="Sofia Sans"/>
                <a:sym typeface="Sofia Sans"/>
              </a:defRPr>
            </a:lvl3pPr>
            <a:lvl4pPr lvl="3" algn="r">
              <a:buNone/>
              <a:defRPr sz="1300">
                <a:solidFill>
                  <a:schemeClr val="dk1"/>
                </a:solidFill>
                <a:latin typeface="Sofia Sans"/>
                <a:ea typeface="Sofia Sans"/>
                <a:cs typeface="Sofia Sans"/>
                <a:sym typeface="Sofia Sans"/>
              </a:defRPr>
            </a:lvl4pPr>
            <a:lvl5pPr lvl="4" algn="r">
              <a:buNone/>
              <a:defRPr sz="1300">
                <a:solidFill>
                  <a:schemeClr val="dk1"/>
                </a:solidFill>
                <a:latin typeface="Sofia Sans"/>
                <a:ea typeface="Sofia Sans"/>
                <a:cs typeface="Sofia Sans"/>
                <a:sym typeface="Sofia Sans"/>
              </a:defRPr>
            </a:lvl5pPr>
            <a:lvl6pPr lvl="5" algn="r">
              <a:buNone/>
              <a:defRPr sz="1300">
                <a:solidFill>
                  <a:schemeClr val="dk1"/>
                </a:solidFill>
                <a:latin typeface="Sofia Sans"/>
                <a:ea typeface="Sofia Sans"/>
                <a:cs typeface="Sofia Sans"/>
                <a:sym typeface="Sofia Sans"/>
              </a:defRPr>
            </a:lvl6pPr>
            <a:lvl7pPr lvl="6" algn="r">
              <a:buNone/>
              <a:defRPr sz="1300">
                <a:solidFill>
                  <a:schemeClr val="dk1"/>
                </a:solidFill>
                <a:latin typeface="Sofia Sans"/>
                <a:ea typeface="Sofia Sans"/>
                <a:cs typeface="Sofia Sans"/>
                <a:sym typeface="Sofia Sans"/>
              </a:defRPr>
            </a:lvl7pPr>
            <a:lvl8pPr lvl="7" algn="r">
              <a:buNone/>
              <a:defRPr sz="1300">
                <a:solidFill>
                  <a:schemeClr val="dk1"/>
                </a:solidFill>
                <a:latin typeface="Sofia Sans"/>
                <a:ea typeface="Sofia Sans"/>
                <a:cs typeface="Sofia Sans"/>
                <a:sym typeface="Sofia Sans"/>
              </a:defRPr>
            </a:lvl8pPr>
            <a:lvl9pPr lvl="8" algn="r">
              <a:buNone/>
              <a:defRPr sz="1300">
                <a:solidFill>
                  <a:schemeClr val="dk1"/>
                </a:solidFill>
                <a:latin typeface="Sofia Sans"/>
                <a:ea typeface="Sofia Sans"/>
                <a:cs typeface="Sofia Sans"/>
                <a:sym typeface="Sofia Sans"/>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0.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0.xml"/><Relationship Id="rId3" Type="http://schemas.openxmlformats.org/officeDocument/2006/relationships/image" Target="../media/image19.png"/></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0.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1.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3.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4.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5.xml"/><Relationship Id="rId3" Type="http://schemas.openxmlformats.org/officeDocument/2006/relationships/hyperlink" Target="https://www.lampada.uerj.br/arquivosdb/_book/delineamentos.html" TargetMode="External"/><Relationship Id="rId4" Type="http://schemas.openxmlformats.org/officeDocument/2006/relationships/hyperlink" Target="http://creativecommons.org/licenses/by/4.0/" TargetMode="Externa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6.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07.xml"/><Relationship Id="rId3" Type="http://schemas.openxmlformats.org/officeDocument/2006/relationships/image" Target="../media/image57.png"/></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8.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1.xml"/><Relationship Id="rId3" Type="http://schemas.openxmlformats.org/officeDocument/2006/relationships/image" Target="../media/image17.png"/></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10.xml"/><Relationship Id="rId3" Type="http://schemas.openxmlformats.org/officeDocument/2006/relationships/image" Target="../media/image56.png"/></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1.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3.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4.xml"/><Relationship Id="rId3" Type="http://schemas.openxmlformats.org/officeDocument/2006/relationships/hyperlink" Target="https://lec.pro.br//download/faria/apostilas/CET018_10ed_1pf.pdf" TargetMode="External"/><Relationship Id="rId4" Type="http://schemas.openxmlformats.org/officeDocument/2006/relationships/hyperlink" Target="https://www.lampada.uerj.br/arquivosdb/_book/delineamentos.html#:~:text=5.3.1.2%20Amostragem%20estratificada&amp;text=Por%20exemplo%2C%20a%20popula%C3%A7%C3%A3o%20de,faixa%20et%C3%A1ria%20na%20popula%C3%A7%C3%A3o%20alvo" TargetMode="Externa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5.xml"/><Relationship Id="rId3" Type="http://schemas.openxmlformats.org/officeDocument/2006/relationships/hyperlink" Target="http://www.de.ufpb.br/~luiz/Adm/Aula9.pdf" TargetMode="External"/><Relationship Id="rId4" Type="http://schemas.openxmlformats.org/officeDocument/2006/relationships/hyperlink" Target="https://docs.ufpr.br/~niveam/micro%20da%20sala/livro/amostra.pdf" TargetMode="External"/><Relationship Id="rId5" Type="http://schemas.openxmlformats.org/officeDocument/2006/relationships/hyperlink" Target="https://cesad.ufs.br/ORBI/public/uploadCatalago/14575316022012Estatistica_Aplicada_a_Administracao_Aula_2.pdf" TargetMode="External"/><Relationship Id="rId6" Type="http://schemas.openxmlformats.org/officeDocument/2006/relationships/hyperlink" Target="https://bookdown.org/luisfca/docs/tipos-de-amostragem.html" TargetMode="Externa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16.xml"/><Relationship Id="rId3" Type="http://schemas.openxmlformats.org/officeDocument/2006/relationships/hyperlink" Target="mailto:cmoliveira.cic@uesc.br" TargetMode="External"/><Relationship Id="rId4" Type="http://schemas.openxmlformats.org/officeDocument/2006/relationships/image" Target="../media/image10.png"/><Relationship Id="rId5" Type="http://schemas.openxmlformats.org/officeDocument/2006/relationships/image" Target="../media/image4.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2.xml"/><Relationship Id="rId3" Type="http://schemas.openxmlformats.org/officeDocument/2006/relationships/image" Target="../media/image31.png"/><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4.xml"/><Relationship Id="rId3" Type="http://schemas.openxmlformats.org/officeDocument/2006/relationships/image" Target="../media/image8.png"/><Relationship Id="rId4" Type="http://schemas.openxmlformats.org/officeDocument/2006/relationships/image" Target="../media/image12.png"/><Relationship Id="rId5" Type="http://schemas.openxmlformats.org/officeDocument/2006/relationships/image" Target="../media/image18.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0.xml"/><Relationship Id="rId3" Type="http://schemas.openxmlformats.org/officeDocument/2006/relationships/image" Target="../media/image8.png"/><Relationship Id="rId4" Type="http://schemas.openxmlformats.org/officeDocument/2006/relationships/image" Target="../media/image12.png"/><Relationship Id="rId5" Type="http://schemas.openxmlformats.org/officeDocument/2006/relationships/image" Target="../media/image18.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2.xml"/><Relationship Id="rId3" Type="http://schemas.openxmlformats.org/officeDocument/2006/relationships/image" Target="../media/image26.png"/><Relationship Id="rId4" Type="http://schemas.openxmlformats.org/officeDocument/2006/relationships/image" Target="../media/image19.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3.xml"/><Relationship Id="rId3" Type="http://schemas.openxmlformats.org/officeDocument/2006/relationships/image" Target="../media/image26.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4.xml"/><Relationship Id="rId3" Type="http://schemas.openxmlformats.org/officeDocument/2006/relationships/image" Target="../media/image8.png"/><Relationship Id="rId4" Type="http://schemas.openxmlformats.org/officeDocument/2006/relationships/image" Target="../media/image12.png"/><Relationship Id="rId5" Type="http://schemas.openxmlformats.org/officeDocument/2006/relationships/image" Target="../media/image18.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6.xml"/><Relationship Id="rId3" Type="http://schemas.openxmlformats.org/officeDocument/2006/relationships/image" Target="../media/image23.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8.xml"/><Relationship Id="rId3" Type="http://schemas.openxmlformats.org/officeDocument/2006/relationships/image" Target="../media/image8.png"/><Relationship Id="rId4" Type="http://schemas.openxmlformats.org/officeDocument/2006/relationships/image" Target="../media/image12.png"/><Relationship Id="rId5" Type="http://schemas.openxmlformats.org/officeDocument/2006/relationships/image" Target="../media/image18.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48.jp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 Id="rId3" Type="http://schemas.openxmlformats.org/officeDocument/2006/relationships/image" Target="../media/image25.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5.xml"/><Relationship Id="rId3" Type="http://schemas.openxmlformats.org/officeDocument/2006/relationships/image" Target="../media/image8.png"/><Relationship Id="rId4" Type="http://schemas.openxmlformats.org/officeDocument/2006/relationships/image" Target="../media/image12.png"/><Relationship Id="rId5" Type="http://schemas.openxmlformats.org/officeDocument/2006/relationships/image" Target="../media/image18.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xml"/><Relationship Id="rId3" Type="http://schemas.openxmlformats.org/officeDocument/2006/relationships/image" Target="../media/image17.png"/><Relationship Id="rId4" Type="http://schemas.openxmlformats.org/officeDocument/2006/relationships/image" Target="../media/image10.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1.xml"/><Relationship Id="rId3" Type="http://schemas.openxmlformats.org/officeDocument/2006/relationships/image" Target="../media/image27.jp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3.xml"/><Relationship Id="rId3" Type="http://schemas.openxmlformats.org/officeDocument/2006/relationships/image" Target="../media/image33.jp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4.xml"/><Relationship Id="rId3" Type="http://schemas.openxmlformats.org/officeDocument/2006/relationships/image" Target="../media/image30.jp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5.xml"/><Relationship Id="rId3" Type="http://schemas.openxmlformats.org/officeDocument/2006/relationships/image" Target="../media/image32.jp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6.xml"/><Relationship Id="rId3" Type="http://schemas.openxmlformats.org/officeDocument/2006/relationships/image" Target="../media/image32.jp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7.xml"/><Relationship Id="rId3" Type="http://schemas.openxmlformats.org/officeDocument/2006/relationships/image" Target="../media/image32.jp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8.xml"/><Relationship Id="rId3" Type="http://schemas.openxmlformats.org/officeDocument/2006/relationships/image" Target="../media/image29.jp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xml"/><Relationship Id="rId3" Type="http://schemas.openxmlformats.org/officeDocument/2006/relationships/image" Target="../media/image22.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3.xml"/><Relationship Id="rId3" Type="http://schemas.openxmlformats.org/officeDocument/2006/relationships/image" Target="../media/image28.jp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5.xml"/><Relationship Id="rId3" Type="http://schemas.openxmlformats.org/officeDocument/2006/relationships/image" Target="../media/image33.jp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6.xml"/><Relationship Id="rId3" Type="http://schemas.openxmlformats.org/officeDocument/2006/relationships/image" Target="../media/image30.jp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7.xml"/><Relationship Id="rId3" Type="http://schemas.openxmlformats.org/officeDocument/2006/relationships/image" Target="../media/image47.jp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8.xml"/><Relationship Id="rId3" Type="http://schemas.openxmlformats.org/officeDocument/2006/relationships/image" Target="../media/image42.jp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xml"/><Relationship Id="rId3" Type="http://schemas.openxmlformats.org/officeDocument/2006/relationships/image" Target="../media/image10.png"/><Relationship Id="rId4" Type="http://schemas.openxmlformats.org/officeDocument/2006/relationships/image" Target="../media/image16.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0.xml"/><Relationship Id="rId3" Type="http://schemas.openxmlformats.org/officeDocument/2006/relationships/image" Target="../media/image39.jp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2.xml"/><Relationship Id="rId3" Type="http://schemas.openxmlformats.org/officeDocument/2006/relationships/image" Target="../media/image35.jp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3.xml"/><Relationship Id="rId3" Type="http://schemas.openxmlformats.org/officeDocument/2006/relationships/image" Target="../media/image30.jp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4.xml"/><Relationship Id="rId3" Type="http://schemas.openxmlformats.org/officeDocument/2006/relationships/image" Target="../media/image36.jp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5.xml"/><Relationship Id="rId3" Type="http://schemas.openxmlformats.org/officeDocument/2006/relationships/image" Target="../media/image37.jp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6.xml"/><Relationship Id="rId3" Type="http://schemas.openxmlformats.org/officeDocument/2006/relationships/image" Target="../media/image34.jp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8.xml"/><Relationship Id="rId3" Type="http://schemas.openxmlformats.org/officeDocument/2006/relationships/image" Target="../media/image38.jp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xml"/><Relationship Id="rId3" Type="http://schemas.openxmlformats.org/officeDocument/2006/relationships/image" Target="../media/image16.png"/><Relationship Id="rId4" Type="http://schemas.openxmlformats.org/officeDocument/2006/relationships/image" Target="../media/image10.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0.xml"/><Relationship Id="rId3" Type="http://schemas.openxmlformats.org/officeDocument/2006/relationships/image" Target="../media/image43.jp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1.xml"/><Relationship Id="rId3" Type="http://schemas.openxmlformats.org/officeDocument/2006/relationships/image" Target="../media/image41.jp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2.xml"/><Relationship Id="rId3" Type="http://schemas.openxmlformats.org/officeDocument/2006/relationships/image" Target="../media/image44.jp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3.xml"/><Relationship Id="rId3" Type="http://schemas.openxmlformats.org/officeDocument/2006/relationships/image" Target="../media/image40.jp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4.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5.xml"/><Relationship Id="rId3" Type="http://schemas.openxmlformats.org/officeDocument/2006/relationships/image" Target="../media/image46.pn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6.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8.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9.xml"/><Relationship Id="rId3" Type="http://schemas.openxmlformats.org/officeDocument/2006/relationships/image" Target="../media/image8.png"/><Relationship Id="rId4" Type="http://schemas.openxmlformats.org/officeDocument/2006/relationships/image" Target="../media/image12.png"/><Relationship Id="rId5" Type="http://schemas.openxmlformats.org/officeDocument/2006/relationships/image" Target="../media/image1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8.xml"/><Relationship Id="rId3" Type="http://schemas.openxmlformats.org/officeDocument/2006/relationships/image" Target="../media/image24.png"/><Relationship Id="rId4" Type="http://schemas.openxmlformats.org/officeDocument/2006/relationships/image" Target="../media/image10.pn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0.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81.xml"/><Relationship Id="rId3" Type="http://schemas.openxmlformats.org/officeDocument/2006/relationships/image" Target="../media/image45.pn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83.xml"/><Relationship Id="rId3" Type="http://schemas.openxmlformats.org/officeDocument/2006/relationships/image" Target="../media/image49.pn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4.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85.xml"/><Relationship Id="rId3" Type="http://schemas.openxmlformats.org/officeDocument/2006/relationships/image" Target="../media/image52.png"/></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6.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87.xml"/><Relationship Id="rId3" Type="http://schemas.openxmlformats.org/officeDocument/2006/relationships/image" Target="../media/image50.png"/></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8.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9.xml"/><Relationship Id="rId3" Type="http://schemas.openxmlformats.org/officeDocument/2006/relationships/image" Target="../media/image10.pn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0.xml"/><Relationship Id="rId3" Type="http://schemas.openxmlformats.org/officeDocument/2006/relationships/image" Target="../media/image51.jpg"/></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91.xml"/><Relationship Id="rId3" Type="http://schemas.openxmlformats.org/officeDocument/2006/relationships/image" Target="../media/image55.png"/></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93.xml"/><Relationship Id="rId3" Type="http://schemas.openxmlformats.org/officeDocument/2006/relationships/image" Target="../media/image53.png"/></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4.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5.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6.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97.xml"/><Relationship Id="rId3" Type="http://schemas.openxmlformats.org/officeDocument/2006/relationships/image" Target="../media/image54.png"/></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8.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09" name="Shape 209"/>
        <p:cNvGrpSpPr/>
        <p:nvPr/>
      </p:nvGrpSpPr>
      <p:grpSpPr>
        <a:xfrm>
          <a:off x="0" y="0"/>
          <a:ext cx="0" cy="0"/>
          <a:chOff x="0" y="0"/>
          <a:chExt cx="0" cy="0"/>
        </a:xfrm>
      </p:grpSpPr>
      <p:sp>
        <p:nvSpPr>
          <p:cNvPr id="210" name="Google Shape;210;p23"/>
          <p:cNvSpPr txBox="1"/>
          <p:nvPr>
            <p:ph type="ctrTitle"/>
          </p:nvPr>
        </p:nvSpPr>
        <p:spPr>
          <a:xfrm>
            <a:off x="688650" y="977050"/>
            <a:ext cx="7766700" cy="17301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t>Noções de Amostragem</a:t>
            </a:r>
            <a:endParaRPr/>
          </a:p>
          <a:p>
            <a:pPr indent="0" lvl="0" marL="0" rtl="0" algn="ctr">
              <a:spcBef>
                <a:spcPts val="0"/>
              </a:spcBef>
              <a:spcAft>
                <a:spcPts val="0"/>
              </a:spcAft>
              <a:buNone/>
            </a:pPr>
            <a:r>
              <a:rPr lang="en">
                <a:solidFill>
                  <a:schemeClr val="dk2"/>
                </a:solidFill>
              </a:rPr>
              <a:t>Métodos Probabilísticos</a:t>
            </a:r>
            <a:endParaRPr>
              <a:solidFill>
                <a:schemeClr val="dk2"/>
              </a:solidFill>
            </a:endParaRPr>
          </a:p>
        </p:txBody>
      </p:sp>
      <p:sp>
        <p:nvSpPr>
          <p:cNvPr id="211" name="Google Shape;211;p23"/>
          <p:cNvSpPr txBox="1"/>
          <p:nvPr>
            <p:ph idx="1" type="subTitle"/>
          </p:nvPr>
        </p:nvSpPr>
        <p:spPr>
          <a:xfrm>
            <a:off x="1247850" y="3259250"/>
            <a:ext cx="6648300" cy="1149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dk1"/>
                </a:solidFill>
              </a:rPr>
              <a:t>DEX000083</a:t>
            </a:r>
            <a:r>
              <a:rPr lang="en" sz="1800">
                <a:solidFill>
                  <a:schemeClr val="dk1"/>
                </a:solidFill>
              </a:rPr>
              <a:t> - Probabilidade e Estatística</a:t>
            </a:r>
            <a:endParaRPr sz="1800">
              <a:solidFill>
                <a:schemeClr val="dk1"/>
              </a:solidFill>
            </a:endParaRPr>
          </a:p>
          <a:p>
            <a:pPr indent="0" lvl="0" marL="0" rtl="0" algn="l">
              <a:spcBef>
                <a:spcPts val="0"/>
              </a:spcBef>
              <a:spcAft>
                <a:spcPts val="0"/>
              </a:spcAft>
              <a:buNone/>
            </a:pPr>
            <a:r>
              <a:rPr lang="en" sz="1800">
                <a:solidFill>
                  <a:schemeClr val="dk1"/>
                </a:solidFill>
              </a:rPr>
              <a:t>Docente: José Cláudio Faria</a:t>
            </a:r>
            <a:endParaRPr sz="1800">
              <a:solidFill>
                <a:schemeClr val="dk1"/>
              </a:solidFill>
            </a:endParaRPr>
          </a:p>
          <a:p>
            <a:pPr indent="0" lvl="0" marL="0" rtl="0" algn="l">
              <a:spcBef>
                <a:spcPts val="0"/>
              </a:spcBef>
              <a:spcAft>
                <a:spcPts val="0"/>
              </a:spcAft>
              <a:buNone/>
            </a:pPr>
            <a:r>
              <a:rPr lang="en" sz="1800">
                <a:solidFill>
                  <a:schemeClr val="dk1"/>
                </a:solidFill>
              </a:rPr>
              <a:t>Discentes: Henio Pedro e Christian Menezes</a:t>
            </a:r>
            <a:endParaRPr sz="1800">
              <a:solidFill>
                <a:schemeClr val="dk1"/>
              </a:solidFill>
            </a:endParaRPr>
          </a:p>
          <a:p>
            <a:pPr indent="0" lvl="0" marL="0" rtl="0" algn="l">
              <a:spcBef>
                <a:spcPts val="0"/>
              </a:spcBef>
              <a:spcAft>
                <a:spcPts val="0"/>
              </a:spcAft>
              <a:buNone/>
            </a:pPr>
            <a:r>
              <a:rPr lang="en" sz="1800">
                <a:solidFill>
                  <a:schemeClr val="dk1"/>
                </a:solidFill>
              </a:rPr>
              <a:t>2024.1</a:t>
            </a:r>
            <a:endParaRPr sz="1800">
              <a:solidFill>
                <a:schemeClr val="dk1"/>
              </a:solidFill>
            </a:endParaRPr>
          </a:p>
          <a:p>
            <a:pPr indent="0" lvl="0" marL="0" rtl="0" algn="ctr">
              <a:spcBef>
                <a:spcPts val="0"/>
              </a:spcBef>
              <a:spcAft>
                <a:spcPts val="0"/>
              </a:spcAft>
              <a:buNone/>
            </a:pPr>
            <a:r>
              <a:t/>
            </a:r>
            <a:endParaRPr sz="1800">
              <a:solidFill>
                <a:schemeClr val="dk1"/>
              </a:solidFill>
            </a:endParaRPr>
          </a:p>
        </p:txBody>
      </p:sp>
      <p:pic>
        <p:nvPicPr>
          <p:cNvPr id="212" name="Google Shape;212;p23"/>
          <p:cNvPicPr preferRelativeResize="0"/>
          <p:nvPr/>
        </p:nvPicPr>
        <p:blipFill>
          <a:blip r:embed="rId3">
            <a:alphaModFix/>
          </a:blip>
          <a:stretch>
            <a:fillRect/>
          </a:stretch>
        </p:blipFill>
        <p:spPr>
          <a:xfrm rot="-591371">
            <a:off x="7863025" y="2745299"/>
            <a:ext cx="1835175" cy="1841624"/>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2" name="Shape 312"/>
        <p:cNvGrpSpPr/>
        <p:nvPr/>
      </p:nvGrpSpPr>
      <p:grpSpPr>
        <a:xfrm>
          <a:off x="0" y="0"/>
          <a:ext cx="0" cy="0"/>
          <a:chOff x="0" y="0"/>
          <a:chExt cx="0" cy="0"/>
        </a:xfrm>
      </p:grpSpPr>
      <p:sp>
        <p:nvSpPr>
          <p:cNvPr id="313" name="Google Shape;313;p32"/>
          <p:cNvSpPr txBox="1"/>
          <p:nvPr>
            <p:ph type="title"/>
          </p:nvPr>
        </p:nvSpPr>
        <p:spPr>
          <a:xfrm>
            <a:off x="468600" y="1134325"/>
            <a:ext cx="8206800" cy="7677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t>População de chicletes</a:t>
            </a:r>
            <a:endParaRPr/>
          </a:p>
        </p:txBody>
      </p:sp>
      <p:sp>
        <p:nvSpPr>
          <p:cNvPr id="314" name="Google Shape;314;p32"/>
          <p:cNvSpPr txBox="1"/>
          <p:nvPr>
            <p:ph idx="1" type="subTitle"/>
          </p:nvPr>
        </p:nvSpPr>
        <p:spPr>
          <a:xfrm>
            <a:off x="863475" y="1902900"/>
            <a:ext cx="7417500" cy="1332000"/>
          </a:xfrm>
          <a:prstGeom prst="rect">
            <a:avLst/>
          </a:prstGeom>
        </p:spPr>
        <p:txBody>
          <a:bodyPr anchorCtr="0" anchor="t" bIns="91425" lIns="91425" spcFirstLastPara="1" rIns="91425" wrap="square" tIns="91425">
            <a:noAutofit/>
          </a:bodyPr>
          <a:lstStyle/>
          <a:p>
            <a:pPr indent="-355600" lvl="0" marL="457200" rtl="0" algn="just">
              <a:spcBef>
                <a:spcPts val="0"/>
              </a:spcBef>
              <a:spcAft>
                <a:spcPts val="0"/>
              </a:spcAft>
              <a:buSzPts val="2000"/>
              <a:buChar char="●"/>
            </a:pPr>
            <a:r>
              <a:rPr lang="en" sz="1800"/>
              <a:t>No momento, a D&amp;D está realizando o teste de sabor em todos os chicletes disponíveis. Em termos estatísticos, está conduzindo seus testes usando uma </a:t>
            </a:r>
            <a:r>
              <a:rPr b="1" lang="en" sz="1800"/>
              <a:t>população</a:t>
            </a:r>
            <a:r>
              <a:rPr lang="en" sz="1800"/>
              <a:t> inteira.</a:t>
            </a:r>
            <a:endParaRPr sz="1800"/>
          </a:p>
        </p:txBody>
      </p:sp>
      <p:sp>
        <p:nvSpPr>
          <p:cNvPr id="315" name="Google Shape;315;p32"/>
          <p:cNvSpPr/>
          <p:nvPr/>
        </p:nvSpPr>
        <p:spPr>
          <a:xfrm>
            <a:off x="274325" y="0"/>
            <a:ext cx="767700" cy="7677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2100">
                <a:solidFill>
                  <a:schemeClr val="lt1"/>
                </a:solidFill>
                <a:highlight>
                  <a:schemeClr val="dk1"/>
                </a:highlight>
                <a:latin typeface="Russo One"/>
                <a:ea typeface="Russo One"/>
                <a:cs typeface="Russo One"/>
                <a:sym typeface="Russo One"/>
              </a:rPr>
              <a:t>01</a:t>
            </a:r>
            <a:endParaRPr sz="2100">
              <a:solidFill>
                <a:schemeClr val="lt1"/>
              </a:solidFill>
              <a:highlight>
                <a:schemeClr val="dk1"/>
              </a:highlight>
              <a:latin typeface="Russo One"/>
              <a:ea typeface="Russo One"/>
              <a:cs typeface="Russo One"/>
              <a:sym typeface="Russo One"/>
            </a:endParaRPr>
          </a:p>
        </p:txBody>
      </p:sp>
      <p:pic>
        <p:nvPicPr>
          <p:cNvPr id="316" name="Google Shape;316;p32"/>
          <p:cNvPicPr preferRelativeResize="0"/>
          <p:nvPr/>
        </p:nvPicPr>
        <p:blipFill>
          <a:blip r:embed="rId3">
            <a:alphaModFix/>
          </a:blip>
          <a:stretch>
            <a:fillRect/>
          </a:stretch>
        </p:blipFill>
        <p:spPr>
          <a:xfrm>
            <a:off x="6383400" y="2912250"/>
            <a:ext cx="2008625" cy="2008625"/>
          </a:xfrm>
          <a:prstGeom prst="rect">
            <a:avLst/>
          </a:prstGeom>
          <a:noFill/>
          <a:ln>
            <a:noFill/>
          </a:ln>
        </p:spPr>
      </p:pic>
      <p:sp>
        <p:nvSpPr>
          <p:cNvPr id="317" name="Google Shape;317;p32"/>
          <p:cNvSpPr txBox="1"/>
          <p:nvPr/>
        </p:nvSpPr>
        <p:spPr>
          <a:xfrm rot="-323270">
            <a:off x="1860011" y="3104264"/>
            <a:ext cx="4127937" cy="80035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solidFill>
                  <a:schemeClr val="dk1"/>
                </a:solidFill>
                <a:latin typeface="Caveat"/>
                <a:ea typeface="Caveat"/>
                <a:cs typeface="Caveat"/>
                <a:sym typeface="Caveat"/>
              </a:rPr>
              <a:t>Uma população de chicletes </a:t>
            </a:r>
            <a:endParaRPr sz="2000">
              <a:solidFill>
                <a:schemeClr val="dk1"/>
              </a:solidFill>
              <a:latin typeface="Caveat"/>
              <a:ea typeface="Caveat"/>
              <a:cs typeface="Caveat"/>
              <a:sym typeface="Caveat"/>
            </a:endParaRPr>
          </a:p>
          <a:p>
            <a:pPr indent="0" lvl="0" marL="0" rtl="0" algn="l">
              <a:spcBef>
                <a:spcPts val="0"/>
              </a:spcBef>
              <a:spcAft>
                <a:spcPts val="0"/>
              </a:spcAft>
              <a:buNone/>
            </a:pPr>
            <a:r>
              <a:rPr lang="en" sz="2000">
                <a:solidFill>
                  <a:schemeClr val="dk1"/>
                </a:solidFill>
                <a:latin typeface="Caveat"/>
                <a:ea typeface="Caveat"/>
                <a:cs typeface="Caveat"/>
                <a:sym typeface="Caveat"/>
              </a:rPr>
              <a:t>se refere a todos eles.        </a:t>
            </a:r>
            <a:endParaRPr sz="2000">
              <a:solidFill>
                <a:schemeClr val="dk1"/>
              </a:solidFill>
              <a:latin typeface="Caveat"/>
              <a:ea typeface="Caveat"/>
              <a:cs typeface="Caveat"/>
              <a:sym typeface="Caveat"/>
            </a:endParaRPr>
          </a:p>
        </p:txBody>
      </p:sp>
      <p:sp>
        <p:nvSpPr>
          <p:cNvPr id="318" name="Google Shape;318;p32"/>
          <p:cNvSpPr/>
          <p:nvPr/>
        </p:nvSpPr>
        <p:spPr>
          <a:xfrm>
            <a:off x="4152750" y="3708700"/>
            <a:ext cx="1981450" cy="703850"/>
          </a:xfrm>
          <a:custGeom>
            <a:rect b="b" l="l" r="r" t="t"/>
            <a:pathLst>
              <a:path extrusionOk="0" h="28154" w="79258">
                <a:moveTo>
                  <a:pt x="0" y="0"/>
                </a:moveTo>
                <a:cubicBezTo>
                  <a:pt x="13733" y="11772"/>
                  <a:pt x="31321" y="20499"/>
                  <a:pt x="49269" y="22740"/>
                </a:cubicBezTo>
                <a:cubicBezTo>
                  <a:pt x="55181" y="23478"/>
                  <a:pt x="61178" y="23282"/>
                  <a:pt x="67136" y="23282"/>
                </a:cubicBezTo>
                <a:cubicBezTo>
                  <a:pt x="69669" y="23282"/>
                  <a:pt x="75517" y="25143"/>
                  <a:pt x="74716" y="22740"/>
                </a:cubicBezTo>
                <a:cubicBezTo>
                  <a:pt x="74177" y="21125"/>
                  <a:pt x="72000" y="20571"/>
                  <a:pt x="70385" y="20033"/>
                </a:cubicBezTo>
                <a:cubicBezTo>
                  <a:pt x="69463" y="19726"/>
                  <a:pt x="66705" y="18950"/>
                  <a:pt x="67677" y="18950"/>
                </a:cubicBezTo>
                <a:cubicBezTo>
                  <a:pt x="71672" y="18950"/>
                  <a:pt x="77784" y="18950"/>
                  <a:pt x="79047" y="22740"/>
                </a:cubicBezTo>
                <a:cubicBezTo>
                  <a:pt x="79895" y="25285"/>
                  <a:pt x="75492" y="26955"/>
                  <a:pt x="73092" y="28154"/>
                </a:cubicBezTo>
              </a:path>
            </a:pathLst>
          </a:custGeom>
          <a:noFill/>
          <a:ln cap="flat" cmpd="sng" w="38100">
            <a:solidFill>
              <a:schemeClr val="dk1"/>
            </a:solidFill>
            <a:prstDash val="solid"/>
            <a:round/>
            <a:headEnd len="med" w="med" type="none"/>
            <a:tailEnd len="med" w="med" type="none"/>
          </a:ln>
        </p:spPr>
      </p:sp>
      <p:sp>
        <p:nvSpPr>
          <p:cNvPr id="319" name="Google Shape;319;p32"/>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320" name="Google Shape;320;p32"/>
          <p:cNvSpPr/>
          <p:nvPr/>
        </p:nvSpPr>
        <p:spPr>
          <a:xfrm>
            <a:off x="3329200" y="2841675"/>
            <a:ext cx="1054034" cy="70575"/>
          </a:xfrm>
          <a:custGeom>
            <a:rect b="b" l="l" r="r" t="t"/>
            <a:pathLst>
              <a:path extrusionOk="0" h="2823" w="33960">
                <a:moveTo>
                  <a:pt x="0" y="1220"/>
                </a:moveTo>
                <a:cubicBezTo>
                  <a:pt x="7135" y="1220"/>
                  <a:pt x="14269" y="1220"/>
                  <a:pt x="21404" y="1220"/>
                </a:cubicBezTo>
                <a:cubicBezTo>
                  <a:pt x="23687" y="1220"/>
                  <a:pt x="25971" y="1220"/>
                  <a:pt x="28254" y="1220"/>
                </a:cubicBezTo>
                <a:cubicBezTo>
                  <a:pt x="29681" y="1220"/>
                  <a:pt x="33961" y="1220"/>
                  <a:pt x="32534" y="1220"/>
                </a:cubicBezTo>
                <a:cubicBezTo>
                  <a:pt x="26539" y="1220"/>
                  <a:pt x="20513" y="1454"/>
                  <a:pt x="14555" y="792"/>
                </a:cubicBezTo>
                <a:cubicBezTo>
                  <a:pt x="12427" y="556"/>
                  <a:pt x="10274" y="792"/>
                  <a:pt x="8133" y="792"/>
                </a:cubicBezTo>
                <a:cubicBezTo>
                  <a:pt x="6983" y="792"/>
                  <a:pt x="3618" y="0"/>
                  <a:pt x="4709" y="364"/>
                </a:cubicBezTo>
                <a:cubicBezTo>
                  <a:pt x="10285" y="2223"/>
                  <a:pt x="16382" y="2077"/>
                  <a:pt x="22260" y="2077"/>
                </a:cubicBezTo>
                <a:cubicBezTo>
                  <a:pt x="24543" y="2077"/>
                  <a:pt x="26827" y="2077"/>
                  <a:pt x="29110" y="2077"/>
                </a:cubicBezTo>
                <a:cubicBezTo>
                  <a:pt x="30260" y="2077"/>
                  <a:pt x="33679" y="2391"/>
                  <a:pt x="32534" y="2505"/>
                </a:cubicBezTo>
                <a:cubicBezTo>
                  <a:pt x="22591" y="3499"/>
                  <a:pt x="12561" y="1648"/>
                  <a:pt x="2568" y="1648"/>
                </a:cubicBezTo>
              </a:path>
            </a:pathLst>
          </a:custGeom>
          <a:noFill/>
          <a:ln cap="flat" cmpd="sng" w="19050">
            <a:solidFill>
              <a:schemeClr val="dk1"/>
            </a:solidFill>
            <a:prstDash val="solid"/>
            <a:round/>
            <a:headEnd len="med" w="med" type="none"/>
            <a:tailEnd len="med" w="med" type="none"/>
          </a:ln>
        </p:spPr>
      </p:sp>
      <p:sp>
        <p:nvSpPr>
          <p:cNvPr id="321" name="Google Shape;321;p32"/>
          <p:cNvSpPr txBox="1"/>
          <p:nvPr/>
        </p:nvSpPr>
        <p:spPr>
          <a:xfrm>
            <a:off x="1245275" y="153000"/>
            <a:ext cx="77964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800">
                <a:solidFill>
                  <a:schemeClr val="dk1"/>
                </a:solidFill>
                <a:latin typeface="Sofia Sans"/>
                <a:ea typeface="Sofia Sans"/>
                <a:cs typeface="Sofia Sans"/>
                <a:sym typeface="Sofia Sans"/>
              </a:rPr>
              <a:t>O teste de sabor da D&amp;D</a:t>
            </a:r>
            <a:endParaRPr b="1" sz="1800">
              <a:solidFill>
                <a:schemeClr val="dk1"/>
              </a:solidFill>
              <a:latin typeface="Sofia Sans"/>
              <a:ea typeface="Sofia Sans"/>
              <a:cs typeface="Sofia Sans"/>
              <a:sym typeface="Sofia Sans"/>
            </a:endParaRPr>
          </a:p>
        </p:txBody>
      </p:sp>
    </p:spTree>
  </p:cSld>
  <p:clrMapOvr>
    <a:masterClrMapping/>
  </p:clrMapOvr>
</p:sld>
</file>

<file path=ppt/slides/slide10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41" name="Shape 1441"/>
        <p:cNvGrpSpPr/>
        <p:nvPr/>
      </p:nvGrpSpPr>
      <p:grpSpPr>
        <a:xfrm>
          <a:off x="0" y="0"/>
          <a:ext cx="0" cy="0"/>
          <a:chOff x="0" y="0"/>
          <a:chExt cx="0" cy="0"/>
        </a:xfrm>
      </p:grpSpPr>
      <p:sp>
        <p:nvSpPr>
          <p:cNvPr id="1442" name="Google Shape;1442;p122"/>
          <p:cNvSpPr txBox="1"/>
          <p:nvPr>
            <p:ph type="title"/>
          </p:nvPr>
        </p:nvSpPr>
        <p:spPr>
          <a:xfrm>
            <a:off x="976800" y="1598100"/>
            <a:ext cx="7190400" cy="5727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Exemplo 2: Procedimento</a:t>
            </a:r>
            <a:endParaRPr/>
          </a:p>
        </p:txBody>
      </p:sp>
      <p:sp>
        <p:nvSpPr>
          <p:cNvPr id="1443" name="Google Shape;1443;p122"/>
          <p:cNvSpPr txBox="1"/>
          <p:nvPr>
            <p:ph idx="1" type="subTitle"/>
          </p:nvPr>
        </p:nvSpPr>
        <p:spPr>
          <a:xfrm>
            <a:off x="976800" y="2179500"/>
            <a:ext cx="7190400" cy="2273700"/>
          </a:xfrm>
          <a:prstGeom prst="rect">
            <a:avLst/>
          </a:prstGeom>
        </p:spPr>
        <p:txBody>
          <a:bodyPr anchorCtr="0" anchor="t" bIns="91425" lIns="91425" spcFirstLastPara="1" rIns="91425" wrap="square" tIns="91425">
            <a:noAutofit/>
          </a:bodyPr>
          <a:lstStyle/>
          <a:p>
            <a:pPr indent="-342900" lvl="0" marL="457200" marR="12700" rtl="0" algn="just">
              <a:lnSpc>
                <a:spcPct val="100000"/>
              </a:lnSpc>
              <a:spcBef>
                <a:spcPts val="200"/>
              </a:spcBef>
              <a:spcAft>
                <a:spcPts val="0"/>
              </a:spcAft>
              <a:buSzPts val="1800"/>
              <a:buChar char="●"/>
            </a:pPr>
            <a:r>
              <a:rPr i="1" lang="en" sz="1800"/>
              <a:t>Tamanho da população (N)</a:t>
            </a:r>
            <a:r>
              <a:rPr i="1" lang="en" sz="1800"/>
              <a:t> = 100 alunos</a:t>
            </a:r>
            <a:endParaRPr i="1" sz="1800"/>
          </a:p>
          <a:p>
            <a:pPr indent="-342900" lvl="0" marL="457200" marR="12700" rtl="0" algn="just">
              <a:lnSpc>
                <a:spcPct val="100000"/>
              </a:lnSpc>
              <a:spcBef>
                <a:spcPts val="0"/>
              </a:spcBef>
              <a:spcAft>
                <a:spcPts val="0"/>
              </a:spcAft>
              <a:buSzPts val="1800"/>
              <a:buChar char="●"/>
            </a:pPr>
            <a:r>
              <a:rPr i="1" lang="en" sz="1800"/>
              <a:t>Tamanho da amostra</a:t>
            </a:r>
            <a:r>
              <a:rPr i="1" lang="en" sz="1800"/>
              <a:t> (n)</a:t>
            </a:r>
            <a:r>
              <a:rPr i="1" lang="en" sz="1800"/>
              <a:t> = 20 alunos</a:t>
            </a:r>
            <a:endParaRPr i="1" sz="1800"/>
          </a:p>
          <a:p>
            <a:pPr indent="-342900" lvl="0" marL="457200" marR="12700" rtl="0" algn="just">
              <a:lnSpc>
                <a:spcPct val="100000"/>
              </a:lnSpc>
              <a:spcBef>
                <a:spcPts val="0"/>
              </a:spcBef>
              <a:spcAft>
                <a:spcPts val="0"/>
              </a:spcAft>
              <a:buSzPts val="1800"/>
              <a:buChar char="●"/>
            </a:pPr>
            <a:r>
              <a:rPr i="1" lang="en" sz="1800"/>
              <a:t>F = n/N = 20/100 = 0,2</a:t>
            </a:r>
            <a:endParaRPr i="1" sz="1800"/>
          </a:p>
        </p:txBody>
      </p:sp>
      <p:cxnSp>
        <p:nvCxnSpPr>
          <p:cNvPr id="1444" name="Google Shape;1444;p122"/>
          <p:cNvCxnSpPr>
            <a:stCxn id="1442" idx="2"/>
            <a:endCxn id="1443" idx="0"/>
          </p:cNvCxnSpPr>
          <p:nvPr/>
        </p:nvCxnSpPr>
        <p:spPr>
          <a:xfrm>
            <a:off x="4572000" y="2170800"/>
            <a:ext cx="0" cy="8700"/>
          </a:xfrm>
          <a:prstGeom prst="straightConnector1">
            <a:avLst/>
          </a:prstGeom>
          <a:noFill/>
          <a:ln cap="flat" cmpd="sng" w="9525">
            <a:solidFill>
              <a:schemeClr val="dk1"/>
            </a:solidFill>
            <a:prstDash val="solid"/>
            <a:round/>
            <a:headEnd len="med" w="med" type="none"/>
            <a:tailEnd len="med" w="med" type="none"/>
          </a:ln>
        </p:spPr>
      </p:cxnSp>
      <p:cxnSp>
        <p:nvCxnSpPr>
          <p:cNvPr id="1445" name="Google Shape;1445;p122"/>
          <p:cNvCxnSpPr>
            <a:stCxn id="1446" idx="2"/>
            <a:endCxn id="1447" idx="0"/>
          </p:cNvCxnSpPr>
          <p:nvPr/>
        </p:nvCxnSpPr>
        <p:spPr>
          <a:xfrm>
            <a:off x="6510444" y="2423775"/>
            <a:ext cx="0" cy="0"/>
          </a:xfrm>
          <a:prstGeom prst="straightConnector1">
            <a:avLst/>
          </a:prstGeom>
          <a:noFill/>
          <a:ln cap="flat" cmpd="sng" w="9525">
            <a:solidFill>
              <a:schemeClr val="dk1"/>
            </a:solidFill>
            <a:prstDash val="solid"/>
            <a:round/>
            <a:headEnd len="med" w="med" type="none"/>
            <a:tailEnd len="med" w="med" type="none"/>
          </a:ln>
        </p:spPr>
      </p:cxnSp>
      <p:sp>
        <p:nvSpPr>
          <p:cNvPr id="1448" name="Google Shape;1448;p122"/>
          <p:cNvSpPr/>
          <p:nvPr/>
        </p:nvSpPr>
        <p:spPr>
          <a:xfrm>
            <a:off x="274325" y="0"/>
            <a:ext cx="767700" cy="7677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2100">
                <a:solidFill>
                  <a:schemeClr val="lt1"/>
                </a:solidFill>
                <a:highlight>
                  <a:schemeClr val="dk1"/>
                </a:highlight>
                <a:latin typeface="Russo One"/>
                <a:ea typeface="Russo One"/>
                <a:cs typeface="Russo One"/>
                <a:sym typeface="Russo One"/>
              </a:rPr>
              <a:t>03</a:t>
            </a:r>
            <a:endParaRPr sz="2100">
              <a:solidFill>
                <a:schemeClr val="lt1"/>
              </a:solidFill>
              <a:highlight>
                <a:schemeClr val="dk1"/>
              </a:highlight>
              <a:latin typeface="Russo One"/>
              <a:ea typeface="Russo One"/>
              <a:cs typeface="Russo One"/>
              <a:sym typeface="Russo One"/>
            </a:endParaRPr>
          </a:p>
        </p:txBody>
      </p:sp>
      <p:sp>
        <p:nvSpPr>
          <p:cNvPr id="1449" name="Google Shape;1449;p122"/>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1450" name="Google Shape;1450;p122"/>
          <p:cNvSpPr txBox="1"/>
          <p:nvPr/>
        </p:nvSpPr>
        <p:spPr>
          <a:xfrm>
            <a:off x="1231850" y="168300"/>
            <a:ext cx="77964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600">
                <a:solidFill>
                  <a:schemeClr val="dk1"/>
                </a:solidFill>
                <a:latin typeface="Sofia Sans"/>
                <a:ea typeface="Sofia Sans"/>
                <a:cs typeface="Sofia Sans"/>
                <a:sym typeface="Sofia Sans"/>
              </a:rPr>
              <a:t>Exemplos práticos</a:t>
            </a:r>
            <a:endParaRPr b="1" sz="1600">
              <a:solidFill>
                <a:schemeClr val="dk1"/>
              </a:solidFill>
              <a:latin typeface="Sofia Sans"/>
              <a:ea typeface="Sofia Sans"/>
              <a:cs typeface="Sofia Sans"/>
              <a:sym typeface="Sofia Sans"/>
            </a:endParaRPr>
          </a:p>
        </p:txBody>
      </p:sp>
      <p:sp>
        <p:nvSpPr>
          <p:cNvPr id="1451" name="Google Shape;1451;p122"/>
          <p:cNvSpPr txBox="1"/>
          <p:nvPr>
            <p:ph idx="4" type="title"/>
          </p:nvPr>
        </p:nvSpPr>
        <p:spPr>
          <a:xfrm>
            <a:off x="234300" y="830400"/>
            <a:ext cx="8675400" cy="767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Amostragem Estratificada</a:t>
            </a:r>
            <a:endParaRPr/>
          </a:p>
        </p:txBody>
      </p:sp>
    </p:spTree>
  </p:cSld>
  <p:clrMapOvr>
    <a:masterClrMapping/>
  </p:clrMapOvr>
</p:sld>
</file>

<file path=ppt/slides/slide10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55" name="Shape 1455"/>
        <p:cNvGrpSpPr/>
        <p:nvPr/>
      </p:nvGrpSpPr>
      <p:grpSpPr>
        <a:xfrm>
          <a:off x="0" y="0"/>
          <a:ext cx="0" cy="0"/>
          <a:chOff x="0" y="0"/>
          <a:chExt cx="0" cy="0"/>
        </a:xfrm>
      </p:grpSpPr>
      <p:sp>
        <p:nvSpPr>
          <p:cNvPr id="1456" name="Google Shape;1456;p123"/>
          <p:cNvSpPr txBox="1"/>
          <p:nvPr>
            <p:ph type="title"/>
          </p:nvPr>
        </p:nvSpPr>
        <p:spPr>
          <a:xfrm>
            <a:off x="976800" y="1598100"/>
            <a:ext cx="7190400" cy="5727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Exemplo 2: Procedimento</a:t>
            </a:r>
            <a:endParaRPr/>
          </a:p>
        </p:txBody>
      </p:sp>
      <p:sp>
        <p:nvSpPr>
          <p:cNvPr id="1457" name="Google Shape;1457;p123"/>
          <p:cNvSpPr txBox="1"/>
          <p:nvPr>
            <p:ph idx="1" type="subTitle"/>
          </p:nvPr>
        </p:nvSpPr>
        <p:spPr>
          <a:xfrm>
            <a:off x="976800" y="2179500"/>
            <a:ext cx="7190400" cy="2273700"/>
          </a:xfrm>
          <a:prstGeom prst="rect">
            <a:avLst/>
          </a:prstGeom>
        </p:spPr>
        <p:txBody>
          <a:bodyPr anchorCtr="0" anchor="t" bIns="91425" lIns="91425" spcFirstLastPara="1" rIns="91425" wrap="square" tIns="91425">
            <a:noAutofit/>
          </a:bodyPr>
          <a:lstStyle/>
          <a:p>
            <a:pPr indent="-342900" lvl="0" marL="457200" marR="12700" rtl="0" algn="just">
              <a:lnSpc>
                <a:spcPct val="100000"/>
              </a:lnSpc>
              <a:spcBef>
                <a:spcPts val="200"/>
              </a:spcBef>
              <a:spcAft>
                <a:spcPts val="0"/>
              </a:spcAft>
              <a:buSzPts val="1800"/>
              <a:buChar char="●"/>
            </a:pPr>
            <a:r>
              <a:rPr i="1" lang="en" sz="1800"/>
              <a:t>L = 3 estratos</a:t>
            </a:r>
            <a:endParaRPr i="1" sz="1800"/>
          </a:p>
          <a:p>
            <a:pPr indent="-342900" lvl="1" marL="914400" marR="12700" rtl="0" algn="just">
              <a:lnSpc>
                <a:spcPct val="100000"/>
              </a:lnSpc>
              <a:spcBef>
                <a:spcPts val="0"/>
              </a:spcBef>
              <a:spcAft>
                <a:spcPts val="0"/>
              </a:spcAft>
              <a:buSzPts val="1800"/>
              <a:buChar char="○"/>
            </a:pPr>
            <a:r>
              <a:rPr i="1" lang="en" sz="1800"/>
              <a:t>ES1 = 25 alunos numerados de 1 a 25;</a:t>
            </a:r>
            <a:endParaRPr i="1" sz="1800"/>
          </a:p>
          <a:p>
            <a:pPr indent="-342900" lvl="1" marL="914400" marR="12700" rtl="0" algn="just">
              <a:lnSpc>
                <a:spcPct val="100000"/>
              </a:lnSpc>
              <a:spcBef>
                <a:spcPts val="0"/>
              </a:spcBef>
              <a:spcAft>
                <a:spcPts val="0"/>
              </a:spcAft>
              <a:buSzPts val="1800"/>
              <a:buChar char="○"/>
            </a:pPr>
            <a:r>
              <a:rPr i="1" lang="en" sz="1800"/>
              <a:t>ES2 = 35 alunos numerados de 1 a 35;</a:t>
            </a:r>
            <a:endParaRPr i="1" sz="1800"/>
          </a:p>
          <a:p>
            <a:pPr indent="-342900" lvl="1" marL="914400" marR="12700" rtl="0" algn="just">
              <a:lnSpc>
                <a:spcPct val="100000"/>
              </a:lnSpc>
              <a:spcBef>
                <a:spcPts val="0"/>
              </a:spcBef>
              <a:spcAft>
                <a:spcPts val="0"/>
              </a:spcAft>
              <a:buSzPts val="1800"/>
              <a:buChar char="○"/>
            </a:pPr>
            <a:r>
              <a:rPr i="1" lang="en" sz="1800"/>
              <a:t>ES3 = 40 alunos numerados de 1 a 40.</a:t>
            </a:r>
            <a:endParaRPr i="1" sz="1800"/>
          </a:p>
        </p:txBody>
      </p:sp>
      <p:cxnSp>
        <p:nvCxnSpPr>
          <p:cNvPr id="1458" name="Google Shape;1458;p123"/>
          <p:cNvCxnSpPr>
            <a:stCxn id="1456" idx="2"/>
            <a:endCxn id="1457" idx="0"/>
          </p:cNvCxnSpPr>
          <p:nvPr/>
        </p:nvCxnSpPr>
        <p:spPr>
          <a:xfrm>
            <a:off x="4572000" y="2170800"/>
            <a:ext cx="0" cy="8700"/>
          </a:xfrm>
          <a:prstGeom prst="straightConnector1">
            <a:avLst/>
          </a:prstGeom>
          <a:noFill/>
          <a:ln cap="flat" cmpd="sng" w="9525">
            <a:solidFill>
              <a:schemeClr val="dk1"/>
            </a:solidFill>
            <a:prstDash val="solid"/>
            <a:round/>
            <a:headEnd len="med" w="med" type="none"/>
            <a:tailEnd len="med" w="med" type="none"/>
          </a:ln>
        </p:spPr>
      </p:cxnSp>
      <p:cxnSp>
        <p:nvCxnSpPr>
          <p:cNvPr id="1459" name="Google Shape;1459;p123"/>
          <p:cNvCxnSpPr>
            <a:stCxn id="1460" idx="2"/>
            <a:endCxn id="1461" idx="0"/>
          </p:cNvCxnSpPr>
          <p:nvPr/>
        </p:nvCxnSpPr>
        <p:spPr>
          <a:xfrm>
            <a:off x="6510444" y="2423775"/>
            <a:ext cx="0" cy="0"/>
          </a:xfrm>
          <a:prstGeom prst="straightConnector1">
            <a:avLst/>
          </a:prstGeom>
          <a:noFill/>
          <a:ln cap="flat" cmpd="sng" w="9525">
            <a:solidFill>
              <a:schemeClr val="dk1"/>
            </a:solidFill>
            <a:prstDash val="solid"/>
            <a:round/>
            <a:headEnd len="med" w="med" type="none"/>
            <a:tailEnd len="med" w="med" type="none"/>
          </a:ln>
        </p:spPr>
      </p:cxnSp>
      <p:sp>
        <p:nvSpPr>
          <p:cNvPr id="1462" name="Google Shape;1462;p123"/>
          <p:cNvSpPr/>
          <p:nvPr/>
        </p:nvSpPr>
        <p:spPr>
          <a:xfrm>
            <a:off x="274325" y="0"/>
            <a:ext cx="767700" cy="7677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2100">
                <a:solidFill>
                  <a:schemeClr val="lt1"/>
                </a:solidFill>
                <a:highlight>
                  <a:schemeClr val="dk1"/>
                </a:highlight>
                <a:latin typeface="Russo One"/>
                <a:ea typeface="Russo One"/>
                <a:cs typeface="Russo One"/>
                <a:sym typeface="Russo One"/>
              </a:rPr>
              <a:t>03</a:t>
            </a:r>
            <a:endParaRPr sz="2100">
              <a:solidFill>
                <a:schemeClr val="lt1"/>
              </a:solidFill>
              <a:highlight>
                <a:schemeClr val="dk1"/>
              </a:highlight>
              <a:latin typeface="Russo One"/>
              <a:ea typeface="Russo One"/>
              <a:cs typeface="Russo One"/>
              <a:sym typeface="Russo One"/>
            </a:endParaRPr>
          </a:p>
        </p:txBody>
      </p:sp>
      <p:sp>
        <p:nvSpPr>
          <p:cNvPr id="1463" name="Google Shape;1463;p123"/>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1464" name="Google Shape;1464;p123"/>
          <p:cNvSpPr txBox="1"/>
          <p:nvPr/>
        </p:nvSpPr>
        <p:spPr>
          <a:xfrm>
            <a:off x="1231850" y="168300"/>
            <a:ext cx="77964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600">
                <a:solidFill>
                  <a:schemeClr val="dk1"/>
                </a:solidFill>
                <a:latin typeface="Sofia Sans"/>
                <a:ea typeface="Sofia Sans"/>
                <a:cs typeface="Sofia Sans"/>
                <a:sym typeface="Sofia Sans"/>
              </a:rPr>
              <a:t>Exemplos práticos</a:t>
            </a:r>
            <a:endParaRPr b="1" sz="1600">
              <a:solidFill>
                <a:schemeClr val="dk1"/>
              </a:solidFill>
              <a:latin typeface="Sofia Sans"/>
              <a:ea typeface="Sofia Sans"/>
              <a:cs typeface="Sofia Sans"/>
              <a:sym typeface="Sofia Sans"/>
            </a:endParaRPr>
          </a:p>
        </p:txBody>
      </p:sp>
      <p:sp>
        <p:nvSpPr>
          <p:cNvPr id="1465" name="Google Shape;1465;p123"/>
          <p:cNvSpPr txBox="1"/>
          <p:nvPr>
            <p:ph idx="4" type="title"/>
          </p:nvPr>
        </p:nvSpPr>
        <p:spPr>
          <a:xfrm>
            <a:off x="234300" y="830400"/>
            <a:ext cx="8675400" cy="767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Amostragem Estratificada</a:t>
            </a:r>
            <a:endParaRPr/>
          </a:p>
        </p:txBody>
      </p:sp>
    </p:spTree>
  </p:cSld>
  <p:clrMapOvr>
    <a:masterClrMapping/>
  </p:clrMapOvr>
</p:sld>
</file>

<file path=ppt/slides/slide10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69" name="Shape 1469"/>
        <p:cNvGrpSpPr/>
        <p:nvPr/>
      </p:nvGrpSpPr>
      <p:grpSpPr>
        <a:xfrm>
          <a:off x="0" y="0"/>
          <a:ext cx="0" cy="0"/>
          <a:chOff x="0" y="0"/>
          <a:chExt cx="0" cy="0"/>
        </a:xfrm>
      </p:grpSpPr>
      <p:sp>
        <p:nvSpPr>
          <p:cNvPr id="1470" name="Google Shape;1470;p124"/>
          <p:cNvSpPr txBox="1"/>
          <p:nvPr>
            <p:ph idx="1" type="subTitle"/>
          </p:nvPr>
        </p:nvSpPr>
        <p:spPr>
          <a:xfrm>
            <a:off x="976800" y="2179500"/>
            <a:ext cx="7190400" cy="2273700"/>
          </a:xfrm>
          <a:prstGeom prst="rect">
            <a:avLst/>
          </a:prstGeom>
        </p:spPr>
        <p:txBody>
          <a:bodyPr anchorCtr="0" anchor="t" bIns="91425" lIns="91425" spcFirstLastPara="1" rIns="91425" wrap="square" tIns="91425">
            <a:noAutofit/>
          </a:bodyPr>
          <a:lstStyle/>
          <a:p>
            <a:pPr indent="-342900" lvl="0" marL="457200" marR="12700" rtl="0" algn="just">
              <a:lnSpc>
                <a:spcPct val="100000"/>
              </a:lnSpc>
              <a:spcBef>
                <a:spcPts val="200"/>
              </a:spcBef>
              <a:spcAft>
                <a:spcPts val="0"/>
              </a:spcAft>
              <a:buSzPts val="1800"/>
              <a:buChar char="●"/>
            </a:pPr>
            <a:r>
              <a:rPr i="1" lang="en" sz="1800"/>
              <a:t>nES1 = Estrato1 x F = 25 x 0,2 = 5 alunos</a:t>
            </a:r>
            <a:endParaRPr i="1" sz="1800"/>
          </a:p>
          <a:p>
            <a:pPr indent="-342900" lvl="0" marL="457200" marR="12700" rtl="0" algn="just">
              <a:lnSpc>
                <a:spcPct val="100000"/>
              </a:lnSpc>
              <a:spcBef>
                <a:spcPts val="0"/>
              </a:spcBef>
              <a:spcAft>
                <a:spcPts val="0"/>
              </a:spcAft>
              <a:buSzPts val="1800"/>
              <a:buChar char="●"/>
            </a:pPr>
            <a:r>
              <a:rPr i="1" lang="en" sz="1800"/>
              <a:t>nES2 = Estrato2 x F = 35 x 0,2 = 7 alunos</a:t>
            </a:r>
            <a:endParaRPr i="1" sz="1800"/>
          </a:p>
          <a:p>
            <a:pPr indent="-342900" lvl="0" marL="457200" marR="12700" rtl="0" algn="just">
              <a:lnSpc>
                <a:spcPct val="100000"/>
              </a:lnSpc>
              <a:spcBef>
                <a:spcPts val="0"/>
              </a:spcBef>
              <a:spcAft>
                <a:spcPts val="0"/>
              </a:spcAft>
              <a:buSzPts val="1800"/>
              <a:buChar char="●"/>
            </a:pPr>
            <a:r>
              <a:rPr i="1" lang="en" sz="1800"/>
              <a:t>nES3 = Estrato3 x F = 40 x 0,2 = 8 alunos</a:t>
            </a:r>
            <a:endParaRPr i="1" sz="1800"/>
          </a:p>
        </p:txBody>
      </p:sp>
      <p:sp>
        <p:nvSpPr>
          <p:cNvPr id="1471" name="Google Shape;1471;p124"/>
          <p:cNvSpPr txBox="1"/>
          <p:nvPr>
            <p:ph type="title"/>
          </p:nvPr>
        </p:nvSpPr>
        <p:spPr>
          <a:xfrm>
            <a:off x="976800" y="1598100"/>
            <a:ext cx="7190400" cy="5727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Exemplo 2: Procedimento</a:t>
            </a:r>
            <a:endParaRPr/>
          </a:p>
        </p:txBody>
      </p:sp>
      <p:cxnSp>
        <p:nvCxnSpPr>
          <p:cNvPr id="1472" name="Google Shape;1472;p124"/>
          <p:cNvCxnSpPr>
            <a:stCxn id="1471" idx="2"/>
            <a:endCxn id="1470" idx="0"/>
          </p:cNvCxnSpPr>
          <p:nvPr/>
        </p:nvCxnSpPr>
        <p:spPr>
          <a:xfrm>
            <a:off x="4572000" y="2170800"/>
            <a:ext cx="0" cy="8700"/>
          </a:xfrm>
          <a:prstGeom prst="straightConnector1">
            <a:avLst/>
          </a:prstGeom>
          <a:noFill/>
          <a:ln cap="flat" cmpd="sng" w="9525">
            <a:solidFill>
              <a:schemeClr val="dk1"/>
            </a:solidFill>
            <a:prstDash val="solid"/>
            <a:round/>
            <a:headEnd len="med" w="med" type="none"/>
            <a:tailEnd len="med" w="med" type="none"/>
          </a:ln>
        </p:spPr>
      </p:cxnSp>
      <p:cxnSp>
        <p:nvCxnSpPr>
          <p:cNvPr id="1473" name="Google Shape;1473;p124"/>
          <p:cNvCxnSpPr>
            <a:stCxn id="1474" idx="2"/>
            <a:endCxn id="1475" idx="0"/>
          </p:cNvCxnSpPr>
          <p:nvPr/>
        </p:nvCxnSpPr>
        <p:spPr>
          <a:xfrm>
            <a:off x="6510444" y="2423775"/>
            <a:ext cx="0" cy="0"/>
          </a:xfrm>
          <a:prstGeom prst="straightConnector1">
            <a:avLst/>
          </a:prstGeom>
          <a:noFill/>
          <a:ln cap="flat" cmpd="sng" w="9525">
            <a:solidFill>
              <a:schemeClr val="dk1"/>
            </a:solidFill>
            <a:prstDash val="solid"/>
            <a:round/>
            <a:headEnd len="med" w="med" type="none"/>
            <a:tailEnd len="med" w="med" type="none"/>
          </a:ln>
        </p:spPr>
      </p:cxnSp>
      <p:sp>
        <p:nvSpPr>
          <p:cNvPr id="1476" name="Google Shape;1476;p124"/>
          <p:cNvSpPr/>
          <p:nvPr/>
        </p:nvSpPr>
        <p:spPr>
          <a:xfrm>
            <a:off x="274325" y="0"/>
            <a:ext cx="767700" cy="7677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2100">
                <a:solidFill>
                  <a:schemeClr val="lt1"/>
                </a:solidFill>
                <a:highlight>
                  <a:schemeClr val="dk1"/>
                </a:highlight>
                <a:latin typeface="Russo One"/>
                <a:ea typeface="Russo One"/>
                <a:cs typeface="Russo One"/>
                <a:sym typeface="Russo One"/>
              </a:rPr>
              <a:t>03</a:t>
            </a:r>
            <a:endParaRPr sz="2100">
              <a:solidFill>
                <a:schemeClr val="lt1"/>
              </a:solidFill>
              <a:highlight>
                <a:schemeClr val="dk1"/>
              </a:highlight>
              <a:latin typeface="Russo One"/>
              <a:ea typeface="Russo One"/>
              <a:cs typeface="Russo One"/>
              <a:sym typeface="Russo One"/>
            </a:endParaRPr>
          </a:p>
        </p:txBody>
      </p:sp>
      <p:sp>
        <p:nvSpPr>
          <p:cNvPr id="1477" name="Google Shape;1477;p124"/>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1478" name="Google Shape;1478;p124"/>
          <p:cNvSpPr txBox="1"/>
          <p:nvPr/>
        </p:nvSpPr>
        <p:spPr>
          <a:xfrm>
            <a:off x="1231850" y="168300"/>
            <a:ext cx="77964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600">
                <a:solidFill>
                  <a:schemeClr val="dk1"/>
                </a:solidFill>
                <a:latin typeface="Sofia Sans"/>
                <a:ea typeface="Sofia Sans"/>
                <a:cs typeface="Sofia Sans"/>
                <a:sym typeface="Sofia Sans"/>
              </a:rPr>
              <a:t>Exemplos práticos</a:t>
            </a:r>
            <a:endParaRPr b="1" sz="1600">
              <a:solidFill>
                <a:schemeClr val="dk1"/>
              </a:solidFill>
              <a:latin typeface="Sofia Sans"/>
              <a:ea typeface="Sofia Sans"/>
              <a:cs typeface="Sofia Sans"/>
              <a:sym typeface="Sofia Sans"/>
            </a:endParaRPr>
          </a:p>
        </p:txBody>
      </p:sp>
      <p:sp>
        <p:nvSpPr>
          <p:cNvPr id="1479" name="Google Shape;1479;p124"/>
          <p:cNvSpPr txBox="1"/>
          <p:nvPr>
            <p:ph idx="4" type="title"/>
          </p:nvPr>
        </p:nvSpPr>
        <p:spPr>
          <a:xfrm>
            <a:off x="234300" y="830400"/>
            <a:ext cx="8675400" cy="767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Amostragem Estratificada</a:t>
            </a:r>
            <a:endParaRPr/>
          </a:p>
        </p:txBody>
      </p:sp>
    </p:spTree>
  </p:cSld>
  <p:clrMapOvr>
    <a:masterClrMapping/>
  </p:clrMapOvr>
</p:sld>
</file>

<file path=ppt/slides/slide10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83" name="Shape 1483"/>
        <p:cNvGrpSpPr/>
        <p:nvPr/>
      </p:nvGrpSpPr>
      <p:grpSpPr>
        <a:xfrm>
          <a:off x="0" y="0"/>
          <a:ext cx="0" cy="0"/>
          <a:chOff x="0" y="0"/>
          <a:chExt cx="0" cy="0"/>
        </a:xfrm>
      </p:grpSpPr>
      <p:sp>
        <p:nvSpPr>
          <p:cNvPr id="1484" name="Google Shape;1484;p125"/>
          <p:cNvSpPr txBox="1"/>
          <p:nvPr>
            <p:ph idx="1" type="subTitle"/>
          </p:nvPr>
        </p:nvSpPr>
        <p:spPr>
          <a:xfrm>
            <a:off x="976800" y="2179500"/>
            <a:ext cx="7190400" cy="2273700"/>
          </a:xfrm>
          <a:prstGeom prst="rect">
            <a:avLst/>
          </a:prstGeom>
        </p:spPr>
        <p:txBody>
          <a:bodyPr anchorCtr="0" anchor="t" bIns="91425" lIns="91425" spcFirstLastPara="1" rIns="91425" wrap="square" tIns="91425">
            <a:noAutofit/>
          </a:bodyPr>
          <a:lstStyle/>
          <a:p>
            <a:pPr indent="0" lvl="0" marL="0" marR="12700" rtl="0" algn="just">
              <a:lnSpc>
                <a:spcPct val="100000"/>
              </a:lnSpc>
              <a:spcBef>
                <a:spcPts val="200"/>
              </a:spcBef>
              <a:spcAft>
                <a:spcPts val="0"/>
              </a:spcAft>
              <a:buNone/>
            </a:pPr>
            <a:r>
              <a:rPr i="1" lang="en" sz="1800"/>
              <a:t>Somando nES1 + nES2 + nES3, obtemos como resultado o tamanho da amostra (5 + 7 + 8 = 20).</a:t>
            </a:r>
            <a:endParaRPr i="1" sz="1800"/>
          </a:p>
        </p:txBody>
      </p:sp>
      <p:sp>
        <p:nvSpPr>
          <p:cNvPr id="1485" name="Google Shape;1485;p125"/>
          <p:cNvSpPr txBox="1"/>
          <p:nvPr>
            <p:ph type="title"/>
          </p:nvPr>
        </p:nvSpPr>
        <p:spPr>
          <a:xfrm>
            <a:off x="976800" y="1598100"/>
            <a:ext cx="7190400" cy="5727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Exemplo 2: Procedimento</a:t>
            </a:r>
            <a:endParaRPr/>
          </a:p>
        </p:txBody>
      </p:sp>
      <p:cxnSp>
        <p:nvCxnSpPr>
          <p:cNvPr id="1486" name="Google Shape;1486;p125"/>
          <p:cNvCxnSpPr>
            <a:stCxn id="1485" idx="2"/>
            <a:endCxn id="1484" idx="0"/>
          </p:cNvCxnSpPr>
          <p:nvPr/>
        </p:nvCxnSpPr>
        <p:spPr>
          <a:xfrm>
            <a:off x="4572000" y="2170800"/>
            <a:ext cx="0" cy="8700"/>
          </a:xfrm>
          <a:prstGeom prst="straightConnector1">
            <a:avLst/>
          </a:prstGeom>
          <a:noFill/>
          <a:ln cap="flat" cmpd="sng" w="9525">
            <a:solidFill>
              <a:schemeClr val="dk1"/>
            </a:solidFill>
            <a:prstDash val="solid"/>
            <a:round/>
            <a:headEnd len="med" w="med" type="none"/>
            <a:tailEnd len="med" w="med" type="none"/>
          </a:ln>
        </p:spPr>
      </p:cxnSp>
      <p:cxnSp>
        <p:nvCxnSpPr>
          <p:cNvPr id="1487" name="Google Shape;1487;p125"/>
          <p:cNvCxnSpPr>
            <a:stCxn id="1488" idx="2"/>
            <a:endCxn id="1489" idx="0"/>
          </p:cNvCxnSpPr>
          <p:nvPr/>
        </p:nvCxnSpPr>
        <p:spPr>
          <a:xfrm>
            <a:off x="6510444" y="2423775"/>
            <a:ext cx="0" cy="0"/>
          </a:xfrm>
          <a:prstGeom prst="straightConnector1">
            <a:avLst/>
          </a:prstGeom>
          <a:noFill/>
          <a:ln cap="flat" cmpd="sng" w="9525">
            <a:solidFill>
              <a:schemeClr val="dk1"/>
            </a:solidFill>
            <a:prstDash val="solid"/>
            <a:round/>
            <a:headEnd len="med" w="med" type="none"/>
            <a:tailEnd len="med" w="med" type="none"/>
          </a:ln>
        </p:spPr>
      </p:cxnSp>
      <p:sp>
        <p:nvSpPr>
          <p:cNvPr id="1490" name="Google Shape;1490;p125"/>
          <p:cNvSpPr txBox="1"/>
          <p:nvPr>
            <p:ph idx="4" type="title"/>
          </p:nvPr>
        </p:nvSpPr>
        <p:spPr>
          <a:xfrm>
            <a:off x="234300" y="830400"/>
            <a:ext cx="8675400" cy="767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Amostragem Estratificada</a:t>
            </a:r>
            <a:endParaRPr/>
          </a:p>
        </p:txBody>
      </p:sp>
      <p:sp>
        <p:nvSpPr>
          <p:cNvPr id="1491" name="Google Shape;1491;p125"/>
          <p:cNvSpPr/>
          <p:nvPr/>
        </p:nvSpPr>
        <p:spPr>
          <a:xfrm>
            <a:off x="274325" y="0"/>
            <a:ext cx="767700" cy="7677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2100">
                <a:solidFill>
                  <a:schemeClr val="lt1"/>
                </a:solidFill>
                <a:highlight>
                  <a:schemeClr val="dk1"/>
                </a:highlight>
                <a:latin typeface="Russo One"/>
                <a:ea typeface="Russo One"/>
                <a:cs typeface="Russo One"/>
                <a:sym typeface="Russo One"/>
              </a:rPr>
              <a:t>03</a:t>
            </a:r>
            <a:endParaRPr sz="2100">
              <a:solidFill>
                <a:schemeClr val="lt1"/>
              </a:solidFill>
              <a:highlight>
                <a:schemeClr val="dk1"/>
              </a:highlight>
              <a:latin typeface="Russo One"/>
              <a:ea typeface="Russo One"/>
              <a:cs typeface="Russo One"/>
              <a:sym typeface="Russo One"/>
            </a:endParaRPr>
          </a:p>
        </p:txBody>
      </p:sp>
      <p:sp>
        <p:nvSpPr>
          <p:cNvPr id="1492" name="Google Shape;1492;p125"/>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1493" name="Google Shape;1493;p125"/>
          <p:cNvSpPr txBox="1"/>
          <p:nvPr/>
        </p:nvSpPr>
        <p:spPr>
          <a:xfrm>
            <a:off x="1231850" y="168300"/>
            <a:ext cx="77964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600">
                <a:solidFill>
                  <a:schemeClr val="dk1"/>
                </a:solidFill>
                <a:latin typeface="Sofia Sans"/>
                <a:ea typeface="Sofia Sans"/>
                <a:cs typeface="Sofia Sans"/>
                <a:sym typeface="Sofia Sans"/>
              </a:rPr>
              <a:t>Exemplos práticos</a:t>
            </a:r>
            <a:endParaRPr b="1" sz="1600">
              <a:solidFill>
                <a:schemeClr val="dk1"/>
              </a:solidFill>
              <a:latin typeface="Sofia Sans"/>
              <a:ea typeface="Sofia Sans"/>
              <a:cs typeface="Sofia Sans"/>
              <a:sym typeface="Sofia Sans"/>
            </a:endParaRPr>
          </a:p>
        </p:txBody>
      </p:sp>
    </p:spTree>
  </p:cSld>
  <p:clrMapOvr>
    <a:masterClrMapping/>
  </p:clrMapOvr>
</p:sld>
</file>

<file path=ppt/slides/slide10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97" name="Shape 1497"/>
        <p:cNvGrpSpPr/>
        <p:nvPr/>
      </p:nvGrpSpPr>
      <p:grpSpPr>
        <a:xfrm>
          <a:off x="0" y="0"/>
          <a:ext cx="0" cy="0"/>
          <a:chOff x="0" y="0"/>
          <a:chExt cx="0" cy="0"/>
        </a:xfrm>
      </p:grpSpPr>
      <p:sp>
        <p:nvSpPr>
          <p:cNvPr id="1498" name="Google Shape;1498;p126"/>
          <p:cNvSpPr txBox="1"/>
          <p:nvPr>
            <p:ph idx="1" type="subTitle"/>
          </p:nvPr>
        </p:nvSpPr>
        <p:spPr>
          <a:xfrm>
            <a:off x="976800" y="2179500"/>
            <a:ext cx="7190400" cy="2273700"/>
          </a:xfrm>
          <a:prstGeom prst="rect">
            <a:avLst/>
          </a:prstGeom>
        </p:spPr>
        <p:txBody>
          <a:bodyPr anchorCtr="0" anchor="t" bIns="91425" lIns="91425" spcFirstLastPara="1" rIns="91425" wrap="square" tIns="91425">
            <a:noAutofit/>
          </a:bodyPr>
          <a:lstStyle/>
          <a:p>
            <a:pPr indent="0" lvl="0" marL="0" marR="12700" rtl="0" algn="just">
              <a:lnSpc>
                <a:spcPct val="100000"/>
              </a:lnSpc>
              <a:spcBef>
                <a:spcPts val="200"/>
              </a:spcBef>
              <a:spcAft>
                <a:spcPts val="0"/>
              </a:spcAft>
              <a:buNone/>
            </a:pPr>
            <a:r>
              <a:rPr i="1" lang="en" sz="1800"/>
              <a:t>Dessa forma, para formar a amostra, deve-se sortear 5 alunos entre 5 e 9 anos, 7 alunos entre 10 e 13 anos, e 8 alunos entre 14 e 17 anos.</a:t>
            </a:r>
            <a:endParaRPr i="1" sz="1800"/>
          </a:p>
        </p:txBody>
      </p:sp>
      <p:sp>
        <p:nvSpPr>
          <p:cNvPr id="1499" name="Google Shape;1499;p126"/>
          <p:cNvSpPr txBox="1"/>
          <p:nvPr>
            <p:ph type="title"/>
          </p:nvPr>
        </p:nvSpPr>
        <p:spPr>
          <a:xfrm>
            <a:off x="976800" y="1598100"/>
            <a:ext cx="7190400" cy="5727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Exemplo 2: Procedimento</a:t>
            </a:r>
            <a:endParaRPr/>
          </a:p>
        </p:txBody>
      </p:sp>
      <p:cxnSp>
        <p:nvCxnSpPr>
          <p:cNvPr id="1500" name="Google Shape;1500;p126"/>
          <p:cNvCxnSpPr>
            <a:stCxn id="1499" idx="2"/>
            <a:endCxn id="1498" idx="0"/>
          </p:cNvCxnSpPr>
          <p:nvPr/>
        </p:nvCxnSpPr>
        <p:spPr>
          <a:xfrm>
            <a:off x="4572000" y="2170800"/>
            <a:ext cx="0" cy="8700"/>
          </a:xfrm>
          <a:prstGeom prst="straightConnector1">
            <a:avLst/>
          </a:prstGeom>
          <a:noFill/>
          <a:ln cap="flat" cmpd="sng" w="9525">
            <a:solidFill>
              <a:schemeClr val="dk1"/>
            </a:solidFill>
            <a:prstDash val="solid"/>
            <a:round/>
            <a:headEnd len="med" w="med" type="none"/>
            <a:tailEnd len="med" w="med" type="none"/>
          </a:ln>
        </p:spPr>
      </p:cxnSp>
      <p:cxnSp>
        <p:nvCxnSpPr>
          <p:cNvPr id="1501" name="Google Shape;1501;p126"/>
          <p:cNvCxnSpPr>
            <a:stCxn id="1502" idx="2"/>
            <a:endCxn id="1503" idx="0"/>
          </p:cNvCxnSpPr>
          <p:nvPr/>
        </p:nvCxnSpPr>
        <p:spPr>
          <a:xfrm>
            <a:off x="6510444" y="2423775"/>
            <a:ext cx="0" cy="0"/>
          </a:xfrm>
          <a:prstGeom prst="straightConnector1">
            <a:avLst/>
          </a:prstGeom>
          <a:noFill/>
          <a:ln cap="flat" cmpd="sng" w="9525">
            <a:solidFill>
              <a:schemeClr val="dk1"/>
            </a:solidFill>
            <a:prstDash val="solid"/>
            <a:round/>
            <a:headEnd len="med" w="med" type="none"/>
            <a:tailEnd len="med" w="med" type="none"/>
          </a:ln>
        </p:spPr>
      </p:cxnSp>
      <p:sp>
        <p:nvSpPr>
          <p:cNvPr id="1504" name="Google Shape;1504;p126"/>
          <p:cNvSpPr txBox="1"/>
          <p:nvPr>
            <p:ph idx="4" type="title"/>
          </p:nvPr>
        </p:nvSpPr>
        <p:spPr>
          <a:xfrm>
            <a:off x="234300" y="830400"/>
            <a:ext cx="8675400" cy="767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Amostragem Estratificada</a:t>
            </a:r>
            <a:endParaRPr/>
          </a:p>
        </p:txBody>
      </p:sp>
      <p:sp>
        <p:nvSpPr>
          <p:cNvPr id="1505" name="Google Shape;1505;p126"/>
          <p:cNvSpPr/>
          <p:nvPr/>
        </p:nvSpPr>
        <p:spPr>
          <a:xfrm>
            <a:off x="274325" y="0"/>
            <a:ext cx="767700" cy="7677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2100">
                <a:solidFill>
                  <a:schemeClr val="lt1"/>
                </a:solidFill>
                <a:highlight>
                  <a:schemeClr val="dk1"/>
                </a:highlight>
                <a:latin typeface="Russo One"/>
                <a:ea typeface="Russo One"/>
                <a:cs typeface="Russo One"/>
                <a:sym typeface="Russo One"/>
              </a:rPr>
              <a:t>03</a:t>
            </a:r>
            <a:endParaRPr sz="2100">
              <a:solidFill>
                <a:schemeClr val="lt1"/>
              </a:solidFill>
              <a:highlight>
                <a:schemeClr val="dk1"/>
              </a:highlight>
              <a:latin typeface="Russo One"/>
              <a:ea typeface="Russo One"/>
              <a:cs typeface="Russo One"/>
              <a:sym typeface="Russo One"/>
            </a:endParaRPr>
          </a:p>
        </p:txBody>
      </p:sp>
      <p:sp>
        <p:nvSpPr>
          <p:cNvPr id="1506" name="Google Shape;1506;p126"/>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1507" name="Google Shape;1507;p126"/>
          <p:cNvSpPr txBox="1"/>
          <p:nvPr/>
        </p:nvSpPr>
        <p:spPr>
          <a:xfrm>
            <a:off x="1231850" y="168300"/>
            <a:ext cx="77964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600">
                <a:solidFill>
                  <a:schemeClr val="dk1"/>
                </a:solidFill>
                <a:latin typeface="Sofia Sans"/>
                <a:ea typeface="Sofia Sans"/>
                <a:cs typeface="Sofia Sans"/>
                <a:sym typeface="Sofia Sans"/>
              </a:rPr>
              <a:t>Exemplos práticos</a:t>
            </a:r>
            <a:endParaRPr b="1" sz="1600">
              <a:solidFill>
                <a:schemeClr val="dk1"/>
              </a:solidFill>
              <a:latin typeface="Sofia Sans"/>
              <a:ea typeface="Sofia Sans"/>
              <a:cs typeface="Sofia Sans"/>
              <a:sym typeface="Sofia Sans"/>
            </a:endParaRPr>
          </a:p>
        </p:txBody>
      </p:sp>
    </p:spTree>
  </p:cSld>
  <p:clrMapOvr>
    <a:masterClrMapping/>
  </p:clrMapOvr>
</p:sld>
</file>

<file path=ppt/slides/slide10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11" name="Shape 1511"/>
        <p:cNvGrpSpPr/>
        <p:nvPr/>
      </p:nvGrpSpPr>
      <p:grpSpPr>
        <a:xfrm>
          <a:off x="0" y="0"/>
          <a:ext cx="0" cy="0"/>
          <a:chOff x="0" y="0"/>
          <a:chExt cx="0" cy="0"/>
        </a:xfrm>
      </p:grpSpPr>
      <p:sp>
        <p:nvSpPr>
          <p:cNvPr id="1512" name="Google Shape;1512;p127"/>
          <p:cNvSpPr txBox="1"/>
          <p:nvPr>
            <p:ph idx="1" type="subTitle"/>
          </p:nvPr>
        </p:nvSpPr>
        <p:spPr>
          <a:xfrm>
            <a:off x="976800" y="2179500"/>
            <a:ext cx="7190400" cy="2273700"/>
          </a:xfrm>
          <a:prstGeom prst="rect">
            <a:avLst/>
          </a:prstGeom>
        </p:spPr>
        <p:txBody>
          <a:bodyPr anchorCtr="0" anchor="t" bIns="91425" lIns="91425" spcFirstLastPara="1" rIns="91425" wrap="square" tIns="91425">
            <a:noAutofit/>
          </a:bodyPr>
          <a:lstStyle/>
          <a:p>
            <a:pPr indent="0" lvl="0" marL="12700" marR="12700" rtl="0" algn="just">
              <a:lnSpc>
                <a:spcPct val="100000"/>
              </a:lnSpc>
              <a:spcBef>
                <a:spcPts val="200"/>
              </a:spcBef>
              <a:spcAft>
                <a:spcPts val="0"/>
              </a:spcAft>
              <a:buNone/>
            </a:pPr>
            <a:r>
              <a:rPr lang="en" sz="1800">
                <a:solidFill>
                  <a:schemeClr val="accent3"/>
                </a:solidFill>
              </a:rPr>
              <a:t>N</a:t>
            </a:r>
            <a:r>
              <a:rPr lang="en" sz="1800">
                <a:solidFill>
                  <a:schemeClr val="accent3"/>
                </a:solidFill>
              </a:rPr>
              <a:t>o estudo multicêntrico “Hipertensão Arterial e Diabetes Mellitus entre  trabalhadores da saúde: associação com hábitos de vida e estressores  ocupacionais” (</a:t>
            </a:r>
            <a:r>
              <a:rPr lang="en" sz="1800" u="sng">
                <a:hlinkClick r:id="rId3"/>
              </a:rPr>
              <a:t>Novaes Neto, Araújo, and Sousa 2020</a:t>
            </a:r>
            <a:r>
              <a:rPr lang="en" sz="1800">
                <a:solidFill>
                  <a:schemeClr val="accent3"/>
                </a:solidFill>
              </a:rPr>
              <a:t>) (</a:t>
            </a:r>
            <a:r>
              <a:rPr lang="en" sz="1800" u="sng">
                <a:hlinkClick r:id="rId4"/>
              </a:rPr>
              <a:t>CC BY</a:t>
            </a:r>
            <a:r>
              <a:rPr lang="en" sz="1800">
                <a:solidFill>
                  <a:schemeClr val="accent3"/>
                </a:solidFill>
              </a:rPr>
              <a:t>), a amostra dos  participantes no estudo foi realizada da seguinte forma: a partir de listas nominais  de todos os trabalhadores em atividade nos serviços de saúde da atenção básica e  da média complexidade, …</a:t>
            </a:r>
            <a:endParaRPr i="1" sz="1800"/>
          </a:p>
        </p:txBody>
      </p:sp>
      <p:sp>
        <p:nvSpPr>
          <p:cNvPr id="1513" name="Google Shape;1513;p127"/>
          <p:cNvSpPr txBox="1"/>
          <p:nvPr>
            <p:ph type="title"/>
          </p:nvPr>
        </p:nvSpPr>
        <p:spPr>
          <a:xfrm>
            <a:off x="976800" y="1598100"/>
            <a:ext cx="7190400" cy="5727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Exemplo 3</a:t>
            </a:r>
            <a:endParaRPr/>
          </a:p>
        </p:txBody>
      </p:sp>
      <p:cxnSp>
        <p:nvCxnSpPr>
          <p:cNvPr id="1514" name="Google Shape;1514;p127"/>
          <p:cNvCxnSpPr>
            <a:stCxn id="1513" idx="2"/>
            <a:endCxn id="1512" idx="0"/>
          </p:cNvCxnSpPr>
          <p:nvPr/>
        </p:nvCxnSpPr>
        <p:spPr>
          <a:xfrm>
            <a:off x="4572000" y="2170800"/>
            <a:ext cx="0" cy="8700"/>
          </a:xfrm>
          <a:prstGeom prst="straightConnector1">
            <a:avLst/>
          </a:prstGeom>
          <a:noFill/>
          <a:ln cap="flat" cmpd="sng" w="9525">
            <a:solidFill>
              <a:schemeClr val="dk1"/>
            </a:solidFill>
            <a:prstDash val="solid"/>
            <a:round/>
            <a:headEnd len="med" w="med" type="none"/>
            <a:tailEnd len="med" w="med" type="none"/>
          </a:ln>
        </p:spPr>
      </p:cxnSp>
      <p:cxnSp>
        <p:nvCxnSpPr>
          <p:cNvPr id="1515" name="Google Shape;1515;p127"/>
          <p:cNvCxnSpPr>
            <a:stCxn id="1516" idx="2"/>
            <a:endCxn id="1517" idx="0"/>
          </p:cNvCxnSpPr>
          <p:nvPr/>
        </p:nvCxnSpPr>
        <p:spPr>
          <a:xfrm>
            <a:off x="6510444" y="2423775"/>
            <a:ext cx="0" cy="0"/>
          </a:xfrm>
          <a:prstGeom prst="straightConnector1">
            <a:avLst/>
          </a:prstGeom>
          <a:noFill/>
          <a:ln cap="flat" cmpd="sng" w="9525">
            <a:solidFill>
              <a:schemeClr val="dk1"/>
            </a:solidFill>
            <a:prstDash val="solid"/>
            <a:round/>
            <a:headEnd len="med" w="med" type="none"/>
            <a:tailEnd len="med" w="med" type="none"/>
          </a:ln>
        </p:spPr>
      </p:cxnSp>
      <p:sp>
        <p:nvSpPr>
          <p:cNvPr id="1518" name="Google Shape;1518;p127"/>
          <p:cNvSpPr txBox="1"/>
          <p:nvPr>
            <p:ph idx="4" type="title"/>
          </p:nvPr>
        </p:nvSpPr>
        <p:spPr>
          <a:xfrm>
            <a:off x="234300" y="830400"/>
            <a:ext cx="8675400" cy="767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Amostragem Estratificada</a:t>
            </a:r>
            <a:endParaRPr/>
          </a:p>
        </p:txBody>
      </p:sp>
      <p:sp>
        <p:nvSpPr>
          <p:cNvPr id="1519" name="Google Shape;1519;p127"/>
          <p:cNvSpPr/>
          <p:nvPr/>
        </p:nvSpPr>
        <p:spPr>
          <a:xfrm>
            <a:off x="274325" y="0"/>
            <a:ext cx="767700" cy="7677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2100">
                <a:solidFill>
                  <a:schemeClr val="lt1"/>
                </a:solidFill>
                <a:highlight>
                  <a:schemeClr val="dk1"/>
                </a:highlight>
                <a:latin typeface="Russo One"/>
                <a:ea typeface="Russo One"/>
                <a:cs typeface="Russo One"/>
                <a:sym typeface="Russo One"/>
              </a:rPr>
              <a:t>03</a:t>
            </a:r>
            <a:endParaRPr sz="2100">
              <a:solidFill>
                <a:schemeClr val="lt1"/>
              </a:solidFill>
              <a:highlight>
                <a:schemeClr val="dk1"/>
              </a:highlight>
              <a:latin typeface="Russo One"/>
              <a:ea typeface="Russo One"/>
              <a:cs typeface="Russo One"/>
              <a:sym typeface="Russo One"/>
            </a:endParaRPr>
          </a:p>
        </p:txBody>
      </p:sp>
      <p:sp>
        <p:nvSpPr>
          <p:cNvPr id="1520" name="Google Shape;1520;p127"/>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1521" name="Google Shape;1521;p127"/>
          <p:cNvSpPr txBox="1"/>
          <p:nvPr/>
        </p:nvSpPr>
        <p:spPr>
          <a:xfrm>
            <a:off x="1231850" y="168300"/>
            <a:ext cx="77964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600">
                <a:solidFill>
                  <a:schemeClr val="dk1"/>
                </a:solidFill>
                <a:latin typeface="Sofia Sans"/>
                <a:ea typeface="Sofia Sans"/>
                <a:cs typeface="Sofia Sans"/>
                <a:sym typeface="Sofia Sans"/>
              </a:rPr>
              <a:t>Exemplos práticos</a:t>
            </a:r>
            <a:endParaRPr b="1" sz="1600">
              <a:solidFill>
                <a:schemeClr val="dk1"/>
              </a:solidFill>
              <a:latin typeface="Sofia Sans"/>
              <a:ea typeface="Sofia Sans"/>
              <a:cs typeface="Sofia Sans"/>
              <a:sym typeface="Sofia Sans"/>
            </a:endParaRPr>
          </a:p>
        </p:txBody>
      </p:sp>
    </p:spTree>
  </p:cSld>
  <p:clrMapOvr>
    <a:masterClrMapping/>
  </p:clrMapOvr>
</p:sld>
</file>

<file path=ppt/slides/slide10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25" name="Shape 1525"/>
        <p:cNvGrpSpPr/>
        <p:nvPr/>
      </p:nvGrpSpPr>
      <p:grpSpPr>
        <a:xfrm>
          <a:off x="0" y="0"/>
          <a:ext cx="0" cy="0"/>
          <a:chOff x="0" y="0"/>
          <a:chExt cx="0" cy="0"/>
        </a:xfrm>
      </p:grpSpPr>
      <p:sp>
        <p:nvSpPr>
          <p:cNvPr id="1526" name="Google Shape;1526;p128"/>
          <p:cNvSpPr txBox="1"/>
          <p:nvPr>
            <p:ph idx="1" type="subTitle"/>
          </p:nvPr>
        </p:nvSpPr>
        <p:spPr>
          <a:xfrm>
            <a:off x="976800" y="2179500"/>
            <a:ext cx="7190400" cy="2570400"/>
          </a:xfrm>
          <a:prstGeom prst="rect">
            <a:avLst/>
          </a:prstGeom>
        </p:spPr>
        <p:txBody>
          <a:bodyPr anchorCtr="0" anchor="t" bIns="91425" lIns="91425" spcFirstLastPara="1" rIns="91425" wrap="square" tIns="91425">
            <a:noAutofit/>
          </a:bodyPr>
          <a:lstStyle/>
          <a:p>
            <a:pPr indent="0" lvl="0" marL="12700" marR="12700" rtl="0" algn="just">
              <a:lnSpc>
                <a:spcPct val="100000"/>
              </a:lnSpc>
              <a:spcBef>
                <a:spcPts val="200"/>
              </a:spcBef>
              <a:spcAft>
                <a:spcPts val="0"/>
              </a:spcAft>
              <a:buNone/>
            </a:pPr>
            <a:r>
              <a:rPr lang="en" sz="1800">
                <a:solidFill>
                  <a:schemeClr val="accent3"/>
                </a:solidFill>
              </a:rPr>
              <a:t>fornecidas pelas Secretarias de Saúde dos municípios  estudados, estratificou-se a amostra em três níveis: área geográfica, nível de  assistência (atenção básica e média complexidade) e grupo ocupacional. A composição da amostra foi definida com base na participação percentual de cada  grupo por nível de estratificação estabelecido, seguindo-se o sorteio dos  trabalhadores para comporem a amostra (o sorteio foi feito com base em listagem  de números aleatórios).</a:t>
            </a:r>
            <a:endParaRPr sz="1800">
              <a:solidFill>
                <a:schemeClr val="accent3"/>
              </a:solidFill>
            </a:endParaRPr>
          </a:p>
          <a:p>
            <a:pPr indent="0" lvl="0" marL="12700" marR="12700" rtl="0" algn="just">
              <a:lnSpc>
                <a:spcPct val="100000"/>
              </a:lnSpc>
              <a:spcBef>
                <a:spcPts val="200"/>
              </a:spcBef>
              <a:spcAft>
                <a:spcPts val="0"/>
              </a:spcAft>
              <a:buNone/>
            </a:pPr>
            <a:r>
              <a:t/>
            </a:r>
            <a:endParaRPr sz="1800">
              <a:solidFill>
                <a:schemeClr val="accent3"/>
              </a:solidFill>
            </a:endParaRPr>
          </a:p>
        </p:txBody>
      </p:sp>
      <p:sp>
        <p:nvSpPr>
          <p:cNvPr id="1527" name="Google Shape;1527;p128"/>
          <p:cNvSpPr txBox="1"/>
          <p:nvPr>
            <p:ph type="title"/>
          </p:nvPr>
        </p:nvSpPr>
        <p:spPr>
          <a:xfrm>
            <a:off x="976800" y="1598100"/>
            <a:ext cx="7190400" cy="5727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Exemplo 3</a:t>
            </a:r>
            <a:endParaRPr/>
          </a:p>
        </p:txBody>
      </p:sp>
      <p:cxnSp>
        <p:nvCxnSpPr>
          <p:cNvPr id="1528" name="Google Shape;1528;p128"/>
          <p:cNvCxnSpPr>
            <a:stCxn id="1527" idx="2"/>
            <a:endCxn id="1526" idx="0"/>
          </p:cNvCxnSpPr>
          <p:nvPr/>
        </p:nvCxnSpPr>
        <p:spPr>
          <a:xfrm>
            <a:off x="4572000" y="2170800"/>
            <a:ext cx="0" cy="8700"/>
          </a:xfrm>
          <a:prstGeom prst="straightConnector1">
            <a:avLst/>
          </a:prstGeom>
          <a:noFill/>
          <a:ln cap="flat" cmpd="sng" w="9525">
            <a:solidFill>
              <a:schemeClr val="dk1"/>
            </a:solidFill>
            <a:prstDash val="solid"/>
            <a:round/>
            <a:headEnd len="med" w="med" type="none"/>
            <a:tailEnd len="med" w="med" type="none"/>
          </a:ln>
        </p:spPr>
      </p:cxnSp>
      <p:cxnSp>
        <p:nvCxnSpPr>
          <p:cNvPr id="1529" name="Google Shape;1529;p128"/>
          <p:cNvCxnSpPr>
            <a:stCxn id="1530" idx="2"/>
            <a:endCxn id="1531" idx="0"/>
          </p:cNvCxnSpPr>
          <p:nvPr/>
        </p:nvCxnSpPr>
        <p:spPr>
          <a:xfrm>
            <a:off x="6510444" y="2423775"/>
            <a:ext cx="0" cy="0"/>
          </a:xfrm>
          <a:prstGeom prst="straightConnector1">
            <a:avLst/>
          </a:prstGeom>
          <a:noFill/>
          <a:ln cap="flat" cmpd="sng" w="9525">
            <a:solidFill>
              <a:schemeClr val="dk1"/>
            </a:solidFill>
            <a:prstDash val="solid"/>
            <a:round/>
            <a:headEnd len="med" w="med" type="none"/>
            <a:tailEnd len="med" w="med" type="none"/>
          </a:ln>
        </p:spPr>
      </p:cxnSp>
      <p:sp>
        <p:nvSpPr>
          <p:cNvPr id="1532" name="Google Shape;1532;p128"/>
          <p:cNvSpPr txBox="1"/>
          <p:nvPr>
            <p:ph idx="4" type="title"/>
          </p:nvPr>
        </p:nvSpPr>
        <p:spPr>
          <a:xfrm>
            <a:off x="234300" y="830400"/>
            <a:ext cx="8675400" cy="767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Amostragem Estratificada</a:t>
            </a:r>
            <a:endParaRPr/>
          </a:p>
        </p:txBody>
      </p:sp>
      <p:sp>
        <p:nvSpPr>
          <p:cNvPr id="1533" name="Google Shape;1533;p128"/>
          <p:cNvSpPr/>
          <p:nvPr/>
        </p:nvSpPr>
        <p:spPr>
          <a:xfrm>
            <a:off x="274325" y="0"/>
            <a:ext cx="767700" cy="7677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2100">
                <a:solidFill>
                  <a:schemeClr val="lt1"/>
                </a:solidFill>
                <a:highlight>
                  <a:schemeClr val="dk1"/>
                </a:highlight>
                <a:latin typeface="Russo One"/>
                <a:ea typeface="Russo One"/>
                <a:cs typeface="Russo One"/>
                <a:sym typeface="Russo One"/>
              </a:rPr>
              <a:t>03</a:t>
            </a:r>
            <a:endParaRPr sz="2100">
              <a:solidFill>
                <a:schemeClr val="lt1"/>
              </a:solidFill>
              <a:highlight>
                <a:schemeClr val="dk1"/>
              </a:highlight>
              <a:latin typeface="Russo One"/>
              <a:ea typeface="Russo One"/>
              <a:cs typeface="Russo One"/>
              <a:sym typeface="Russo One"/>
            </a:endParaRPr>
          </a:p>
        </p:txBody>
      </p:sp>
      <p:sp>
        <p:nvSpPr>
          <p:cNvPr id="1534" name="Google Shape;1534;p128"/>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1535" name="Google Shape;1535;p128"/>
          <p:cNvSpPr txBox="1"/>
          <p:nvPr/>
        </p:nvSpPr>
        <p:spPr>
          <a:xfrm>
            <a:off x="1231850" y="168300"/>
            <a:ext cx="77964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600">
                <a:solidFill>
                  <a:schemeClr val="dk1"/>
                </a:solidFill>
                <a:latin typeface="Sofia Sans"/>
                <a:ea typeface="Sofia Sans"/>
                <a:cs typeface="Sofia Sans"/>
                <a:sym typeface="Sofia Sans"/>
              </a:rPr>
              <a:t>Exemplos práticos</a:t>
            </a:r>
            <a:endParaRPr b="1" sz="1600">
              <a:solidFill>
                <a:schemeClr val="dk1"/>
              </a:solidFill>
              <a:latin typeface="Sofia Sans"/>
              <a:ea typeface="Sofia Sans"/>
              <a:cs typeface="Sofia Sans"/>
              <a:sym typeface="Sofia Sans"/>
            </a:endParaRPr>
          </a:p>
        </p:txBody>
      </p:sp>
    </p:spTree>
  </p:cSld>
  <p:clrMapOvr>
    <a:masterClrMapping/>
  </p:clrMapOvr>
</p:sld>
</file>

<file path=ppt/slides/slide10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39" name="Shape 1539"/>
        <p:cNvGrpSpPr/>
        <p:nvPr/>
      </p:nvGrpSpPr>
      <p:grpSpPr>
        <a:xfrm>
          <a:off x="0" y="0"/>
          <a:ext cx="0" cy="0"/>
          <a:chOff x="0" y="0"/>
          <a:chExt cx="0" cy="0"/>
        </a:xfrm>
      </p:grpSpPr>
      <p:sp>
        <p:nvSpPr>
          <p:cNvPr id="1540" name="Google Shape;1540;p129"/>
          <p:cNvSpPr/>
          <p:nvPr/>
        </p:nvSpPr>
        <p:spPr>
          <a:xfrm>
            <a:off x="2287500" y="3962400"/>
            <a:ext cx="1326600" cy="11370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Sofia Sans"/>
              <a:ea typeface="Sofia Sans"/>
              <a:cs typeface="Sofia Sans"/>
              <a:sym typeface="Sofia Sans"/>
            </a:endParaRPr>
          </a:p>
        </p:txBody>
      </p:sp>
      <p:sp>
        <p:nvSpPr>
          <p:cNvPr id="1541" name="Google Shape;1541;p129"/>
          <p:cNvSpPr txBox="1"/>
          <p:nvPr>
            <p:ph type="title"/>
          </p:nvPr>
        </p:nvSpPr>
        <p:spPr>
          <a:xfrm>
            <a:off x="1297200" y="945925"/>
            <a:ext cx="6549600" cy="7677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t>Amostragem por Áreas</a:t>
            </a:r>
            <a:endParaRPr/>
          </a:p>
        </p:txBody>
      </p:sp>
      <p:sp>
        <p:nvSpPr>
          <p:cNvPr id="1542" name="Google Shape;1542;p129"/>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1543" name="Google Shape;1543;p129"/>
          <p:cNvSpPr/>
          <p:nvPr/>
        </p:nvSpPr>
        <p:spPr>
          <a:xfrm>
            <a:off x="274325" y="0"/>
            <a:ext cx="767700" cy="7677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2100">
                <a:solidFill>
                  <a:schemeClr val="lt1"/>
                </a:solidFill>
                <a:highlight>
                  <a:schemeClr val="dk1"/>
                </a:highlight>
                <a:latin typeface="Russo One"/>
                <a:ea typeface="Russo One"/>
                <a:cs typeface="Russo One"/>
                <a:sym typeface="Russo One"/>
              </a:rPr>
              <a:t>03</a:t>
            </a:r>
            <a:endParaRPr sz="2100">
              <a:solidFill>
                <a:schemeClr val="lt1"/>
              </a:solidFill>
              <a:highlight>
                <a:schemeClr val="dk1"/>
              </a:highlight>
              <a:latin typeface="Russo One"/>
              <a:ea typeface="Russo One"/>
              <a:cs typeface="Russo One"/>
              <a:sym typeface="Russo One"/>
            </a:endParaRPr>
          </a:p>
        </p:txBody>
      </p:sp>
      <p:sp>
        <p:nvSpPr>
          <p:cNvPr id="1544" name="Google Shape;1544;p129"/>
          <p:cNvSpPr txBox="1"/>
          <p:nvPr/>
        </p:nvSpPr>
        <p:spPr>
          <a:xfrm>
            <a:off x="1231850" y="168300"/>
            <a:ext cx="77964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600">
                <a:solidFill>
                  <a:schemeClr val="dk1"/>
                </a:solidFill>
                <a:latin typeface="Sofia Sans"/>
                <a:ea typeface="Sofia Sans"/>
                <a:cs typeface="Sofia Sans"/>
                <a:sym typeface="Sofia Sans"/>
              </a:rPr>
              <a:t>Exemplos práticos</a:t>
            </a:r>
            <a:endParaRPr b="1" sz="1600">
              <a:solidFill>
                <a:schemeClr val="dk1"/>
              </a:solidFill>
              <a:latin typeface="Sofia Sans"/>
              <a:ea typeface="Sofia Sans"/>
              <a:cs typeface="Sofia Sans"/>
              <a:sym typeface="Sofia Sans"/>
            </a:endParaRPr>
          </a:p>
        </p:txBody>
      </p:sp>
      <p:pic>
        <p:nvPicPr>
          <p:cNvPr id="1545" name="Google Shape;1545;p129"/>
          <p:cNvPicPr preferRelativeResize="0"/>
          <p:nvPr/>
        </p:nvPicPr>
        <p:blipFill>
          <a:blip r:embed="rId3">
            <a:alphaModFix/>
          </a:blip>
          <a:stretch>
            <a:fillRect/>
          </a:stretch>
        </p:blipFill>
        <p:spPr>
          <a:xfrm>
            <a:off x="2795950" y="2059650"/>
            <a:ext cx="3552100" cy="2518050"/>
          </a:xfrm>
          <a:prstGeom prst="rect">
            <a:avLst/>
          </a:prstGeom>
          <a:noFill/>
          <a:ln>
            <a:noFill/>
          </a:ln>
        </p:spPr>
      </p:pic>
    </p:spTree>
  </p:cSld>
  <p:clrMapOvr>
    <a:masterClrMapping/>
  </p:clrMapOvr>
</p:sld>
</file>

<file path=ppt/slides/slide10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49" name="Shape 1549"/>
        <p:cNvGrpSpPr/>
        <p:nvPr/>
      </p:nvGrpSpPr>
      <p:grpSpPr>
        <a:xfrm>
          <a:off x="0" y="0"/>
          <a:ext cx="0" cy="0"/>
          <a:chOff x="0" y="0"/>
          <a:chExt cx="0" cy="0"/>
        </a:xfrm>
      </p:grpSpPr>
      <p:sp>
        <p:nvSpPr>
          <p:cNvPr id="1550" name="Google Shape;1550;p130"/>
          <p:cNvSpPr txBox="1"/>
          <p:nvPr>
            <p:ph idx="1" type="subTitle"/>
          </p:nvPr>
        </p:nvSpPr>
        <p:spPr>
          <a:xfrm>
            <a:off x="976800" y="2179500"/>
            <a:ext cx="7190400" cy="1962300"/>
          </a:xfrm>
          <a:prstGeom prst="rect">
            <a:avLst/>
          </a:prstGeom>
        </p:spPr>
        <p:txBody>
          <a:bodyPr anchorCtr="0" anchor="t" bIns="91425" lIns="91425" spcFirstLastPara="1" rIns="91425" wrap="square" tIns="91425">
            <a:noAutofit/>
          </a:bodyPr>
          <a:lstStyle/>
          <a:p>
            <a:pPr indent="0" lvl="0" marL="12700" marR="12700" rtl="0" algn="l">
              <a:lnSpc>
                <a:spcPct val="100000"/>
              </a:lnSpc>
              <a:spcBef>
                <a:spcPts val="200"/>
              </a:spcBef>
              <a:spcAft>
                <a:spcPts val="0"/>
              </a:spcAft>
              <a:buNone/>
            </a:pPr>
            <a:r>
              <a:rPr i="1" lang="en" sz="1800">
                <a:solidFill>
                  <a:schemeClr val="accent3"/>
                </a:solidFill>
              </a:rPr>
              <a:t>Grau de alfabetização das pessoas, com idade entre 18 a 45 anos, na cidade  de Ilhéus.</a:t>
            </a:r>
            <a:endParaRPr i="1" sz="1800">
              <a:solidFill>
                <a:schemeClr val="accent3"/>
              </a:solidFill>
            </a:endParaRPr>
          </a:p>
        </p:txBody>
      </p:sp>
      <p:sp>
        <p:nvSpPr>
          <p:cNvPr id="1551" name="Google Shape;1551;p130"/>
          <p:cNvSpPr txBox="1"/>
          <p:nvPr>
            <p:ph type="title"/>
          </p:nvPr>
        </p:nvSpPr>
        <p:spPr>
          <a:xfrm>
            <a:off x="976800" y="1598100"/>
            <a:ext cx="7190400" cy="5727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Exemplo</a:t>
            </a:r>
            <a:endParaRPr/>
          </a:p>
        </p:txBody>
      </p:sp>
      <p:cxnSp>
        <p:nvCxnSpPr>
          <p:cNvPr id="1552" name="Google Shape;1552;p130"/>
          <p:cNvCxnSpPr>
            <a:stCxn id="1551" idx="2"/>
            <a:endCxn id="1550" idx="0"/>
          </p:cNvCxnSpPr>
          <p:nvPr/>
        </p:nvCxnSpPr>
        <p:spPr>
          <a:xfrm>
            <a:off x="4572000" y="2170800"/>
            <a:ext cx="0" cy="8700"/>
          </a:xfrm>
          <a:prstGeom prst="straightConnector1">
            <a:avLst/>
          </a:prstGeom>
          <a:noFill/>
          <a:ln cap="flat" cmpd="sng" w="9525">
            <a:solidFill>
              <a:schemeClr val="dk1"/>
            </a:solidFill>
            <a:prstDash val="solid"/>
            <a:round/>
            <a:headEnd len="med" w="med" type="none"/>
            <a:tailEnd len="med" w="med" type="none"/>
          </a:ln>
        </p:spPr>
      </p:cxnSp>
      <p:cxnSp>
        <p:nvCxnSpPr>
          <p:cNvPr id="1553" name="Google Shape;1553;p130"/>
          <p:cNvCxnSpPr>
            <a:stCxn id="1554" idx="2"/>
            <a:endCxn id="1555" idx="0"/>
          </p:cNvCxnSpPr>
          <p:nvPr/>
        </p:nvCxnSpPr>
        <p:spPr>
          <a:xfrm>
            <a:off x="6510444" y="2423775"/>
            <a:ext cx="0" cy="0"/>
          </a:xfrm>
          <a:prstGeom prst="straightConnector1">
            <a:avLst/>
          </a:prstGeom>
          <a:noFill/>
          <a:ln cap="flat" cmpd="sng" w="9525">
            <a:solidFill>
              <a:schemeClr val="dk1"/>
            </a:solidFill>
            <a:prstDash val="solid"/>
            <a:round/>
            <a:headEnd len="med" w="med" type="none"/>
            <a:tailEnd len="med" w="med" type="none"/>
          </a:ln>
        </p:spPr>
      </p:cxnSp>
      <p:sp>
        <p:nvSpPr>
          <p:cNvPr id="1556" name="Google Shape;1556;p130"/>
          <p:cNvSpPr txBox="1"/>
          <p:nvPr>
            <p:ph idx="4" type="title"/>
          </p:nvPr>
        </p:nvSpPr>
        <p:spPr>
          <a:xfrm>
            <a:off x="234300" y="830400"/>
            <a:ext cx="8675400" cy="767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Amostragem por Áreas</a:t>
            </a:r>
            <a:endParaRPr/>
          </a:p>
        </p:txBody>
      </p:sp>
      <p:sp>
        <p:nvSpPr>
          <p:cNvPr id="1557" name="Google Shape;1557;p130"/>
          <p:cNvSpPr/>
          <p:nvPr/>
        </p:nvSpPr>
        <p:spPr>
          <a:xfrm>
            <a:off x="274325" y="0"/>
            <a:ext cx="767700" cy="7677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2100">
                <a:solidFill>
                  <a:schemeClr val="lt1"/>
                </a:solidFill>
                <a:highlight>
                  <a:schemeClr val="dk1"/>
                </a:highlight>
                <a:latin typeface="Russo One"/>
                <a:ea typeface="Russo One"/>
                <a:cs typeface="Russo One"/>
                <a:sym typeface="Russo One"/>
              </a:rPr>
              <a:t>03</a:t>
            </a:r>
            <a:endParaRPr sz="2100">
              <a:solidFill>
                <a:schemeClr val="lt1"/>
              </a:solidFill>
              <a:highlight>
                <a:schemeClr val="dk1"/>
              </a:highlight>
              <a:latin typeface="Russo One"/>
              <a:ea typeface="Russo One"/>
              <a:cs typeface="Russo One"/>
              <a:sym typeface="Russo One"/>
            </a:endParaRPr>
          </a:p>
        </p:txBody>
      </p:sp>
      <p:sp>
        <p:nvSpPr>
          <p:cNvPr id="1558" name="Google Shape;1558;p130"/>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1559" name="Google Shape;1559;p130"/>
          <p:cNvSpPr txBox="1"/>
          <p:nvPr/>
        </p:nvSpPr>
        <p:spPr>
          <a:xfrm>
            <a:off x="1231850" y="168300"/>
            <a:ext cx="77964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600">
                <a:solidFill>
                  <a:schemeClr val="dk1"/>
                </a:solidFill>
                <a:latin typeface="Sofia Sans"/>
                <a:ea typeface="Sofia Sans"/>
                <a:cs typeface="Sofia Sans"/>
                <a:sym typeface="Sofia Sans"/>
              </a:rPr>
              <a:t>Exemplos práticos</a:t>
            </a:r>
            <a:endParaRPr b="1" sz="1600">
              <a:solidFill>
                <a:schemeClr val="dk1"/>
              </a:solidFill>
              <a:latin typeface="Sofia Sans"/>
              <a:ea typeface="Sofia Sans"/>
              <a:cs typeface="Sofia Sans"/>
              <a:sym typeface="Sofia Sans"/>
            </a:endParaRPr>
          </a:p>
        </p:txBody>
      </p:sp>
    </p:spTree>
  </p:cSld>
  <p:clrMapOvr>
    <a:masterClrMapping/>
  </p:clrMapOvr>
</p:sld>
</file>

<file path=ppt/slides/slide10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63" name="Shape 1563"/>
        <p:cNvGrpSpPr/>
        <p:nvPr/>
      </p:nvGrpSpPr>
      <p:grpSpPr>
        <a:xfrm>
          <a:off x="0" y="0"/>
          <a:ext cx="0" cy="0"/>
          <a:chOff x="0" y="0"/>
          <a:chExt cx="0" cy="0"/>
        </a:xfrm>
      </p:grpSpPr>
      <p:sp>
        <p:nvSpPr>
          <p:cNvPr id="1564" name="Google Shape;1564;p131"/>
          <p:cNvSpPr txBox="1"/>
          <p:nvPr>
            <p:ph idx="1" type="subTitle"/>
          </p:nvPr>
        </p:nvSpPr>
        <p:spPr>
          <a:xfrm>
            <a:off x="976800" y="2179500"/>
            <a:ext cx="7190400" cy="2327700"/>
          </a:xfrm>
          <a:prstGeom prst="rect">
            <a:avLst/>
          </a:prstGeom>
        </p:spPr>
        <p:txBody>
          <a:bodyPr anchorCtr="0" anchor="t" bIns="91425" lIns="91425" spcFirstLastPara="1" rIns="91425" wrap="square" tIns="91425">
            <a:noAutofit/>
          </a:bodyPr>
          <a:lstStyle/>
          <a:p>
            <a:pPr indent="-342900" lvl="0" marL="457200" marR="50800" rtl="0" algn="just">
              <a:lnSpc>
                <a:spcPct val="100000"/>
              </a:lnSpc>
              <a:spcBef>
                <a:spcPts val="100"/>
              </a:spcBef>
              <a:spcAft>
                <a:spcPts val="0"/>
              </a:spcAft>
              <a:buClr>
                <a:schemeClr val="accent3"/>
              </a:buClr>
              <a:buSzPts val="1800"/>
              <a:buAutoNum type="arabicPeriod"/>
            </a:pPr>
            <a:r>
              <a:rPr i="1" lang="en" sz="1800">
                <a:solidFill>
                  <a:schemeClr val="accent3"/>
                </a:solidFill>
              </a:rPr>
              <a:t>A cidade de Ilhéus foi dividida em 100 áreas menores.</a:t>
            </a:r>
            <a:endParaRPr i="1" sz="1800">
              <a:solidFill>
                <a:schemeClr val="accent3"/>
              </a:solidFill>
            </a:endParaRPr>
          </a:p>
          <a:p>
            <a:pPr indent="-342900" lvl="0" marL="457200" rtl="0" algn="just">
              <a:lnSpc>
                <a:spcPct val="100000"/>
              </a:lnSpc>
              <a:spcBef>
                <a:spcPts val="0"/>
              </a:spcBef>
              <a:spcAft>
                <a:spcPts val="0"/>
              </a:spcAft>
              <a:buClr>
                <a:schemeClr val="accent3"/>
              </a:buClr>
              <a:buSzPts val="1800"/>
              <a:buAutoNum type="arabicPeriod"/>
            </a:pPr>
            <a:r>
              <a:rPr i="1" lang="en" sz="1800">
                <a:solidFill>
                  <a:schemeClr val="accent3"/>
                </a:solidFill>
              </a:rPr>
              <a:t>Através de amostragem aleatória simples, foram sorteadas 20 dentre as 100  áreas</a:t>
            </a:r>
            <a:endParaRPr i="1" sz="1800">
              <a:solidFill>
                <a:schemeClr val="accent3"/>
              </a:solidFill>
            </a:endParaRPr>
          </a:p>
          <a:p>
            <a:pPr indent="-342900" lvl="0" marL="457200" rtl="0" algn="just">
              <a:lnSpc>
                <a:spcPct val="100000"/>
              </a:lnSpc>
              <a:spcBef>
                <a:spcPts val="0"/>
              </a:spcBef>
              <a:spcAft>
                <a:spcPts val="0"/>
              </a:spcAft>
              <a:buClr>
                <a:schemeClr val="accent3"/>
              </a:buClr>
              <a:buSzPts val="1800"/>
              <a:buAutoNum type="arabicPeriod"/>
            </a:pPr>
            <a:r>
              <a:rPr i="1" lang="en" sz="1800">
                <a:solidFill>
                  <a:schemeClr val="accent3"/>
                </a:solidFill>
              </a:rPr>
              <a:t>E então das 20 áreas, foram sorteados 30 pessoas alfabetizadas, com idades entre 18 e 45 anos para comporem a amostra.</a:t>
            </a:r>
            <a:endParaRPr i="1" sz="1800">
              <a:solidFill>
                <a:schemeClr val="accent3"/>
              </a:solidFill>
            </a:endParaRPr>
          </a:p>
        </p:txBody>
      </p:sp>
      <p:sp>
        <p:nvSpPr>
          <p:cNvPr id="1565" name="Google Shape;1565;p131"/>
          <p:cNvSpPr txBox="1"/>
          <p:nvPr>
            <p:ph type="title"/>
          </p:nvPr>
        </p:nvSpPr>
        <p:spPr>
          <a:xfrm>
            <a:off x="976800" y="1598100"/>
            <a:ext cx="7190400" cy="5727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Procedimento</a:t>
            </a:r>
            <a:endParaRPr/>
          </a:p>
        </p:txBody>
      </p:sp>
      <p:cxnSp>
        <p:nvCxnSpPr>
          <p:cNvPr id="1566" name="Google Shape;1566;p131"/>
          <p:cNvCxnSpPr>
            <a:stCxn id="1565" idx="2"/>
            <a:endCxn id="1564" idx="0"/>
          </p:cNvCxnSpPr>
          <p:nvPr/>
        </p:nvCxnSpPr>
        <p:spPr>
          <a:xfrm>
            <a:off x="4572000" y="2170800"/>
            <a:ext cx="0" cy="8700"/>
          </a:xfrm>
          <a:prstGeom prst="straightConnector1">
            <a:avLst/>
          </a:prstGeom>
          <a:noFill/>
          <a:ln cap="flat" cmpd="sng" w="9525">
            <a:solidFill>
              <a:schemeClr val="dk1"/>
            </a:solidFill>
            <a:prstDash val="solid"/>
            <a:round/>
            <a:headEnd len="med" w="med" type="none"/>
            <a:tailEnd len="med" w="med" type="none"/>
          </a:ln>
        </p:spPr>
      </p:cxnSp>
      <p:cxnSp>
        <p:nvCxnSpPr>
          <p:cNvPr id="1567" name="Google Shape;1567;p131"/>
          <p:cNvCxnSpPr>
            <a:stCxn id="1568" idx="2"/>
            <a:endCxn id="1569" idx="0"/>
          </p:cNvCxnSpPr>
          <p:nvPr/>
        </p:nvCxnSpPr>
        <p:spPr>
          <a:xfrm>
            <a:off x="6510444" y="2423775"/>
            <a:ext cx="0" cy="0"/>
          </a:xfrm>
          <a:prstGeom prst="straightConnector1">
            <a:avLst/>
          </a:prstGeom>
          <a:noFill/>
          <a:ln cap="flat" cmpd="sng" w="9525">
            <a:solidFill>
              <a:schemeClr val="dk1"/>
            </a:solidFill>
            <a:prstDash val="solid"/>
            <a:round/>
            <a:headEnd len="med" w="med" type="none"/>
            <a:tailEnd len="med" w="med" type="none"/>
          </a:ln>
        </p:spPr>
      </p:cxnSp>
      <p:sp>
        <p:nvSpPr>
          <p:cNvPr id="1570" name="Google Shape;1570;p131"/>
          <p:cNvSpPr txBox="1"/>
          <p:nvPr>
            <p:ph idx="4" type="title"/>
          </p:nvPr>
        </p:nvSpPr>
        <p:spPr>
          <a:xfrm>
            <a:off x="234300" y="830400"/>
            <a:ext cx="8675400" cy="767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Amostragem por Áreas</a:t>
            </a:r>
            <a:endParaRPr/>
          </a:p>
        </p:txBody>
      </p:sp>
      <p:sp>
        <p:nvSpPr>
          <p:cNvPr id="1571" name="Google Shape;1571;p131"/>
          <p:cNvSpPr/>
          <p:nvPr/>
        </p:nvSpPr>
        <p:spPr>
          <a:xfrm>
            <a:off x="274325" y="0"/>
            <a:ext cx="767700" cy="7677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2100">
                <a:solidFill>
                  <a:schemeClr val="lt1"/>
                </a:solidFill>
                <a:highlight>
                  <a:schemeClr val="dk1"/>
                </a:highlight>
                <a:latin typeface="Russo One"/>
                <a:ea typeface="Russo One"/>
                <a:cs typeface="Russo One"/>
                <a:sym typeface="Russo One"/>
              </a:rPr>
              <a:t>03</a:t>
            </a:r>
            <a:endParaRPr sz="2100">
              <a:solidFill>
                <a:schemeClr val="lt1"/>
              </a:solidFill>
              <a:highlight>
                <a:schemeClr val="dk1"/>
              </a:highlight>
              <a:latin typeface="Russo One"/>
              <a:ea typeface="Russo One"/>
              <a:cs typeface="Russo One"/>
              <a:sym typeface="Russo One"/>
            </a:endParaRPr>
          </a:p>
        </p:txBody>
      </p:sp>
      <p:sp>
        <p:nvSpPr>
          <p:cNvPr id="1572" name="Google Shape;1572;p131"/>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1573" name="Google Shape;1573;p131"/>
          <p:cNvSpPr txBox="1"/>
          <p:nvPr/>
        </p:nvSpPr>
        <p:spPr>
          <a:xfrm>
            <a:off x="1231850" y="168300"/>
            <a:ext cx="77964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600">
                <a:solidFill>
                  <a:schemeClr val="dk1"/>
                </a:solidFill>
                <a:latin typeface="Sofia Sans"/>
                <a:ea typeface="Sofia Sans"/>
                <a:cs typeface="Sofia Sans"/>
                <a:sym typeface="Sofia Sans"/>
              </a:rPr>
              <a:t>Exemplos práticos</a:t>
            </a:r>
            <a:endParaRPr b="1" sz="1600">
              <a:solidFill>
                <a:schemeClr val="dk1"/>
              </a:solidFill>
              <a:latin typeface="Sofia Sans"/>
              <a:ea typeface="Sofia Sans"/>
              <a:cs typeface="Sofia Sans"/>
              <a:sym typeface="Sofia Sans"/>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5" name="Shape 325"/>
        <p:cNvGrpSpPr/>
        <p:nvPr/>
      </p:nvGrpSpPr>
      <p:grpSpPr>
        <a:xfrm>
          <a:off x="0" y="0"/>
          <a:ext cx="0" cy="0"/>
          <a:chOff x="0" y="0"/>
          <a:chExt cx="0" cy="0"/>
        </a:xfrm>
      </p:grpSpPr>
      <p:sp>
        <p:nvSpPr>
          <p:cNvPr id="326" name="Google Shape;326;p33"/>
          <p:cNvSpPr txBox="1"/>
          <p:nvPr>
            <p:ph type="title"/>
          </p:nvPr>
        </p:nvSpPr>
        <p:spPr>
          <a:xfrm>
            <a:off x="468600" y="1134325"/>
            <a:ext cx="8206800" cy="7677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t>População de chicletes</a:t>
            </a:r>
            <a:endParaRPr/>
          </a:p>
        </p:txBody>
      </p:sp>
      <p:sp>
        <p:nvSpPr>
          <p:cNvPr id="327" name="Google Shape;327;p33"/>
          <p:cNvSpPr txBox="1"/>
          <p:nvPr>
            <p:ph idx="1" type="subTitle"/>
          </p:nvPr>
        </p:nvSpPr>
        <p:spPr>
          <a:xfrm>
            <a:off x="863475" y="1902900"/>
            <a:ext cx="7417500" cy="1332000"/>
          </a:xfrm>
          <a:prstGeom prst="rect">
            <a:avLst/>
          </a:prstGeom>
        </p:spPr>
        <p:txBody>
          <a:bodyPr anchorCtr="0" anchor="t" bIns="91425" lIns="91425" spcFirstLastPara="1" rIns="91425" wrap="square" tIns="91425">
            <a:noAutofit/>
          </a:bodyPr>
          <a:lstStyle/>
          <a:p>
            <a:pPr indent="-355600" lvl="0" marL="457200" rtl="0" algn="just">
              <a:spcBef>
                <a:spcPts val="0"/>
              </a:spcBef>
              <a:spcAft>
                <a:spcPts val="0"/>
              </a:spcAft>
              <a:buSzPts val="2000"/>
              <a:buChar char="●"/>
            </a:pPr>
            <a:r>
              <a:rPr lang="en" sz="1800"/>
              <a:t>A D&amp;D </a:t>
            </a:r>
            <a:r>
              <a:rPr lang="en" sz="1800"/>
              <a:t>está realizando</a:t>
            </a:r>
            <a:r>
              <a:rPr lang="en" sz="1800"/>
              <a:t> um estudo ou pesquisa envolvendo toda a população de chicletes, basicamente, eles estão conduzindo um </a:t>
            </a:r>
            <a:r>
              <a:rPr b="1" lang="en" sz="1800"/>
              <a:t>censo</a:t>
            </a:r>
            <a:r>
              <a:rPr lang="en" sz="1800"/>
              <a:t>.</a:t>
            </a:r>
            <a:endParaRPr sz="1800"/>
          </a:p>
        </p:txBody>
      </p:sp>
      <p:sp>
        <p:nvSpPr>
          <p:cNvPr id="328" name="Google Shape;328;p33"/>
          <p:cNvSpPr/>
          <p:nvPr/>
        </p:nvSpPr>
        <p:spPr>
          <a:xfrm>
            <a:off x="274325" y="0"/>
            <a:ext cx="767700" cy="7677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2100">
                <a:solidFill>
                  <a:schemeClr val="lt1"/>
                </a:solidFill>
                <a:highlight>
                  <a:schemeClr val="dk1"/>
                </a:highlight>
                <a:latin typeface="Russo One"/>
                <a:ea typeface="Russo One"/>
                <a:cs typeface="Russo One"/>
                <a:sym typeface="Russo One"/>
              </a:rPr>
              <a:t>01</a:t>
            </a:r>
            <a:endParaRPr sz="2100">
              <a:solidFill>
                <a:schemeClr val="lt1"/>
              </a:solidFill>
              <a:highlight>
                <a:schemeClr val="dk1"/>
              </a:highlight>
              <a:latin typeface="Russo One"/>
              <a:ea typeface="Russo One"/>
              <a:cs typeface="Russo One"/>
              <a:sym typeface="Russo One"/>
            </a:endParaRPr>
          </a:p>
        </p:txBody>
      </p:sp>
      <p:sp>
        <p:nvSpPr>
          <p:cNvPr id="329" name="Google Shape;329;p33"/>
          <p:cNvSpPr txBox="1"/>
          <p:nvPr/>
        </p:nvSpPr>
        <p:spPr>
          <a:xfrm rot="-225006">
            <a:off x="4396950" y="3571839"/>
            <a:ext cx="4128139" cy="1108161"/>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solidFill>
                  <a:schemeClr val="dk1"/>
                </a:solidFill>
                <a:latin typeface="Caveat"/>
                <a:ea typeface="Caveat"/>
                <a:cs typeface="Caveat"/>
                <a:sym typeface="Caveat"/>
              </a:rPr>
              <a:t>Um censo estuda toda uma população</a:t>
            </a:r>
            <a:endParaRPr sz="2000">
              <a:solidFill>
                <a:schemeClr val="dk1"/>
              </a:solidFill>
              <a:latin typeface="Caveat"/>
              <a:ea typeface="Caveat"/>
              <a:cs typeface="Caveat"/>
              <a:sym typeface="Caveat"/>
            </a:endParaRPr>
          </a:p>
          <a:p>
            <a:pPr indent="0" lvl="0" marL="0" rtl="0" algn="l">
              <a:spcBef>
                <a:spcPts val="0"/>
              </a:spcBef>
              <a:spcAft>
                <a:spcPts val="0"/>
              </a:spcAft>
              <a:buNone/>
            </a:pPr>
            <a:r>
              <a:rPr lang="en" sz="2000">
                <a:solidFill>
                  <a:schemeClr val="dk1"/>
                </a:solidFill>
                <a:latin typeface="Caveat"/>
                <a:ea typeface="Caveat"/>
                <a:cs typeface="Caveat"/>
                <a:sym typeface="Caveat"/>
              </a:rPr>
              <a:t>de indivíduos ou coisas. No nosso caso,</a:t>
            </a:r>
            <a:endParaRPr sz="2000">
              <a:solidFill>
                <a:schemeClr val="dk1"/>
              </a:solidFill>
              <a:latin typeface="Caveat"/>
              <a:ea typeface="Caveat"/>
              <a:cs typeface="Caveat"/>
              <a:sym typeface="Caveat"/>
            </a:endParaRPr>
          </a:p>
          <a:p>
            <a:pPr indent="0" lvl="0" marL="0" rtl="0" algn="l">
              <a:spcBef>
                <a:spcPts val="0"/>
              </a:spcBef>
              <a:spcAft>
                <a:spcPts val="0"/>
              </a:spcAft>
              <a:buNone/>
            </a:pPr>
            <a:r>
              <a:rPr lang="en" sz="2000">
                <a:solidFill>
                  <a:schemeClr val="dk1"/>
                </a:solidFill>
                <a:latin typeface="Caveat"/>
                <a:ea typeface="Caveat"/>
                <a:cs typeface="Caveat"/>
                <a:sym typeface="Caveat"/>
              </a:rPr>
              <a:t>chicletes.</a:t>
            </a:r>
            <a:endParaRPr sz="2000">
              <a:solidFill>
                <a:schemeClr val="dk1"/>
              </a:solidFill>
              <a:latin typeface="Caveat"/>
              <a:ea typeface="Caveat"/>
              <a:cs typeface="Caveat"/>
              <a:sym typeface="Caveat"/>
            </a:endParaRPr>
          </a:p>
        </p:txBody>
      </p:sp>
      <p:sp>
        <p:nvSpPr>
          <p:cNvPr id="330" name="Google Shape;330;p33"/>
          <p:cNvSpPr/>
          <p:nvPr/>
        </p:nvSpPr>
        <p:spPr>
          <a:xfrm>
            <a:off x="3649775" y="3234900"/>
            <a:ext cx="1439579" cy="392612"/>
          </a:xfrm>
          <a:custGeom>
            <a:rect b="b" l="l" r="r" t="t"/>
            <a:pathLst>
              <a:path extrusionOk="0" h="13536" w="54334">
                <a:moveTo>
                  <a:pt x="54335" y="13536"/>
                </a:moveTo>
                <a:cubicBezTo>
                  <a:pt x="38621" y="8298"/>
                  <a:pt x="21320" y="-1451"/>
                  <a:pt x="5607" y="3790"/>
                </a:cubicBezTo>
                <a:cubicBezTo>
                  <a:pt x="4227" y="4250"/>
                  <a:pt x="9227" y="0"/>
                  <a:pt x="7772" y="0"/>
                </a:cubicBezTo>
                <a:cubicBezTo>
                  <a:pt x="4190" y="0"/>
                  <a:pt x="-1799" y="5589"/>
                  <a:pt x="734" y="8122"/>
                </a:cubicBezTo>
                <a:cubicBezTo>
                  <a:pt x="3541" y="10929"/>
                  <a:pt x="8675" y="8122"/>
                  <a:pt x="12645" y="8122"/>
                </a:cubicBezTo>
              </a:path>
            </a:pathLst>
          </a:custGeom>
          <a:noFill/>
          <a:ln cap="flat" cmpd="sng" w="38100">
            <a:solidFill>
              <a:schemeClr val="dk1"/>
            </a:solidFill>
            <a:prstDash val="solid"/>
            <a:round/>
            <a:headEnd len="med" w="med" type="none"/>
            <a:tailEnd len="med" w="med" type="none"/>
          </a:ln>
        </p:spPr>
      </p:sp>
      <p:pic>
        <p:nvPicPr>
          <p:cNvPr id="331" name="Google Shape;331;p33"/>
          <p:cNvPicPr preferRelativeResize="0"/>
          <p:nvPr/>
        </p:nvPicPr>
        <p:blipFill>
          <a:blip r:embed="rId3">
            <a:alphaModFix/>
          </a:blip>
          <a:stretch>
            <a:fillRect/>
          </a:stretch>
        </p:blipFill>
        <p:spPr>
          <a:xfrm rot="449637">
            <a:off x="1362601" y="3245051"/>
            <a:ext cx="2759695" cy="2759673"/>
          </a:xfrm>
          <a:prstGeom prst="rect">
            <a:avLst/>
          </a:prstGeom>
          <a:noFill/>
          <a:ln>
            <a:noFill/>
          </a:ln>
        </p:spPr>
      </p:pic>
      <p:sp>
        <p:nvSpPr>
          <p:cNvPr id="332" name="Google Shape;332;p33"/>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333" name="Google Shape;333;p33"/>
          <p:cNvSpPr/>
          <p:nvPr/>
        </p:nvSpPr>
        <p:spPr>
          <a:xfrm>
            <a:off x="1427950" y="2849500"/>
            <a:ext cx="566275" cy="33000"/>
          </a:xfrm>
          <a:custGeom>
            <a:rect b="b" l="l" r="r" t="t"/>
            <a:pathLst>
              <a:path extrusionOk="0" h="1320" w="22651">
                <a:moveTo>
                  <a:pt x="0" y="320"/>
                </a:moveTo>
                <a:cubicBezTo>
                  <a:pt x="4595" y="1341"/>
                  <a:pt x="9380" y="1281"/>
                  <a:pt x="14087" y="1281"/>
                </a:cubicBezTo>
                <a:cubicBezTo>
                  <a:pt x="15795" y="1281"/>
                  <a:pt x="17502" y="1281"/>
                  <a:pt x="19210" y="1281"/>
                </a:cubicBezTo>
                <a:cubicBezTo>
                  <a:pt x="20283" y="1281"/>
                  <a:pt x="23371" y="1441"/>
                  <a:pt x="22412" y="960"/>
                </a:cubicBezTo>
                <a:cubicBezTo>
                  <a:pt x="18596" y="-954"/>
                  <a:pt x="13874" y="960"/>
                  <a:pt x="9605" y="960"/>
                </a:cubicBezTo>
                <a:cubicBezTo>
                  <a:pt x="7897" y="960"/>
                  <a:pt x="6190" y="960"/>
                  <a:pt x="4482" y="960"/>
                </a:cubicBezTo>
                <a:cubicBezTo>
                  <a:pt x="3735" y="960"/>
                  <a:pt x="1494" y="960"/>
                  <a:pt x="2241" y="960"/>
                </a:cubicBezTo>
                <a:cubicBezTo>
                  <a:pt x="6084" y="960"/>
                  <a:pt x="9929" y="842"/>
                  <a:pt x="13767" y="640"/>
                </a:cubicBezTo>
                <a:cubicBezTo>
                  <a:pt x="15472" y="550"/>
                  <a:pt x="17199" y="399"/>
                  <a:pt x="18890" y="640"/>
                </a:cubicBezTo>
                <a:cubicBezTo>
                  <a:pt x="19533" y="732"/>
                  <a:pt x="21460" y="960"/>
                  <a:pt x="20811" y="960"/>
                </a:cubicBezTo>
                <a:cubicBezTo>
                  <a:pt x="14613" y="960"/>
                  <a:pt x="8439" y="0"/>
                  <a:pt x="2241" y="0"/>
                </a:cubicBezTo>
              </a:path>
            </a:pathLst>
          </a:custGeom>
          <a:noFill/>
          <a:ln cap="flat" cmpd="sng" w="19050">
            <a:solidFill>
              <a:schemeClr val="dk1"/>
            </a:solidFill>
            <a:prstDash val="solid"/>
            <a:round/>
            <a:headEnd len="med" w="med" type="none"/>
            <a:tailEnd len="med" w="med" type="none"/>
          </a:ln>
        </p:spPr>
      </p:sp>
      <p:sp>
        <p:nvSpPr>
          <p:cNvPr id="334" name="Google Shape;334;p33"/>
          <p:cNvSpPr txBox="1"/>
          <p:nvPr/>
        </p:nvSpPr>
        <p:spPr>
          <a:xfrm>
            <a:off x="1245275" y="153000"/>
            <a:ext cx="77964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800">
                <a:solidFill>
                  <a:schemeClr val="dk1"/>
                </a:solidFill>
                <a:latin typeface="Sofia Sans"/>
                <a:ea typeface="Sofia Sans"/>
                <a:cs typeface="Sofia Sans"/>
                <a:sym typeface="Sofia Sans"/>
              </a:rPr>
              <a:t>O teste de sabor da D&amp;D</a:t>
            </a:r>
            <a:endParaRPr b="1" sz="1800">
              <a:solidFill>
                <a:schemeClr val="dk1"/>
              </a:solidFill>
              <a:latin typeface="Sofia Sans"/>
              <a:ea typeface="Sofia Sans"/>
              <a:cs typeface="Sofia Sans"/>
              <a:sym typeface="Sofia Sans"/>
            </a:endParaRPr>
          </a:p>
        </p:txBody>
      </p:sp>
    </p:spTree>
  </p:cSld>
  <p:clrMapOvr>
    <a:masterClrMapping/>
  </p:clrMapOvr>
</p:sld>
</file>

<file path=ppt/slides/slide1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77" name="Shape 1577"/>
        <p:cNvGrpSpPr/>
        <p:nvPr/>
      </p:nvGrpSpPr>
      <p:grpSpPr>
        <a:xfrm>
          <a:off x="0" y="0"/>
          <a:ext cx="0" cy="0"/>
          <a:chOff x="0" y="0"/>
          <a:chExt cx="0" cy="0"/>
        </a:xfrm>
      </p:grpSpPr>
      <p:sp>
        <p:nvSpPr>
          <p:cNvPr id="1578" name="Google Shape;1578;p132"/>
          <p:cNvSpPr/>
          <p:nvPr/>
        </p:nvSpPr>
        <p:spPr>
          <a:xfrm>
            <a:off x="2287500" y="3962400"/>
            <a:ext cx="1326600" cy="11370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Sofia Sans"/>
              <a:ea typeface="Sofia Sans"/>
              <a:cs typeface="Sofia Sans"/>
              <a:sym typeface="Sofia Sans"/>
            </a:endParaRPr>
          </a:p>
        </p:txBody>
      </p:sp>
      <p:sp>
        <p:nvSpPr>
          <p:cNvPr id="1579" name="Google Shape;1579;p132"/>
          <p:cNvSpPr txBox="1"/>
          <p:nvPr>
            <p:ph type="title"/>
          </p:nvPr>
        </p:nvSpPr>
        <p:spPr>
          <a:xfrm>
            <a:off x="1297200" y="945925"/>
            <a:ext cx="6549600" cy="7677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t>Amostragem por Grupos</a:t>
            </a:r>
            <a:endParaRPr/>
          </a:p>
        </p:txBody>
      </p:sp>
      <p:sp>
        <p:nvSpPr>
          <p:cNvPr id="1580" name="Google Shape;1580;p132"/>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1581" name="Google Shape;1581;p132"/>
          <p:cNvSpPr/>
          <p:nvPr/>
        </p:nvSpPr>
        <p:spPr>
          <a:xfrm>
            <a:off x="274325" y="0"/>
            <a:ext cx="767700" cy="7677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2100">
                <a:solidFill>
                  <a:schemeClr val="lt1"/>
                </a:solidFill>
                <a:highlight>
                  <a:schemeClr val="dk1"/>
                </a:highlight>
                <a:latin typeface="Russo One"/>
                <a:ea typeface="Russo One"/>
                <a:cs typeface="Russo One"/>
                <a:sym typeface="Russo One"/>
              </a:rPr>
              <a:t>03</a:t>
            </a:r>
            <a:endParaRPr sz="2100">
              <a:solidFill>
                <a:schemeClr val="lt1"/>
              </a:solidFill>
              <a:highlight>
                <a:schemeClr val="dk1"/>
              </a:highlight>
              <a:latin typeface="Russo One"/>
              <a:ea typeface="Russo One"/>
              <a:cs typeface="Russo One"/>
              <a:sym typeface="Russo One"/>
            </a:endParaRPr>
          </a:p>
        </p:txBody>
      </p:sp>
      <p:sp>
        <p:nvSpPr>
          <p:cNvPr id="1582" name="Google Shape;1582;p132"/>
          <p:cNvSpPr txBox="1"/>
          <p:nvPr/>
        </p:nvSpPr>
        <p:spPr>
          <a:xfrm>
            <a:off x="1231850" y="168300"/>
            <a:ext cx="77964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600">
                <a:solidFill>
                  <a:schemeClr val="dk1"/>
                </a:solidFill>
                <a:latin typeface="Sofia Sans"/>
                <a:ea typeface="Sofia Sans"/>
                <a:cs typeface="Sofia Sans"/>
                <a:sym typeface="Sofia Sans"/>
              </a:rPr>
              <a:t>Exemplos práticos</a:t>
            </a:r>
            <a:endParaRPr b="1" sz="1600">
              <a:solidFill>
                <a:schemeClr val="dk1"/>
              </a:solidFill>
              <a:latin typeface="Sofia Sans"/>
              <a:ea typeface="Sofia Sans"/>
              <a:cs typeface="Sofia Sans"/>
              <a:sym typeface="Sofia Sans"/>
            </a:endParaRPr>
          </a:p>
        </p:txBody>
      </p:sp>
      <p:pic>
        <p:nvPicPr>
          <p:cNvPr id="1583" name="Google Shape;1583;p132"/>
          <p:cNvPicPr preferRelativeResize="0"/>
          <p:nvPr/>
        </p:nvPicPr>
        <p:blipFill>
          <a:blip r:embed="rId3">
            <a:alphaModFix/>
          </a:blip>
          <a:stretch>
            <a:fillRect/>
          </a:stretch>
        </p:blipFill>
        <p:spPr>
          <a:xfrm>
            <a:off x="2493750" y="1832075"/>
            <a:ext cx="4156500" cy="2765375"/>
          </a:xfrm>
          <a:prstGeom prst="rect">
            <a:avLst/>
          </a:prstGeom>
          <a:noFill/>
          <a:ln>
            <a:noFill/>
          </a:ln>
        </p:spPr>
      </p:pic>
    </p:spTree>
  </p:cSld>
  <p:clrMapOvr>
    <a:masterClrMapping/>
  </p:clrMapOvr>
</p:sld>
</file>

<file path=ppt/slides/slide1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87" name="Shape 1587"/>
        <p:cNvGrpSpPr/>
        <p:nvPr/>
      </p:nvGrpSpPr>
      <p:grpSpPr>
        <a:xfrm>
          <a:off x="0" y="0"/>
          <a:ext cx="0" cy="0"/>
          <a:chOff x="0" y="0"/>
          <a:chExt cx="0" cy="0"/>
        </a:xfrm>
      </p:grpSpPr>
      <p:sp>
        <p:nvSpPr>
          <p:cNvPr id="1588" name="Google Shape;1588;p133"/>
          <p:cNvSpPr txBox="1"/>
          <p:nvPr>
            <p:ph idx="1" type="subTitle"/>
          </p:nvPr>
        </p:nvSpPr>
        <p:spPr>
          <a:xfrm>
            <a:off x="976800" y="2179500"/>
            <a:ext cx="7190400" cy="1962300"/>
          </a:xfrm>
          <a:prstGeom prst="rect">
            <a:avLst/>
          </a:prstGeom>
        </p:spPr>
        <p:txBody>
          <a:bodyPr anchorCtr="0" anchor="t" bIns="91425" lIns="91425" spcFirstLastPara="1" rIns="91425" wrap="square" tIns="91425">
            <a:noAutofit/>
          </a:bodyPr>
          <a:lstStyle/>
          <a:p>
            <a:pPr indent="0" lvl="0" marL="12700" marR="12700" rtl="0" algn="l">
              <a:lnSpc>
                <a:spcPct val="100000"/>
              </a:lnSpc>
              <a:spcBef>
                <a:spcPts val="200"/>
              </a:spcBef>
              <a:spcAft>
                <a:spcPts val="0"/>
              </a:spcAft>
              <a:buNone/>
            </a:pPr>
            <a:r>
              <a:rPr i="1" lang="en" sz="1800">
                <a:solidFill>
                  <a:schemeClr val="accent3"/>
                </a:solidFill>
              </a:rPr>
              <a:t>Deseja-se descobrir a carreira profissional que alunos das escolas da Bahia  desejam seguir.</a:t>
            </a:r>
            <a:endParaRPr i="1" sz="1800">
              <a:solidFill>
                <a:schemeClr val="accent3"/>
              </a:solidFill>
            </a:endParaRPr>
          </a:p>
        </p:txBody>
      </p:sp>
      <p:sp>
        <p:nvSpPr>
          <p:cNvPr id="1589" name="Google Shape;1589;p133"/>
          <p:cNvSpPr txBox="1"/>
          <p:nvPr>
            <p:ph type="title"/>
          </p:nvPr>
        </p:nvSpPr>
        <p:spPr>
          <a:xfrm>
            <a:off x="976800" y="1598100"/>
            <a:ext cx="7190400" cy="5727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Exemplo</a:t>
            </a:r>
            <a:endParaRPr/>
          </a:p>
        </p:txBody>
      </p:sp>
      <p:cxnSp>
        <p:nvCxnSpPr>
          <p:cNvPr id="1590" name="Google Shape;1590;p133"/>
          <p:cNvCxnSpPr>
            <a:stCxn id="1589" idx="2"/>
            <a:endCxn id="1588" idx="0"/>
          </p:cNvCxnSpPr>
          <p:nvPr/>
        </p:nvCxnSpPr>
        <p:spPr>
          <a:xfrm>
            <a:off x="4572000" y="2170800"/>
            <a:ext cx="0" cy="8700"/>
          </a:xfrm>
          <a:prstGeom prst="straightConnector1">
            <a:avLst/>
          </a:prstGeom>
          <a:noFill/>
          <a:ln cap="flat" cmpd="sng" w="9525">
            <a:solidFill>
              <a:schemeClr val="dk1"/>
            </a:solidFill>
            <a:prstDash val="solid"/>
            <a:round/>
            <a:headEnd len="med" w="med" type="none"/>
            <a:tailEnd len="med" w="med" type="none"/>
          </a:ln>
        </p:spPr>
      </p:cxnSp>
      <p:cxnSp>
        <p:nvCxnSpPr>
          <p:cNvPr id="1591" name="Google Shape;1591;p133"/>
          <p:cNvCxnSpPr>
            <a:stCxn id="1592" idx="2"/>
            <a:endCxn id="1593" idx="0"/>
          </p:cNvCxnSpPr>
          <p:nvPr/>
        </p:nvCxnSpPr>
        <p:spPr>
          <a:xfrm>
            <a:off x="6510444" y="2423775"/>
            <a:ext cx="0" cy="0"/>
          </a:xfrm>
          <a:prstGeom prst="straightConnector1">
            <a:avLst/>
          </a:prstGeom>
          <a:noFill/>
          <a:ln cap="flat" cmpd="sng" w="9525">
            <a:solidFill>
              <a:schemeClr val="dk1"/>
            </a:solidFill>
            <a:prstDash val="solid"/>
            <a:round/>
            <a:headEnd len="med" w="med" type="none"/>
            <a:tailEnd len="med" w="med" type="none"/>
          </a:ln>
        </p:spPr>
      </p:cxnSp>
      <p:sp>
        <p:nvSpPr>
          <p:cNvPr id="1594" name="Google Shape;1594;p133"/>
          <p:cNvSpPr txBox="1"/>
          <p:nvPr>
            <p:ph idx="4" type="title"/>
          </p:nvPr>
        </p:nvSpPr>
        <p:spPr>
          <a:xfrm>
            <a:off x="234300" y="830400"/>
            <a:ext cx="8675400" cy="767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Amostragem por Grupos</a:t>
            </a:r>
            <a:endParaRPr/>
          </a:p>
        </p:txBody>
      </p:sp>
      <p:sp>
        <p:nvSpPr>
          <p:cNvPr id="1595" name="Google Shape;1595;p133"/>
          <p:cNvSpPr/>
          <p:nvPr/>
        </p:nvSpPr>
        <p:spPr>
          <a:xfrm>
            <a:off x="274325" y="0"/>
            <a:ext cx="767700" cy="7677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2100">
                <a:solidFill>
                  <a:schemeClr val="lt1"/>
                </a:solidFill>
                <a:highlight>
                  <a:schemeClr val="dk1"/>
                </a:highlight>
                <a:latin typeface="Russo One"/>
                <a:ea typeface="Russo One"/>
                <a:cs typeface="Russo One"/>
                <a:sym typeface="Russo One"/>
              </a:rPr>
              <a:t>03</a:t>
            </a:r>
            <a:endParaRPr sz="2100">
              <a:solidFill>
                <a:schemeClr val="lt1"/>
              </a:solidFill>
              <a:highlight>
                <a:schemeClr val="dk1"/>
              </a:highlight>
              <a:latin typeface="Russo One"/>
              <a:ea typeface="Russo One"/>
              <a:cs typeface="Russo One"/>
              <a:sym typeface="Russo One"/>
            </a:endParaRPr>
          </a:p>
        </p:txBody>
      </p:sp>
      <p:sp>
        <p:nvSpPr>
          <p:cNvPr id="1596" name="Google Shape;1596;p133"/>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1597" name="Google Shape;1597;p133"/>
          <p:cNvSpPr txBox="1"/>
          <p:nvPr/>
        </p:nvSpPr>
        <p:spPr>
          <a:xfrm>
            <a:off x="1231850" y="168300"/>
            <a:ext cx="77964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600">
                <a:solidFill>
                  <a:schemeClr val="dk1"/>
                </a:solidFill>
                <a:latin typeface="Sofia Sans"/>
                <a:ea typeface="Sofia Sans"/>
                <a:cs typeface="Sofia Sans"/>
                <a:sym typeface="Sofia Sans"/>
              </a:rPr>
              <a:t>Exemplos práticos</a:t>
            </a:r>
            <a:endParaRPr b="1" sz="1600">
              <a:solidFill>
                <a:schemeClr val="dk1"/>
              </a:solidFill>
              <a:latin typeface="Sofia Sans"/>
              <a:ea typeface="Sofia Sans"/>
              <a:cs typeface="Sofia Sans"/>
              <a:sym typeface="Sofia Sans"/>
            </a:endParaRPr>
          </a:p>
        </p:txBody>
      </p:sp>
    </p:spTree>
  </p:cSld>
  <p:clrMapOvr>
    <a:masterClrMapping/>
  </p:clrMapOvr>
</p:sld>
</file>

<file path=ppt/slides/slide1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01" name="Shape 1601"/>
        <p:cNvGrpSpPr/>
        <p:nvPr/>
      </p:nvGrpSpPr>
      <p:grpSpPr>
        <a:xfrm>
          <a:off x="0" y="0"/>
          <a:ext cx="0" cy="0"/>
          <a:chOff x="0" y="0"/>
          <a:chExt cx="0" cy="0"/>
        </a:xfrm>
      </p:grpSpPr>
      <p:sp>
        <p:nvSpPr>
          <p:cNvPr id="1602" name="Google Shape;1602;p134"/>
          <p:cNvSpPr txBox="1"/>
          <p:nvPr>
            <p:ph idx="1" type="subTitle"/>
          </p:nvPr>
        </p:nvSpPr>
        <p:spPr>
          <a:xfrm>
            <a:off x="976800" y="2179500"/>
            <a:ext cx="7190400" cy="1962300"/>
          </a:xfrm>
          <a:prstGeom prst="rect">
            <a:avLst/>
          </a:prstGeom>
        </p:spPr>
        <p:txBody>
          <a:bodyPr anchorCtr="0" anchor="t" bIns="91425" lIns="91425" spcFirstLastPara="1" rIns="91425" wrap="square" tIns="91425">
            <a:noAutofit/>
          </a:bodyPr>
          <a:lstStyle/>
          <a:p>
            <a:pPr indent="-342900" lvl="0" marL="457200" marR="38100" rtl="0" algn="just">
              <a:lnSpc>
                <a:spcPct val="100000"/>
              </a:lnSpc>
              <a:spcBef>
                <a:spcPts val="100"/>
              </a:spcBef>
              <a:spcAft>
                <a:spcPts val="0"/>
              </a:spcAft>
              <a:buClr>
                <a:schemeClr val="accent3"/>
              </a:buClr>
              <a:buSzPts val="1800"/>
              <a:buFont typeface="Sofia Sans"/>
              <a:buAutoNum type="arabicPeriod"/>
            </a:pPr>
            <a:r>
              <a:rPr i="1" lang="en" sz="1800">
                <a:solidFill>
                  <a:schemeClr val="accent3"/>
                </a:solidFill>
              </a:rPr>
              <a:t>Elabora-se uma lista de escolas baianas, e realiza o sorteio;</a:t>
            </a:r>
            <a:endParaRPr i="1" sz="1800">
              <a:solidFill>
                <a:schemeClr val="accent3"/>
              </a:solidFill>
            </a:endParaRPr>
          </a:p>
          <a:p>
            <a:pPr indent="-342900" lvl="0" marL="457200" rtl="0" algn="just">
              <a:lnSpc>
                <a:spcPct val="100000"/>
              </a:lnSpc>
              <a:spcBef>
                <a:spcPts val="0"/>
              </a:spcBef>
              <a:spcAft>
                <a:spcPts val="0"/>
              </a:spcAft>
              <a:buClr>
                <a:schemeClr val="accent3"/>
              </a:buClr>
              <a:buSzPts val="1800"/>
              <a:buFont typeface="Sofia Sans"/>
              <a:buAutoNum type="arabicPeriod"/>
            </a:pPr>
            <a:r>
              <a:rPr i="1" lang="en" sz="1800">
                <a:solidFill>
                  <a:schemeClr val="accent3"/>
                </a:solidFill>
              </a:rPr>
              <a:t>Das escolas sorteadas, cria-se uma lista de turmas e realiza o sorteio;</a:t>
            </a:r>
            <a:endParaRPr i="1" sz="1800">
              <a:solidFill>
                <a:schemeClr val="accent3"/>
              </a:solidFill>
            </a:endParaRPr>
          </a:p>
          <a:p>
            <a:pPr indent="-342900" lvl="0" marL="457200" marR="38100" rtl="0" algn="just">
              <a:lnSpc>
                <a:spcPct val="100000"/>
              </a:lnSpc>
              <a:spcBef>
                <a:spcPts val="0"/>
              </a:spcBef>
              <a:spcAft>
                <a:spcPts val="0"/>
              </a:spcAft>
              <a:buClr>
                <a:schemeClr val="accent3"/>
              </a:buClr>
              <a:buSzPts val="1800"/>
              <a:buFont typeface="Sofia Sans"/>
              <a:buAutoNum type="arabicPeriod"/>
            </a:pPr>
            <a:r>
              <a:rPr i="1" lang="en" sz="1800">
                <a:solidFill>
                  <a:schemeClr val="accent3"/>
                </a:solidFill>
              </a:rPr>
              <a:t>A partir das turmas sorteadas, faz-se uma lista de alunos de cada turma e realiza o sorteio, selecionando-os.</a:t>
            </a:r>
            <a:endParaRPr i="1" sz="1800">
              <a:solidFill>
                <a:schemeClr val="accent3"/>
              </a:solidFill>
            </a:endParaRPr>
          </a:p>
          <a:p>
            <a:pPr indent="0" lvl="0" marL="0" marR="2921000" rtl="0" algn="just">
              <a:lnSpc>
                <a:spcPct val="100000"/>
              </a:lnSpc>
              <a:spcBef>
                <a:spcPts val="0"/>
              </a:spcBef>
              <a:spcAft>
                <a:spcPts val="0"/>
              </a:spcAft>
              <a:buNone/>
            </a:pPr>
            <a:r>
              <a:t/>
            </a:r>
            <a:endParaRPr i="1" sz="1800">
              <a:solidFill>
                <a:schemeClr val="accent3"/>
              </a:solidFill>
            </a:endParaRPr>
          </a:p>
        </p:txBody>
      </p:sp>
      <p:sp>
        <p:nvSpPr>
          <p:cNvPr id="1603" name="Google Shape;1603;p134"/>
          <p:cNvSpPr txBox="1"/>
          <p:nvPr>
            <p:ph type="title"/>
          </p:nvPr>
        </p:nvSpPr>
        <p:spPr>
          <a:xfrm>
            <a:off x="976800" y="1598100"/>
            <a:ext cx="7190400" cy="5727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Procedimento</a:t>
            </a:r>
            <a:endParaRPr/>
          </a:p>
        </p:txBody>
      </p:sp>
      <p:cxnSp>
        <p:nvCxnSpPr>
          <p:cNvPr id="1604" name="Google Shape;1604;p134"/>
          <p:cNvCxnSpPr>
            <a:stCxn id="1603" idx="2"/>
            <a:endCxn id="1602" idx="0"/>
          </p:cNvCxnSpPr>
          <p:nvPr/>
        </p:nvCxnSpPr>
        <p:spPr>
          <a:xfrm>
            <a:off x="4572000" y="2170800"/>
            <a:ext cx="0" cy="8700"/>
          </a:xfrm>
          <a:prstGeom prst="straightConnector1">
            <a:avLst/>
          </a:prstGeom>
          <a:noFill/>
          <a:ln cap="flat" cmpd="sng" w="9525">
            <a:solidFill>
              <a:schemeClr val="dk1"/>
            </a:solidFill>
            <a:prstDash val="solid"/>
            <a:round/>
            <a:headEnd len="med" w="med" type="none"/>
            <a:tailEnd len="med" w="med" type="none"/>
          </a:ln>
        </p:spPr>
      </p:cxnSp>
      <p:cxnSp>
        <p:nvCxnSpPr>
          <p:cNvPr id="1605" name="Google Shape;1605;p134"/>
          <p:cNvCxnSpPr>
            <a:stCxn id="1606" idx="2"/>
            <a:endCxn id="1607" idx="0"/>
          </p:cNvCxnSpPr>
          <p:nvPr/>
        </p:nvCxnSpPr>
        <p:spPr>
          <a:xfrm>
            <a:off x="6510444" y="2423775"/>
            <a:ext cx="0" cy="0"/>
          </a:xfrm>
          <a:prstGeom prst="straightConnector1">
            <a:avLst/>
          </a:prstGeom>
          <a:noFill/>
          <a:ln cap="flat" cmpd="sng" w="9525">
            <a:solidFill>
              <a:schemeClr val="dk1"/>
            </a:solidFill>
            <a:prstDash val="solid"/>
            <a:round/>
            <a:headEnd len="med" w="med" type="none"/>
            <a:tailEnd len="med" w="med" type="none"/>
          </a:ln>
        </p:spPr>
      </p:cxnSp>
      <p:sp>
        <p:nvSpPr>
          <p:cNvPr id="1608" name="Google Shape;1608;p134"/>
          <p:cNvSpPr txBox="1"/>
          <p:nvPr>
            <p:ph idx="4" type="title"/>
          </p:nvPr>
        </p:nvSpPr>
        <p:spPr>
          <a:xfrm>
            <a:off x="234300" y="830400"/>
            <a:ext cx="8675400" cy="767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Amostragem por Grupos</a:t>
            </a:r>
            <a:endParaRPr/>
          </a:p>
        </p:txBody>
      </p:sp>
      <p:sp>
        <p:nvSpPr>
          <p:cNvPr id="1609" name="Google Shape;1609;p134"/>
          <p:cNvSpPr/>
          <p:nvPr/>
        </p:nvSpPr>
        <p:spPr>
          <a:xfrm>
            <a:off x="274325" y="0"/>
            <a:ext cx="767700" cy="7677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2100">
                <a:solidFill>
                  <a:schemeClr val="lt1"/>
                </a:solidFill>
                <a:highlight>
                  <a:schemeClr val="dk1"/>
                </a:highlight>
                <a:latin typeface="Russo One"/>
                <a:ea typeface="Russo One"/>
                <a:cs typeface="Russo One"/>
                <a:sym typeface="Russo One"/>
              </a:rPr>
              <a:t>03</a:t>
            </a:r>
            <a:endParaRPr sz="2100">
              <a:solidFill>
                <a:schemeClr val="lt1"/>
              </a:solidFill>
              <a:highlight>
                <a:schemeClr val="dk1"/>
              </a:highlight>
              <a:latin typeface="Russo One"/>
              <a:ea typeface="Russo One"/>
              <a:cs typeface="Russo One"/>
              <a:sym typeface="Russo One"/>
            </a:endParaRPr>
          </a:p>
        </p:txBody>
      </p:sp>
      <p:sp>
        <p:nvSpPr>
          <p:cNvPr id="1610" name="Google Shape;1610;p134"/>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1611" name="Google Shape;1611;p134"/>
          <p:cNvSpPr txBox="1"/>
          <p:nvPr/>
        </p:nvSpPr>
        <p:spPr>
          <a:xfrm>
            <a:off x="1231850" y="168300"/>
            <a:ext cx="77964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600">
                <a:solidFill>
                  <a:schemeClr val="dk1"/>
                </a:solidFill>
                <a:latin typeface="Sofia Sans"/>
                <a:ea typeface="Sofia Sans"/>
                <a:cs typeface="Sofia Sans"/>
                <a:sym typeface="Sofia Sans"/>
              </a:rPr>
              <a:t>Exemplos práticos</a:t>
            </a:r>
            <a:endParaRPr b="1" sz="1600">
              <a:solidFill>
                <a:schemeClr val="dk1"/>
              </a:solidFill>
              <a:latin typeface="Sofia Sans"/>
              <a:ea typeface="Sofia Sans"/>
              <a:cs typeface="Sofia Sans"/>
              <a:sym typeface="Sofia Sans"/>
            </a:endParaRPr>
          </a:p>
        </p:txBody>
      </p:sp>
    </p:spTree>
  </p:cSld>
  <p:clrMapOvr>
    <a:masterClrMapping/>
  </p:clrMapOvr>
</p:sld>
</file>

<file path=ppt/slides/slide1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15" name="Shape 1615"/>
        <p:cNvGrpSpPr/>
        <p:nvPr/>
      </p:nvGrpSpPr>
      <p:grpSpPr>
        <a:xfrm>
          <a:off x="0" y="0"/>
          <a:ext cx="0" cy="0"/>
          <a:chOff x="0" y="0"/>
          <a:chExt cx="0" cy="0"/>
        </a:xfrm>
      </p:grpSpPr>
      <p:sp>
        <p:nvSpPr>
          <p:cNvPr id="1616" name="Google Shape;1616;p135"/>
          <p:cNvSpPr txBox="1"/>
          <p:nvPr>
            <p:ph idx="1" type="subTitle"/>
          </p:nvPr>
        </p:nvSpPr>
        <p:spPr>
          <a:xfrm>
            <a:off x="976800" y="2179500"/>
            <a:ext cx="7190400" cy="1962300"/>
          </a:xfrm>
          <a:prstGeom prst="rect">
            <a:avLst/>
          </a:prstGeom>
        </p:spPr>
        <p:txBody>
          <a:bodyPr anchorCtr="0" anchor="t" bIns="91425" lIns="91425" spcFirstLastPara="1" rIns="91425" wrap="square" tIns="91425">
            <a:noAutofit/>
          </a:bodyPr>
          <a:lstStyle/>
          <a:p>
            <a:pPr indent="0" lvl="0" marL="12700" marR="12700" rtl="0" algn="just">
              <a:lnSpc>
                <a:spcPct val="100000"/>
              </a:lnSpc>
              <a:spcBef>
                <a:spcPts val="200"/>
              </a:spcBef>
              <a:spcAft>
                <a:spcPts val="0"/>
              </a:spcAft>
              <a:buNone/>
            </a:pPr>
            <a:r>
              <a:rPr i="1" lang="en" sz="1800">
                <a:solidFill>
                  <a:schemeClr val="accent3"/>
                </a:solidFill>
              </a:rPr>
              <a:t>Dessa forma, foi realizada uma amostragem por conglomerados em 3 estágios.</a:t>
            </a:r>
            <a:endParaRPr i="1" sz="1800">
              <a:solidFill>
                <a:schemeClr val="accent3"/>
              </a:solidFill>
            </a:endParaRPr>
          </a:p>
        </p:txBody>
      </p:sp>
      <p:sp>
        <p:nvSpPr>
          <p:cNvPr id="1617" name="Google Shape;1617;p135"/>
          <p:cNvSpPr txBox="1"/>
          <p:nvPr>
            <p:ph type="title"/>
          </p:nvPr>
        </p:nvSpPr>
        <p:spPr>
          <a:xfrm>
            <a:off x="976800" y="1598100"/>
            <a:ext cx="7190400" cy="5727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Exemplo</a:t>
            </a:r>
            <a:endParaRPr/>
          </a:p>
        </p:txBody>
      </p:sp>
      <p:cxnSp>
        <p:nvCxnSpPr>
          <p:cNvPr id="1618" name="Google Shape;1618;p135"/>
          <p:cNvCxnSpPr>
            <a:stCxn id="1617" idx="2"/>
            <a:endCxn id="1616" idx="0"/>
          </p:cNvCxnSpPr>
          <p:nvPr/>
        </p:nvCxnSpPr>
        <p:spPr>
          <a:xfrm>
            <a:off x="4572000" y="2170800"/>
            <a:ext cx="0" cy="8700"/>
          </a:xfrm>
          <a:prstGeom prst="straightConnector1">
            <a:avLst/>
          </a:prstGeom>
          <a:noFill/>
          <a:ln cap="flat" cmpd="sng" w="9525">
            <a:solidFill>
              <a:schemeClr val="dk1"/>
            </a:solidFill>
            <a:prstDash val="solid"/>
            <a:round/>
            <a:headEnd len="med" w="med" type="none"/>
            <a:tailEnd len="med" w="med" type="none"/>
          </a:ln>
        </p:spPr>
      </p:cxnSp>
      <p:cxnSp>
        <p:nvCxnSpPr>
          <p:cNvPr id="1619" name="Google Shape;1619;p135"/>
          <p:cNvCxnSpPr>
            <a:stCxn id="1620" idx="2"/>
            <a:endCxn id="1621" idx="0"/>
          </p:cNvCxnSpPr>
          <p:nvPr/>
        </p:nvCxnSpPr>
        <p:spPr>
          <a:xfrm>
            <a:off x="6510444" y="2423775"/>
            <a:ext cx="0" cy="0"/>
          </a:xfrm>
          <a:prstGeom prst="straightConnector1">
            <a:avLst/>
          </a:prstGeom>
          <a:noFill/>
          <a:ln cap="flat" cmpd="sng" w="9525">
            <a:solidFill>
              <a:schemeClr val="dk1"/>
            </a:solidFill>
            <a:prstDash val="solid"/>
            <a:round/>
            <a:headEnd len="med" w="med" type="none"/>
            <a:tailEnd len="med" w="med" type="none"/>
          </a:ln>
        </p:spPr>
      </p:cxnSp>
      <p:sp>
        <p:nvSpPr>
          <p:cNvPr id="1622" name="Google Shape;1622;p135"/>
          <p:cNvSpPr txBox="1"/>
          <p:nvPr>
            <p:ph idx="4" type="title"/>
          </p:nvPr>
        </p:nvSpPr>
        <p:spPr>
          <a:xfrm>
            <a:off x="234300" y="830400"/>
            <a:ext cx="8675400" cy="767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Amostragem por Grupos</a:t>
            </a:r>
            <a:endParaRPr/>
          </a:p>
        </p:txBody>
      </p:sp>
      <p:sp>
        <p:nvSpPr>
          <p:cNvPr id="1623" name="Google Shape;1623;p135"/>
          <p:cNvSpPr/>
          <p:nvPr/>
        </p:nvSpPr>
        <p:spPr>
          <a:xfrm>
            <a:off x="274325" y="0"/>
            <a:ext cx="767700" cy="7677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2100">
                <a:solidFill>
                  <a:schemeClr val="lt1"/>
                </a:solidFill>
                <a:highlight>
                  <a:schemeClr val="dk1"/>
                </a:highlight>
                <a:latin typeface="Russo One"/>
                <a:ea typeface="Russo One"/>
                <a:cs typeface="Russo One"/>
                <a:sym typeface="Russo One"/>
              </a:rPr>
              <a:t>03</a:t>
            </a:r>
            <a:endParaRPr sz="2100">
              <a:solidFill>
                <a:schemeClr val="lt1"/>
              </a:solidFill>
              <a:highlight>
                <a:schemeClr val="dk1"/>
              </a:highlight>
              <a:latin typeface="Russo One"/>
              <a:ea typeface="Russo One"/>
              <a:cs typeface="Russo One"/>
              <a:sym typeface="Russo One"/>
            </a:endParaRPr>
          </a:p>
        </p:txBody>
      </p:sp>
      <p:sp>
        <p:nvSpPr>
          <p:cNvPr id="1624" name="Google Shape;1624;p135"/>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1625" name="Google Shape;1625;p135"/>
          <p:cNvSpPr txBox="1"/>
          <p:nvPr/>
        </p:nvSpPr>
        <p:spPr>
          <a:xfrm>
            <a:off x="1231850" y="168300"/>
            <a:ext cx="77964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600">
                <a:solidFill>
                  <a:schemeClr val="dk1"/>
                </a:solidFill>
                <a:latin typeface="Sofia Sans"/>
                <a:ea typeface="Sofia Sans"/>
                <a:cs typeface="Sofia Sans"/>
                <a:sym typeface="Sofia Sans"/>
              </a:rPr>
              <a:t>Exemplos práticos</a:t>
            </a:r>
            <a:endParaRPr b="1" sz="1600">
              <a:solidFill>
                <a:schemeClr val="dk1"/>
              </a:solidFill>
              <a:latin typeface="Sofia Sans"/>
              <a:ea typeface="Sofia Sans"/>
              <a:cs typeface="Sofia Sans"/>
              <a:sym typeface="Sofia Sans"/>
            </a:endParaRPr>
          </a:p>
        </p:txBody>
      </p:sp>
    </p:spTree>
  </p:cSld>
  <p:clrMapOvr>
    <a:masterClrMapping/>
  </p:clrMapOvr>
</p:sld>
</file>

<file path=ppt/slides/slide1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29" name="Shape 1629"/>
        <p:cNvGrpSpPr/>
        <p:nvPr/>
      </p:nvGrpSpPr>
      <p:grpSpPr>
        <a:xfrm>
          <a:off x="0" y="0"/>
          <a:ext cx="0" cy="0"/>
          <a:chOff x="0" y="0"/>
          <a:chExt cx="0" cy="0"/>
        </a:xfrm>
      </p:grpSpPr>
      <p:sp>
        <p:nvSpPr>
          <p:cNvPr id="1630" name="Google Shape;1630;p136"/>
          <p:cNvSpPr txBox="1"/>
          <p:nvPr>
            <p:ph idx="1" type="body"/>
          </p:nvPr>
        </p:nvSpPr>
        <p:spPr>
          <a:xfrm>
            <a:off x="713225" y="1199975"/>
            <a:ext cx="7710900" cy="2992500"/>
          </a:xfrm>
          <a:prstGeom prst="rect">
            <a:avLst/>
          </a:prstGeom>
        </p:spPr>
        <p:txBody>
          <a:bodyPr anchorCtr="0" anchor="t" bIns="91425" lIns="91425" spcFirstLastPara="1" rIns="91425" wrap="square" tIns="91425">
            <a:noAutofit/>
          </a:bodyPr>
          <a:lstStyle/>
          <a:p>
            <a:pPr indent="-336550" lvl="0" marL="457200" rtl="0" algn="l">
              <a:lnSpc>
                <a:spcPct val="100000"/>
              </a:lnSpc>
              <a:spcBef>
                <a:spcPts val="0"/>
              </a:spcBef>
              <a:spcAft>
                <a:spcPts val="0"/>
              </a:spcAft>
              <a:buSzPts val="1700"/>
              <a:buChar char="●"/>
            </a:pPr>
            <a:r>
              <a:rPr lang="en" sz="1700"/>
              <a:t>http://leg.ufpr.br/~fernandomayer/aulas/ce001e-2016-  2/01_introducao_e_amostragem/01_Introducao_a_Estatistica_e_amos  tragem.pdf </a:t>
            </a:r>
            <a:endParaRPr sz="1700"/>
          </a:p>
          <a:p>
            <a:pPr indent="-336550" lvl="0" marL="457200" rtl="0" algn="l">
              <a:lnSpc>
                <a:spcPct val="100000"/>
              </a:lnSpc>
              <a:spcBef>
                <a:spcPts val="0"/>
              </a:spcBef>
              <a:spcAft>
                <a:spcPts val="0"/>
              </a:spcAft>
              <a:buSzPts val="1700"/>
              <a:buChar char="●"/>
            </a:pPr>
            <a:r>
              <a:rPr lang="en" sz="1700" u="sng">
                <a:solidFill>
                  <a:schemeClr val="hlink"/>
                </a:solidFill>
                <a:hlinkClick r:id="rId3"/>
              </a:rPr>
              <a:t>https://lec.pro.br//download/faria/apostilas/CET018_10ed_1pf.pdf</a:t>
            </a:r>
            <a:endParaRPr sz="1700"/>
          </a:p>
          <a:p>
            <a:pPr indent="-336550" lvl="0" marL="457200" rtl="0" algn="l">
              <a:lnSpc>
                <a:spcPct val="100000"/>
              </a:lnSpc>
              <a:spcBef>
                <a:spcPts val="0"/>
              </a:spcBef>
              <a:spcAft>
                <a:spcPts val="0"/>
              </a:spcAft>
              <a:buSzPts val="1700"/>
              <a:buChar char="●"/>
            </a:pPr>
            <a:r>
              <a:rPr lang="en" sz="1700"/>
              <a:t>https://pt.surveymonkey.com/mp/amostragem-por-conglomerado/ </a:t>
            </a:r>
            <a:endParaRPr sz="1700"/>
          </a:p>
          <a:p>
            <a:pPr indent="-336550" lvl="0" marL="457200" rtl="0" algn="l">
              <a:lnSpc>
                <a:spcPct val="100000"/>
              </a:lnSpc>
              <a:spcBef>
                <a:spcPts val="0"/>
              </a:spcBef>
              <a:spcAft>
                <a:spcPts val="0"/>
              </a:spcAft>
              <a:buSzPts val="1700"/>
              <a:buChar char="●"/>
            </a:pPr>
            <a:r>
              <a:rPr lang="en" sz="1700" u="sng">
                <a:solidFill>
                  <a:schemeClr val="hlink"/>
                </a:solidFill>
                <a:hlinkClick r:id="rId4"/>
              </a:rPr>
              <a:t>https://www.lampada.uerj.br/arquivosdb/_book/delineamentos.html#:~:text=5.3.1.2%20Amostragem%20estratificada&amp;text=Por%20exemplo%2C%20a%20popula%C3%A7%C3%A3o%20de,faixa%20et%C3%A1ria%20na%20popula%C3%A7%C3%A3o%20alvo</a:t>
            </a:r>
            <a:endParaRPr sz="1700"/>
          </a:p>
          <a:p>
            <a:pPr indent="-336550" lvl="0" marL="457200" rtl="0" algn="l">
              <a:lnSpc>
                <a:spcPct val="100000"/>
              </a:lnSpc>
              <a:spcBef>
                <a:spcPts val="0"/>
              </a:spcBef>
              <a:spcAft>
                <a:spcPts val="0"/>
              </a:spcAft>
              <a:buSzPts val="1700"/>
              <a:buChar char="●"/>
            </a:pPr>
            <a:r>
              <a:rPr lang="en" sz="1700"/>
              <a:t>https://www.scribbr.com/methodology/simple-random-sampling/</a:t>
            </a:r>
            <a:endParaRPr sz="1700"/>
          </a:p>
          <a:p>
            <a:pPr indent="0" lvl="0" marL="0" rtl="0" algn="l">
              <a:lnSpc>
                <a:spcPct val="100000"/>
              </a:lnSpc>
              <a:spcBef>
                <a:spcPts val="0"/>
              </a:spcBef>
              <a:spcAft>
                <a:spcPts val="0"/>
              </a:spcAft>
              <a:buNone/>
            </a:pPr>
            <a:r>
              <a:t/>
            </a:r>
            <a:endParaRPr sz="1700"/>
          </a:p>
          <a:p>
            <a:pPr indent="0" lvl="0" marL="0" rtl="0" algn="l">
              <a:lnSpc>
                <a:spcPct val="100000"/>
              </a:lnSpc>
              <a:spcBef>
                <a:spcPts val="0"/>
              </a:spcBef>
              <a:spcAft>
                <a:spcPts val="0"/>
              </a:spcAft>
              <a:buNone/>
            </a:pPr>
            <a:r>
              <a:t/>
            </a:r>
            <a:endParaRPr sz="1700"/>
          </a:p>
        </p:txBody>
      </p:sp>
      <p:sp>
        <p:nvSpPr>
          <p:cNvPr id="1631" name="Google Shape;1631;p136"/>
          <p:cNvSpPr txBox="1"/>
          <p:nvPr>
            <p:ph type="title"/>
          </p:nvPr>
        </p:nvSpPr>
        <p:spPr>
          <a:xfrm>
            <a:off x="720000" y="445025"/>
            <a:ext cx="77040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Referências</a:t>
            </a:r>
            <a:endParaRPr/>
          </a:p>
        </p:txBody>
      </p:sp>
      <p:sp>
        <p:nvSpPr>
          <p:cNvPr id="1632" name="Google Shape;1632;p136"/>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1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36" name="Shape 1636"/>
        <p:cNvGrpSpPr/>
        <p:nvPr/>
      </p:nvGrpSpPr>
      <p:grpSpPr>
        <a:xfrm>
          <a:off x="0" y="0"/>
          <a:ext cx="0" cy="0"/>
          <a:chOff x="0" y="0"/>
          <a:chExt cx="0" cy="0"/>
        </a:xfrm>
      </p:grpSpPr>
      <p:sp>
        <p:nvSpPr>
          <p:cNvPr id="1637" name="Google Shape;1637;p137"/>
          <p:cNvSpPr txBox="1"/>
          <p:nvPr>
            <p:ph idx="1" type="body"/>
          </p:nvPr>
        </p:nvSpPr>
        <p:spPr>
          <a:xfrm>
            <a:off x="713225" y="1199975"/>
            <a:ext cx="7710900" cy="3141300"/>
          </a:xfrm>
          <a:prstGeom prst="rect">
            <a:avLst/>
          </a:prstGeom>
        </p:spPr>
        <p:txBody>
          <a:bodyPr anchorCtr="0" anchor="t" bIns="91425" lIns="91425" spcFirstLastPara="1" rIns="91425" wrap="square" tIns="91425">
            <a:noAutofit/>
          </a:bodyPr>
          <a:lstStyle/>
          <a:p>
            <a:pPr indent="-336550" lvl="0" marL="457200" rtl="0" algn="l">
              <a:lnSpc>
                <a:spcPct val="100000"/>
              </a:lnSpc>
              <a:spcBef>
                <a:spcPts val="0"/>
              </a:spcBef>
              <a:spcAft>
                <a:spcPts val="0"/>
              </a:spcAft>
              <a:buSzPts val="1700"/>
              <a:buChar char="●"/>
            </a:pPr>
            <a:r>
              <a:rPr lang="en" sz="1700" u="sng">
                <a:solidFill>
                  <a:schemeClr val="hlink"/>
                </a:solidFill>
                <a:hlinkClick r:id="rId3"/>
              </a:rPr>
              <a:t>http://www.de.ufpb.br/~luiz/Adm/Aula9.pdf</a:t>
            </a:r>
            <a:endParaRPr sz="1700"/>
          </a:p>
          <a:p>
            <a:pPr indent="-336550" lvl="0" marL="457200" rtl="0" algn="l">
              <a:lnSpc>
                <a:spcPct val="100000"/>
              </a:lnSpc>
              <a:spcBef>
                <a:spcPts val="0"/>
              </a:spcBef>
              <a:spcAft>
                <a:spcPts val="0"/>
              </a:spcAft>
              <a:buSzPts val="1700"/>
              <a:buChar char="●"/>
            </a:pPr>
            <a:r>
              <a:rPr lang="en" sz="1700"/>
              <a:t>https://www.scielo.br/j/rbso/a/bMg5nzYYqSBGWCjZrzjhYPb/ </a:t>
            </a:r>
            <a:endParaRPr sz="1700"/>
          </a:p>
          <a:p>
            <a:pPr indent="-336550" lvl="0" marL="457200" rtl="0" algn="l">
              <a:lnSpc>
                <a:spcPct val="100000"/>
              </a:lnSpc>
              <a:spcBef>
                <a:spcPts val="0"/>
              </a:spcBef>
              <a:spcAft>
                <a:spcPts val="0"/>
              </a:spcAft>
              <a:buSzPts val="1700"/>
              <a:buChar char="●"/>
            </a:pPr>
            <a:r>
              <a:rPr lang="en" sz="1700"/>
              <a:t>https://www.scielo.br/j/rbgg/a/PtkLqMxhrj8b7tQwBVgnr8z/abstract/?  lang=pt</a:t>
            </a:r>
            <a:endParaRPr sz="1700"/>
          </a:p>
          <a:p>
            <a:pPr indent="-336550" lvl="0" marL="457200" rtl="0" algn="l">
              <a:lnSpc>
                <a:spcPct val="100000"/>
              </a:lnSpc>
              <a:spcBef>
                <a:spcPts val="0"/>
              </a:spcBef>
              <a:spcAft>
                <a:spcPts val="0"/>
              </a:spcAft>
              <a:buSzPts val="1700"/>
              <a:buChar char="●"/>
            </a:pPr>
            <a:r>
              <a:rPr lang="en" sz="1700" u="sng">
                <a:solidFill>
                  <a:schemeClr val="hlink"/>
                </a:solidFill>
                <a:hlinkClick r:id="rId4"/>
              </a:rPr>
              <a:t>https://docs.ufpr.br/~niveam/micro%20da%20sala/livro/amostra.pdf</a:t>
            </a:r>
            <a:endParaRPr sz="1700"/>
          </a:p>
          <a:p>
            <a:pPr indent="-336550" lvl="0" marL="457200" rtl="0" algn="l">
              <a:lnSpc>
                <a:spcPct val="100000"/>
              </a:lnSpc>
              <a:spcBef>
                <a:spcPts val="0"/>
              </a:spcBef>
              <a:spcAft>
                <a:spcPts val="0"/>
              </a:spcAft>
              <a:buSzPts val="1700"/>
              <a:buChar char="●"/>
            </a:pPr>
            <a:r>
              <a:rPr lang="en" sz="1700" u="sng">
                <a:solidFill>
                  <a:schemeClr val="hlink"/>
                </a:solidFill>
                <a:hlinkClick r:id="rId5"/>
              </a:rPr>
              <a:t>https://cesad.ufs.br/ORBI/public/uploadCatalago/14575316022012Estatistica_Aplicada_a_Administracao_Aula_2.pdf</a:t>
            </a:r>
            <a:endParaRPr sz="1700"/>
          </a:p>
          <a:p>
            <a:pPr indent="-336550" lvl="0" marL="457200" rtl="0" algn="l">
              <a:lnSpc>
                <a:spcPct val="100000"/>
              </a:lnSpc>
              <a:spcBef>
                <a:spcPts val="0"/>
              </a:spcBef>
              <a:spcAft>
                <a:spcPts val="0"/>
              </a:spcAft>
              <a:buSzPts val="1700"/>
              <a:buChar char="●"/>
            </a:pPr>
            <a:r>
              <a:rPr lang="en" sz="1700" u="sng">
                <a:solidFill>
                  <a:schemeClr val="hlink"/>
                </a:solidFill>
                <a:hlinkClick r:id="rId6"/>
              </a:rPr>
              <a:t>https://bookdown.org/luisfca/docs/tipos-de-amostragem.html</a:t>
            </a:r>
            <a:endParaRPr sz="1700"/>
          </a:p>
          <a:p>
            <a:pPr indent="-336550" lvl="0" marL="457200" rtl="0" algn="l">
              <a:lnSpc>
                <a:spcPct val="100000"/>
              </a:lnSpc>
              <a:spcBef>
                <a:spcPts val="0"/>
              </a:spcBef>
              <a:spcAft>
                <a:spcPts val="0"/>
              </a:spcAft>
              <a:buSzPts val="1700"/>
              <a:buChar char="●"/>
            </a:pPr>
            <a:r>
              <a:rPr lang="en" sz="1700"/>
              <a:t>FONSECA, J.S &amp; Martins, G.A. </a:t>
            </a:r>
            <a:r>
              <a:rPr b="1" lang="en" sz="1700"/>
              <a:t>Curso de Estatística</a:t>
            </a:r>
            <a:r>
              <a:rPr lang="en" sz="1700"/>
              <a:t>. 6ª. Ed, São Paulo, Atlas, 320 p. 1996</a:t>
            </a:r>
            <a:endParaRPr sz="1700"/>
          </a:p>
          <a:p>
            <a:pPr indent="-336550" lvl="0" marL="457200" rtl="0" algn="l">
              <a:lnSpc>
                <a:spcPct val="100000"/>
              </a:lnSpc>
              <a:spcBef>
                <a:spcPts val="0"/>
              </a:spcBef>
              <a:spcAft>
                <a:spcPts val="0"/>
              </a:spcAft>
              <a:buSzPts val="1700"/>
              <a:buChar char="●"/>
            </a:pPr>
            <a:r>
              <a:rPr lang="en" sz="1700"/>
              <a:t>GRIFFITHS, Dawn. </a:t>
            </a:r>
            <a:r>
              <a:rPr b="1" lang="en" sz="1700"/>
              <a:t>Head First Statistics: A Brain-Friendly Guide</a:t>
            </a:r>
            <a:r>
              <a:rPr lang="en" sz="1700"/>
              <a:t>. 1ª. Ed, O’Reilly Media, 716 p. 2008</a:t>
            </a:r>
            <a:endParaRPr sz="1700"/>
          </a:p>
          <a:p>
            <a:pPr indent="0" lvl="0" marL="0" rtl="0" algn="l">
              <a:lnSpc>
                <a:spcPct val="100000"/>
              </a:lnSpc>
              <a:spcBef>
                <a:spcPts val="0"/>
              </a:spcBef>
              <a:spcAft>
                <a:spcPts val="0"/>
              </a:spcAft>
              <a:buNone/>
            </a:pPr>
            <a:r>
              <a:t/>
            </a:r>
            <a:endParaRPr sz="1700"/>
          </a:p>
        </p:txBody>
      </p:sp>
      <p:sp>
        <p:nvSpPr>
          <p:cNvPr id="1638" name="Google Shape;1638;p137"/>
          <p:cNvSpPr txBox="1"/>
          <p:nvPr>
            <p:ph type="title"/>
          </p:nvPr>
        </p:nvSpPr>
        <p:spPr>
          <a:xfrm>
            <a:off x="720000" y="445025"/>
            <a:ext cx="77040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Referências</a:t>
            </a:r>
            <a:endParaRPr/>
          </a:p>
        </p:txBody>
      </p:sp>
      <p:sp>
        <p:nvSpPr>
          <p:cNvPr id="1639" name="Google Shape;1639;p137"/>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1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43" name="Shape 1643"/>
        <p:cNvGrpSpPr/>
        <p:nvPr/>
      </p:nvGrpSpPr>
      <p:grpSpPr>
        <a:xfrm>
          <a:off x="0" y="0"/>
          <a:ext cx="0" cy="0"/>
          <a:chOff x="0" y="0"/>
          <a:chExt cx="0" cy="0"/>
        </a:xfrm>
      </p:grpSpPr>
      <p:sp>
        <p:nvSpPr>
          <p:cNvPr id="1644" name="Google Shape;1644;p138"/>
          <p:cNvSpPr txBox="1"/>
          <p:nvPr>
            <p:ph type="ctrTitle"/>
          </p:nvPr>
        </p:nvSpPr>
        <p:spPr>
          <a:xfrm>
            <a:off x="1180050" y="1055250"/>
            <a:ext cx="6783900" cy="11583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sz="4500"/>
              <a:t>Obrigado pela atenção!</a:t>
            </a:r>
            <a:endParaRPr sz="4500"/>
          </a:p>
        </p:txBody>
      </p:sp>
      <p:sp>
        <p:nvSpPr>
          <p:cNvPr id="1645" name="Google Shape;1645;p138"/>
          <p:cNvSpPr txBox="1"/>
          <p:nvPr>
            <p:ph idx="1" type="subTitle"/>
          </p:nvPr>
        </p:nvSpPr>
        <p:spPr>
          <a:xfrm>
            <a:off x="2125800" y="2213550"/>
            <a:ext cx="4892400" cy="11583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a:t>Christian Menezes Oliveira:</a:t>
            </a:r>
            <a:r>
              <a:rPr b="1" lang="en">
                <a:solidFill>
                  <a:schemeClr val="dk2"/>
                </a:solidFill>
              </a:rPr>
              <a:t> </a:t>
            </a:r>
            <a:r>
              <a:rPr b="1" lang="en" u="sng">
                <a:solidFill>
                  <a:schemeClr val="hlink"/>
                </a:solidFill>
                <a:hlinkClick r:id="rId3"/>
              </a:rPr>
              <a:t>cmoliveira.cic@uesc.br</a:t>
            </a:r>
            <a:endParaRPr b="1" u="sng">
              <a:solidFill>
                <a:schemeClr val="dk2"/>
              </a:solidFill>
            </a:endParaRPr>
          </a:p>
          <a:p>
            <a:pPr indent="0" lvl="0" marL="0" rtl="0" algn="ctr">
              <a:spcBef>
                <a:spcPts val="0"/>
              </a:spcBef>
              <a:spcAft>
                <a:spcPts val="0"/>
              </a:spcAft>
              <a:buClr>
                <a:schemeClr val="dk1"/>
              </a:buClr>
              <a:buSzPts val="1100"/>
              <a:buFont typeface="Arial"/>
              <a:buNone/>
            </a:pPr>
            <a:r>
              <a:rPr b="1" lang="en"/>
              <a:t>Henio Pedro Silva: </a:t>
            </a:r>
            <a:r>
              <a:rPr b="1" lang="en" u="sng"/>
              <a:t>hpssantana.cic@uesc.br</a:t>
            </a:r>
            <a:endParaRPr b="1" u="sng"/>
          </a:p>
        </p:txBody>
      </p:sp>
      <p:pic>
        <p:nvPicPr>
          <p:cNvPr id="1646" name="Google Shape;1646;p138"/>
          <p:cNvPicPr preferRelativeResize="0"/>
          <p:nvPr/>
        </p:nvPicPr>
        <p:blipFill>
          <a:blip r:embed="rId4">
            <a:alphaModFix/>
          </a:blip>
          <a:stretch>
            <a:fillRect/>
          </a:stretch>
        </p:blipFill>
        <p:spPr>
          <a:xfrm rot="-3148284">
            <a:off x="-204362" y="1899624"/>
            <a:ext cx="1835174" cy="1841625"/>
          </a:xfrm>
          <a:prstGeom prst="rect">
            <a:avLst/>
          </a:prstGeom>
          <a:noFill/>
          <a:ln>
            <a:noFill/>
          </a:ln>
        </p:spPr>
      </p:pic>
      <p:pic>
        <p:nvPicPr>
          <p:cNvPr id="1647" name="Google Shape;1647;p138"/>
          <p:cNvPicPr preferRelativeResize="0"/>
          <p:nvPr/>
        </p:nvPicPr>
        <p:blipFill>
          <a:blip r:embed="rId5">
            <a:alphaModFix/>
          </a:blip>
          <a:stretch>
            <a:fillRect/>
          </a:stretch>
        </p:blipFill>
        <p:spPr>
          <a:xfrm>
            <a:off x="7409000" y="1867799"/>
            <a:ext cx="1028100" cy="895975"/>
          </a:xfrm>
          <a:prstGeom prst="rect">
            <a:avLst/>
          </a:prstGeom>
          <a:noFill/>
          <a:ln>
            <a:noFill/>
          </a:ln>
        </p:spPr>
      </p:pic>
      <p:sp>
        <p:nvSpPr>
          <p:cNvPr id="1648" name="Google Shape;1648;p138"/>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8" name="Shape 338"/>
        <p:cNvGrpSpPr/>
        <p:nvPr/>
      </p:nvGrpSpPr>
      <p:grpSpPr>
        <a:xfrm>
          <a:off x="0" y="0"/>
          <a:ext cx="0" cy="0"/>
          <a:chOff x="0" y="0"/>
          <a:chExt cx="0" cy="0"/>
        </a:xfrm>
      </p:grpSpPr>
      <p:sp>
        <p:nvSpPr>
          <p:cNvPr id="339" name="Google Shape;339;p34"/>
          <p:cNvSpPr/>
          <p:nvPr/>
        </p:nvSpPr>
        <p:spPr>
          <a:xfrm>
            <a:off x="2605200" y="4404875"/>
            <a:ext cx="720000" cy="6726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Sofia Sans"/>
              <a:ea typeface="Sofia Sans"/>
              <a:cs typeface="Sofia Sans"/>
              <a:sym typeface="Sofia Sans"/>
            </a:endParaRPr>
          </a:p>
        </p:txBody>
      </p:sp>
      <p:sp>
        <p:nvSpPr>
          <p:cNvPr id="340" name="Google Shape;340;p34"/>
          <p:cNvSpPr txBox="1"/>
          <p:nvPr>
            <p:ph type="title"/>
          </p:nvPr>
        </p:nvSpPr>
        <p:spPr>
          <a:xfrm>
            <a:off x="468600" y="1134325"/>
            <a:ext cx="8206800" cy="7677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t>Amostras de chicletes</a:t>
            </a:r>
            <a:endParaRPr/>
          </a:p>
        </p:txBody>
      </p:sp>
      <p:sp>
        <p:nvSpPr>
          <p:cNvPr id="341" name="Google Shape;341;p34"/>
          <p:cNvSpPr txBox="1"/>
          <p:nvPr>
            <p:ph idx="1" type="subTitle"/>
          </p:nvPr>
        </p:nvSpPr>
        <p:spPr>
          <a:xfrm>
            <a:off x="863475" y="1902900"/>
            <a:ext cx="7417500" cy="1332000"/>
          </a:xfrm>
          <a:prstGeom prst="rect">
            <a:avLst/>
          </a:prstGeom>
        </p:spPr>
        <p:txBody>
          <a:bodyPr anchorCtr="0" anchor="t" bIns="91425" lIns="91425" spcFirstLastPara="1" rIns="91425" wrap="square" tIns="91425">
            <a:noAutofit/>
          </a:bodyPr>
          <a:lstStyle/>
          <a:p>
            <a:pPr indent="-355600" lvl="0" marL="457200" rtl="0" algn="just">
              <a:spcBef>
                <a:spcPts val="0"/>
              </a:spcBef>
              <a:spcAft>
                <a:spcPts val="0"/>
              </a:spcAft>
              <a:buSzPts val="2000"/>
              <a:buChar char="●"/>
            </a:pPr>
            <a:r>
              <a:rPr lang="en" sz="1800"/>
              <a:t>Não é necessário testar todos os chicletes para se ter uma ideia do quão duradouro é o sabor. Ao invés de testar a população inteira, você pode testar uma </a:t>
            </a:r>
            <a:r>
              <a:rPr b="1" lang="en" sz="1800"/>
              <a:t>amostra</a:t>
            </a:r>
            <a:r>
              <a:rPr lang="en" sz="1800"/>
              <a:t>.</a:t>
            </a:r>
            <a:endParaRPr sz="1800"/>
          </a:p>
        </p:txBody>
      </p:sp>
      <p:sp>
        <p:nvSpPr>
          <p:cNvPr id="342" name="Google Shape;342;p34"/>
          <p:cNvSpPr/>
          <p:nvPr/>
        </p:nvSpPr>
        <p:spPr>
          <a:xfrm>
            <a:off x="274325" y="0"/>
            <a:ext cx="767700" cy="7677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2100">
                <a:solidFill>
                  <a:schemeClr val="lt1"/>
                </a:solidFill>
                <a:highlight>
                  <a:schemeClr val="dk1"/>
                </a:highlight>
                <a:latin typeface="Russo One"/>
                <a:ea typeface="Russo One"/>
                <a:cs typeface="Russo One"/>
                <a:sym typeface="Russo One"/>
              </a:rPr>
              <a:t>01</a:t>
            </a:r>
            <a:endParaRPr sz="2100">
              <a:solidFill>
                <a:schemeClr val="lt1"/>
              </a:solidFill>
              <a:highlight>
                <a:schemeClr val="dk1"/>
              </a:highlight>
              <a:latin typeface="Russo One"/>
              <a:ea typeface="Russo One"/>
              <a:cs typeface="Russo One"/>
              <a:sym typeface="Russo One"/>
            </a:endParaRPr>
          </a:p>
        </p:txBody>
      </p:sp>
      <p:sp>
        <p:nvSpPr>
          <p:cNvPr id="343" name="Google Shape;343;p34"/>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344" name="Google Shape;344;p34"/>
          <p:cNvSpPr/>
          <p:nvPr/>
        </p:nvSpPr>
        <p:spPr>
          <a:xfrm>
            <a:off x="3034975" y="2852800"/>
            <a:ext cx="912700" cy="58629"/>
          </a:xfrm>
          <a:custGeom>
            <a:rect b="b" l="l" r="r" t="t"/>
            <a:pathLst>
              <a:path extrusionOk="0" h="3297" w="36508">
                <a:moveTo>
                  <a:pt x="2029" y="428"/>
                </a:moveTo>
                <a:cubicBezTo>
                  <a:pt x="9399" y="2270"/>
                  <a:pt x="17153" y="1879"/>
                  <a:pt x="24718" y="2568"/>
                </a:cubicBezTo>
                <a:cubicBezTo>
                  <a:pt x="27280" y="2801"/>
                  <a:pt x="29851" y="2997"/>
                  <a:pt x="32423" y="2997"/>
                </a:cubicBezTo>
                <a:cubicBezTo>
                  <a:pt x="33739" y="2997"/>
                  <a:pt x="37206" y="3070"/>
                  <a:pt x="36276" y="2140"/>
                </a:cubicBezTo>
                <a:cubicBezTo>
                  <a:pt x="34457" y="321"/>
                  <a:pt x="31143" y="1712"/>
                  <a:pt x="28571" y="1712"/>
                </a:cubicBezTo>
                <a:cubicBezTo>
                  <a:pt x="23148" y="1712"/>
                  <a:pt x="17726" y="1712"/>
                  <a:pt x="12303" y="1712"/>
                </a:cubicBezTo>
                <a:cubicBezTo>
                  <a:pt x="10020" y="1712"/>
                  <a:pt x="7737" y="1712"/>
                  <a:pt x="5454" y="1712"/>
                </a:cubicBezTo>
                <a:cubicBezTo>
                  <a:pt x="3884" y="1712"/>
                  <a:pt x="-744" y="1216"/>
                  <a:pt x="745" y="1712"/>
                </a:cubicBezTo>
                <a:cubicBezTo>
                  <a:pt x="9413" y="4601"/>
                  <a:pt x="19006" y="2568"/>
                  <a:pt x="28143" y="2568"/>
                </a:cubicBezTo>
                <a:cubicBezTo>
                  <a:pt x="28714" y="2568"/>
                  <a:pt x="30110" y="3078"/>
                  <a:pt x="29855" y="2568"/>
                </a:cubicBezTo>
                <a:cubicBezTo>
                  <a:pt x="29004" y="865"/>
                  <a:pt x="26168" y="1597"/>
                  <a:pt x="24290" y="1284"/>
                </a:cubicBezTo>
                <a:cubicBezTo>
                  <a:pt x="18924" y="390"/>
                  <a:pt x="13462" y="0"/>
                  <a:pt x="8022" y="0"/>
                </a:cubicBezTo>
              </a:path>
            </a:pathLst>
          </a:custGeom>
          <a:noFill/>
          <a:ln cap="flat" cmpd="sng" w="19050">
            <a:solidFill>
              <a:schemeClr val="dk1"/>
            </a:solidFill>
            <a:prstDash val="solid"/>
            <a:round/>
            <a:headEnd len="med" w="med" type="none"/>
            <a:tailEnd len="med" w="med" type="none"/>
          </a:ln>
        </p:spPr>
      </p:sp>
      <p:sp>
        <p:nvSpPr>
          <p:cNvPr id="345" name="Google Shape;345;p34"/>
          <p:cNvSpPr txBox="1"/>
          <p:nvPr/>
        </p:nvSpPr>
        <p:spPr>
          <a:xfrm>
            <a:off x="1245275" y="153000"/>
            <a:ext cx="77964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800">
                <a:solidFill>
                  <a:schemeClr val="dk1"/>
                </a:solidFill>
                <a:latin typeface="Sofia Sans"/>
                <a:ea typeface="Sofia Sans"/>
                <a:cs typeface="Sofia Sans"/>
                <a:sym typeface="Sofia Sans"/>
              </a:rPr>
              <a:t>O teste de sabor da D&amp;D</a:t>
            </a:r>
            <a:endParaRPr b="1" sz="1800">
              <a:solidFill>
                <a:schemeClr val="dk1"/>
              </a:solidFill>
              <a:latin typeface="Sofia Sans"/>
              <a:ea typeface="Sofia Sans"/>
              <a:cs typeface="Sofia Sans"/>
              <a:sym typeface="Sofia Sans"/>
            </a:endParaRPr>
          </a:p>
        </p:txBody>
      </p:sp>
      <p:pic>
        <p:nvPicPr>
          <p:cNvPr id="346" name="Google Shape;346;p34"/>
          <p:cNvPicPr preferRelativeResize="0"/>
          <p:nvPr/>
        </p:nvPicPr>
        <p:blipFill>
          <a:blip r:embed="rId3">
            <a:alphaModFix/>
          </a:blip>
          <a:stretch>
            <a:fillRect/>
          </a:stretch>
        </p:blipFill>
        <p:spPr>
          <a:xfrm>
            <a:off x="6230249" y="3464375"/>
            <a:ext cx="2667776" cy="1332000"/>
          </a:xfrm>
          <a:prstGeom prst="rect">
            <a:avLst/>
          </a:prstGeom>
          <a:noFill/>
          <a:ln>
            <a:noFill/>
          </a:ln>
        </p:spPr>
      </p:pic>
      <p:sp>
        <p:nvSpPr>
          <p:cNvPr id="347" name="Google Shape;347;p34"/>
          <p:cNvSpPr/>
          <p:nvPr/>
        </p:nvSpPr>
        <p:spPr>
          <a:xfrm>
            <a:off x="6308498" y="3139442"/>
            <a:ext cx="2373800" cy="1758400"/>
          </a:xfrm>
          <a:custGeom>
            <a:rect b="b" l="l" r="r" t="t"/>
            <a:pathLst>
              <a:path extrusionOk="0" h="70336" w="94952">
                <a:moveTo>
                  <a:pt x="5597" y="3762"/>
                </a:moveTo>
                <a:cubicBezTo>
                  <a:pt x="23066" y="-2068"/>
                  <a:pt x="43351" y="-440"/>
                  <a:pt x="60822" y="5386"/>
                </a:cubicBezTo>
                <a:cubicBezTo>
                  <a:pt x="67054" y="7464"/>
                  <a:pt x="73884" y="8607"/>
                  <a:pt x="79230" y="12425"/>
                </a:cubicBezTo>
                <a:cubicBezTo>
                  <a:pt x="90660" y="20589"/>
                  <a:pt x="97708" y="38442"/>
                  <a:pt x="93849" y="51948"/>
                </a:cubicBezTo>
                <a:cubicBezTo>
                  <a:pt x="91468" y="60279"/>
                  <a:pt x="81093" y="64829"/>
                  <a:pt x="72733" y="67108"/>
                </a:cubicBezTo>
                <a:cubicBezTo>
                  <a:pt x="53231" y="72426"/>
                  <a:pt x="28420" y="71616"/>
                  <a:pt x="12636" y="58987"/>
                </a:cubicBezTo>
                <a:cubicBezTo>
                  <a:pt x="2472" y="50855"/>
                  <a:pt x="-2311" y="34144"/>
                  <a:pt x="1266" y="21629"/>
                </a:cubicBezTo>
                <a:cubicBezTo>
                  <a:pt x="3559" y="13607"/>
                  <a:pt x="11068" y="8037"/>
                  <a:pt x="16967" y="2138"/>
                </a:cubicBezTo>
              </a:path>
            </a:pathLst>
          </a:custGeom>
          <a:noFill/>
          <a:ln cap="flat" cmpd="sng" w="38100">
            <a:solidFill>
              <a:schemeClr val="dk1"/>
            </a:solidFill>
            <a:prstDash val="dash"/>
            <a:round/>
            <a:headEnd len="med" w="med" type="none"/>
            <a:tailEnd len="med" w="med" type="none"/>
          </a:ln>
        </p:spPr>
      </p:sp>
      <p:sp>
        <p:nvSpPr>
          <p:cNvPr id="348" name="Google Shape;348;p34"/>
          <p:cNvSpPr txBox="1"/>
          <p:nvPr/>
        </p:nvSpPr>
        <p:spPr>
          <a:xfrm rot="260126">
            <a:off x="2974646" y="3258000"/>
            <a:ext cx="3166862" cy="800298"/>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solidFill>
                  <a:schemeClr val="dk1"/>
                </a:solidFill>
                <a:latin typeface="Caveat Medium"/>
                <a:ea typeface="Caveat Medium"/>
                <a:cs typeface="Caveat Medium"/>
                <a:sym typeface="Caveat Medium"/>
              </a:rPr>
              <a:t>Uma </a:t>
            </a:r>
            <a:r>
              <a:rPr b="1" lang="en" sz="2000">
                <a:solidFill>
                  <a:schemeClr val="dk1"/>
                </a:solidFill>
                <a:latin typeface="Caveat"/>
                <a:ea typeface="Caveat"/>
                <a:cs typeface="Caveat"/>
                <a:sym typeface="Caveat"/>
              </a:rPr>
              <a:t>amostra</a:t>
            </a:r>
            <a:r>
              <a:rPr lang="en" sz="2000">
                <a:solidFill>
                  <a:schemeClr val="dk1"/>
                </a:solidFill>
                <a:latin typeface="Caveat Medium"/>
                <a:ea typeface="Caveat Medium"/>
                <a:cs typeface="Caveat Medium"/>
                <a:sym typeface="Caveat Medium"/>
              </a:rPr>
              <a:t> retirada de uma</a:t>
            </a:r>
            <a:endParaRPr sz="2000">
              <a:solidFill>
                <a:schemeClr val="dk1"/>
              </a:solidFill>
              <a:latin typeface="Caveat Medium"/>
              <a:ea typeface="Caveat Medium"/>
              <a:cs typeface="Caveat Medium"/>
              <a:sym typeface="Caveat Medium"/>
            </a:endParaRPr>
          </a:p>
          <a:p>
            <a:pPr indent="0" lvl="0" marL="0" rtl="0" algn="l">
              <a:spcBef>
                <a:spcPts val="0"/>
              </a:spcBef>
              <a:spcAft>
                <a:spcPts val="0"/>
              </a:spcAft>
              <a:buNone/>
            </a:pPr>
            <a:r>
              <a:rPr b="1" lang="en" sz="2000">
                <a:solidFill>
                  <a:schemeClr val="dk1"/>
                </a:solidFill>
                <a:latin typeface="Caveat"/>
                <a:ea typeface="Caveat"/>
                <a:cs typeface="Caveat"/>
                <a:sym typeface="Caveat"/>
              </a:rPr>
              <a:t>população</a:t>
            </a:r>
            <a:r>
              <a:rPr lang="en" sz="2000">
                <a:solidFill>
                  <a:schemeClr val="dk1"/>
                </a:solidFill>
                <a:latin typeface="Caveat Medium"/>
                <a:ea typeface="Caveat Medium"/>
                <a:cs typeface="Caveat Medium"/>
                <a:sym typeface="Caveat Medium"/>
              </a:rPr>
              <a:t> de chicletes.</a:t>
            </a:r>
            <a:endParaRPr sz="2000">
              <a:solidFill>
                <a:schemeClr val="dk1"/>
              </a:solidFill>
              <a:latin typeface="Caveat Medium"/>
              <a:ea typeface="Caveat Medium"/>
              <a:cs typeface="Caveat Medium"/>
              <a:sym typeface="Caveat Medium"/>
            </a:endParaRPr>
          </a:p>
        </p:txBody>
      </p:sp>
      <p:pic>
        <p:nvPicPr>
          <p:cNvPr id="349" name="Google Shape;349;p34"/>
          <p:cNvPicPr preferRelativeResize="0"/>
          <p:nvPr/>
        </p:nvPicPr>
        <p:blipFill>
          <a:blip r:embed="rId4">
            <a:alphaModFix/>
          </a:blip>
          <a:stretch>
            <a:fillRect/>
          </a:stretch>
        </p:blipFill>
        <p:spPr>
          <a:xfrm rot="-566292">
            <a:off x="357926" y="3192051"/>
            <a:ext cx="2759695" cy="2759673"/>
          </a:xfrm>
          <a:prstGeom prst="rect">
            <a:avLst/>
          </a:prstGeom>
          <a:noFill/>
          <a:ln>
            <a:noFill/>
          </a:ln>
        </p:spPr>
      </p:pic>
      <p:sp>
        <p:nvSpPr>
          <p:cNvPr id="350" name="Google Shape;350;p34"/>
          <p:cNvSpPr/>
          <p:nvPr/>
        </p:nvSpPr>
        <p:spPr>
          <a:xfrm>
            <a:off x="2511632" y="4021525"/>
            <a:ext cx="691825" cy="380125"/>
          </a:xfrm>
          <a:custGeom>
            <a:rect b="b" l="l" r="r" t="t"/>
            <a:pathLst>
              <a:path extrusionOk="0" h="15205" w="27673">
                <a:moveTo>
                  <a:pt x="27674" y="0"/>
                </a:moveTo>
                <a:cubicBezTo>
                  <a:pt x="24773" y="6770"/>
                  <a:pt x="16145" y="10409"/>
                  <a:pt x="8880" y="11618"/>
                </a:cubicBezTo>
                <a:cubicBezTo>
                  <a:pt x="6013" y="12095"/>
                  <a:pt x="-1013" y="13932"/>
                  <a:pt x="167" y="11276"/>
                </a:cubicBezTo>
                <a:cubicBezTo>
                  <a:pt x="860" y="9716"/>
                  <a:pt x="4780" y="10762"/>
                  <a:pt x="4780" y="9055"/>
                </a:cubicBezTo>
                <a:cubicBezTo>
                  <a:pt x="4780" y="7365"/>
                  <a:pt x="1405" y="10355"/>
                  <a:pt x="509" y="11788"/>
                </a:cubicBezTo>
                <a:cubicBezTo>
                  <a:pt x="-655" y="13652"/>
                  <a:pt x="3992" y="14776"/>
                  <a:pt x="6147" y="15205"/>
                </a:cubicBezTo>
              </a:path>
            </a:pathLst>
          </a:custGeom>
          <a:noFill/>
          <a:ln cap="flat" cmpd="sng" w="38100">
            <a:solidFill>
              <a:schemeClr val="dk1"/>
            </a:solidFill>
            <a:prstDash val="solid"/>
            <a:round/>
            <a:headEnd len="med" w="med" type="none"/>
            <a:tailEnd len="med" w="med" type="none"/>
          </a:ln>
        </p:spPr>
      </p:sp>
      <p:sp>
        <p:nvSpPr>
          <p:cNvPr id="351" name="Google Shape;351;p34"/>
          <p:cNvSpPr/>
          <p:nvPr/>
        </p:nvSpPr>
        <p:spPr>
          <a:xfrm>
            <a:off x="3020659" y="3851227"/>
            <a:ext cx="846825" cy="120500"/>
          </a:xfrm>
          <a:custGeom>
            <a:rect b="b" l="l" r="r" t="t"/>
            <a:pathLst>
              <a:path extrusionOk="0" h="4820" w="33873">
                <a:moveTo>
                  <a:pt x="2266" y="506"/>
                </a:moveTo>
                <a:cubicBezTo>
                  <a:pt x="8515" y="506"/>
                  <a:pt x="14778" y="858"/>
                  <a:pt x="20978" y="1633"/>
                </a:cubicBezTo>
                <a:cubicBezTo>
                  <a:pt x="23672" y="1970"/>
                  <a:pt x="26416" y="1864"/>
                  <a:pt x="29094" y="2310"/>
                </a:cubicBezTo>
                <a:cubicBezTo>
                  <a:pt x="30606" y="2562"/>
                  <a:pt x="34974" y="2527"/>
                  <a:pt x="33603" y="3212"/>
                </a:cubicBezTo>
                <a:cubicBezTo>
                  <a:pt x="26947" y="6540"/>
                  <a:pt x="18688" y="3500"/>
                  <a:pt x="11284" y="2761"/>
                </a:cubicBezTo>
                <a:cubicBezTo>
                  <a:pt x="8724" y="2506"/>
                  <a:pt x="6142" y="2364"/>
                  <a:pt x="3619" y="1859"/>
                </a:cubicBezTo>
                <a:cubicBezTo>
                  <a:pt x="2504" y="1636"/>
                  <a:pt x="-710" y="2038"/>
                  <a:pt x="237" y="1408"/>
                </a:cubicBezTo>
                <a:cubicBezTo>
                  <a:pt x="4814" y="-1640"/>
                  <a:pt x="11327" y="1342"/>
                  <a:pt x="16695" y="2535"/>
                </a:cubicBezTo>
                <a:cubicBezTo>
                  <a:pt x="21955" y="3704"/>
                  <a:pt x="27475" y="3480"/>
                  <a:pt x="32701" y="4790"/>
                </a:cubicBezTo>
              </a:path>
            </a:pathLst>
          </a:custGeom>
          <a:noFill/>
          <a:ln cap="flat" cmpd="sng" w="19050">
            <a:solidFill>
              <a:schemeClr val="dk1"/>
            </a:solidFill>
            <a:prstDash val="solid"/>
            <a:round/>
            <a:headEnd len="med" w="med" type="none"/>
            <a:tailEnd len="med" w="med" type="none"/>
          </a:ln>
        </p:spPr>
      </p:sp>
      <p:sp>
        <p:nvSpPr>
          <p:cNvPr id="352" name="Google Shape;352;p34"/>
          <p:cNvSpPr/>
          <p:nvPr/>
        </p:nvSpPr>
        <p:spPr>
          <a:xfrm>
            <a:off x="3474550" y="3555099"/>
            <a:ext cx="732675" cy="69775"/>
          </a:xfrm>
          <a:custGeom>
            <a:rect b="b" l="l" r="r" t="t"/>
            <a:pathLst>
              <a:path extrusionOk="0" h="2791" w="29307">
                <a:moveTo>
                  <a:pt x="0" y="403"/>
                </a:moveTo>
                <a:cubicBezTo>
                  <a:pt x="7370" y="403"/>
                  <a:pt x="14813" y="155"/>
                  <a:pt x="22093" y="1304"/>
                </a:cubicBezTo>
                <a:cubicBezTo>
                  <a:pt x="24487" y="1682"/>
                  <a:pt x="29307" y="-217"/>
                  <a:pt x="29307" y="2206"/>
                </a:cubicBezTo>
                <a:cubicBezTo>
                  <a:pt x="29307" y="3336"/>
                  <a:pt x="27056" y="2432"/>
                  <a:pt x="25926" y="2432"/>
                </a:cubicBezTo>
                <a:cubicBezTo>
                  <a:pt x="20586" y="2432"/>
                  <a:pt x="15156" y="2802"/>
                  <a:pt x="9919" y="1755"/>
                </a:cubicBezTo>
                <a:cubicBezTo>
                  <a:pt x="8210" y="1413"/>
                  <a:pt x="6466" y="1271"/>
                  <a:pt x="4734" y="1079"/>
                </a:cubicBezTo>
                <a:cubicBezTo>
                  <a:pt x="3972" y="995"/>
                  <a:pt x="1727" y="778"/>
                  <a:pt x="2479" y="628"/>
                </a:cubicBezTo>
                <a:cubicBezTo>
                  <a:pt x="10172" y="-908"/>
                  <a:pt x="18314" y="758"/>
                  <a:pt x="25926" y="2657"/>
                </a:cubicBezTo>
              </a:path>
            </a:pathLst>
          </a:custGeom>
          <a:noFill/>
          <a:ln cap="flat" cmpd="sng" w="19050">
            <a:solidFill>
              <a:schemeClr val="dk1"/>
            </a:solidFill>
            <a:prstDash val="solid"/>
            <a:round/>
            <a:headEnd len="med" w="med" type="none"/>
            <a:tailEnd len="med" w="med" type="none"/>
          </a:ln>
        </p:spPr>
      </p:sp>
      <p:sp>
        <p:nvSpPr>
          <p:cNvPr id="353" name="Google Shape;353;p34"/>
          <p:cNvSpPr/>
          <p:nvPr/>
        </p:nvSpPr>
        <p:spPr>
          <a:xfrm>
            <a:off x="3892175" y="3005900"/>
            <a:ext cx="2667909" cy="1989148"/>
          </a:xfrm>
          <a:custGeom>
            <a:rect b="b" l="l" r="r" t="t"/>
            <a:pathLst>
              <a:path extrusionOk="0" h="83604" w="112404">
                <a:moveTo>
                  <a:pt x="0" y="14461"/>
                </a:moveTo>
                <a:cubicBezTo>
                  <a:pt x="5418" y="3626"/>
                  <a:pt x="21667" y="2327"/>
                  <a:pt x="33688" y="825"/>
                </a:cubicBezTo>
                <a:cubicBezTo>
                  <a:pt x="50069" y="-1222"/>
                  <a:pt x="72919" y="-96"/>
                  <a:pt x="81413" y="14060"/>
                </a:cubicBezTo>
                <a:cubicBezTo>
                  <a:pt x="87092" y="23525"/>
                  <a:pt x="80168" y="38560"/>
                  <a:pt x="71788" y="45743"/>
                </a:cubicBezTo>
                <a:cubicBezTo>
                  <a:pt x="66946" y="49894"/>
                  <a:pt x="60255" y="51660"/>
                  <a:pt x="55746" y="56170"/>
                </a:cubicBezTo>
                <a:cubicBezTo>
                  <a:pt x="52698" y="59219"/>
                  <a:pt x="51278" y="65782"/>
                  <a:pt x="54142" y="69004"/>
                </a:cubicBezTo>
                <a:cubicBezTo>
                  <a:pt x="58473" y="73876"/>
                  <a:pt x="65316" y="75852"/>
                  <a:pt x="71387" y="78228"/>
                </a:cubicBezTo>
                <a:cubicBezTo>
                  <a:pt x="78060" y="80839"/>
                  <a:pt x="85106" y="84091"/>
                  <a:pt x="92242" y="83442"/>
                </a:cubicBezTo>
                <a:cubicBezTo>
                  <a:pt x="96609" y="83045"/>
                  <a:pt x="99568" y="78522"/>
                  <a:pt x="102669" y="75421"/>
                </a:cubicBezTo>
                <a:cubicBezTo>
                  <a:pt x="103747" y="74343"/>
                  <a:pt x="106960" y="71250"/>
                  <a:pt x="106279" y="72614"/>
                </a:cubicBezTo>
                <a:cubicBezTo>
                  <a:pt x="106100" y="72973"/>
                  <a:pt x="105878" y="72614"/>
                  <a:pt x="105477" y="72614"/>
                </a:cubicBezTo>
                <a:cubicBezTo>
                  <a:pt x="103867" y="72614"/>
                  <a:pt x="101802" y="73352"/>
                  <a:pt x="100664" y="72213"/>
                </a:cubicBezTo>
                <a:cubicBezTo>
                  <a:pt x="99773" y="71321"/>
                  <a:pt x="101566" y="69617"/>
                  <a:pt x="102669" y="69004"/>
                </a:cubicBezTo>
                <a:cubicBezTo>
                  <a:pt x="104892" y="67769"/>
                  <a:pt x="108254" y="67077"/>
                  <a:pt x="110289" y="68603"/>
                </a:cubicBezTo>
                <a:cubicBezTo>
                  <a:pt x="113499" y="71011"/>
                  <a:pt x="112485" y="77046"/>
                  <a:pt x="110690" y="80635"/>
                </a:cubicBezTo>
              </a:path>
            </a:pathLst>
          </a:custGeom>
          <a:noFill/>
          <a:ln cap="flat" cmpd="sng" w="38100">
            <a:solidFill>
              <a:schemeClr val="dk1"/>
            </a:solidFill>
            <a:prstDash val="solid"/>
            <a:round/>
            <a:headEnd len="med" w="med" type="none"/>
            <a:tailEnd len="med" w="med" type="none"/>
          </a:ln>
        </p:spPr>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7" name="Shape 357"/>
        <p:cNvGrpSpPr/>
        <p:nvPr/>
      </p:nvGrpSpPr>
      <p:grpSpPr>
        <a:xfrm>
          <a:off x="0" y="0"/>
          <a:ext cx="0" cy="0"/>
          <a:chOff x="0" y="0"/>
          <a:chExt cx="0" cy="0"/>
        </a:xfrm>
      </p:grpSpPr>
      <p:sp>
        <p:nvSpPr>
          <p:cNvPr id="358" name="Google Shape;358;p35"/>
          <p:cNvSpPr txBox="1"/>
          <p:nvPr>
            <p:ph type="title"/>
          </p:nvPr>
        </p:nvSpPr>
        <p:spPr>
          <a:xfrm>
            <a:off x="468600" y="1134325"/>
            <a:ext cx="8206800" cy="7677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t>Amostras de chicletes</a:t>
            </a:r>
            <a:endParaRPr/>
          </a:p>
        </p:txBody>
      </p:sp>
      <p:sp>
        <p:nvSpPr>
          <p:cNvPr id="359" name="Google Shape;359;p35"/>
          <p:cNvSpPr txBox="1"/>
          <p:nvPr>
            <p:ph idx="1" type="subTitle"/>
          </p:nvPr>
        </p:nvSpPr>
        <p:spPr>
          <a:xfrm>
            <a:off x="863475" y="1902900"/>
            <a:ext cx="7417500" cy="1332000"/>
          </a:xfrm>
          <a:prstGeom prst="rect">
            <a:avLst/>
          </a:prstGeom>
        </p:spPr>
        <p:txBody>
          <a:bodyPr anchorCtr="0" anchor="t" bIns="91425" lIns="91425" spcFirstLastPara="1" rIns="91425" wrap="square" tIns="91425">
            <a:noAutofit/>
          </a:bodyPr>
          <a:lstStyle/>
          <a:p>
            <a:pPr indent="-355600" lvl="0" marL="457200" rtl="0" algn="just">
              <a:spcBef>
                <a:spcPts val="0"/>
              </a:spcBef>
              <a:spcAft>
                <a:spcPts val="0"/>
              </a:spcAft>
              <a:buSzPts val="2000"/>
              <a:buChar char="●"/>
            </a:pPr>
            <a:r>
              <a:rPr lang="en" sz="1800"/>
              <a:t>Um estudo ou pesquisa envolvendo apenas uma amostra da população é chamado de </a:t>
            </a:r>
            <a:r>
              <a:rPr b="1" lang="en" sz="1800"/>
              <a:t>amostragem</a:t>
            </a:r>
            <a:r>
              <a:rPr lang="en" sz="1800"/>
              <a:t>.</a:t>
            </a:r>
            <a:endParaRPr sz="1800"/>
          </a:p>
        </p:txBody>
      </p:sp>
      <p:sp>
        <p:nvSpPr>
          <p:cNvPr id="360" name="Google Shape;360;p35"/>
          <p:cNvSpPr/>
          <p:nvPr/>
        </p:nvSpPr>
        <p:spPr>
          <a:xfrm>
            <a:off x="274325" y="0"/>
            <a:ext cx="767700" cy="7677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2100">
                <a:solidFill>
                  <a:schemeClr val="lt1"/>
                </a:solidFill>
                <a:highlight>
                  <a:schemeClr val="dk1"/>
                </a:highlight>
                <a:latin typeface="Russo One"/>
                <a:ea typeface="Russo One"/>
                <a:cs typeface="Russo One"/>
                <a:sym typeface="Russo One"/>
              </a:rPr>
              <a:t>01</a:t>
            </a:r>
            <a:endParaRPr sz="2100">
              <a:solidFill>
                <a:schemeClr val="lt1"/>
              </a:solidFill>
              <a:highlight>
                <a:schemeClr val="dk1"/>
              </a:highlight>
              <a:latin typeface="Russo One"/>
              <a:ea typeface="Russo One"/>
              <a:cs typeface="Russo One"/>
              <a:sym typeface="Russo One"/>
            </a:endParaRPr>
          </a:p>
        </p:txBody>
      </p:sp>
      <p:sp>
        <p:nvSpPr>
          <p:cNvPr id="361" name="Google Shape;361;p35"/>
          <p:cNvSpPr/>
          <p:nvPr/>
        </p:nvSpPr>
        <p:spPr>
          <a:xfrm>
            <a:off x="3915550" y="2558750"/>
            <a:ext cx="1260351" cy="83099"/>
          </a:xfrm>
          <a:custGeom>
            <a:rect b="b" l="l" r="r" t="t"/>
            <a:pathLst>
              <a:path extrusionOk="0" h="4581" w="47954">
                <a:moveTo>
                  <a:pt x="403" y="0"/>
                </a:moveTo>
                <a:cubicBezTo>
                  <a:pt x="10845" y="455"/>
                  <a:pt x="21269" y="1275"/>
                  <a:pt x="31710" y="1772"/>
                </a:cubicBezTo>
                <a:cubicBezTo>
                  <a:pt x="34857" y="1922"/>
                  <a:pt x="38011" y="1772"/>
                  <a:pt x="41161" y="1772"/>
                </a:cubicBezTo>
                <a:cubicBezTo>
                  <a:pt x="42736" y="1772"/>
                  <a:pt x="47461" y="1772"/>
                  <a:pt x="45886" y="1772"/>
                </a:cubicBezTo>
                <a:cubicBezTo>
                  <a:pt x="36041" y="1772"/>
                  <a:pt x="26184" y="2263"/>
                  <a:pt x="16351" y="1772"/>
                </a:cubicBezTo>
                <a:cubicBezTo>
                  <a:pt x="13002" y="1605"/>
                  <a:pt x="9663" y="1182"/>
                  <a:pt x="6310" y="1182"/>
                </a:cubicBezTo>
                <a:cubicBezTo>
                  <a:pt x="4319" y="1182"/>
                  <a:pt x="-1528" y="1585"/>
                  <a:pt x="403" y="2068"/>
                </a:cubicBezTo>
                <a:cubicBezTo>
                  <a:pt x="15794" y="5920"/>
                  <a:pt x="32089" y="4135"/>
                  <a:pt x="47954" y="4135"/>
                </a:cubicBezTo>
              </a:path>
            </a:pathLst>
          </a:custGeom>
          <a:noFill/>
          <a:ln cap="flat" cmpd="sng" w="19050">
            <a:solidFill>
              <a:schemeClr val="dk1"/>
            </a:solidFill>
            <a:prstDash val="solid"/>
            <a:round/>
            <a:headEnd len="med" w="med" type="none"/>
            <a:tailEnd len="med" w="med" type="none"/>
          </a:ln>
        </p:spPr>
      </p:sp>
      <p:sp>
        <p:nvSpPr>
          <p:cNvPr id="362" name="Google Shape;362;p35"/>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363" name="Google Shape;363;p35"/>
          <p:cNvSpPr txBox="1"/>
          <p:nvPr/>
        </p:nvSpPr>
        <p:spPr>
          <a:xfrm>
            <a:off x="1245275" y="153000"/>
            <a:ext cx="77964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800">
                <a:solidFill>
                  <a:schemeClr val="dk1"/>
                </a:solidFill>
                <a:latin typeface="Sofia Sans"/>
                <a:ea typeface="Sofia Sans"/>
                <a:cs typeface="Sofia Sans"/>
                <a:sym typeface="Sofia Sans"/>
              </a:rPr>
              <a:t>O teste de sabor da D&amp;D</a:t>
            </a:r>
            <a:endParaRPr b="1" sz="1800">
              <a:solidFill>
                <a:schemeClr val="dk1"/>
              </a:solidFill>
              <a:latin typeface="Sofia Sans"/>
              <a:ea typeface="Sofia Sans"/>
              <a:cs typeface="Sofia Sans"/>
              <a:sym typeface="Sofia Sans"/>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7" name="Shape 367"/>
        <p:cNvGrpSpPr/>
        <p:nvPr/>
      </p:nvGrpSpPr>
      <p:grpSpPr>
        <a:xfrm>
          <a:off x="0" y="0"/>
          <a:ext cx="0" cy="0"/>
          <a:chOff x="0" y="0"/>
          <a:chExt cx="0" cy="0"/>
        </a:xfrm>
      </p:grpSpPr>
      <p:sp>
        <p:nvSpPr>
          <p:cNvPr id="368" name="Google Shape;368;p36"/>
          <p:cNvSpPr txBox="1"/>
          <p:nvPr>
            <p:ph type="title"/>
          </p:nvPr>
        </p:nvSpPr>
        <p:spPr>
          <a:xfrm>
            <a:off x="1450250" y="1060225"/>
            <a:ext cx="6243600" cy="30231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sz="5000"/>
              <a:t>Como a amostragem funciona</a:t>
            </a:r>
            <a:endParaRPr sz="5000"/>
          </a:p>
        </p:txBody>
      </p:sp>
      <p:pic>
        <p:nvPicPr>
          <p:cNvPr id="369" name="Google Shape;369;p36"/>
          <p:cNvPicPr preferRelativeResize="0"/>
          <p:nvPr/>
        </p:nvPicPr>
        <p:blipFill>
          <a:blip r:embed="rId3">
            <a:alphaModFix/>
          </a:blip>
          <a:stretch>
            <a:fillRect/>
          </a:stretch>
        </p:blipFill>
        <p:spPr>
          <a:xfrm rot="-4628660">
            <a:off x="1011588" y="729993"/>
            <a:ext cx="417669" cy="432663"/>
          </a:xfrm>
          <a:prstGeom prst="rect">
            <a:avLst/>
          </a:prstGeom>
          <a:noFill/>
          <a:ln>
            <a:noFill/>
          </a:ln>
        </p:spPr>
      </p:pic>
      <p:pic>
        <p:nvPicPr>
          <p:cNvPr id="370" name="Google Shape;370;p36"/>
          <p:cNvPicPr preferRelativeResize="0"/>
          <p:nvPr/>
        </p:nvPicPr>
        <p:blipFill>
          <a:blip r:embed="rId4">
            <a:alphaModFix/>
          </a:blip>
          <a:stretch>
            <a:fillRect/>
          </a:stretch>
        </p:blipFill>
        <p:spPr>
          <a:xfrm>
            <a:off x="7319749" y="3658487"/>
            <a:ext cx="370548" cy="396251"/>
          </a:xfrm>
          <a:prstGeom prst="rect">
            <a:avLst/>
          </a:prstGeom>
          <a:noFill/>
          <a:ln>
            <a:noFill/>
          </a:ln>
        </p:spPr>
      </p:pic>
      <p:pic>
        <p:nvPicPr>
          <p:cNvPr id="371" name="Google Shape;371;p36"/>
          <p:cNvPicPr preferRelativeResize="0"/>
          <p:nvPr/>
        </p:nvPicPr>
        <p:blipFill>
          <a:blip r:embed="rId5">
            <a:alphaModFix/>
          </a:blip>
          <a:stretch>
            <a:fillRect/>
          </a:stretch>
        </p:blipFill>
        <p:spPr>
          <a:xfrm rot="5400000">
            <a:off x="6967408" y="626079"/>
            <a:ext cx="1075231" cy="1013118"/>
          </a:xfrm>
          <a:prstGeom prst="rect">
            <a:avLst/>
          </a:prstGeom>
          <a:noFill/>
          <a:ln>
            <a:noFill/>
          </a:ln>
        </p:spPr>
      </p:pic>
      <p:sp>
        <p:nvSpPr>
          <p:cNvPr id="372" name="Google Shape;372;p36"/>
          <p:cNvSpPr/>
          <p:nvPr/>
        </p:nvSpPr>
        <p:spPr>
          <a:xfrm>
            <a:off x="274325" y="0"/>
            <a:ext cx="767700" cy="7677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2100">
                <a:solidFill>
                  <a:schemeClr val="lt1"/>
                </a:solidFill>
                <a:highlight>
                  <a:schemeClr val="dk1"/>
                </a:highlight>
                <a:latin typeface="Russo One"/>
                <a:ea typeface="Russo One"/>
                <a:cs typeface="Russo One"/>
                <a:sym typeface="Russo One"/>
              </a:rPr>
              <a:t>01</a:t>
            </a:r>
            <a:endParaRPr sz="2100">
              <a:solidFill>
                <a:schemeClr val="lt1"/>
              </a:solidFill>
              <a:highlight>
                <a:schemeClr val="dk1"/>
              </a:highlight>
              <a:latin typeface="Russo One"/>
              <a:ea typeface="Russo One"/>
              <a:cs typeface="Russo One"/>
              <a:sym typeface="Russo One"/>
            </a:endParaRPr>
          </a:p>
        </p:txBody>
      </p:sp>
      <p:sp>
        <p:nvSpPr>
          <p:cNvPr id="373" name="Google Shape;373;p36"/>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374" name="Google Shape;374;p36"/>
          <p:cNvSpPr txBox="1"/>
          <p:nvPr/>
        </p:nvSpPr>
        <p:spPr>
          <a:xfrm>
            <a:off x="1245275" y="153000"/>
            <a:ext cx="77964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800">
                <a:solidFill>
                  <a:schemeClr val="dk1"/>
                </a:solidFill>
                <a:latin typeface="Sofia Sans"/>
                <a:ea typeface="Sofia Sans"/>
                <a:cs typeface="Sofia Sans"/>
                <a:sym typeface="Sofia Sans"/>
              </a:rPr>
              <a:t>O teste de sabor da D&amp;D</a:t>
            </a:r>
            <a:endParaRPr b="1" sz="1800">
              <a:solidFill>
                <a:schemeClr val="dk1"/>
              </a:solidFill>
              <a:latin typeface="Sofia Sans"/>
              <a:ea typeface="Sofia Sans"/>
              <a:cs typeface="Sofia Sans"/>
              <a:sym typeface="Sofia Sans"/>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8" name="Shape 378"/>
        <p:cNvGrpSpPr/>
        <p:nvPr/>
      </p:nvGrpSpPr>
      <p:grpSpPr>
        <a:xfrm>
          <a:off x="0" y="0"/>
          <a:ext cx="0" cy="0"/>
          <a:chOff x="0" y="0"/>
          <a:chExt cx="0" cy="0"/>
        </a:xfrm>
      </p:grpSpPr>
      <p:sp>
        <p:nvSpPr>
          <p:cNvPr id="379" name="Google Shape;379;p37"/>
          <p:cNvSpPr txBox="1"/>
          <p:nvPr>
            <p:ph type="title"/>
          </p:nvPr>
        </p:nvSpPr>
        <p:spPr>
          <a:xfrm>
            <a:off x="468600" y="1134325"/>
            <a:ext cx="8206800" cy="7677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t>Como a amostragem funciona</a:t>
            </a:r>
            <a:endParaRPr/>
          </a:p>
        </p:txBody>
      </p:sp>
      <p:sp>
        <p:nvSpPr>
          <p:cNvPr id="380" name="Google Shape;380;p37"/>
          <p:cNvSpPr txBox="1"/>
          <p:nvPr>
            <p:ph idx="1" type="subTitle"/>
          </p:nvPr>
        </p:nvSpPr>
        <p:spPr>
          <a:xfrm>
            <a:off x="863475" y="1902900"/>
            <a:ext cx="7417500" cy="1954800"/>
          </a:xfrm>
          <a:prstGeom prst="rect">
            <a:avLst/>
          </a:prstGeom>
        </p:spPr>
        <p:txBody>
          <a:bodyPr anchorCtr="0" anchor="t" bIns="91425" lIns="91425" spcFirstLastPara="1" rIns="91425" wrap="square" tIns="91425">
            <a:noAutofit/>
          </a:bodyPr>
          <a:lstStyle/>
          <a:p>
            <a:pPr indent="-355600" lvl="0" marL="457200" rtl="0" algn="just">
              <a:spcBef>
                <a:spcPts val="0"/>
              </a:spcBef>
              <a:spcAft>
                <a:spcPts val="0"/>
              </a:spcAft>
              <a:buSzPts val="2000"/>
              <a:buChar char="●"/>
            </a:pPr>
            <a:r>
              <a:rPr lang="en" sz="1800"/>
              <a:t>Para que sua amostragem seja realizada com sucesso, você precisa ter uma boa amostra;</a:t>
            </a:r>
            <a:endParaRPr sz="1800"/>
          </a:p>
          <a:p>
            <a:pPr indent="-355600" lvl="0" marL="457200" rtl="0" algn="just">
              <a:spcBef>
                <a:spcPts val="0"/>
              </a:spcBef>
              <a:spcAft>
                <a:spcPts val="0"/>
              </a:spcAft>
              <a:buSzPts val="2000"/>
              <a:buChar char="●"/>
            </a:pPr>
            <a:r>
              <a:rPr lang="en" sz="1800"/>
              <a:t>A chave para criar uma boa amostra é escolher uma que mais se assemelha à sua população;</a:t>
            </a:r>
            <a:endParaRPr sz="1800"/>
          </a:p>
          <a:p>
            <a:pPr indent="-355600" lvl="0" marL="457200" rtl="0" algn="just">
              <a:spcBef>
                <a:spcPts val="0"/>
              </a:spcBef>
              <a:spcAft>
                <a:spcPts val="0"/>
              </a:spcAft>
              <a:buSzPts val="2000"/>
              <a:buChar char="●"/>
            </a:pPr>
            <a:r>
              <a:rPr lang="en" sz="1800"/>
              <a:t>Se a sua amostra é representativa, isso significa que tem características similares à população.</a:t>
            </a:r>
            <a:endParaRPr sz="1800"/>
          </a:p>
        </p:txBody>
      </p:sp>
      <p:sp>
        <p:nvSpPr>
          <p:cNvPr id="381" name="Google Shape;381;p37"/>
          <p:cNvSpPr/>
          <p:nvPr/>
        </p:nvSpPr>
        <p:spPr>
          <a:xfrm>
            <a:off x="274325" y="0"/>
            <a:ext cx="767700" cy="7677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2100">
                <a:solidFill>
                  <a:schemeClr val="lt1"/>
                </a:solidFill>
                <a:highlight>
                  <a:schemeClr val="dk1"/>
                </a:highlight>
                <a:latin typeface="Russo One"/>
                <a:ea typeface="Russo One"/>
                <a:cs typeface="Russo One"/>
                <a:sym typeface="Russo One"/>
              </a:rPr>
              <a:t>01</a:t>
            </a:r>
            <a:endParaRPr sz="2100">
              <a:solidFill>
                <a:schemeClr val="lt1"/>
              </a:solidFill>
              <a:highlight>
                <a:schemeClr val="dk1"/>
              </a:highlight>
              <a:latin typeface="Russo One"/>
              <a:ea typeface="Russo One"/>
              <a:cs typeface="Russo One"/>
              <a:sym typeface="Russo One"/>
            </a:endParaRPr>
          </a:p>
        </p:txBody>
      </p:sp>
      <p:sp>
        <p:nvSpPr>
          <p:cNvPr id="382" name="Google Shape;382;p37"/>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383" name="Google Shape;383;p37"/>
          <p:cNvSpPr txBox="1"/>
          <p:nvPr/>
        </p:nvSpPr>
        <p:spPr>
          <a:xfrm>
            <a:off x="1245275" y="153000"/>
            <a:ext cx="77964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800">
                <a:solidFill>
                  <a:schemeClr val="dk1"/>
                </a:solidFill>
                <a:latin typeface="Sofia Sans"/>
                <a:ea typeface="Sofia Sans"/>
                <a:cs typeface="Sofia Sans"/>
                <a:sym typeface="Sofia Sans"/>
              </a:rPr>
              <a:t>O teste de sabor da D&amp;D</a:t>
            </a:r>
            <a:endParaRPr b="1" sz="1800">
              <a:solidFill>
                <a:schemeClr val="dk1"/>
              </a:solidFill>
              <a:latin typeface="Sofia Sans"/>
              <a:ea typeface="Sofia Sans"/>
              <a:cs typeface="Sofia Sans"/>
              <a:sym typeface="Sofia Sans"/>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7" name="Shape 387"/>
        <p:cNvGrpSpPr/>
        <p:nvPr/>
      </p:nvGrpSpPr>
      <p:grpSpPr>
        <a:xfrm>
          <a:off x="0" y="0"/>
          <a:ext cx="0" cy="0"/>
          <a:chOff x="0" y="0"/>
          <a:chExt cx="0" cy="0"/>
        </a:xfrm>
      </p:grpSpPr>
      <p:sp>
        <p:nvSpPr>
          <p:cNvPr id="388" name="Google Shape;388;p38"/>
          <p:cNvSpPr/>
          <p:nvPr/>
        </p:nvSpPr>
        <p:spPr>
          <a:xfrm>
            <a:off x="2287500" y="3962400"/>
            <a:ext cx="1326600" cy="11370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Sofia Sans"/>
              <a:ea typeface="Sofia Sans"/>
              <a:cs typeface="Sofia Sans"/>
              <a:sym typeface="Sofia Sans"/>
            </a:endParaRPr>
          </a:p>
        </p:txBody>
      </p:sp>
      <p:sp>
        <p:nvSpPr>
          <p:cNvPr id="389" name="Google Shape;389;p38"/>
          <p:cNvSpPr txBox="1"/>
          <p:nvPr>
            <p:ph type="title"/>
          </p:nvPr>
        </p:nvSpPr>
        <p:spPr>
          <a:xfrm>
            <a:off x="468600" y="1134325"/>
            <a:ext cx="8206800" cy="7677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t>Como a amostragem funciona</a:t>
            </a:r>
            <a:endParaRPr/>
          </a:p>
        </p:txBody>
      </p:sp>
      <p:sp>
        <p:nvSpPr>
          <p:cNvPr id="390" name="Google Shape;390;p38"/>
          <p:cNvSpPr txBox="1"/>
          <p:nvPr>
            <p:ph idx="1" type="subTitle"/>
          </p:nvPr>
        </p:nvSpPr>
        <p:spPr>
          <a:xfrm>
            <a:off x="863475" y="1902900"/>
            <a:ext cx="7417500" cy="1332000"/>
          </a:xfrm>
          <a:prstGeom prst="rect">
            <a:avLst/>
          </a:prstGeom>
        </p:spPr>
        <p:txBody>
          <a:bodyPr anchorCtr="0" anchor="t" bIns="91425" lIns="91425" spcFirstLastPara="1" rIns="91425" wrap="square" tIns="91425">
            <a:noAutofit/>
          </a:bodyPr>
          <a:lstStyle/>
          <a:p>
            <a:pPr indent="-355600" lvl="0" marL="457200" rtl="0" algn="just">
              <a:spcBef>
                <a:spcPts val="0"/>
              </a:spcBef>
              <a:spcAft>
                <a:spcPts val="0"/>
              </a:spcAft>
              <a:buSzPts val="2000"/>
              <a:buChar char="●"/>
            </a:pPr>
            <a:r>
              <a:rPr lang="en" sz="1800"/>
              <a:t>Suponha que você usou uma amostra representativa de chicletes para testar quanto tempo o sabor de cada chiclete dura.</a:t>
            </a:r>
            <a:endParaRPr sz="1800"/>
          </a:p>
        </p:txBody>
      </p:sp>
      <p:sp>
        <p:nvSpPr>
          <p:cNvPr id="391" name="Google Shape;391;p38"/>
          <p:cNvSpPr/>
          <p:nvPr/>
        </p:nvSpPr>
        <p:spPr>
          <a:xfrm>
            <a:off x="274325" y="0"/>
            <a:ext cx="767700" cy="7677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2100">
                <a:solidFill>
                  <a:schemeClr val="lt1"/>
                </a:solidFill>
                <a:highlight>
                  <a:schemeClr val="dk1"/>
                </a:highlight>
                <a:latin typeface="Russo One"/>
                <a:ea typeface="Russo One"/>
                <a:cs typeface="Russo One"/>
                <a:sym typeface="Russo One"/>
              </a:rPr>
              <a:t>01</a:t>
            </a:r>
            <a:endParaRPr sz="2100">
              <a:solidFill>
                <a:schemeClr val="lt1"/>
              </a:solidFill>
              <a:highlight>
                <a:schemeClr val="dk1"/>
              </a:highlight>
              <a:latin typeface="Russo One"/>
              <a:ea typeface="Russo One"/>
              <a:cs typeface="Russo One"/>
              <a:sym typeface="Russo One"/>
            </a:endParaRPr>
          </a:p>
        </p:txBody>
      </p:sp>
      <p:cxnSp>
        <p:nvCxnSpPr>
          <p:cNvPr id="392" name="Google Shape;392;p38"/>
          <p:cNvCxnSpPr/>
          <p:nvPr/>
        </p:nvCxnSpPr>
        <p:spPr>
          <a:xfrm rot="10800000">
            <a:off x="1201480" y="3072775"/>
            <a:ext cx="0" cy="1556100"/>
          </a:xfrm>
          <a:prstGeom prst="straightConnector1">
            <a:avLst/>
          </a:prstGeom>
          <a:noFill/>
          <a:ln cap="flat" cmpd="sng" w="19050">
            <a:solidFill>
              <a:schemeClr val="dk1"/>
            </a:solidFill>
            <a:prstDash val="solid"/>
            <a:round/>
            <a:headEnd len="med" w="med" type="none"/>
            <a:tailEnd len="med" w="med" type="triangle"/>
          </a:ln>
        </p:spPr>
      </p:cxnSp>
      <p:cxnSp>
        <p:nvCxnSpPr>
          <p:cNvPr id="393" name="Google Shape;393;p38"/>
          <p:cNvCxnSpPr/>
          <p:nvPr/>
        </p:nvCxnSpPr>
        <p:spPr>
          <a:xfrm>
            <a:off x="1201480" y="4628875"/>
            <a:ext cx="2317200" cy="0"/>
          </a:xfrm>
          <a:prstGeom prst="straightConnector1">
            <a:avLst/>
          </a:prstGeom>
          <a:noFill/>
          <a:ln cap="flat" cmpd="sng" w="19050">
            <a:solidFill>
              <a:schemeClr val="dk1"/>
            </a:solidFill>
            <a:prstDash val="solid"/>
            <a:round/>
            <a:headEnd len="med" w="med" type="none"/>
            <a:tailEnd len="med" w="med" type="triangle"/>
          </a:ln>
        </p:spPr>
      </p:cxnSp>
      <p:sp>
        <p:nvSpPr>
          <p:cNvPr id="394" name="Google Shape;394;p38"/>
          <p:cNvSpPr txBox="1"/>
          <p:nvPr/>
        </p:nvSpPr>
        <p:spPr>
          <a:xfrm>
            <a:off x="2458775" y="4597225"/>
            <a:ext cx="11709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solidFill>
                  <a:schemeClr val="dk1"/>
                </a:solidFill>
                <a:latin typeface="Sofia Sans"/>
                <a:ea typeface="Sofia Sans"/>
                <a:cs typeface="Sofia Sans"/>
                <a:sym typeface="Sofia Sans"/>
              </a:rPr>
              <a:t>duração</a:t>
            </a:r>
            <a:endParaRPr sz="1600">
              <a:solidFill>
                <a:schemeClr val="dk1"/>
              </a:solidFill>
              <a:latin typeface="Sofia Sans"/>
              <a:ea typeface="Sofia Sans"/>
              <a:cs typeface="Sofia Sans"/>
              <a:sym typeface="Sofia Sans"/>
            </a:endParaRPr>
          </a:p>
        </p:txBody>
      </p:sp>
      <p:sp>
        <p:nvSpPr>
          <p:cNvPr id="395" name="Google Shape;395;p38"/>
          <p:cNvSpPr txBox="1"/>
          <p:nvPr/>
        </p:nvSpPr>
        <p:spPr>
          <a:xfrm rot="-5400000">
            <a:off x="185675" y="3483025"/>
            <a:ext cx="14397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solidFill>
                  <a:schemeClr val="dk1"/>
                </a:solidFill>
                <a:latin typeface="Sofia Sans"/>
                <a:ea typeface="Sofia Sans"/>
                <a:cs typeface="Sofia Sans"/>
                <a:sym typeface="Sofia Sans"/>
              </a:rPr>
              <a:t>frequência</a:t>
            </a:r>
            <a:endParaRPr sz="1600">
              <a:solidFill>
                <a:schemeClr val="dk1"/>
              </a:solidFill>
              <a:latin typeface="Sofia Sans"/>
              <a:ea typeface="Sofia Sans"/>
              <a:cs typeface="Sofia Sans"/>
              <a:sym typeface="Sofia Sans"/>
            </a:endParaRPr>
          </a:p>
        </p:txBody>
      </p:sp>
      <p:sp>
        <p:nvSpPr>
          <p:cNvPr id="396" name="Google Shape;396;p38"/>
          <p:cNvSpPr/>
          <p:nvPr/>
        </p:nvSpPr>
        <p:spPr>
          <a:xfrm rot="442993">
            <a:off x="2445690" y="3311106"/>
            <a:ext cx="357657" cy="384602"/>
          </a:xfrm>
          <a:custGeom>
            <a:rect b="b" l="l" r="r" t="t"/>
            <a:pathLst>
              <a:path extrusionOk="0" h="16046" w="16713">
                <a:moveTo>
                  <a:pt x="16713" y="0"/>
                </a:moveTo>
                <a:cubicBezTo>
                  <a:pt x="13030" y="1475"/>
                  <a:pt x="8888" y="3116"/>
                  <a:pt x="6687" y="6417"/>
                </a:cubicBezTo>
                <a:cubicBezTo>
                  <a:pt x="5350" y="8422"/>
                  <a:pt x="4963" y="13195"/>
                  <a:pt x="2676" y="12433"/>
                </a:cubicBezTo>
                <a:cubicBezTo>
                  <a:pt x="860" y="11828"/>
                  <a:pt x="1473" y="8732"/>
                  <a:pt x="1473" y="6818"/>
                </a:cubicBezTo>
                <a:cubicBezTo>
                  <a:pt x="1473" y="5676"/>
                  <a:pt x="547" y="8919"/>
                  <a:pt x="270" y="10027"/>
                </a:cubicBezTo>
                <a:cubicBezTo>
                  <a:pt x="-202" y="11915"/>
                  <a:pt x="133" y="14771"/>
                  <a:pt x="1874" y="15642"/>
                </a:cubicBezTo>
                <a:cubicBezTo>
                  <a:pt x="4832" y="17123"/>
                  <a:pt x="8193" y="13235"/>
                  <a:pt x="11500" y="13235"/>
                </a:cubicBezTo>
              </a:path>
            </a:pathLst>
          </a:custGeom>
          <a:noFill/>
          <a:ln cap="flat" cmpd="sng" w="19050">
            <a:solidFill>
              <a:schemeClr val="dk1"/>
            </a:solidFill>
            <a:prstDash val="solid"/>
            <a:round/>
            <a:headEnd len="med" w="med" type="none"/>
            <a:tailEnd len="med" w="med" type="none"/>
          </a:ln>
        </p:spPr>
      </p:sp>
      <p:sp>
        <p:nvSpPr>
          <p:cNvPr id="397" name="Google Shape;397;p38"/>
          <p:cNvSpPr txBox="1"/>
          <p:nvPr/>
        </p:nvSpPr>
        <p:spPr>
          <a:xfrm rot="-378238">
            <a:off x="2821639" y="2833394"/>
            <a:ext cx="2095571" cy="738886"/>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1"/>
                </a:solidFill>
                <a:latin typeface="Caveat Medium"/>
                <a:ea typeface="Caveat Medium"/>
                <a:cs typeface="Caveat Medium"/>
                <a:sym typeface="Caveat Medium"/>
              </a:rPr>
              <a:t>A maioria dos chicletes</a:t>
            </a:r>
            <a:endParaRPr sz="1800">
              <a:solidFill>
                <a:schemeClr val="dk1"/>
              </a:solidFill>
              <a:latin typeface="Caveat Medium"/>
              <a:ea typeface="Caveat Medium"/>
              <a:cs typeface="Caveat Medium"/>
              <a:sym typeface="Caveat Medium"/>
            </a:endParaRPr>
          </a:p>
          <a:p>
            <a:pPr indent="0" lvl="0" marL="0" rtl="0" algn="l">
              <a:spcBef>
                <a:spcPts val="0"/>
              </a:spcBef>
              <a:spcAft>
                <a:spcPts val="0"/>
              </a:spcAft>
              <a:buNone/>
            </a:pPr>
            <a:r>
              <a:rPr lang="en" sz="1800">
                <a:solidFill>
                  <a:schemeClr val="dk1"/>
                </a:solidFill>
                <a:latin typeface="Caveat Medium"/>
                <a:ea typeface="Caveat Medium"/>
                <a:cs typeface="Caveat Medium"/>
                <a:sym typeface="Caveat Medium"/>
              </a:rPr>
              <a:t>dura esse tempo.</a:t>
            </a:r>
            <a:endParaRPr sz="1800">
              <a:solidFill>
                <a:schemeClr val="dk1"/>
              </a:solidFill>
              <a:latin typeface="Caveat Medium"/>
              <a:ea typeface="Caveat Medium"/>
              <a:cs typeface="Caveat Medium"/>
              <a:sym typeface="Caveat Medium"/>
            </a:endParaRPr>
          </a:p>
        </p:txBody>
      </p:sp>
      <p:sp>
        <p:nvSpPr>
          <p:cNvPr id="398" name="Google Shape;398;p38"/>
          <p:cNvSpPr/>
          <p:nvPr/>
        </p:nvSpPr>
        <p:spPr>
          <a:xfrm>
            <a:off x="1422050" y="3837588"/>
            <a:ext cx="1784250" cy="710264"/>
          </a:xfrm>
          <a:custGeom>
            <a:rect b="b" l="l" r="r" t="t"/>
            <a:pathLst>
              <a:path extrusionOk="0" h="30282" w="71370">
                <a:moveTo>
                  <a:pt x="0" y="27062"/>
                </a:moveTo>
                <a:cubicBezTo>
                  <a:pt x="8616" y="27062"/>
                  <a:pt x="12002" y="14636"/>
                  <a:pt x="17172" y="7744"/>
                </a:cubicBezTo>
                <a:cubicBezTo>
                  <a:pt x="19006" y="5299"/>
                  <a:pt x="23023" y="5890"/>
                  <a:pt x="25757" y="4524"/>
                </a:cubicBezTo>
                <a:cubicBezTo>
                  <a:pt x="28477" y="3165"/>
                  <a:pt x="30857" y="969"/>
                  <a:pt x="33807" y="231"/>
                </a:cubicBezTo>
                <a:cubicBezTo>
                  <a:pt x="41206" y="-1620"/>
                  <a:pt x="43718" y="11839"/>
                  <a:pt x="48295" y="17940"/>
                </a:cubicBezTo>
                <a:cubicBezTo>
                  <a:pt x="53530" y="24917"/>
                  <a:pt x="63570" y="26378"/>
                  <a:pt x="71370" y="30282"/>
                </a:cubicBezTo>
              </a:path>
            </a:pathLst>
          </a:custGeom>
          <a:noFill/>
          <a:ln cap="flat" cmpd="sng" w="28575">
            <a:solidFill>
              <a:schemeClr val="dk1"/>
            </a:solidFill>
            <a:prstDash val="solid"/>
            <a:round/>
            <a:headEnd len="med" w="med" type="none"/>
            <a:tailEnd len="med" w="med" type="none"/>
          </a:ln>
        </p:spPr>
      </p:sp>
      <p:sp>
        <p:nvSpPr>
          <p:cNvPr id="399" name="Google Shape;399;p38"/>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400" name="Google Shape;400;p38"/>
          <p:cNvSpPr txBox="1"/>
          <p:nvPr/>
        </p:nvSpPr>
        <p:spPr>
          <a:xfrm>
            <a:off x="1245275" y="153000"/>
            <a:ext cx="77964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800">
                <a:solidFill>
                  <a:schemeClr val="dk1"/>
                </a:solidFill>
                <a:latin typeface="Sofia Sans"/>
                <a:ea typeface="Sofia Sans"/>
                <a:cs typeface="Sofia Sans"/>
                <a:sym typeface="Sofia Sans"/>
              </a:rPr>
              <a:t>O teste de sabor da D&amp;D</a:t>
            </a:r>
            <a:endParaRPr b="1" sz="1800">
              <a:solidFill>
                <a:schemeClr val="dk1"/>
              </a:solidFill>
              <a:latin typeface="Sofia Sans"/>
              <a:ea typeface="Sofia Sans"/>
              <a:cs typeface="Sofia Sans"/>
              <a:sym typeface="Sofia Sans"/>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4" name="Shape 404"/>
        <p:cNvGrpSpPr/>
        <p:nvPr/>
      </p:nvGrpSpPr>
      <p:grpSpPr>
        <a:xfrm>
          <a:off x="0" y="0"/>
          <a:ext cx="0" cy="0"/>
          <a:chOff x="0" y="0"/>
          <a:chExt cx="0" cy="0"/>
        </a:xfrm>
      </p:grpSpPr>
      <p:sp>
        <p:nvSpPr>
          <p:cNvPr id="405" name="Google Shape;405;p39"/>
          <p:cNvSpPr/>
          <p:nvPr/>
        </p:nvSpPr>
        <p:spPr>
          <a:xfrm>
            <a:off x="2287500" y="3962400"/>
            <a:ext cx="1326600" cy="11370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Sofia Sans"/>
              <a:ea typeface="Sofia Sans"/>
              <a:cs typeface="Sofia Sans"/>
              <a:sym typeface="Sofia Sans"/>
            </a:endParaRPr>
          </a:p>
        </p:txBody>
      </p:sp>
      <p:sp>
        <p:nvSpPr>
          <p:cNvPr id="406" name="Google Shape;406;p39"/>
          <p:cNvSpPr txBox="1"/>
          <p:nvPr>
            <p:ph type="title"/>
          </p:nvPr>
        </p:nvSpPr>
        <p:spPr>
          <a:xfrm>
            <a:off x="468600" y="1134325"/>
            <a:ext cx="8206800" cy="7677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t>Como a amostragem funciona</a:t>
            </a:r>
            <a:endParaRPr/>
          </a:p>
        </p:txBody>
      </p:sp>
      <p:sp>
        <p:nvSpPr>
          <p:cNvPr id="407" name="Google Shape;407;p39"/>
          <p:cNvSpPr txBox="1"/>
          <p:nvPr>
            <p:ph idx="1" type="subTitle"/>
          </p:nvPr>
        </p:nvSpPr>
        <p:spPr>
          <a:xfrm>
            <a:off x="863475" y="1902900"/>
            <a:ext cx="7417500" cy="1332000"/>
          </a:xfrm>
          <a:prstGeom prst="rect">
            <a:avLst/>
          </a:prstGeom>
        </p:spPr>
        <p:txBody>
          <a:bodyPr anchorCtr="0" anchor="t" bIns="91425" lIns="91425" spcFirstLastPara="1" rIns="91425" wrap="square" tIns="91425">
            <a:noAutofit/>
          </a:bodyPr>
          <a:lstStyle/>
          <a:p>
            <a:pPr indent="-355600" lvl="0" marL="457200" rtl="0" algn="just">
              <a:spcBef>
                <a:spcPts val="0"/>
              </a:spcBef>
              <a:spcAft>
                <a:spcPts val="0"/>
              </a:spcAft>
              <a:buSzPts val="2000"/>
              <a:buChar char="●"/>
            </a:pPr>
            <a:r>
              <a:rPr lang="en" sz="1800"/>
              <a:t>Se você comparar o formato dos dois gráficos, percebe que é bem similar.</a:t>
            </a:r>
            <a:endParaRPr sz="1800"/>
          </a:p>
        </p:txBody>
      </p:sp>
      <p:sp>
        <p:nvSpPr>
          <p:cNvPr id="408" name="Google Shape;408;p39"/>
          <p:cNvSpPr/>
          <p:nvPr/>
        </p:nvSpPr>
        <p:spPr>
          <a:xfrm>
            <a:off x="274325" y="0"/>
            <a:ext cx="767700" cy="7677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2100">
                <a:solidFill>
                  <a:schemeClr val="lt1"/>
                </a:solidFill>
                <a:highlight>
                  <a:schemeClr val="dk1"/>
                </a:highlight>
                <a:latin typeface="Russo One"/>
                <a:ea typeface="Russo One"/>
                <a:cs typeface="Russo One"/>
                <a:sym typeface="Russo One"/>
              </a:rPr>
              <a:t>01</a:t>
            </a:r>
            <a:endParaRPr sz="2100">
              <a:solidFill>
                <a:schemeClr val="lt1"/>
              </a:solidFill>
              <a:highlight>
                <a:schemeClr val="dk1"/>
              </a:highlight>
              <a:latin typeface="Russo One"/>
              <a:ea typeface="Russo One"/>
              <a:cs typeface="Russo One"/>
              <a:sym typeface="Russo One"/>
            </a:endParaRPr>
          </a:p>
        </p:txBody>
      </p:sp>
      <p:cxnSp>
        <p:nvCxnSpPr>
          <p:cNvPr id="409" name="Google Shape;409;p39"/>
          <p:cNvCxnSpPr/>
          <p:nvPr/>
        </p:nvCxnSpPr>
        <p:spPr>
          <a:xfrm rot="10800000">
            <a:off x="1201480" y="3072775"/>
            <a:ext cx="0" cy="1556100"/>
          </a:xfrm>
          <a:prstGeom prst="straightConnector1">
            <a:avLst/>
          </a:prstGeom>
          <a:noFill/>
          <a:ln cap="flat" cmpd="sng" w="19050">
            <a:solidFill>
              <a:schemeClr val="dk1"/>
            </a:solidFill>
            <a:prstDash val="solid"/>
            <a:round/>
            <a:headEnd len="med" w="med" type="none"/>
            <a:tailEnd len="med" w="med" type="triangle"/>
          </a:ln>
        </p:spPr>
      </p:cxnSp>
      <p:cxnSp>
        <p:nvCxnSpPr>
          <p:cNvPr id="410" name="Google Shape;410;p39"/>
          <p:cNvCxnSpPr/>
          <p:nvPr/>
        </p:nvCxnSpPr>
        <p:spPr>
          <a:xfrm>
            <a:off x="1201480" y="4628875"/>
            <a:ext cx="2317200" cy="0"/>
          </a:xfrm>
          <a:prstGeom prst="straightConnector1">
            <a:avLst/>
          </a:prstGeom>
          <a:noFill/>
          <a:ln cap="flat" cmpd="sng" w="19050">
            <a:solidFill>
              <a:schemeClr val="dk1"/>
            </a:solidFill>
            <a:prstDash val="solid"/>
            <a:round/>
            <a:headEnd len="med" w="med" type="none"/>
            <a:tailEnd len="med" w="med" type="triangle"/>
          </a:ln>
        </p:spPr>
      </p:cxnSp>
      <p:sp>
        <p:nvSpPr>
          <p:cNvPr id="411" name="Google Shape;411;p39"/>
          <p:cNvSpPr txBox="1"/>
          <p:nvPr/>
        </p:nvSpPr>
        <p:spPr>
          <a:xfrm>
            <a:off x="2458775" y="4597225"/>
            <a:ext cx="11709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solidFill>
                  <a:schemeClr val="dk1"/>
                </a:solidFill>
                <a:latin typeface="Sofia Sans"/>
                <a:ea typeface="Sofia Sans"/>
                <a:cs typeface="Sofia Sans"/>
                <a:sym typeface="Sofia Sans"/>
              </a:rPr>
              <a:t>duração</a:t>
            </a:r>
            <a:endParaRPr sz="1600">
              <a:solidFill>
                <a:schemeClr val="dk1"/>
              </a:solidFill>
              <a:latin typeface="Sofia Sans"/>
              <a:ea typeface="Sofia Sans"/>
              <a:cs typeface="Sofia Sans"/>
              <a:sym typeface="Sofia Sans"/>
            </a:endParaRPr>
          </a:p>
        </p:txBody>
      </p:sp>
      <p:sp>
        <p:nvSpPr>
          <p:cNvPr id="412" name="Google Shape;412;p39"/>
          <p:cNvSpPr txBox="1"/>
          <p:nvPr/>
        </p:nvSpPr>
        <p:spPr>
          <a:xfrm rot="-5400000">
            <a:off x="185675" y="3483025"/>
            <a:ext cx="14397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solidFill>
                  <a:schemeClr val="dk1"/>
                </a:solidFill>
                <a:latin typeface="Sofia Sans"/>
                <a:ea typeface="Sofia Sans"/>
                <a:cs typeface="Sofia Sans"/>
                <a:sym typeface="Sofia Sans"/>
              </a:rPr>
              <a:t>frequência</a:t>
            </a:r>
            <a:endParaRPr sz="1600">
              <a:solidFill>
                <a:schemeClr val="dk1"/>
              </a:solidFill>
              <a:latin typeface="Sofia Sans"/>
              <a:ea typeface="Sofia Sans"/>
              <a:cs typeface="Sofia Sans"/>
              <a:sym typeface="Sofia Sans"/>
            </a:endParaRPr>
          </a:p>
        </p:txBody>
      </p:sp>
      <p:cxnSp>
        <p:nvCxnSpPr>
          <p:cNvPr id="413" name="Google Shape;413;p39"/>
          <p:cNvCxnSpPr/>
          <p:nvPr/>
        </p:nvCxnSpPr>
        <p:spPr>
          <a:xfrm rot="10800000">
            <a:off x="5301805" y="3072775"/>
            <a:ext cx="0" cy="1556100"/>
          </a:xfrm>
          <a:prstGeom prst="straightConnector1">
            <a:avLst/>
          </a:prstGeom>
          <a:noFill/>
          <a:ln cap="flat" cmpd="sng" w="19050">
            <a:solidFill>
              <a:schemeClr val="dk1"/>
            </a:solidFill>
            <a:prstDash val="solid"/>
            <a:round/>
            <a:headEnd len="med" w="med" type="none"/>
            <a:tailEnd len="med" w="med" type="triangle"/>
          </a:ln>
        </p:spPr>
      </p:cxnSp>
      <p:cxnSp>
        <p:nvCxnSpPr>
          <p:cNvPr id="414" name="Google Shape;414;p39"/>
          <p:cNvCxnSpPr/>
          <p:nvPr/>
        </p:nvCxnSpPr>
        <p:spPr>
          <a:xfrm>
            <a:off x="5301805" y="4628875"/>
            <a:ext cx="2317200" cy="0"/>
          </a:xfrm>
          <a:prstGeom prst="straightConnector1">
            <a:avLst/>
          </a:prstGeom>
          <a:noFill/>
          <a:ln cap="flat" cmpd="sng" w="19050">
            <a:solidFill>
              <a:schemeClr val="dk1"/>
            </a:solidFill>
            <a:prstDash val="solid"/>
            <a:round/>
            <a:headEnd len="med" w="med" type="none"/>
            <a:tailEnd len="med" w="med" type="triangle"/>
          </a:ln>
        </p:spPr>
      </p:cxnSp>
      <p:sp>
        <p:nvSpPr>
          <p:cNvPr id="415" name="Google Shape;415;p39"/>
          <p:cNvSpPr txBox="1"/>
          <p:nvPr/>
        </p:nvSpPr>
        <p:spPr>
          <a:xfrm>
            <a:off x="6559100" y="4597225"/>
            <a:ext cx="11709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solidFill>
                  <a:schemeClr val="dk1"/>
                </a:solidFill>
                <a:latin typeface="Sofia Sans"/>
                <a:ea typeface="Sofia Sans"/>
                <a:cs typeface="Sofia Sans"/>
                <a:sym typeface="Sofia Sans"/>
              </a:rPr>
              <a:t>duração</a:t>
            </a:r>
            <a:endParaRPr sz="1600">
              <a:solidFill>
                <a:schemeClr val="dk1"/>
              </a:solidFill>
              <a:latin typeface="Sofia Sans"/>
              <a:ea typeface="Sofia Sans"/>
              <a:cs typeface="Sofia Sans"/>
              <a:sym typeface="Sofia Sans"/>
            </a:endParaRPr>
          </a:p>
        </p:txBody>
      </p:sp>
      <p:sp>
        <p:nvSpPr>
          <p:cNvPr id="416" name="Google Shape;416;p39"/>
          <p:cNvSpPr txBox="1"/>
          <p:nvPr/>
        </p:nvSpPr>
        <p:spPr>
          <a:xfrm rot="-5400000">
            <a:off x="4286000" y="3483025"/>
            <a:ext cx="14397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solidFill>
                  <a:schemeClr val="dk1"/>
                </a:solidFill>
                <a:latin typeface="Sofia Sans"/>
                <a:ea typeface="Sofia Sans"/>
                <a:cs typeface="Sofia Sans"/>
                <a:sym typeface="Sofia Sans"/>
              </a:rPr>
              <a:t>frequência</a:t>
            </a:r>
            <a:endParaRPr sz="1600">
              <a:solidFill>
                <a:schemeClr val="dk1"/>
              </a:solidFill>
              <a:latin typeface="Sofia Sans"/>
              <a:ea typeface="Sofia Sans"/>
              <a:cs typeface="Sofia Sans"/>
              <a:sym typeface="Sofia Sans"/>
            </a:endParaRPr>
          </a:p>
        </p:txBody>
      </p:sp>
      <p:sp>
        <p:nvSpPr>
          <p:cNvPr id="417" name="Google Shape;417;p39"/>
          <p:cNvSpPr/>
          <p:nvPr/>
        </p:nvSpPr>
        <p:spPr>
          <a:xfrm>
            <a:off x="5382200" y="3742924"/>
            <a:ext cx="2040280" cy="854281"/>
          </a:xfrm>
          <a:custGeom>
            <a:rect b="b" l="l" r="r" t="t"/>
            <a:pathLst>
              <a:path extrusionOk="0" h="38884" w="75664">
                <a:moveTo>
                  <a:pt x="0" y="35665"/>
                </a:moveTo>
                <a:cubicBezTo>
                  <a:pt x="14413" y="33261"/>
                  <a:pt x="19801" y="14017"/>
                  <a:pt x="27905" y="1858"/>
                </a:cubicBezTo>
                <a:cubicBezTo>
                  <a:pt x="29325" y="-273"/>
                  <a:pt x="32933" y="870"/>
                  <a:pt x="35417" y="248"/>
                </a:cubicBezTo>
                <a:cubicBezTo>
                  <a:pt x="39378" y="-743"/>
                  <a:pt x="43263" y="3264"/>
                  <a:pt x="46150" y="6151"/>
                </a:cubicBezTo>
                <a:cubicBezTo>
                  <a:pt x="49639" y="9640"/>
                  <a:pt x="53393" y="12858"/>
                  <a:pt x="56882" y="16347"/>
                </a:cubicBezTo>
                <a:cubicBezTo>
                  <a:pt x="63797" y="23262"/>
                  <a:pt x="66917" y="34512"/>
                  <a:pt x="75664" y="38885"/>
                </a:cubicBezTo>
              </a:path>
            </a:pathLst>
          </a:custGeom>
          <a:noFill/>
          <a:ln cap="flat" cmpd="sng" w="28575">
            <a:solidFill>
              <a:schemeClr val="dk1"/>
            </a:solidFill>
            <a:prstDash val="solid"/>
            <a:round/>
            <a:headEnd len="med" w="med" type="none"/>
            <a:tailEnd len="med" w="med" type="none"/>
          </a:ln>
        </p:spPr>
      </p:sp>
      <p:sp>
        <p:nvSpPr>
          <p:cNvPr id="418" name="Google Shape;418;p39"/>
          <p:cNvSpPr/>
          <p:nvPr/>
        </p:nvSpPr>
        <p:spPr>
          <a:xfrm rot="442993">
            <a:off x="2445690" y="3311106"/>
            <a:ext cx="357657" cy="384602"/>
          </a:xfrm>
          <a:custGeom>
            <a:rect b="b" l="l" r="r" t="t"/>
            <a:pathLst>
              <a:path extrusionOk="0" h="16046" w="16713">
                <a:moveTo>
                  <a:pt x="16713" y="0"/>
                </a:moveTo>
                <a:cubicBezTo>
                  <a:pt x="13030" y="1475"/>
                  <a:pt x="8888" y="3116"/>
                  <a:pt x="6687" y="6417"/>
                </a:cubicBezTo>
                <a:cubicBezTo>
                  <a:pt x="5350" y="8422"/>
                  <a:pt x="4963" y="13195"/>
                  <a:pt x="2676" y="12433"/>
                </a:cubicBezTo>
                <a:cubicBezTo>
                  <a:pt x="860" y="11828"/>
                  <a:pt x="1473" y="8732"/>
                  <a:pt x="1473" y="6818"/>
                </a:cubicBezTo>
                <a:cubicBezTo>
                  <a:pt x="1473" y="5676"/>
                  <a:pt x="547" y="8919"/>
                  <a:pt x="270" y="10027"/>
                </a:cubicBezTo>
                <a:cubicBezTo>
                  <a:pt x="-202" y="11915"/>
                  <a:pt x="133" y="14771"/>
                  <a:pt x="1874" y="15642"/>
                </a:cubicBezTo>
                <a:cubicBezTo>
                  <a:pt x="4832" y="17123"/>
                  <a:pt x="8193" y="13235"/>
                  <a:pt x="11500" y="13235"/>
                </a:cubicBezTo>
              </a:path>
            </a:pathLst>
          </a:custGeom>
          <a:noFill/>
          <a:ln cap="flat" cmpd="sng" w="19050">
            <a:solidFill>
              <a:schemeClr val="dk1"/>
            </a:solidFill>
            <a:prstDash val="solid"/>
            <a:round/>
            <a:headEnd len="med" w="med" type="none"/>
            <a:tailEnd len="med" w="med" type="none"/>
          </a:ln>
        </p:spPr>
      </p:sp>
      <p:sp>
        <p:nvSpPr>
          <p:cNvPr id="419" name="Google Shape;419;p39"/>
          <p:cNvSpPr txBox="1"/>
          <p:nvPr/>
        </p:nvSpPr>
        <p:spPr>
          <a:xfrm rot="-378238">
            <a:off x="2821639" y="2833394"/>
            <a:ext cx="2095571" cy="738886"/>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1"/>
                </a:solidFill>
                <a:latin typeface="Caveat Medium"/>
                <a:ea typeface="Caveat Medium"/>
                <a:cs typeface="Caveat Medium"/>
                <a:sym typeface="Caveat Medium"/>
              </a:rPr>
              <a:t>A maioria dos chicletes</a:t>
            </a:r>
            <a:endParaRPr sz="1800">
              <a:solidFill>
                <a:schemeClr val="dk1"/>
              </a:solidFill>
              <a:latin typeface="Caveat Medium"/>
              <a:ea typeface="Caveat Medium"/>
              <a:cs typeface="Caveat Medium"/>
              <a:sym typeface="Caveat Medium"/>
            </a:endParaRPr>
          </a:p>
          <a:p>
            <a:pPr indent="0" lvl="0" marL="0" rtl="0" algn="l">
              <a:spcBef>
                <a:spcPts val="0"/>
              </a:spcBef>
              <a:spcAft>
                <a:spcPts val="0"/>
              </a:spcAft>
              <a:buNone/>
            </a:pPr>
            <a:r>
              <a:rPr lang="en" sz="1800">
                <a:solidFill>
                  <a:schemeClr val="dk1"/>
                </a:solidFill>
                <a:latin typeface="Caveat Medium"/>
                <a:ea typeface="Caveat Medium"/>
                <a:cs typeface="Caveat Medium"/>
                <a:sym typeface="Caveat Medium"/>
              </a:rPr>
              <a:t>dura esse tempo.</a:t>
            </a:r>
            <a:endParaRPr sz="1800">
              <a:solidFill>
                <a:schemeClr val="dk1"/>
              </a:solidFill>
              <a:latin typeface="Caveat Medium"/>
              <a:ea typeface="Caveat Medium"/>
              <a:cs typeface="Caveat Medium"/>
              <a:sym typeface="Caveat Medium"/>
            </a:endParaRPr>
          </a:p>
        </p:txBody>
      </p:sp>
      <p:sp>
        <p:nvSpPr>
          <p:cNvPr id="420" name="Google Shape;420;p39"/>
          <p:cNvSpPr/>
          <p:nvPr/>
        </p:nvSpPr>
        <p:spPr>
          <a:xfrm>
            <a:off x="6251625" y="3125800"/>
            <a:ext cx="670775" cy="496375"/>
          </a:xfrm>
          <a:custGeom>
            <a:rect b="b" l="l" r="r" t="t"/>
            <a:pathLst>
              <a:path extrusionOk="0" h="19855" w="26831">
                <a:moveTo>
                  <a:pt x="26831" y="0"/>
                </a:moveTo>
                <a:cubicBezTo>
                  <a:pt x="22505" y="0"/>
                  <a:pt x="18195" y="762"/>
                  <a:pt x="13952" y="1610"/>
                </a:cubicBezTo>
                <a:cubicBezTo>
                  <a:pt x="10888" y="2222"/>
                  <a:pt x="6563" y="1158"/>
                  <a:pt x="4829" y="3757"/>
                </a:cubicBezTo>
                <a:cubicBezTo>
                  <a:pt x="2645" y="7030"/>
                  <a:pt x="5782" y="11744"/>
                  <a:pt x="4829" y="15562"/>
                </a:cubicBezTo>
                <a:cubicBezTo>
                  <a:pt x="4437" y="17133"/>
                  <a:pt x="0" y="14479"/>
                  <a:pt x="0" y="16099"/>
                </a:cubicBezTo>
                <a:cubicBezTo>
                  <a:pt x="0" y="18584"/>
                  <a:pt x="3954" y="19855"/>
                  <a:pt x="6439" y="19855"/>
                </a:cubicBezTo>
                <a:cubicBezTo>
                  <a:pt x="9766" y="19855"/>
                  <a:pt x="11162" y="13953"/>
                  <a:pt x="14489" y="13953"/>
                </a:cubicBezTo>
              </a:path>
            </a:pathLst>
          </a:custGeom>
          <a:noFill/>
          <a:ln cap="flat" cmpd="sng" w="19050">
            <a:solidFill>
              <a:schemeClr val="dk1"/>
            </a:solidFill>
            <a:prstDash val="solid"/>
            <a:round/>
            <a:headEnd len="med" w="med" type="none"/>
            <a:tailEnd len="med" w="med" type="none"/>
          </a:ln>
        </p:spPr>
      </p:sp>
      <p:sp>
        <p:nvSpPr>
          <p:cNvPr id="421" name="Google Shape;421;p39"/>
          <p:cNvSpPr txBox="1"/>
          <p:nvPr/>
        </p:nvSpPr>
        <p:spPr>
          <a:xfrm rot="-147193">
            <a:off x="6943334" y="2682666"/>
            <a:ext cx="2095621" cy="1015845"/>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1"/>
                </a:solidFill>
                <a:latin typeface="Caveat Medium"/>
                <a:ea typeface="Caveat Medium"/>
                <a:cs typeface="Caveat Medium"/>
                <a:sym typeface="Caveat Medium"/>
              </a:rPr>
              <a:t>Resultado da população bem parecido com o </a:t>
            </a:r>
            <a:endParaRPr sz="1800">
              <a:solidFill>
                <a:schemeClr val="dk1"/>
              </a:solidFill>
              <a:latin typeface="Caveat Medium"/>
              <a:ea typeface="Caveat Medium"/>
              <a:cs typeface="Caveat Medium"/>
              <a:sym typeface="Caveat Medium"/>
            </a:endParaRPr>
          </a:p>
          <a:p>
            <a:pPr indent="0" lvl="0" marL="0" rtl="0" algn="l">
              <a:spcBef>
                <a:spcPts val="0"/>
              </a:spcBef>
              <a:spcAft>
                <a:spcPts val="0"/>
              </a:spcAft>
              <a:buNone/>
            </a:pPr>
            <a:r>
              <a:rPr lang="en" sz="1800">
                <a:solidFill>
                  <a:schemeClr val="dk1"/>
                </a:solidFill>
                <a:latin typeface="Caveat Medium"/>
                <a:ea typeface="Caveat Medium"/>
                <a:cs typeface="Caveat Medium"/>
                <a:sym typeface="Caveat Medium"/>
              </a:rPr>
              <a:t>resultado da amostra.</a:t>
            </a:r>
            <a:endParaRPr sz="1800">
              <a:solidFill>
                <a:schemeClr val="dk1"/>
              </a:solidFill>
              <a:latin typeface="Caveat Medium"/>
              <a:ea typeface="Caveat Medium"/>
              <a:cs typeface="Caveat Medium"/>
              <a:sym typeface="Caveat Medium"/>
            </a:endParaRPr>
          </a:p>
        </p:txBody>
      </p:sp>
      <p:sp>
        <p:nvSpPr>
          <p:cNvPr id="422" name="Google Shape;422;p39"/>
          <p:cNvSpPr/>
          <p:nvPr/>
        </p:nvSpPr>
        <p:spPr>
          <a:xfrm>
            <a:off x="1422050" y="3837588"/>
            <a:ext cx="1784250" cy="710264"/>
          </a:xfrm>
          <a:custGeom>
            <a:rect b="b" l="l" r="r" t="t"/>
            <a:pathLst>
              <a:path extrusionOk="0" h="30282" w="71370">
                <a:moveTo>
                  <a:pt x="0" y="27062"/>
                </a:moveTo>
                <a:cubicBezTo>
                  <a:pt x="8616" y="27062"/>
                  <a:pt x="12002" y="14636"/>
                  <a:pt x="17172" y="7744"/>
                </a:cubicBezTo>
                <a:cubicBezTo>
                  <a:pt x="19006" y="5299"/>
                  <a:pt x="23023" y="5890"/>
                  <a:pt x="25757" y="4524"/>
                </a:cubicBezTo>
                <a:cubicBezTo>
                  <a:pt x="28477" y="3165"/>
                  <a:pt x="30857" y="969"/>
                  <a:pt x="33807" y="231"/>
                </a:cubicBezTo>
                <a:cubicBezTo>
                  <a:pt x="41206" y="-1620"/>
                  <a:pt x="43718" y="11839"/>
                  <a:pt x="48295" y="17940"/>
                </a:cubicBezTo>
                <a:cubicBezTo>
                  <a:pt x="53530" y="24917"/>
                  <a:pt x="63570" y="26378"/>
                  <a:pt x="71370" y="30282"/>
                </a:cubicBezTo>
              </a:path>
            </a:pathLst>
          </a:custGeom>
          <a:noFill/>
          <a:ln cap="flat" cmpd="sng" w="28575">
            <a:solidFill>
              <a:schemeClr val="dk1"/>
            </a:solidFill>
            <a:prstDash val="solid"/>
            <a:round/>
            <a:headEnd len="med" w="med" type="none"/>
            <a:tailEnd len="med" w="med" type="none"/>
          </a:ln>
        </p:spPr>
      </p:sp>
      <p:sp>
        <p:nvSpPr>
          <p:cNvPr id="423" name="Google Shape;423;p39"/>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424" name="Google Shape;424;p39"/>
          <p:cNvSpPr txBox="1"/>
          <p:nvPr/>
        </p:nvSpPr>
        <p:spPr>
          <a:xfrm>
            <a:off x="1245275" y="153000"/>
            <a:ext cx="77964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800">
                <a:solidFill>
                  <a:schemeClr val="dk1"/>
                </a:solidFill>
                <a:latin typeface="Sofia Sans"/>
                <a:ea typeface="Sofia Sans"/>
                <a:cs typeface="Sofia Sans"/>
                <a:sym typeface="Sofia Sans"/>
              </a:rPr>
              <a:t>O teste de sabor da D&amp;D</a:t>
            </a:r>
            <a:endParaRPr b="1" sz="1800">
              <a:solidFill>
                <a:schemeClr val="dk1"/>
              </a:solidFill>
              <a:latin typeface="Sofia Sans"/>
              <a:ea typeface="Sofia Sans"/>
              <a:cs typeface="Sofia Sans"/>
              <a:sym typeface="Sofia Sans"/>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8" name="Shape 428"/>
        <p:cNvGrpSpPr/>
        <p:nvPr/>
      </p:nvGrpSpPr>
      <p:grpSpPr>
        <a:xfrm>
          <a:off x="0" y="0"/>
          <a:ext cx="0" cy="0"/>
          <a:chOff x="0" y="0"/>
          <a:chExt cx="0" cy="0"/>
        </a:xfrm>
      </p:grpSpPr>
      <p:sp>
        <p:nvSpPr>
          <p:cNvPr id="429" name="Google Shape;429;p40"/>
          <p:cNvSpPr/>
          <p:nvPr/>
        </p:nvSpPr>
        <p:spPr>
          <a:xfrm>
            <a:off x="2287500" y="3962400"/>
            <a:ext cx="1326600" cy="11370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Sofia Sans"/>
              <a:ea typeface="Sofia Sans"/>
              <a:cs typeface="Sofia Sans"/>
              <a:sym typeface="Sofia Sans"/>
            </a:endParaRPr>
          </a:p>
        </p:txBody>
      </p:sp>
      <p:sp>
        <p:nvSpPr>
          <p:cNvPr id="430" name="Google Shape;430;p40"/>
          <p:cNvSpPr txBox="1"/>
          <p:nvPr>
            <p:ph type="title"/>
          </p:nvPr>
        </p:nvSpPr>
        <p:spPr>
          <a:xfrm>
            <a:off x="468600" y="1134325"/>
            <a:ext cx="8206800" cy="7677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t>Como a amostragem funciona</a:t>
            </a:r>
            <a:endParaRPr/>
          </a:p>
        </p:txBody>
      </p:sp>
      <p:sp>
        <p:nvSpPr>
          <p:cNvPr id="431" name="Google Shape;431;p40"/>
          <p:cNvSpPr txBox="1"/>
          <p:nvPr>
            <p:ph idx="1" type="subTitle"/>
          </p:nvPr>
        </p:nvSpPr>
        <p:spPr>
          <a:xfrm>
            <a:off x="863475" y="1902900"/>
            <a:ext cx="7417500" cy="1332000"/>
          </a:xfrm>
          <a:prstGeom prst="rect">
            <a:avLst/>
          </a:prstGeom>
        </p:spPr>
        <p:txBody>
          <a:bodyPr anchorCtr="0" anchor="t" bIns="91425" lIns="91425" spcFirstLastPara="1" rIns="91425" wrap="square" tIns="91425">
            <a:noAutofit/>
          </a:bodyPr>
          <a:lstStyle/>
          <a:p>
            <a:pPr indent="-342900" lvl="0" marL="457200" rtl="0" algn="just">
              <a:spcBef>
                <a:spcPts val="0"/>
              </a:spcBef>
              <a:spcAft>
                <a:spcPts val="0"/>
              </a:spcAft>
              <a:buSzPts val="1800"/>
              <a:buChar char="●"/>
            </a:pPr>
            <a:r>
              <a:rPr lang="en" sz="1800"/>
              <a:t>A</a:t>
            </a:r>
            <a:r>
              <a:rPr lang="en" sz="1800"/>
              <a:t>pesar de um representar todos os chicletes e o outro representar alguns deles…</a:t>
            </a:r>
            <a:endParaRPr sz="1800"/>
          </a:p>
        </p:txBody>
      </p:sp>
      <p:sp>
        <p:nvSpPr>
          <p:cNvPr id="432" name="Google Shape;432;p40"/>
          <p:cNvSpPr/>
          <p:nvPr/>
        </p:nvSpPr>
        <p:spPr>
          <a:xfrm>
            <a:off x="274325" y="0"/>
            <a:ext cx="767700" cy="7677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2100">
                <a:solidFill>
                  <a:schemeClr val="lt1"/>
                </a:solidFill>
                <a:highlight>
                  <a:schemeClr val="dk1"/>
                </a:highlight>
                <a:latin typeface="Russo One"/>
                <a:ea typeface="Russo One"/>
                <a:cs typeface="Russo One"/>
                <a:sym typeface="Russo One"/>
              </a:rPr>
              <a:t>01</a:t>
            </a:r>
            <a:endParaRPr sz="2100">
              <a:solidFill>
                <a:schemeClr val="lt1"/>
              </a:solidFill>
              <a:highlight>
                <a:schemeClr val="dk1"/>
              </a:highlight>
              <a:latin typeface="Russo One"/>
              <a:ea typeface="Russo One"/>
              <a:cs typeface="Russo One"/>
              <a:sym typeface="Russo One"/>
            </a:endParaRPr>
          </a:p>
        </p:txBody>
      </p:sp>
      <p:cxnSp>
        <p:nvCxnSpPr>
          <p:cNvPr id="433" name="Google Shape;433;p40"/>
          <p:cNvCxnSpPr/>
          <p:nvPr/>
        </p:nvCxnSpPr>
        <p:spPr>
          <a:xfrm rot="10800000">
            <a:off x="1201480" y="3072775"/>
            <a:ext cx="0" cy="1556100"/>
          </a:xfrm>
          <a:prstGeom prst="straightConnector1">
            <a:avLst/>
          </a:prstGeom>
          <a:noFill/>
          <a:ln cap="flat" cmpd="sng" w="19050">
            <a:solidFill>
              <a:schemeClr val="dk1"/>
            </a:solidFill>
            <a:prstDash val="solid"/>
            <a:round/>
            <a:headEnd len="med" w="med" type="none"/>
            <a:tailEnd len="med" w="med" type="triangle"/>
          </a:ln>
        </p:spPr>
      </p:cxnSp>
      <p:cxnSp>
        <p:nvCxnSpPr>
          <p:cNvPr id="434" name="Google Shape;434;p40"/>
          <p:cNvCxnSpPr/>
          <p:nvPr/>
        </p:nvCxnSpPr>
        <p:spPr>
          <a:xfrm>
            <a:off x="1201480" y="4628875"/>
            <a:ext cx="2317200" cy="0"/>
          </a:xfrm>
          <a:prstGeom prst="straightConnector1">
            <a:avLst/>
          </a:prstGeom>
          <a:noFill/>
          <a:ln cap="flat" cmpd="sng" w="19050">
            <a:solidFill>
              <a:schemeClr val="dk1"/>
            </a:solidFill>
            <a:prstDash val="solid"/>
            <a:round/>
            <a:headEnd len="med" w="med" type="none"/>
            <a:tailEnd len="med" w="med" type="triangle"/>
          </a:ln>
        </p:spPr>
      </p:cxnSp>
      <p:sp>
        <p:nvSpPr>
          <p:cNvPr id="435" name="Google Shape;435;p40"/>
          <p:cNvSpPr txBox="1"/>
          <p:nvPr/>
        </p:nvSpPr>
        <p:spPr>
          <a:xfrm>
            <a:off x="2458775" y="4597225"/>
            <a:ext cx="11709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solidFill>
                  <a:schemeClr val="dk1"/>
                </a:solidFill>
                <a:latin typeface="Sofia Sans"/>
                <a:ea typeface="Sofia Sans"/>
                <a:cs typeface="Sofia Sans"/>
                <a:sym typeface="Sofia Sans"/>
              </a:rPr>
              <a:t>duração</a:t>
            </a:r>
            <a:endParaRPr sz="1600">
              <a:solidFill>
                <a:schemeClr val="dk1"/>
              </a:solidFill>
              <a:latin typeface="Sofia Sans"/>
              <a:ea typeface="Sofia Sans"/>
              <a:cs typeface="Sofia Sans"/>
              <a:sym typeface="Sofia Sans"/>
            </a:endParaRPr>
          </a:p>
        </p:txBody>
      </p:sp>
      <p:sp>
        <p:nvSpPr>
          <p:cNvPr id="436" name="Google Shape;436;p40"/>
          <p:cNvSpPr txBox="1"/>
          <p:nvPr/>
        </p:nvSpPr>
        <p:spPr>
          <a:xfrm rot="-5400000">
            <a:off x="185675" y="3483025"/>
            <a:ext cx="14397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solidFill>
                  <a:schemeClr val="dk1"/>
                </a:solidFill>
                <a:latin typeface="Sofia Sans"/>
                <a:ea typeface="Sofia Sans"/>
                <a:cs typeface="Sofia Sans"/>
                <a:sym typeface="Sofia Sans"/>
              </a:rPr>
              <a:t>frequência</a:t>
            </a:r>
            <a:endParaRPr sz="1600">
              <a:solidFill>
                <a:schemeClr val="dk1"/>
              </a:solidFill>
              <a:latin typeface="Sofia Sans"/>
              <a:ea typeface="Sofia Sans"/>
              <a:cs typeface="Sofia Sans"/>
              <a:sym typeface="Sofia Sans"/>
            </a:endParaRPr>
          </a:p>
        </p:txBody>
      </p:sp>
      <p:cxnSp>
        <p:nvCxnSpPr>
          <p:cNvPr id="437" name="Google Shape;437;p40"/>
          <p:cNvCxnSpPr/>
          <p:nvPr/>
        </p:nvCxnSpPr>
        <p:spPr>
          <a:xfrm rot="10800000">
            <a:off x="5301805" y="3072775"/>
            <a:ext cx="0" cy="1556100"/>
          </a:xfrm>
          <a:prstGeom prst="straightConnector1">
            <a:avLst/>
          </a:prstGeom>
          <a:noFill/>
          <a:ln cap="flat" cmpd="sng" w="19050">
            <a:solidFill>
              <a:schemeClr val="dk1"/>
            </a:solidFill>
            <a:prstDash val="solid"/>
            <a:round/>
            <a:headEnd len="med" w="med" type="none"/>
            <a:tailEnd len="med" w="med" type="triangle"/>
          </a:ln>
        </p:spPr>
      </p:cxnSp>
      <p:cxnSp>
        <p:nvCxnSpPr>
          <p:cNvPr id="438" name="Google Shape;438;p40"/>
          <p:cNvCxnSpPr/>
          <p:nvPr/>
        </p:nvCxnSpPr>
        <p:spPr>
          <a:xfrm>
            <a:off x="5301805" y="4628875"/>
            <a:ext cx="2317200" cy="0"/>
          </a:xfrm>
          <a:prstGeom prst="straightConnector1">
            <a:avLst/>
          </a:prstGeom>
          <a:noFill/>
          <a:ln cap="flat" cmpd="sng" w="19050">
            <a:solidFill>
              <a:schemeClr val="dk1"/>
            </a:solidFill>
            <a:prstDash val="solid"/>
            <a:round/>
            <a:headEnd len="med" w="med" type="none"/>
            <a:tailEnd len="med" w="med" type="triangle"/>
          </a:ln>
        </p:spPr>
      </p:cxnSp>
      <p:sp>
        <p:nvSpPr>
          <p:cNvPr id="439" name="Google Shape;439;p40"/>
          <p:cNvSpPr txBox="1"/>
          <p:nvPr/>
        </p:nvSpPr>
        <p:spPr>
          <a:xfrm>
            <a:off x="6559100" y="4597225"/>
            <a:ext cx="11709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solidFill>
                  <a:schemeClr val="dk1"/>
                </a:solidFill>
                <a:latin typeface="Sofia Sans"/>
                <a:ea typeface="Sofia Sans"/>
                <a:cs typeface="Sofia Sans"/>
                <a:sym typeface="Sofia Sans"/>
              </a:rPr>
              <a:t>duração</a:t>
            </a:r>
            <a:endParaRPr sz="1600">
              <a:solidFill>
                <a:schemeClr val="dk1"/>
              </a:solidFill>
              <a:latin typeface="Sofia Sans"/>
              <a:ea typeface="Sofia Sans"/>
              <a:cs typeface="Sofia Sans"/>
              <a:sym typeface="Sofia Sans"/>
            </a:endParaRPr>
          </a:p>
        </p:txBody>
      </p:sp>
      <p:sp>
        <p:nvSpPr>
          <p:cNvPr id="440" name="Google Shape;440;p40"/>
          <p:cNvSpPr txBox="1"/>
          <p:nvPr/>
        </p:nvSpPr>
        <p:spPr>
          <a:xfrm rot="-5400000">
            <a:off x="4286000" y="3483025"/>
            <a:ext cx="14397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solidFill>
                  <a:schemeClr val="dk1"/>
                </a:solidFill>
                <a:latin typeface="Sofia Sans"/>
                <a:ea typeface="Sofia Sans"/>
                <a:cs typeface="Sofia Sans"/>
                <a:sym typeface="Sofia Sans"/>
              </a:rPr>
              <a:t>frequência</a:t>
            </a:r>
            <a:endParaRPr sz="1600">
              <a:solidFill>
                <a:schemeClr val="dk1"/>
              </a:solidFill>
              <a:latin typeface="Sofia Sans"/>
              <a:ea typeface="Sofia Sans"/>
              <a:cs typeface="Sofia Sans"/>
              <a:sym typeface="Sofia Sans"/>
            </a:endParaRPr>
          </a:p>
        </p:txBody>
      </p:sp>
      <p:sp>
        <p:nvSpPr>
          <p:cNvPr id="441" name="Google Shape;441;p40"/>
          <p:cNvSpPr/>
          <p:nvPr/>
        </p:nvSpPr>
        <p:spPr>
          <a:xfrm>
            <a:off x="5382200" y="3742924"/>
            <a:ext cx="2040280" cy="854281"/>
          </a:xfrm>
          <a:custGeom>
            <a:rect b="b" l="l" r="r" t="t"/>
            <a:pathLst>
              <a:path extrusionOk="0" h="38884" w="75664">
                <a:moveTo>
                  <a:pt x="0" y="35665"/>
                </a:moveTo>
                <a:cubicBezTo>
                  <a:pt x="14413" y="33261"/>
                  <a:pt x="19801" y="14017"/>
                  <a:pt x="27905" y="1858"/>
                </a:cubicBezTo>
                <a:cubicBezTo>
                  <a:pt x="29325" y="-273"/>
                  <a:pt x="32933" y="870"/>
                  <a:pt x="35417" y="248"/>
                </a:cubicBezTo>
                <a:cubicBezTo>
                  <a:pt x="39378" y="-743"/>
                  <a:pt x="43263" y="3264"/>
                  <a:pt x="46150" y="6151"/>
                </a:cubicBezTo>
                <a:cubicBezTo>
                  <a:pt x="49639" y="9640"/>
                  <a:pt x="53393" y="12858"/>
                  <a:pt x="56882" y="16347"/>
                </a:cubicBezTo>
                <a:cubicBezTo>
                  <a:pt x="63797" y="23262"/>
                  <a:pt x="66917" y="34512"/>
                  <a:pt x="75664" y="38885"/>
                </a:cubicBezTo>
              </a:path>
            </a:pathLst>
          </a:custGeom>
          <a:noFill/>
          <a:ln cap="flat" cmpd="sng" w="28575">
            <a:solidFill>
              <a:schemeClr val="dk1"/>
            </a:solidFill>
            <a:prstDash val="solid"/>
            <a:round/>
            <a:headEnd len="med" w="med" type="none"/>
            <a:tailEnd len="med" w="med" type="none"/>
          </a:ln>
        </p:spPr>
      </p:sp>
      <p:sp>
        <p:nvSpPr>
          <p:cNvPr id="442" name="Google Shape;442;p40"/>
          <p:cNvSpPr/>
          <p:nvPr/>
        </p:nvSpPr>
        <p:spPr>
          <a:xfrm rot="442993">
            <a:off x="2445690" y="3311106"/>
            <a:ext cx="357657" cy="384602"/>
          </a:xfrm>
          <a:custGeom>
            <a:rect b="b" l="l" r="r" t="t"/>
            <a:pathLst>
              <a:path extrusionOk="0" h="16046" w="16713">
                <a:moveTo>
                  <a:pt x="16713" y="0"/>
                </a:moveTo>
                <a:cubicBezTo>
                  <a:pt x="13030" y="1475"/>
                  <a:pt x="8888" y="3116"/>
                  <a:pt x="6687" y="6417"/>
                </a:cubicBezTo>
                <a:cubicBezTo>
                  <a:pt x="5350" y="8422"/>
                  <a:pt x="4963" y="13195"/>
                  <a:pt x="2676" y="12433"/>
                </a:cubicBezTo>
                <a:cubicBezTo>
                  <a:pt x="860" y="11828"/>
                  <a:pt x="1473" y="8732"/>
                  <a:pt x="1473" y="6818"/>
                </a:cubicBezTo>
                <a:cubicBezTo>
                  <a:pt x="1473" y="5676"/>
                  <a:pt x="547" y="8919"/>
                  <a:pt x="270" y="10027"/>
                </a:cubicBezTo>
                <a:cubicBezTo>
                  <a:pt x="-202" y="11915"/>
                  <a:pt x="133" y="14771"/>
                  <a:pt x="1874" y="15642"/>
                </a:cubicBezTo>
                <a:cubicBezTo>
                  <a:pt x="4832" y="17123"/>
                  <a:pt x="8193" y="13235"/>
                  <a:pt x="11500" y="13235"/>
                </a:cubicBezTo>
              </a:path>
            </a:pathLst>
          </a:custGeom>
          <a:noFill/>
          <a:ln cap="flat" cmpd="sng" w="19050">
            <a:solidFill>
              <a:schemeClr val="dk1"/>
            </a:solidFill>
            <a:prstDash val="solid"/>
            <a:round/>
            <a:headEnd len="med" w="med" type="none"/>
            <a:tailEnd len="med" w="med" type="none"/>
          </a:ln>
        </p:spPr>
      </p:sp>
      <p:sp>
        <p:nvSpPr>
          <p:cNvPr id="443" name="Google Shape;443;p40"/>
          <p:cNvSpPr txBox="1"/>
          <p:nvPr/>
        </p:nvSpPr>
        <p:spPr>
          <a:xfrm rot="-378238">
            <a:off x="2821639" y="2833394"/>
            <a:ext cx="2095571" cy="738886"/>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1"/>
                </a:solidFill>
                <a:latin typeface="Caveat Medium"/>
                <a:ea typeface="Caveat Medium"/>
                <a:cs typeface="Caveat Medium"/>
                <a:sym typeface="Caveat Medium"/>
              </a:rPr>
              <a:t>A maioria dos chicletes</a:t>
            </a:r>
            <a:endParaRPr sz="1800">
              <a:solidFill>
                <a:schemeClr val="dk1"/>
              </a:solidFill>
              <a:latin typeface="Caveat Medium"/>
              <a:ea typeface="Caveat Medium"/>
              <a:cs typeface="Caveat Medium"/>
              <a:sym typeface="Caveat Medium"/>
            </a:endParaRPr>
          </a:p>
          <a:p>
            <a:pPr indent="0" lvl="0" marL="0" rtl="0" algn="l">
              <a:spcBef>
                <a:spcPts val="0"/>
              </a:spcBef>
              <a:spcAft>
                <a:spcPts val="0"/>
              </a:spcAft>
              <a:buNone/>
            </a:pPr>
            <a:r>
              <a:rPr lang="en" sz="1800">
                <a:solidFill>
                  <a:schemeClr val="dk1"/>
                </a:solidFill>
                <a:latin typeface="Caveat Medium"/>
                <a:ea typeface="Caveat Medium"/>
                <a:cs typeface="Caveat Medium"/>
                <a:sym typeface="Caveat Medium"/>
              </a:rPr>
              <a:t>dura esse tempo.</a:t>
            </a:r>
            <a:endParaRPr sz="1800">
              <a:solidFill>
                <a:schemeClr val="dk1"/>
              </a:solidFill>
              <a:latin typeface="Caveat Medium"/>
              <a:ea typeface="Caveat Medium"/>
              <a:cs typeface="Caveat Medium"/>
              <a:sym typeface="Caveat Medium"/>
            </a:endParaRPr>
          </a:p>
        </p:txBody>
      </p:sp>
      <p:sp>
        <p:nvSpPr>
          <p:cNvPr id="444" name="Google Shape;444;p40"/>
          <p:cNvSpPr/>
          <p:nvPr/>
        </p:nvSpPr>
        <p:spPr>
          <a:xfrm>
            <a:off x="6251625" y="3125800"/>
            <a:ext cx="670775" cy="496375"/>
          </a:xfrm>
          <a:custGeom>
            <a:rect b="b" l="l" r="r" t="t"/>
            <a:pathLst>
              <a:path extrusionOk="0" h="19855" w="26831">
                <a:moveTo>
                  <a:pt x="26831" y="0"/>
                </a:moveTo>
                <a:cubicBezTo>
                  <a:pt x="22505" y="0"/>
                  <a:pt x="18195" y="762"/>
                  <a:pt x="13952" y="1610"/>
                </a:cubicBezTo>
                <a:cubicBezTo>
                  <a:pt x="10888" y="2222"/>
                  <a:pt x="6563" y="1158"/>
                  <a:pt x="4829" y="3757"/>
                </a:cubicBezTo>
                <a:cubicBezTo>
                  <a:pt x="2645" y="7030"/>
                  <a:pt x="5782" y="11744"/>
                  <a:pt x="4829" y="15562"/>
                </a:cubicBezTo>
                <a:cubicBezTo>
                  <a:pt x="4437" y="17133"/>
                  <a:pt x="0" y="14479"/>
                  <a:pt x="0" y="16099"/>
                </a:cubicBezTo>
                <a:cubicBezTo>
                  <a:pt x="0" y="18584"/>
                  <a:pt x="3954" y="19855"/>
                  <a:pt x="6439" y="19855"/>
                </a:cubicBezTo>
                <a:cubicBezTo>
                  <a:pt x="9766" y="19855"/>
                  <a:pt x="11162" y="13953"/>
                  <a:pt x="14489" y="13953"/>
                </a:cubicBezTo>
              </a:path>
            </a:pathLst>
          </a:custGeom>
          <a:noFill/>
          <a:ln cap="flat" cmpd="sng" w="19050">
            <a:solidFill>
              <a:schemeClr val="dk1"/>
            </a:solidFill>
            <a:prstDash val="solid"/>
            <a:round/>
            <a:headEnd len="med" w="med" type="none"/>
            <a:tailEnd len="med" w="med" type="none"/>
          </a:ln>
        </p:spPr>
      </p:sp>
      <p:sp>
        <p:nvSpPr>
          <p:cNvPr id="445" name="Google Shape;445;p40"/>
          <p:cNvSpPr txBox="1"/>
          <p:nvPr/>
        </p:nvSpPr>
        <p:spPr>
          <a:xfrm rot="-147193">
            <a:off x="6943334" y="2682666"/>
            <a:ext cx="2095621" cy="1015845"/>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1"/>
                </a:solidFill>
                <a:latin typeface="Caveat Medium"/>
                <a:ea typeface="Caveat Medium"/>
                <a:cs typeface="Caveat Medium"/>
                <a:sym typeface="Caveat Medium"/>
              </a:rPr>
              <a:t>Resultado da população bem parecido com o </a:t>
            </a:r>
            <a:endParaRPr sz="1800">
              <a:solidFill>
                <a:schemeClr val="dk1"/>
              </a:solidFill>
              <a:latin typeface="Caveat Medium"/>
              <a:ea typeface="Caveat Medium"/>
              <a:cs typeface="Caveat Medium"/>
              <a:sym typeface="Caveat Medium"/>
            </a:endParaRPr>
          </a:p>
          <a:p>
            <a:pPr indent="0" lvl="0" marL="0" rtl="0" algn="l">
              <a:spcBef>
                <a:spcPts val="0"/>
              </a:spcBef>
              <a:spcAft>
                <a:spcPts val="0"/>
              </a:spcAft>
              <a:buNone/>
            </a:pPr>
            <a:r>
              <a:rPr lang="en" sz="1800">
                <a:solidFill>
                  <a:schemeClr val="dk1"/>
                </a:solidFill>
                <a:latin typeface="Caveat Medium"/>
                <a:ea typeface="Caveat Medium"/>
                <a:cs typeface="Caveat Medium"/>
                <a:sym typeface="Caveat Medium"/>
              </a:rPr>
              <a:t>resultado da amostra.</a:t>
            </a:r>
            <a:endParaRPr sz="1800">
              <a:solidFill>
                <a:schemeClr val="dk1"/>
              </a:solidFill>
              <a:latin typeface="Caveat Medium"/>
              <a:ea typeface="Caveat Medium"/>
              <a:cs typeface="Caveat Medium"/>
              <a:sym typeface="Caveat Medium"/>
            </a:endParaRPr>
          </a:p>
        </p:txBody>
      </p:sp>
      <p:sp>
        <p:nvSpPr>
          <p:cNvPr id="446" name="Google Shape;446;p40"/>
          <p:cNvSpPr/>
          <p:nvPr/>
        </p:nvSpPr>
        <p:spPr>
          <a:xfrm>
            <a:off x="1422050" y="3837588"/>
            <a:ext cx="1784250" cy="710264"/>
          </a:xfrm>
          <a:custGeom>
            <a:rect b="b" l="l" r="r" t="t"/>
            <a:pathLst>
              <a:path extrusionOk="0" h="30282" w="71370">
                <a:moveTo>
                  <a:pt x="0" y="27062"/>
                </a:moveTo>
                <a:cubicBezTo>
                  <a:pt x="8616" y="27062"/>
                  <a:pt x="12002" y="14636"/>
                  <a:pt x="17172" y="7744"/>
                </a:cubicBezTo>
                <a:cubicBezTo>
                  <a:pt x="19006" y="5299"/>
                  <a:pt x="23023" y="5890"/>
                  <a:pt x="25757" y="4524"/>
                </a:cubicBezTo>
                <a:cubicBezTo>
                  <a:pt x="28477" y="3165"/>
                  <a:pt x="30857" y="969"/>
                  <a:pt x="33807" y="231"/>
                </a:cubicBezTo>
                <a:cubicBezTo>
                  <a:pt x="41206" y="-1620"/>
                  <a:pt x="43718" y="11839"/>
                  <a:pt x="48295" y="17940"/>
                </a:cubicBezTo>
                <a:cubicBezTo>
                  <a:pt x="53530" y="24917"/>
                  <a:pt x="63570" y="26378"/>
                  <a:pt x="71370" y="30282"/>
                </a:cubicBezTo>
              </a:path>
            </a:pathLst>
          </a:custGeom>
          <a:noFill/>
          <a:ln cap="flat" cmpd="sng" w="28575">
            <a:solidFill>
              <a:schemeClr val="dk1"/>
            </a:solidFill>
            <a:prstDash val="solid"/>
            <a:round/>
            <a:headEnd len="med" w="med" type="none"/>
            <a:tailEnd len="med" w="med" type="none"/>
          </a:ln>
        </p:spPr>
      </p:sp>
      <p:sp>
        <p:nvSpPr>
          <p:cNvPr id="447" name="Google Shape;447;p40"/>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448" name="Google Shape;448;p40"/>
          <p:cNvSpPr txBox="1"/>
          <p:nvPr/>
        </p:nvSpPr>
        <p:spPr>
          <a:xfrm>
            <a:off x="1245275" y="153000"/>
            <a:ext cx="77964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800">
                <a:solidFill>
                  <a:schemeClr val="dk1"/>
                </a:solidFill>
                <a:latin typeface="Sofia Sans"/>
                <a:ea typeface="Sofia Sans"/>
                <a:cs typeface="Sofia Sans"/>
                <a:sym typeface="Sofia Sans"/>
              </a:rPr>
              <a:t>O teste de sabor da D&amp;D</a:t>
            </a:r>
            <a:endParaRPr b="1" sz="1800">
              <a:solidFill>
                <a:schemeClr val="dk1"/>
              </a:solidFill>
              <a:latin typeface="Sofia Sans"/>
              <a:ea typeface="Sofia Sans"/>
              <a:cs typeface="Sofia Sans"/>
              <a:sym typeface="Sofia Sans"/>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2" name="Shape 452"/>
        <p:cNvGrpSpPr/>
        <p:nvPr/>
      </p:nvGrpSpPr>
      <p:grpSpPr>
        <a:xfrm>
          <a:off x="0" y="0"/>
          <a:ext cx="0" cy="0"/>
          <a:chOff x="0" y="0"/>
          <a:chExt cx="0" cy="0"/>
        </a:xfrm>
      </p:grpSpPr>
      <p:sp>
        <p:nvSpPr>
          <p:cNvPr id="453" name="Google Shape;453;p41"/>
          <p:cNvSpPr/>
          <p:nvPr/>
        </p:nvSpPr>
        <p:spPr>
          <a:xfrm>
            <a:off x="2287500" y="3962400"/>
            <a:ext cx="1326600" cy="11370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Sofia Sans"/>
              <a:ea typeface="Sofia Sans"/>
              <a:cs typeface="Sofia Sans"/>
              <a:sym typeface="Sofia Sans"/>
            </a:endParaRPr>
          </a:p>
        </p:txBody>
      </p:sp>
      <p:sp>
        <p:nvSpPr>
          <p:cNvPr id="454" name="Google Shape;454;p41"/>
          <p:cNvSpPr txBox="1"/>
          <p:nvPr>
            <p:ph type="title"/>
          </p:nvPr>
        </p:nvSpPr>
        <p:spPr>
          <a:xfrm>
            <a:off x="468600" y="1134325"/>
            <a:ext cx="8206800" cy="7677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t>Como a amostragem funciona</a:t>
            </a:r>
            <a:endParaRPr/>
          </a:p>
        </p:txBody>
      </p:sp>
      <p:sp>
        <p:nvSpPr>
          <p:cNvPr id="455" name="Google Shape;455;p41"/>
          <p:cNvSpPr txBox="1"/>
          <p:nvPr>
            <p:ph idx="1" type="subTitle"/>
          </p:nvPr>
        </p:nvSpPr>
        <p:spPr>
          <a:xfrm>
            <a:off x="863475" y="1902900"/>
            <a:ext cx="7417500" cy="1332000"/>
          </a:xfrm>
          <a:prstGeom prst="rect">
            <a:avLst/>
          </a:prstGeom>
        </p:spPr>
        <p:txBody>
          <a:bodyPr anchorCtr="0" anchor="t" bIns="91425" lIns="91425" spcFirstLastPara="1" rIns="91425" wrap="square" tIns="91425">
            <a:noAutofit/>
          </a:bodyPr>
          <a:lstStyle/>
          <a:p>
            <a:pPr indent="-342900" lvl="0" marL="457200" rtl="0" algn="just">
              <a:spcBef>
                <a:spcPts val="0"/>
              </a:spcBef>
              <a:spcAft>
                <a:spcPts val="0"/>
              </a:spcAft>
              <a:buSzPts val="1800"/>
              <a:buChar char="●"/>
            </a:pPr>
            <a:r>
              <a:rPr lang="en" sz="1800"/>
              <a:t>Eles compartilham características chave tais como onde o centro de dados está</a:t>
            </a:r>
            <a:r>
              <a:rPr lang="en" sz="1800"/>
              <a:t>, e isso significa que você pode usar os dados da amostra para fazer previsões sobre a população.</a:t>
            </a:r>
            <a:endParaRPr sz="1800"/>
          </a:p>
        </p:txBody>
      </p:sp>
      <p:sp>
        <p:nvSpPr>
          <p:cNvPr id="456" name="Google Shape;456;p41"/>
          <p:cNvSpPr/>
          <p:nvPr/>
        </p:nvSpPr>
        <p:spPr>
          <a:xfrm>
            <a:off x="274325" y="0"/>
            <a:ext cx="767700" cy="7677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2100">
                <a:solidFill>
                  <a:schemeClr val="lt1"/>
                </a:solidFill>
                <a:highlight>
                  <a:schemeClr val="dk1"/>
                </a:highlight>
                <a:latin typeface="Russo One"/>
                <a:ea typeface="Russo One"/>
                <a:cs typeface="Russo One"/>
                <a:sym typeface="Russo One"/>
              </a:rPr>
              <a:t>01</a:t>
            </a:r>
            <a:endParaRPr sz="2100">
              <a:solidFill>
                <a:schemeClr val="lt1"/>
              </a:solidFill>
              <a:highlight>
                <a:schemeClr val="dk1"/>
              </a:highlight>
              <a:latin typeface="Russo One"/>
              <a:ea typeface="Russo One"/>
              <a:cs typeface="Russo One"/>
              <a:sym typeface="Russo One"/>
            </a:endParaRPr>
          </a:p>
        </p:txBody>
      </p:sp>
      <p:cxnSp>
        <p:nvCxnSpPr>
          <p:cNvPr id="457" name="Google Shape;457;p41"/>
          <p:cNvCxnSpPr/>
          <p:nvPr/>
        </p:nvCxnSpPr>
        <p:spPr>
          <a:xfrm rot="10800000">
            <a:off x="1201480" y="3072775"/>
            <a:ext cx="0" cy="1556100"/>
          </a:xfrm>
          <a:prstGeom prst="straightConnector1">
            <a:avLst/>
          </a:prstGeom>
          <a:noFill/>
          <a:ln cap="flat" cmpd="sng" w="19050">
            <a:solidFill>
              <a:schemeClr val="dk1"/>
            </a:solidFill>
            <a:prstDash val="solid"/>
            <a:round/>
            <a:headEnd len="med" w="med" type="none"/>
            <a:tailEnd len="med" w="med" type="triangle"/>
          </a:ln>
        </p:spPr>
      </p:cxnSp>
      <p:cxnSp>
        <p:nvCxnSpPr>
          <p:cNvPr id="458" name="Google Shape;458;p41"/>
          <p:cNvCxnSpPr/>
          <p:nvPr/>
        </p:nvCxnSpPr>
        <p:spPr>
          <a:xfrm>
            <a:off x="1201480" y="4628875"/>
            <a:ext cx="2317200" cy="0"/>
          </a:xfrm>
          <a:prstGeom prst="straightConnector1">
            <a:avLst/>
          </a:prstGeom>
          <a:noFill/>
          <a:ln cap="flat" cmpd="sng" w="19050">
            <a:solidFill>
              <a:schemeClr val="dk1"/>
            </a:solidFill>
            <a:prstDash val="solid"/>
            <a:round/>
            <a:headEnd len="med" w="med" type="none"/>
            <a:tailEnd len="med" w="med" type="triangle"/>
          </a:ln>
        </p:spPr>
      </p:cxnSp>
      <p:sp>
        <p:nvSpPr>
          <p:cNvPr id="459" name="Google Shape;459;p41"/>
          <p:cNvSpPr txBox="1"/>
          <p:nvPr/>
        </p:nvSpPr>
        <p:spPr>
          <a:xfrm>
            <a:off x="2458775" y="4597225"/>
            <a:ext cx="11709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solidFill>
                  <a:schemeClr val="dk1"/>
                </a:solidFill>
                <a:latin typeface="Sofia Sans"/>
                <a:ea typeface="Sofia Sans"/>
                <a:cs typeface="Sofia Sans"/>
                <a:sym typeface="Sofia Sans"/>
              </a:rPr>
              <a:t>duração</a:t>
            </a:r>
            <a:endParaRPr sz="1600">
              <a:solidFill>
                <a:schemeClr val="dk1"/>
              </a:solidFill>
              <a:latin typeface="Sofia Sans"/>
              <a:ea typeface="Sofia Sans"/>
              <a:cs typeface="Sofia Sans"/>
              <a:sym typeface="Sofia Sans"/>
            </a:endParaRPr>
          </a:p>
        </p:txBody>
      </p:sp>
      <p:sp>
        <p:nvSpPr>
          <p:cNvPr id="460" name="Google Shape;460;p41"/>
          <p:cNvSpPr txBox="1"/>
          <p:nvPr/>
        </p:nvSpPr>
        <p:spPr>
          <a:xfrm rot="-5400000">
            <a:off x="185675" y="3483025"/>
            <a:ext cx="14397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solidFill>
                  <a:schemeClr val="dk1"/>
                </a:solidFill>
                <a:latin typeface="Sofia Sans"/>
                <a:ea typeface="Sofia Sans"/>
                <a:cs typeface="Sofia Sans"/>
                <a:sym typeface="Sofia Sans"/>
              </a:rPr>
              <a:t>frequência</a:t>
            </a:r>
            <a:endParaRPr sz="1600">
              <a:solidFill>
                <a:schemeClr val="dk1"/>
              </a:solidFill>
              <a:latin typeface="Sofia Sans"/>
              <a:ea typeface="Sofia Sans"/>
              <a:cs typeface="Sofia Sans"/>
              <a:sym typeface="Sofia Sans"/>
            </a:endParaRPr>
          </a:p>
        </p:txBody>
      </p:sp>
      <p:cxnSp>
        <p:nvCxnSpPr>
          <p:cNvPr id="461" name="Google Shape;461;p41"/>
          <p:cNvCxnSpPr/>
          <p:nvPr/>
        </p:nvCxnSpPr>
        <p:spPr>
          <a:xfrm rot="10800000">
            <a:off x="5301805" y="3072775"/>
            <a:ext cx="0" cy="1556100"/>
          </a:xfrm>
          <a:prstGeom prst="straightConnector1">
            <a:avLst/>
          </a:prstGeom>
          <a:noFill/>
          <a:ln cap="flat" cmpd="sng" w="19050">
            <a:solidFill>
              <a:schemeClr val="dk1"/>
            </a:solidFill>
            <a:prstDash val="solid"/>
            <a:round/>
            <a:headEnd len="med" w="med" type="none"/>
            <a:tailEnd len="med" w="med" type="triangle"/>
          </a:ln>
        </p:spPr>
      </p:cxnSp>
      <p:cxnSp>
        <p:nvCxnSpPr>
          <p:cNvPr id="462" name="Google Shape;462;p41"/>
          <p:cNvCxnSpPr/>
          <p:nvPr/>
        </p:nvCxnSpPr>
        <p:spPr>
          <a:xfrm>
            <a:off x="5301805" y="4628875"/>
            <a:ext cx="2317200" cy="0"/>
          </a:xfrm>
          <a:prstGeom prst="straightConnector1">
            <a:avLst/>
          </a:prstGeom>
          <a:noFill/>
          <a:ln cap="flat" cmpd="sng" w="19050">
            <a:solidFill>
              <a:schemeClr val="dk1"/>
            </a:solidFill>
            <a:prstDash val="solid"/>
            <a:round/>
            <a:headEnd len="med" w="med" type="none"/>
            <a:tailEnd len="med" w="med" type="triangle"/>
          </a:ln>
        </p:spPr>
      </p:cxnSp>
      <p:sp>
        <p:nvSpPr>
          <p:cNvPr id="463" name="Google Shape;463;p41"/>
          <p:cNvSpPr txBox="1"/>
          <p:nvPr/>
        </p:nvSpPr>
        <p:spPr>
          <a:xfrm>
            <a:off x="6559100" y="4597225"/>
            <a:ext cx="11709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solidFill>
                  <a:schemeClr val="dk1"/>
                </a:solidFill>
                <a:latin typeface="Sofia Sans"/>
                <a:ea typeface="Sofia Sans"/>
                <a:cs typeface="Sofia Sans"/>
                <a:sym typeface="Sofia Sans"/>
              </a:rPr>
              <a:t>duração</a:t>
            </a:r>
            <a:endParaRPr sz="1600">
              <a:solidFill>
                <a:schemeClr val="dk1"/>
              </a:solidFill>
              <a:latin typeface="Sofia Sans"/>
              <a:ea typeface="Sofia Sans"/>
              <a:cs typeface="Sofia Sans"/>
              <a:sym typeface="Sofia Sans"/>
            </a:endParaRPr>
          </a:p>
        </p:txBody>
      </p:sp>
      <p:sp>
        <p:nvSpPr>
          <p:cNvPr id="464" name="Google Shape;464;p41"/>
          <p:cNvSpPr txBox="1"/>
          <p:nvPr/>
        </p:nvSpPr>
        <p:spPr>
          <a:xfrm rot="-5400000">
            <a:off x="4286000" y="3483025"/>
            <a:ext cx="14397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solidFill>
                  <a:schemeClr val="dk1"/>
                </a:solidFill>
                <a:latin typeface="Sofia Sans"/>
                <a:ea typeface="Sofia Sans"/>
                <a:cs typeface="Sofia Sans"/>
                <a:sym typeface="Sofia Sans"/>
              </a:rPr>
              <a:t>frequência</a:t>
            </a:r>
            <a:endParaRPr sz="1600">
              <a:solidFill>
                <a:schemeClr val="dk1"/>
              </a:solidFill>
              <a:latin typeface="Sofia Sans"/>
              <a:ea typeface="Sofia Sans"/>
              <a:cs typeface="Sofia Sans"/>
              <a:sym typeface="Sofia Sans"/>
            </a:endParaRPr>
          </a:p>
        </p:txBody>
      </p:sp>
      <p:sp>
        <p:nvSpPr>
          <p:cNvPr id="465" name="Google Shape;465;p41"/>
          <p:cNvSpPr/>
          <p:nvPr/>
        </p:nvSpPr>
        <p:spPr>
          <a:xfrm>
            <a:off x="5382200" y="3742924"/>
            <a:ext cx="2040280" cy="854281"/>
          </a:xfrm>
          <a:custGeom>
            <a:rect b="b" l="l" r="r" t="t"/>
            <a:pathLst>
              <a:path extrusionOk="0" h="38884" w="75664">
                <a:moveTo>
                  <a:pt x="0" y="35665"/>
                </a:moveTo>
                <a:cubicBezTo>
                  <a:pt x="14413" y="33261"/>
                  <a:pt x="19801" y="14017"/>
                  <a:pt x="27905" y="1858"/>
                </a:cubicBezTo>
                <a:cubicBezTo>
                  <a:pt x="29325" y="-273"/>
                  <a:pt x="32933" y="870"/>
                  <a:pt x="35417" y="248"/>
                </a:cubicBezTo>
                <a:cubicBezTo>
                  <a:pt x="39378" y="-743"/>
                  <a:pt x="43263" y="3264"/>
                  <a:pt x="46150" y="6151"/>
                </a:cubicBezTo>
                <a:cubicBezTo>
                  <a:pt x="49639" y="9640"/>
                  <a:pt x="53393" y="12858"/>
                  <a:pt x="56882" y="16347"/>
                </a:cubicBezTo>
                <a:cubicBezTo>
                  <a:pt x="63797" y="23262"/>
                  <a:pt x="66917" y="34512"/>
                  <a:pt x="75664" y="38885"/>
                </a:cubicBezTo>
              </a:path>
            </a:pathLst>
          </a:custGeom>
          <a:noFill/>
          <a:ln cap="flat" cmpd="sng" w="28575">
            <a:solidFill>
              <a:schemeClr val="dk1"/>
            </a:solidFill>
            <a:prstDash val="solid"/>
            <a:round/>
            <a:headEnd len="med" w="med" type="none"/>
            <a:tailEnd len="med" w="med" type="none"/>
          </a:ln>
        </p:spPr>
      </p:sp>
      <p:sp>
        <p:nvSpPr>
          <p:cNvPr id="466" name="Google Shape;466;p41"/>
          <p:cNvSpPr/>
          <p:nvPr/>
        </p:nvSpPr>
        <p:spPr>
          <a:xfrm>
            <a:off x="1422050" y="3837588"/>
            <a:ext cx="1784250" cy="710264"/>
          </a:xfrm>
          <a:custGeom>
            <a:rect b="b" l="l" r="r" t="t"/>
            <a:pathLst>
              <a:path extrusionOk="0" h="30282" w="71370">
                <a:moveTo>
                  <a:pt x="0" y="27062"/>
                </a:moveTo>
                <a:cubicBezTo>
                  <a:pt x="8616" y="27062"/>
                  <a:pt x="12002" y="14636"/>
                  <a:pt x="17172" y="7744"/>
                </a:cubicBezTo>
                <a:cubicBezTo>
                  <a:pt x="19006" y="5299"/>
                  <a:pt x="23023" y="5890"/>
                  <a:pt x="25757" y="4524"/>
                </a:cubicBezTo>
                <a:cubicBezTo>
                  <a:pt x="28477" y="3165"/>
                  <a:pt x="30857" y="969"/>
                  <a:pt x="33807" y="231"/>
                </a:cubicBezTo>
                <a:cubicBezTo>
                  <a:pt x="41206" y="-1620"/>
                  <a:pt x="43718" y="11839"/>
                  <a:pt x="48295" y="17940"/>
                </a:cubicBezTo>
                <a:cubicBezTo>
                  <a:pt x="53530" y="24917"/>
                  <a:pt x="63570" y="26378"/>
                  <a:pt x="71370" y="30282"/>
                </a:cubicBezTo>
              </a:path>
            </a:pathLst>
          </a:custGeom>
          <a:noFill/>
          <a:ln cap="flat" cmpd="sng" w="28575">
            <a:solidFill>
              <a:schemeClr val="dk1"/>
            </a:solidFill>
            <a:prstDash val="solid"/>
            <a:round/>
            <a:headEnd len="med" w="med" type="none"/>
            <a:tailEnd len="med" w="med" type="none"/>
          </a:ln>
        </p:spPr>
      </p:sp>
      <p:sp>
        <p:nvSpPr>
          <p:cNvPr id="467" name="Google Shape;467;p41"/>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468" name="Google Shape;468;p41"/>
          <p:cNvSpPr txBox="1"/>
          <p:nvPr/>
        </p:nvSpPr>
        <p:spPr>
          <a:xfrm>
            <a:off x="1245275" y="153000"/>
            <a:ext cx="77964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800">
                <a:solidFill>
                  <a:schemeClr val="dk1"/>
                </a:solidFill>
                <a:latin typeface="Sofia Sans"/>
                <a:ea typeface="Sofia Sans"/>
                <a:cs typeface="Sofia Sans"/>
                <a:sym typeface="Sofia Sans"/>
              </a:rPr>
              <a:t>O teste de sabor da D&amp;D</a:t>
            </a:r>
            <a:endParaRPr b="1" sz="1800">
              <a:solidFill>
                <a:schemeClr val="dk1"/>
              </a:solidFill>
              <a:latin typeface="Sofia Sans"/>
              <a:ea typeface="Sofia Sans"/>
              <a:cs typeface="Sofia Sans"/>
              <a:sym typeface="Sofia Sans"/>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6" name="Shape 216"/>
        <p:cNvGrpSpPr/>
        <p:nvPr/>
      </p:nvGrpSpPr>
      <p:grpSpPr>
        <a:xfrm>
          <a:off x="0" y="0"/>
          <a:ext cx="0" cy="0"/>
          <a:chOff x="0" y="0"/>
          <a:chExt cx="0" cy="0"/>
        </a:xfrm>
      </p:grpSpPr>
      <p:sp>
        <p:nvSpPr>
          <p:cNvPr id="217" name="Google Shape;217;p24"/>
          <p:cNvSpPr txBox="1"/>
          <p:nvPr>
            <p:ph idx="15" type="title"/>
          </p:nvPr>
        </p:nvSpPr>
        <p:spPr>
          <a:xfrm>
            <a:off x="720000" y="445025"/>
            <a:ext cx="77040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Roteiro da apresentação</a:t>
            </a:r>
            <a:endParaRPr/>
          </a:p>
        </p:txBody>
      </p:sp>
      <p:sp>
        <p:nvSpPr>
          <p:cNvPr id="218" name="Google Shape;218;p24"/>
          <p:cNvSpPr txBox="1"/>
          <p:nvPr>
            <p:ph type="title"/>
          </p:nvPr>
        </p:nvSpPr>
        <p:spPr>
          <a:xfrm>
            <a:off x="1978700" y="1392250"/>
            <a:ext cx="2615400" cy="7758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solidFill>
                  <a:schemeClr val="dk1"/>
                </a:solidFill>
              </a:rPr>
              <a:t>O teste</a:t>
            </a:r>
            <a:r>
              <a:rPr lang="en">
                <a:solidFill>
                  <a:schemeClr val="dk1"/>
                </a:solidFill>
              </a:rPr>
              <a:t> de sabor</a:t>
            </a:r>
            <a:r>
              <a:rPr lang="en">
                <a:solidFill>
                  <a:schemeClr val="dk1"/>
                </a:solidFill>
              </a:rPr>
              <a:t> da D&amp;D</a:t>
            </a:r>
            <a:endParaRPr>
              <a:solidFill>
                <a:schemeClr val="dk1"/>
              </a:solidFill>
            </a:endParaRPr>
          </a:p>
        </p:txBody>
      </p:sp>
      <p:sp>
        <p:nvSpPr>
          <p:cNvPr id="219" name="Google Shape;219;p24"/>
          <p:cNvSpPr txBox="1"/>
          <p:nvPr>
            <p:ph idx="2" type="title"/>
          </p:nvPr>
        </p:nvSpPr>
        <p:spPr>
          <a:xfrm>
            <a:off x="5722425" y="1392250"/>
            <a:ext cx="2414100" cy="7758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solidFill>
                  <a:schemeClr val="dk1"/>
                </a:solidFill>
              </a:rPr>
              <a:t>Teoria da amostragem</a:t>
            </a:r>
            <a:endParaRPr>
              <a:solidFill>
                <a:schemeClr val="dk1"/>
              </a:solidFill>
            </a:endParaRPr>
          </a:p>
        </p:txBody>
      </p:sp>
      <p:sp>
        <p:nvSpPr>
          <p:cNvPr id="220" name="Google Shape;220;p24"/>
          <p:cNvSpPr txBox="1"/>
          <p:nvPr>
            <p:ph idx="4" type="title"/>
          </p:nvPr>
        </p:nvSpPr>
        <p:spPr>
          <a:xfrm>
            <a:off x="3850563" y="2625375"/>
            <a:ext cx="2414100" cy="5727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Exemplos práticos</a:t>
            </a:r>
            <a:endParaRPr>
              <a:solidFill>
                <a:schemeClr val="dk1"/>
              </a:solidFill>
            </a:endParaRPr>
          </a:p>
        </p:txBody>
      </p:sp>
      <p:sp>
        <p:nvSpPr>
          <p:cNvPr id="221" name="Google Shape;221;p24"/>
          <p:cNvSpPr txBox="1"/>
          <p:nvPr>
            <p:ph idx="8" type="title"/>
          </p:nvPr>
        </p:nvSpPr>
        <p:spPr>
          <a:xfrm>
            <a:off x="1007474" y="1529795"/>
            <a:ext cx="775800" cy="775800"/>
          </a:xfrm>
          <a:prstGeom prst="rect">
            <a:avLst/>
          </a:prstGeom>
          <a:solidFill>
            <a:schemeClr val="accent2"/>
          </a:solidFill>
        </p:spPr>
        <p:txBody>
          <a:bodyPr anchorCtr="0" anchor="ctr" bIns="91425" lIns="91425" spcFirstLastPara="1" rIns="91425" wrap="square" tIns="91425">
            <a:noAutofit/>
          </a:bodyPr>
          <a:lstStyle/>
          <a:p>
            <a:pPr indent="0" lvl="0" marL="0" rtl="0" algn="ctr">
              <a:spcBef>
                <a:spcPts val="0"/>
              </a:spcBef>
              <a:spcAft>
                <a:spcPts val="0"/>
              </a:spcAft>
              <a:buNone/>
            </a:pPr>
            <a:r>
              <a:rPr lang="en"/>
              <a:t>01</a:t>
            </a:r>
            <a:endParaRPr/>
          </a:p>
        </p:txBody>
      </p:sp>
      <p:sp>
        <p:nvSpPr>
          <p:cNvPr id="222" name="Google Shape;222;p24"/>
          <p:cNvSpPr txBox="1"/>
          <p:nvPr>
            <p:ph idx="9" type="title"/>
          </p:nvPr>
        </p:nvSpPr>
        <p:spPr>
          <a:xfrm>
            <a:off x="2879337" y="2765320"/>
            <a:ext cx="775800" cy="7758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03</a:t>
            </a:r>
            <a:endParaRPr/>
          </a:p>
        </p:txBody>
      </p:sp>
      <p:sp>
        <p:nvSpPr>
          <p:cNvPr id="223" name="Google Shape;223;p24"/>
          <p:cNvSpPr txBox="1"/>
          <p:nvPr>
            <p:ph idx="13" type="title"/>
          </p:nvPr>
        </p:nvSpPr>
        <p:spPr>
          <a:xfrm>
            <a:off x="4754729" y="1529795"/>
            <a:ext cx="775800" cy="7758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02</a:t>
            </a:r>
            <a:endParaRPr/>
          </a:p>
        </p:txBody>
      </p:sp>
      <p:sp>
        <p:nvSpPr>
          <p:cNvPr id="224" name="Google Shape;224;p24"/>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2" name="Shape 472"/>
        <p:cNvGrpSpPr/>
        <p:nvPr/>
      </p:nvGrpSpPr>
      <p:grpSpPr>
        <a:xfrm>
          <a:off x="0" y="0"/>
          <a:ext cx="0" cy="0"/>
          <a:chOff x="0" y="0"/>
          <a:chExt cx="0" cy="0"/>
        </a:xfrm>
      </p:grpSpPr>
      <p:sp>
        <p:nvSpPr>
          <p:cNvPr id="473" name="Google Shape;473;p42"/>
          <p:cNvSpPr txBox="1"/>
          <p:nvPr>
            <p:ph type="title"/>
          </p:nvPr>
        </p:nvSpPr>
        <p:spPr>
          <a:xfrm>
            <a:off x="1450250" y="1060225"/>
            <a:ext cx="6243600" cy="30231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sz="5000"/>
              <a:t>Quando a amostragem dá errado</a:t>
            </a:r>
            <a:endParaRPr sz="5000"/>
          </a:p>
        </p:txBody>
      </p:sp>
      <p:pic>
        <p:nvPicPr>
          <p:cNvPr id="474" name="Google Shape;474;p42"/>
          <p:cNvPicPr preferRelativeResize="0"/>
          <p:nvPr/>
        </p:nvPicPr>
        <p:blipFill>
          <a:blip r:embed="rId3">
            <a:alphaModFix/>
          </a:blip>
          <a:stretch>
            <a:fillRect/>
          </a:stretch>
        </p:blipFill>
        <p:spPr>
          <a:xfrm rot="-4628660">
            <a:off x="1011588" y="729993"/>
            <a:ext cx="417669" cy="432663"/>
          </a:xfrm>
          <a:prstGeom prst="rect">
            <a:avLst/>
          </a:prstGeom>
          <a:noFill/>
          <a:ln>
            <a:noFill/>
          </a:ln>
        </p:spPr>
      </p:pic>
      <p:pic>
        <p:nvPicPr>
          <p:cNvPr id="475" name="Google Shape;475;p42"/>
          <p:cNvPicPr preferRelativeResize="0"/>
          <p:nvPr/>
        </p:nvPicPr>
        <p:blipFill>
          <a:blip r:embed="rId4">
            <a:alphaModFix/>
          </a:blip>
          <a:stretch>
            <a:fillRect/>
          </a:stretch>
        </p:blipFill>
        <p:spPr>
          <a:xfrm>
            <a:off x="7319749" y="3658487"/>
            <a:ext cx="370548" cy="396251"/>
          </a:xfrm>
          <a:prstGeom prst="rect">
            <a:avLst/>
          </a:prstGeom>
          <a:noFill/>
          <a:ln>
            <a:noFill/>
          </a:ln>
        </p:spPr>
      </p:pic>
      <p:pic>
        <p:nvPicPr>
          <p:cNvPr id="476" name="Google Shape;476;p42"/>
          <p:cNvPicPr preferRelativeResize="0"/>
          <p:nvPr/>
        </p:nvPicPr>
        <p:blipFill>
          <a:blip r:embed="rId5">
            <a:alphaModFix/>
          </a:blip>
          <a:stretch>
            <a:fillRect/>
          </a:stretch>
        </p:blipFill>
        <p:spPr>
          <a:xfrm rot="5400000">
            <a:off x="6967408" y="626079"/>
            <a:ext cx="1075231" cy="1013118"/>
          </a:xfrm>
          <a:prstGeom prst="rect">
            <a:avLst/>
          </a:prstGeom>
          <a:noFill/>
          <a:ln>
            <a:noFill/>
          </a:ln>
        </p:spPr>
      </p:pic>
      <p:sp>
        <p:nvSpPr>
          <p:cNvPr id="477" name="Google Shape;477;p42"/>
          <p:cNvSpPr/>
          <p:nvPr/>
        </p:nvSpPr>
        <p:spPr>
          <a:xfrm>
            <a:off x="274325" y="0"/>
            <a:ext cx="767700" cy="7677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2100">
                <a:solidFill>
                  <a:schemeClr val="lt1"/>
                </a:solidFill>
                <a:highlight>
                  <a:schemeClr val="dk1"/>
                </a:highlight>
                <a:latin typeface="Russo One"/>
                <a:ea typeface="Russo One"/>
                <a:cs typeface="Russo One"/>
                <a:sym typeface="Russo One"/>
              </a:rPr>
              <a:t>01</a:t>
            </a:r>
            <a:endParaRPr sz="2100">
              <a:solidFill>
                <a:schemeClr val="lt1"/>
              </a:solidFill>
              <a:highlight>
                <a:schemeClr val="dk1"/>
              </a:highlight>
              <a:latin typeface="Russo One"/>
              <a:ea typeface="Russo One"/>
              <a:cs typeface="Russo One"/>
              <a:sym typeface="Russo One"/>
            </a:endParaRPr>
          </a:p>
        </p:txBody>
      </p:sp>
      <p:sp>
        <p:nvSpPr>
          <p:cNvPr id="478" name="Google Shape;478;p42"/>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479" name="Google Shape;479;p42"/>
          <p:cNvSpPr txBox="1"/>
          <p:nvPr/>
        </p:nvSpPr>
        <p:spPr>
          <a:xfrm>
            <a:off x="1245275" y="153000"/>
            <a:ext cx="77964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800">
                <a:solidFill>
                  <a:schemeClr val="dk1"/>
                </a:solidFill>
                <a:latin typeface="Sofia Sans"/>
                <a:ea typeface="Sofia Sans"/>
                <a:cs typeface="Sofia Sans"/>
                <a:sym typeface="Sofia Sans"/>
              </a:rPr>
              <a:t>O teste de sabor da D&amp;D</a:t>
            </a:r>
            <a:endParaRPr b="1" sz="1800">
              <a:solidFill>
                <a:schemeClr val="dk1"/>
              </a:solidFill>
              <a:latin typeface="Sofia Sans"/>
              <a:ea typeface="Sofia Sans"/>
              <a:cs typeface="Sofia Sans"/>
              <a:sym typeface="Sofia Sans"/>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3" name="Shape 483"/>
        <p:cNvGrpSpPr/>
        <p:nvPr/>
      </p:nvGrpSpPr>
      <p:grpSpPr>
        <a:xfrm>
          <a:off x="0" y="0"/>
          <a:ext cx="0" cy="0"/>
          <a:chOff x="0" y="0"/>
          <a:chExt cx="0" cy="0"/>
        </a:xfrm>
      </p:grpSpPr>
      <p:sp>
        <p:nvSpPr>
          <p:cNvPr id="484" name="Google Shape;484;p43"/>
          <p:cNvSpPr txBox="1"/>
          <p:nvPr>
            <p:ph type="title"/>
          </p:nvPr>
        </p:nvSpPr>
        <p:spPr>
          <a:xfrm>
            <a:off x="468600" y="1134325"/>
            <a:ext cx="8206800" cy="7677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t>Quando amostragem dá errado</a:t>
            </a:r>
            <a:endParaRPr/>
          </a:p>
        </p:txBody>
      </p:sp>
      <p:sp>
        <p:nvSpPr>
          <p:cNvPr id="485" name="Google Shape;485;p43"/>
          <p:cNvSpPr txBox="1"/>
          <p:nvPr>
            <p:ph idx="1" type="subTitle"/>
          </p:nvPr>
        </p:nvSpPr>
        <p:spPr>
          <a:xfrm>
            <a:off x="863475" y="1902900"/>
            <a:ext cx="7417500" cy="1413300"/>
          </a:xfrm>
          <a:prstGeom prst="rect">
            <a:avLst/>
          </a:prstGeom>
        </p:spPr>
        <p:txBody>
          <a:bodyPr anchorCtr="0" anchor="t" bIns="91425" lIns="91425" spcFirstLastPara="1" rIns="91425" wrap="square" tIns="91425">
            <a:noAutofit/>
          </a:bodyPr>
          <a:lstStyle/>
          <a:p>
            <a:pPr indent="-355600" lvl="0" marL="457200" rtl="0" algn="just">
              <a:spcBef>
                <a:spcPts val="0"/>
              </a:spcBef>
              <a:spcAft>
                <a:spcPts val="0"/>
              </a:spcAft>
              <a:buSzPts val="2000"/>
              <a:buChar char="●"/>
            </a:pPr>
            <a:r>
              <a:rPr lang="en" sz="1800"/>
              <a:t>Nem sempre é possível conseguir uma amostra que se assemelha o máximo possível com sua população.</a:t>
            </a:r>
            <a:endParaRPr sz="1800"/>
          </a:p>
        </p:txBody>
      </p:sp>
      <p:sp>
        <p:nvSpPr>
          <p:cNvPr id="486" name="Google Shape;486;p43"/>
          <p:cNvSpPr/>
          <p:nvPr/>
        </p:nvSpPr>
        <p:spPr>
          <a:xfrm>
            <a:off x="274325" y="0"/>
            <a:ext cx="767700" cy="7677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2100">
                <a:solidFill>
                  <a:schemeClr val="lt1"/>
                </a:solidFill>
                <a:highlight>
                  <a:schemeClr val="dk1"/>
                </a:highlight>
                <a:latin typeface="Russo One"/>
                <a:ea typeface="Russo One"/>
                <a:cs typeface="Russo One"/>
                <a:sym typeface="Russo One"/>
              </a:rPr>
              <a:t>01</a:t>
            </a:r>
            <a:endParaRPr sz="2100">
              <a:solidFill>
                <a:schemeClr val="lt1"/>
              </a:solidFill>
              <a:highlight>
                <a:schemeClr val="dk1"/>
              </a:highlight>
              <a:latin typeface="Russo One"/>
              <a:ea typeface="Russo One"/>
              <a:cs typeface="Russo One"/>
              <a:sym typeface="Russo One"/>
            </a:endParaRPr>
          </a:p>
        </p:txBody>
      </p:sp>
      <p:sp>
        <p:nvSpPr>
          <p:cNvPr id="487" name="Google Shape;487;p43"/>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488" name="Google Shape;488;p43"/>
          <p:cNvSpPr txBox="1"/>
          <p:nvPr/>
        </p:nvSpPr>
        <p:spPr>
          <a:xfrm>
            <a:off x="1245275" y="153000"/>
            <a:ext cx="77964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800">
                <a:solidFill>
                  <a:schemeClr val="dk1"/>
                </a:solidFill>
                <a:latin typeface="Sofia Sans"/>
                <a:ea typeface="Sofia Sans"/>
                <a:cs typeface="Sofia Sans"/>
                <a:sym typeface="Sofia Sans"/>
              </a:rPr>
              <a:t>O teste de sabor da D&amp;D</a:t>
            </a:r>
            <a:endParaRPr b="1" sz="1800">
              <a:solidFill>
                <a:schemeClr val="dk1"/>
              </a:solidFill>
              <a:latin typeface="Sofia Sans"/>
              <a:ea typeface="Sofia Sans"/>
              <a:cs typeface="Sofia Sans"/>
              <a:sym typeface="Sofia Sans"/>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2" name="Shape 492"/>
        <p:cNvGrpSpPr/>
        <p:nvPr/>
      </p:nvGrpSpPr>
      <p:grpSpPr>
        <a:xfrm>
          <a:off x="0" y="0"/>
          <a:ext cx="0" cy="0"/>
          <a:chOff x="0" y="0"/>
          <a:chExt cx="0" cy="0"/>
        </a:xfrm>
      </p:grpSpPr>
      <p:sp>
        <p:nvSpPr>
          <p:cNvPr id="493" name="Google Shape;493;p44"/>
          <p:cNvSpPr/>
          <p:nvPr/>
        </p:nvSpPr>
        <p:spPr>
          <a:xfrm>
            <a:off x="2287500" y="3962400"/>
            <a:ext cx="1326600" cy="11370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Sofia Sans"/>
              <a:ea typeface="Sofia Sans"/>
              <a:cs typeface="Sofia Sans"/>
              <a:sym typeface="Sofia Sans"/>
            </a:endParaRPr>
          </a:p>
        </p:txBody>
      </p:sp>
      <p:sp>
        <p:nvSpPr>
          <p:cNvPr id="494" name="Google Shape;494;p44"/>
          <p:cNvSpPr txBox="1"/>
          <p:nvPr>
            <p:ph type="title"/>
          </p:nvPr>
        </p:nvSpPr>
        <p:spPr>
          <a:xfrm>
            <a:off x="468600" y="1134325"/>
            <a:ext cx="8206800" cy="7677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t>Quando amostragem dá errado</a:t>
            </a:r>
            <a:endParaRPr/>
          </a:p>
        </p:txBody>
      </p:sp>
      <p:sp>
        <p:nvSpPr>
          <p:cNvPr id="495" name="Google Shape;495;p44"/>
          <p:cNvSpPr txBox="1"/>
          <p:nvPr>
            <p:ph idx="1" type="subTitle"/>
          </p:nvPr>
        </p:nvSpPr>
        <p:spPr>
          <a:xfrm>
            <a:off x="863475" y="1902900"/>
            <a:ext cx="7417500" cy="966600"/>
          </a:xfrm>
          <a:prstGeom prst="rect">
            <a:avLst/>
          </a:prstGeom>
        </p:spPr>
        <p:txBody>
          <a:bodyPr anchorCtr="0" anchor="t" bIns="91425" lIns="91425" spcFirstLastPara="1" rIns="91425" wrap="square" tIns="91425">
            <a:noAutofit/>
          </a:bodyPr>
          <a:lstStyle/>
          <a:p>
            <a:pPr indent="-355600" lvl="0" marL="457200" rtl="0" algn="just">
              <a:spcBef>
                <a:spcPts val="0"/>
              </a:spcBef>
              <a:spcAft>
                <a:spcPts val="0"/>
              </a:spcAft>
              <a:buSzPts val="2000"/>
              <a:buChar char="●"/>
            </a:pPr>
            <a:r>
              <a:rPr lang="en" sz="1800"/>
              <a:t>Como um exemplo, imagine que você pegou uma amostra de chicletes para encontrar a duração média do sabor, mas sua amostra somente continha chicletes de morango.</a:t>
            </a:r>
            <a:endParaRPr sz="1800"/>
          </a:p>
        </p:txBody>
      </p:sp>
      <p:sp>
        <p:nvSpPr>
          <p:cNvPr id="496" name="Google Shape;496;p44"/>
          <p:cNvSpPr/>
          <p:nvPr/>
        </p:nvSpPr>
        <p:spPr>
          <a:xfrm>
            <a:off x="274325" y="0"/>
            <a:ext cx="767700" cy="7677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2100">
                <a:solidFill>
                  <a:schemeClr val="lt1"/>
                </a:solidFill>
                <a:highlight>
                  <a:schemeClr val="dk1"/>
                </a:highlight>
                <a:latin typeface="Russo One"/>
                <a:ea typeface="Russo One"/>
                <a:cs typeface="Russo One"/>
                <a:sym typeface="Russo One"/>
              </a:rPr>
              <a:t>01</a:t>
            </a:r>
            <a:endParaRPr sz="2100">
              <a:solidFill>
                <a:schemeClr val="lt1"/>
              </a:solidFill>
              <a:highlight>
                <a:schemeClr val="dk1"/>
              </a:highlight>
              <a:latin typeface="Russo One"/>
              <a:ea typeface="Russo One"/>
              <a:cs typeface="Russo One"/>
              <a:sym typeface="Russo One"/>
            </a:endParaRPr>
          </a:p>
        </p:txBody>
      </p:sp>
      <p:pic>
        <p:nvPicPr>
          <p:cNvPr id="497" name="Google Shape;497;p44"/>
          <p:cNvPicPr preferRelativeResize="0"/>
          <p:nvPr/>
        </p:nvPicPr>
        <p:blipFill>
          <a:blip r:embed="rId3">
            <a:alphaModFix/>
          </a:blip>
          <a:stretch>
            <a:fillRect/>
          </a:stretch>
        </p:blipFill>
        <p:spPr>
          <a:xfrm>
            <a:off x="1245275" y="3314675"/>
            <a:ext cx="1674900" cy="1674900"/>
          </a:xfrm>
          <a:prstGeom prst="rect">
            <a:avLst/>
          </a:prstGeom>
          <a:noFill/>
          <a:ln>
            <a:noFill/>
          </a:ln>
        </p:spPr>
      </p:pic>
      <p:sp>
        <p:nvSpPr>
          <p:cNvPr id="498" name="Google Shape;498;p44"/>
          <p:cNvSpPr/>
          <p:nvPr/>
        </p:nvSpPr>
        <p:spPr>
          <a:xfrm>
            <a:off x="2833601" y="3314675"/>
            <a:ext cx="767668" cy="305303"/>
          </a:xfrm>
          <a:custGeom>
            <a:rect b="b" l="l" r="r" t="t"/>
            <a:pathLst>
              <a:path extrusionOk="0" h="13654" w="35602">
                <a:moveTo>
                  <a:pt x="35603" y="0"/>
                </a:moveTo>
                <a:cubicBezTo>
                  <a:pt x="28397" y="0"/>
                  <a:pt x="20957" y="152"/>
                  <a:pt x="14121" y="2432"/>
                </a:cubicBezTo>
                <a:cubicBezTo>
                  <a:pt x="10449" y="3657"/>
                  <a:pt x="7859" y="8106"/>
                  <a:pt x="3988" y="8106"/>
                </a:cubicBezTo>
                <a:cubicBezTo>
                  <a:pt x="2834" y="8106"/>
                  <a:pt x="5720" y="5897"/>
                  <a:pt x="5204" y="4864"/>
                </a:cubicBezTo>
                <a:cubicBezTo>
                  <a:pt x="3848" y="2148"/>
                  <a:pt x="-1019" y="9850"/>
                  <a:pt x="340" y="12565"/>
                </a:cubicBezTo>
                <a:cubicBezTo>
                  <a:pt x="1612" y="15105"/>
                  <a:pt x="6011" y="12160"/>
                  <a:pt x="8852" y="12160"/>
                </a:cubicBezTo>
              </a:path>
            </a:pathLst>
          </a:custGeom>
          <a:noFill/>
          <a:ln cap="flat" cmpd="sng" w="19050">
            <a:solidFill>
              <a:schemeClr val="dk1"/>
            </a:solidFill>
            <a:prstDash val="solid"/>
            <a:round/>
            <a:headEnd len="med" w="med" type="none"/>
            <a:tailEnd len="med" w="med" type="none"/>
          </a:ln>
        </p:spPr>
      </p:sp>
      <p:sp>
        <p:nvSpPr>
          <p:cNvPr id="499" name="Google Shape;499;p44"/>
          <p:cNvSpPr txBox="1"/>
          <p:nvPr/>
        </p:nvSpPr>
        <p:spPr>
          <a:xfrm rot="380072">
            <a:off x="3536943" y="3159355"/>
            <a:ext cx="1674926" cy="461825"/>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1"/>
                </a:solidFill>
                <a:latin typeface="Caveat Medium"/>
                <a:ea typeface="Caveat Medium"/>
                <a:cs typeface="Caveat Medium"/>
                <a:sym typeface="Caveat Medium"/>
              </a:rPr>
              <a:t>Essa amostra…</a:t>
            </a:r>
            <a:endParaRPr sz="1800">
              <a:solidFill>
                <a:schemeClr val="dk1"/>
              </a:solidFill>
              <a:latin typeface="Caveat Medium"/>
              <a:ea typeface="Caveat Medium"/>
              <a:cs typeface="Caveat Medium"/>
              <a:sym typeface="Caveat Medium"/>
            </a:endParaRPr>
          </a:p>
        </p:txBody>
      </p:sp>
      <p:pic>
        <p:nvPicPr>
          <p:cNvPr id="500" name="Google Shape;500;p44"/>
          <p:cNvPicPr preferRelativeResize="0"/>
          <p:nvPr/>
        </p:nvPicPr>
        <p:blipFill>
          <a:blip r:embed="rId4">
            <a:alphaModFix/>
          </a:blip>
          <a:stretch>
            <a:fillRect/>
          </a:stretch>
        </p:blipFill>
        <p:spPr>
          <a:xfrm>
            <a:off x="7189350" y="2706725"/>
            <a:ext cx="1674900" cy="1674925"/>
          </a:xfrm>
          <a:prstGeom prst="rect">
            <a:avLst/>
          </a:prstGeom>
          <a:noFill/>
          <a:ln>
            <a:noFill/>
          </a:ln>
        </p:spPr>
      </p:pic>
      <p:sp>
        <p:nvSpPr>
          <p:cNvPr id="501" name="Google Shape;501;p44"/>
          <p:cNvSpPr txBox="1"/>
          <p:nvPr/>
        </p:nvSpPr>
        <p:spPr>
          <a:xfrm>
            <a:off x="4601300" y="3736900"/>
            <a:ext cx="2663100" cy="738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1"/>
                </a:solidFill>
                <a:latin typeface="Caveat Medium"/>
                <a:ea typeface="Caveat Medium"/>
                <a:cs typeface="Caveat Medium"/>
                <a:sym typeface="Caveat Medium"/>
              </a:rPr>
              <a:t>…pode não ser uma boa representação dessa população</a:t>
            </a:r>
            <a:endParaRPr sz="1800">
              <a:solidFill>
                <a:schemeClr val="dk1"/>
              </a:solidFill>
              <a:latin typeface="Caveat Medium"/>
              <a:ea typeface="Caveat Medium"/>
              <a:cs typeface="Caveat Medium"/>
              <a:sym typeface="Caveat Medium"/>
            </a:endParaRPr>
          </a:p>
        </p:txBody>
      </p:sp>
      <p:sp>
        <p:nvSpPr>
          <p:cNvPr id="502" name="Google Shape;502;p44"/>
          <p:cNvSpPr/>
          <p:nvPr/>
        </p:nvSpPr>
        <p:spPr>
          <a:xfrm>
            <a:off x="6728300" y="4443100"/>
            <a:ext cx="1388225" cy="502600"/>
          </a:xfrm>
          <a:custGeom>
            <a:rect b="b" l="l" r="r" t="t"/>
            <a:pathLst>
              <a:path extrusionOk="0" h="20104" w="55529">
                <a:moveTo>
                  <a:pt x="0" y="2432"/>
                </a:moveTo>
                <a:cubicBezTo>
                  <a:pt x="5213" y="15461"/>
                  <a:pt x="24745" y="22213"/>
                  <a:pt x="38505" y="19456"/>
                </a:cubicBezTo>
                <a:cubicBezTo>
                  <a:pt x="45158" y="18123"/>
                  <a:pt x="50259" y="9623"/>
                  <a:pt x="50259" y="2838"/>
                </a:cubicBezTo>
                <a:cubicBezTo>
                  <a:pt x="50259" y="2297"/>
                  <a:pt x="50800" y="1216"/>
                  <a:pt x="50259" y="1216"/>
                </a:cubicBezTo>
                <a:cubicBezTo>
                  <a:pt x="48311" y="1216"/>
                  <a:pt x="47139" y="3588"/>
                  <a:pt x="45396" y="4459"/>
                </a:cubicBezTo>
                <a:cubicBezTo>
                  <a:pt x="44622" y="4846"/>
                  <a:pt x="42909" y="6485"/>
                  <a:pt x="43774" y="6485"/>
                </a:cubicBezTo>
                <a:cubicBezTo>
                  <a:pt x="46928" y="6485"/>
                  <a:pt x="47511" y="0"/>
                  <a:pt x="50665" y="0"/>
                </a:cubicBezTo>
                <a:cubicBezTo>
                  <a:pt x="54412" y="0"/>
                  <a:pt x="55529" y="6386"/>
                  <a:pt x="55529" y="10133"/>
                </a:cubicBezTo>
              </a:path>
            </a:pathLst>
          </a:custGeom>
          <a:noFill/>
          <a:ln cap="flat" cmpd="sng" w="19050">
            <a:solidFill>
              <a:schemeClr val="dk1"/>
            </a:solidFill>
            <a:prstDash val="solid"/>
            <a:round/>
            <a:headEnd len="med" w="med" type="none"/>
            <a:tailEnd len="med" w="med" type="none"/>
          </a:ln>
        </p:spPr>
      </p:sp>
      <p:sp>
        <p:nvSpPr>
          <p:cNvPr id="503" name="Google Shape;503;p44"/>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504" name="Google Shape;504;p44"/>
          <p:cNvSpPr txBox="1"/>
          <p:nvPr/>
        </p:nvSpPr>
        <p:spPr>
          <a:xfrm>
            <a:off x="1245275" y="153000"/>
            <a:ext cx="77964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800">
                <a:solidFill>
                  <a:schemeClr val="dk1"/>
                </a:solidFill>
                <a:latin typeface="Sofia Sans"/>
                <a:ea typeface="Sofia Sans"/>
                <a:cs typeface="Sofia Sans"/>
                <a:sym typeface="Sofia Sans"/>
              </a:rPr>
              <a:t>O teste de sabor da D&amp;D</a:t>
            </a:r>
            <a:endParaRPr b="1" sz="1800">
              <a:solidFill>
                <a:schemeClr val="dk1"/>
              </a:solidFill>
              <a:latin typeface="Sofia Sans"/>
              <a:ea typeface="Sofia Sans"/>
              <a:cs typeface="Sofia Sans"/>
              <a:sym typeface="Sofia Sans"/>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8" name="Shape 508"/>
        <p:cNvGrpSpPr/>
        <p:nvPr/>
      </p:nvGrpSpPr>
      <p:grpSpPr>
        <a:xfrm>
          <a:off x="0" y="0"/>
          <a:ext cx="0" cy="0"/>
          <a:chOff x="0" y="0"/>
          <a:chExt cx="0" cy="0"/>
        </a:xfrm>
      </p:grpSpPr>
      <p:sp>
        <p:nvSpPr>
          <p:cNvPr id="509" name="Google Shape;509;p45"/>
          <p:cNvSpPr/>
          <p:nvPr/>
        </p:nvSpPr>
        <p:spPr>
          <a:xfrm>
            <a:off x="2287500" y="3962400"/>
            <a:ext cx="1326600" cy="11370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Sofia Sans"/>
              <a:ea typeface="Sofia Sans"/>
              <a:cs typeface="Sofia Sans"/>
              <a:sym typeface="Sofia Sans"/>
            </a:endParaRPr>
          </a:p>
        </p:txBody>
      </p:sp>
      <p:sp>
        <p:nvSpPr>
          <p:cNvPr id="510" name="Google Shape;510;p45"/>
          <p:cNvSpPr txBox="1"/>
          <p:nvPr>
            <p:ph type="title"/>
          </p:nvPr>
        </p:nvSpPr>
        <p:spPr>
          <a:xfrm>
            <a:off x="468600" y="1134325"/>
            <a:ext cx="8206800" cy="7677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t>Quando amostragem dá errado</a:t>
            </a:r>
            <a:endParaRPr/>
          </a:p>
        </p:txBody>
      </p:sp>
      <p:sp>
        <p:nvSpPr>
          <p:cNvPr id="511" name="Google Shape;511;p45"/>
          <p:cNvSpPr txBox="1"/>
          <p:nvPr>
            <p:ph idx="1" type="subTitle"/>
          </p:nvPr>
        </p:nvSpPr>
        <p:spPr>
          <a:xfrm>
            <a:off x="863475" y="1902900"/>
            <a:ext cx="7417500" cy="966600"/>
          </a:xfrm>
          <a:prstGeom prst="rect">
            <a:avLst/>
          </a:prstGeom>
        </p:spPr>
        <p:txBody>
          <a:bodyPr anchorCtr="0" anchor="t" bIns="91425" lIns="91425" spcFirstLastPara="1" rIns="91425" wrap="square" tIns="91425">
            <a:noAutofit/>
          </a:bodyPr>
          <a:lstStyle/>
          <a:p>
            <a:pPr indent="-355600" lvl="0" marL="457200" rtl="0" algn="just">
              <a:spcBef>
                <a:spcPts val="0"/>
              </a:spcBef>
              <a:spcAft>
                <a:spcPts val="0"/>
              </a:spcAft>
              <a:buSzPts val="2000"/>
              <a:buChar char="●"/>
            </a:pPr>
            <a:r>
              <a:rPr lang="en" sz="1800"/>
              <a:t>Se você usar os resultados dessa amostra para conseguir informações sobre a população geral de chicletes, você poderia acabar com uma impressão errada de como os chicletes são no geral.</a:t>
            </a:r>
            <a:endParaRPr sz="1800"/>
          </a:p>
        </p:txBody>
      </p:sp>
      <p:sp>
        <p:nvSpPr>
          <p:cNvPr id="512" name="Google Shape;512;p45"/>
          <p:cNvSpPr/>
          <p:nvPr/>
        </p:nvSpPr>
        <p:spPr>
          <a:xfrm>
            <a:off x="274325" y="0"/>
            <a:ext cx="767700" cy="7677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2100">
                <a:solidFill>
                  <a:schemeClr val="lt1"/>
                </a:solidFill>
                <a:highlight>
                  <a:schemeClr val="dk1"/>
                </a:highlight>
                <a:latin typeface="Russo One"/>
                <a:ea typeface="Russo One"/>
                <a:cs typeface="Russo One"/>
                <a:sym typeface="Russo One"/>
              </a:rPr>
              <a:t>01</a:t>
            </a:r>
            <a:endParaRPr sz="2100">
              <a:solidFill>
                <a:schemeClr val="lt1"/>
              </a:solidFill>
              <a:highlight>
                <a:schemeClr val="dk1"/>
              </a:highlight>
              <a:latin typeface="Russo One"/>
              <a:ea typeface="Russo One"/>
              <a:cs typeface="Russo One"/>
              <a:sym typeface="Russo One"/>
            </a:endParaRPr>
          </a:p>
        </p:txBody>
      </p:sp>
      <p:sp>
        <p:nvSpPr>
          <p:cNvPr id="513" name="Google Shape;513;p45"/>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pic>
        <p:nvPicPr>
          <p:cNvPr id="514" name="Google Shape;514;p45"/>
          <p:cNvPicPr preferRelativeResize="0"/>
          <p:nvPr/>
        </p:nvPicPr>
        <p:blipFill>
          <a:blip r:embed="rId3">
            <a:alphaModFix/>
          </a:blip>
          <a:stretch>
            <a:fillRect/>
          </a:stretch>
        </p:blipFill>
        <p:spPr>
          <a:xfrm>
            <a:off x="3150275" y="3314675"/>
            <a:ext cx="1674900" cy="1674900"/>
          </a:xfrm>
          <a:prstGeom prst="rect">
            <a:avLst/>
          </a:prstGeom>
          <a:noFill/>
          <a:ln>
            <a:noFill/>
          </a:ln>
        </p:spPr>
      </p:pic>
      <p:sp>
        <p:nvSpPr>
          <p:cNvPr id="515" name="Google Shape;515;p45"/>
          <p:cNvSpPr/>
          <p:nvPr/>
        </p:nvSpPr>
        <p:spPr>
          <a:xfrm>
            <a:off x="4738601" y="3314675"/>
            <a:ext cx="767668" cy="305303"/>
          </a:xfrm>
          <a:custGeom>
            <a:rect b="b" l="l" r="r" t="t"/>
            <a:pathLst>
              <a:path extrusionOk="0" h="13654" w="35602">
                <a:moveTo>
                  <a:pt x="35603" y="0"/>
                </a:moveTo>
                <a:cubicBezTo>
                  <a:pt x="28397" y="0"/>
                  <a:pt x="20957" y="152"/>
                  <a:pt x="14121" y="2432"/>
                </a:cubicBezTo>
                <a:cubicBezTo>
                  <a:pt x="10449" y="3657"/>
                  <a:pt x="7859" y="8106"/>
                  <a:pt x="3988" y="8106"/>
                </a:cubicBezTo>
                <a:cubicBezTo>
                  <a:pt x="2834" y="8106"/>
                  <a:pt x="5720" y="5897"/>
                  <a:pt x="5204" y="4864"/>
                </a:cubicBezTo>
                <a:cubicBezTo>
                  <a:pt x="3848" y="2148"/>
                  <a:pt x="-1019" y="9850"/>
                  <a:pt x="340" y="12565"/>
                </a:cubicBezTo>
                <a:cubicBezTo>
                  <a:pt x="1612" y="15105"/>
                  <a:pt x="6011" y="12160"/>
                  <a:pt x="8852" y="12160"/>
                </a:cubicBezTo>
              </a:path>
            </a:pathLst>
          </a:custGeom>
          <a:noFill/>
          <a:ln cap="flat" cmpd="sng" w="19050">
            <a:solidFill>
              <a:schemeClr val="dk1"/>
            </a:solidFill>
            <a:prstDash val="solid"/>
            <a:round/>
            <a:headEnd len="med" w="med" type="none"/>
            <a:tailEnd len="med" w="med" type="none"/>
          </a:ln>
        </p:spPr>
      </p:sp>
      <p:sp>
        <p:nvSpPr>
          <p:cNvPr id="516" name="Google Shape;516;p45"/>
          <p:cNvSpPr txBox="1"/>
          <p:nvPr/>
        </p:nvSpPr>
        <p:spPr>
          <a:xfrm rot="380072">
            <a:off x="5441943" y="3159355"/>
            <a:ext cx="1674926" cy="461825"/>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1"/>
                </a:solidFill>
                <a:latin typeface="Caveat Medium"/>
                <a:ea typeface="Caveat Medium"/>
                <a:cs typeface="Caveat Medium"/>
                <a:sym typeface="Caveat Medium"/>
              </a:rPr>
              <a:t>A</a:t>
            </a:r>
            <a:r>
              <a:rPr lang="en" sz="1800">
                <a:solidFill>
                  <a:schemeClr val="dk1"/>
                </a:solidFill>
                <a:latin typeface="Caveat Medium"/>
                <a:ea typeface="Caveat Medium"/>
                <a:cs typeface="Caveat Medium"/>
                <a:sym typeface="Caveat Medium"/>
              </a:rPr>
              <a:t>mostra enganosa.</a:t>
            </a:r>
            <a:endParaRPr sz="1800">
              <a:solidFill>
                <a:schemeClr val="dk1"/>
              </a:solidFill>
              <a:latin typeface="Caveat Medium"/>
              <a:ea typeface="Caveat Medium"/>
              <a:cs typeface="Caveat Medium"/>
              <a:sym typeface="Caveat Medium"/>
            </a:endParaRPr>
          </a:p>
        </p:txBody>
      </p:sp>
      <p:sp>
        <p:nvSpPr>
          <p:cNvPr id="517" name="Google Shape;517;p45"/>
          <p:cNvSpPr txBox="1"/>
          <p:nvPr/>
        </p:nvSpPr>
        <p:spPr>
          <a:xfrm>
            <a:off x="1245275" y="153000"/>
            <a:ext cx="77964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800">
                <a:solidFill>
                  <a:schemeClr val="dk1"/>
                </a:solidFill>
                <a:latin typeface="Sofia Sans"/>
                <a:ea typeface="Sofia Sans"/>
                <a:cs typeface="Sofia Sans"/>
                <a:sym typeface="Sofia Sans"/>
              </a:rPr>
              <a:t>O teste de sabor da D&amp;D</a:t>
            </a:r>
            <a:endParaRPr b="1" sz="1800">
              <a:solidFill>
                <a:schemeClr val="dk1"/>
              </a:solidFill>
              <a:latin typeface="Sofia Sans"/>
              <a:ea typeface="Sofia Sans"/>
              <a:cs typeface="Sofia Sans"/>
              <a:sym typeface="Sofia Sans"/>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1" name="Shape 521"/>
        <p:cNvGrpSpPr/>
        <p:nvPr/>
      </p:nvGrpSpPr>
      <p:grpSpPr>
        <a:xfrm>
          <a:off x="0" y="0"/>
          <a:ext cx="0" cy="0"/>
          <a:chOff x="0" y="0"/>
          <a:chExt cx="0" cy="0"/>
        </a:xfrm>
      </p:grpSpPr>
      <p:sp>
        <p:nvSpPr>
          <p:cNvPr id="522" name="Google Shape;522;p46"/>
          <p:cNvSpPr txBox="1"/>
          <p:nvPr>
            <p:ph type="title"/>
          </p:nvPr>
        </p:nvSpPr>
        <p:spPr>
          <a:xfrm>
            <a:off x="1450250" y="1060225"/>
            <a:ext cx="6243600" cy="30231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sz="5000"/>
              <a:t>Como planejar uma amostra</a:t>
            </a:r>
            <a:endParaRPr sz="5000"/>
          </a:p>
        </p:txBody>
      </p:sp>
      <p:pic>
        <p:nvPicPr>
          <p:cNvPr id="523" name="Google Shape;523;p46"/>
          <p:cNvPicPr preferRelativeResize="0"/>
          <p:nvPr/>
        </p:nvPicPr>
        <p:blipFill>
          <a:blip r:embed="rId3">
            <a:alphaModFix/>
          </a:blip>
          <a:stretch>
            <a:fillRect/>
          </a:stretch>
        </p:blipFill>
        <p:spPr>
          <a:xfrm rot="-4628660">
            <a:off x="1011588" y="729993"/>
            <a:ext cx="417669" cy="432663"/>
          </a:xfrm>
          <a:prstGeom prst="rect">
            <a:avLst/>
          </a:prstGeom>
          <a:noFill/>
          <a:ln>
            <a:noFill/>
          </a:ln>
        </p:spPr>
      </p:pic>
      <p:pic>
        <p:nvPicPr>
          <p:cNvPr id="524" name="Google Shape;524;p46"/>
          <p:cNvPicPr preferRelativeResize="0"/>
          <p:nvPr/>
        </p:nvPicPr>
        <p:blipFill>
          <a:blip r:embed="rId4">
            <a:alphaModFix/>
          </a:blip>
          <a:stretch>
            <a:fillRect/>
          </a:stretch>
        </p:blipFill>
        <p:spPr>
          <a:xfrm>
            <a:off x="7319749" y="3658487"/>
            <a:ext cx="370548" cy="396251"/>
          </a:xfrm>
          <a:prstGeom prst="rect">
            <a:avLst/>
          </a:prstGeom>
          <a:noFill/>
          <a:ln>
            <a:noFill/>
          </a:ln>
        </p:spPr>
      </p:pic>
      <p:pic>
        <p:nvPicPr>
          <p:cNvPr id="525" name="Google Shape;525;p46"/>
          <p:cNvPicPr preferRelativeResize="0"/>
          <p:nvPr/>
        </p:nvPicPr>
        <p:blipFill>
          <a:blip r:embed="rId5">
            <a:alphaModFix/>
          </a:blip>
          <a:stretch>
            <a:fillRect/>
          </a:stretch>
        </p:blipFill>
        <p:spPr>
          <a:xfrm rot="5400000">
            <a:off x="6967408" y="626079"/>
            <a:ext cx="1075231" cy="1013118"/>
          </a:xfrm>
          <a:prstGeom prst="rect">
            <a:avLst/>
          </a:prstGeom>
          <a:noFill/>
          <a:ln>
            <a:noFill/>
          </a:ln>
        </p:spPr>
      </p:pic>
      <p:sp>
        <p:nvSpPr>
          <p:cNvPr id="526" name="Google Shape;526;p46"/>
          <p:cNvSpPr/>
          <p:nvPr/>
        </p:nvSpPr>
        <p:spPr>
          <a:xfrm>
            <a:off x="274325" y="0"/>
            <a:ext cx="767700" cy="7677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2100">
                <a:solidFill>
                  <a:schemeClr val="lt1"/>
                </a:solidFill>
                <a:highlight>
                  <a:schemeClr val="dk1"/>
                </a:highlight>
                <a:latin typeface="Russo One"/>
                <a:ea typeface="Russo One"/>
                <a:cs typeface="Russo One"/>
                <a:sym typeface="Russo One"/>
              </a:rPr>
              <a:t>01</a:t>
            </a:r>
            <a:endParaRPr sz="2100">
              <a:solidFill>
                <a:schemeClr val="lt1"/>
              </a:solidFill>
              <a:highlight>
                <a:schemeClr val="dk1"/>
              </a:highlight>
              <a:latin typeface="Russo One"/>
              <a:ea typeface="Russo One"/>
              <a:cs typeface="Russo One"/>
              <a:sym typeface="Russo One"/>
            </a:endParaRPr>
          </a:p>
        </p:txBody>
      </p:sp>
      <p:sp>
        <p:nvSpPr>
          <p:cNvPr id="527" name="Google Shape;527;p46"/>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528" name="Google Shape;528;p46"/>
          <p:cNvSpPr txBox="1"/>
          <p:nvPr/>
        </p:nvSpPr>
        <p:spPr>
          <a:xfrm>
            <a:off x="1245275" y="153000"/>
            <a:ext cx="77964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800">
                <a:solidFill>
                  <a:schemeClr val="dk1"/>
                </a:solidFill>
                <a:latin typeface="Sofia Sans"/>
                <a:ea typeface="Sofia Sans"/>
                <a:cs typeface="Sofia Sans"/>
                <a:sym typeface="Sofia Sans"/>
              </a:rPr>
              <a:t>O teste de sabor da D&amp;D</a:t>
            </a:r>
            <a:endParaRPr b="1" sz="1800">
              <a:solidFill>
                <a:schemeClr val="dk1"/>
              </a:solidFill>
              <a:latin typeface="Sofia Sans"/>
              <a:ea typeface="Sofia Sans"/>
              <a:cs typeface="Sofia Sans"/>
              <a:sym typeface="Sofia Sans"/>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2" name="Shape 532"/>
        <p:cNvGrpSpPr/>
        <p:nvPr/>
      </p:nvGrpSpPr>
      <p:grpSpPr>
        <a:xfrm>
          <a:off x="0" y="0"/>
          <a:ext cx="0" cy="0"/>
          <a:chOff x="0" y="0"/>
          <a:chExt cx="0" cy="0"/>
        </a:xfrm>
      </p:grpSpPr>
      <p:sp>
        <p:nvSpPr>
          <p:cNvPr id="533" name="Google Shape;533;p47"/>
          <p:cNvSpPr txBox="1"/>
          <p:nvPr>
            <p:ph type="title"/>
          </p:nvPr>
        </p:nvSpPr>
        <p:spPr>
          <a:xfrm>
            <a:off x="468600" y="1134325"/>
            <a:ext cx="8206800" cy="7677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t>Defina sua população alvo</a:t>
            </a:r>
            <a:endParaRPr/>
          </a:p>
        </p:txBody>
      </p:sp>
      <p:sp>
        <p:nvSpPr>
          <p:cNvPr id="534" name="Google Shape;534;p47"/>
          <p:cNvSpPr txBox="1"/>
          <p:nvPr>
            <p:ph idx="1" type="subTitle"/>
          </p:nvPr>
        </p:nvSpPr>
        <p:spPr>
          <a:xfrm>
            <a:off x="863475" y="1902900"/>
            <a:ext cx="7417500" cy="1896300"/>
          </a:xfrm>
          <a:prstGeom prst="rect">
            <a:avLst/>
          </a:prstGeom>
        </p:spPr>
        <p:txBody>
          <a:bodyPr anchorCtr="0" anchor="t" bIns="91425" lIns="91425" spcFirstLastPara="1" rIns="91425" wrap="square" tIns="91425">
            <a:noAutofit/>
          </a:bodyPr>
          <a:lstStyle/>
          <a:p>
            <a:pPr indent="-355600" lvl="0" marL="457200" rtl="0" algn="just">
              <a:spcBef>
                <a:spcPts val="0"/>
              </a:spcBef>
              <a:spcAft>
                <a:spcPts val="0"/>
              </a:spcAft>
              <a:buSzPts val="2000"/>
              <a:buChar char="●"/>
            </a:pPr>
            <a:r>
              <a:rPr lang="en" sz="1800"/>
              <a:t>A primeira coisa que deve ficar claro é sua população alvo;</a:t>
            </a:r>
            <a:endParaRPr sz="1800"/>
          </a:p>
          <a:p>
            <a:pPr indent="-355600" lvl="0" marL="457200" rtl="0" algn="just">
              <a:spcBef>
                <a:spcPts val="0"/>
              </a:spcBef>
              <a:spcAft>
                <a:spcPts val="0"/>
              </a:spcAft>
              <a:buSzPts val="2000"/>
              <a:buChar char="●"/>
            </a:pPr>
            <a:r>
              <a:rPr lang="en" sz="1800"/>
              <a:t>A população alvo que você irá escolher depende;</a:t>
            </a:r>
            <a:endParaRPr sz="1800"/>
          </a:p>
          <a:p>
            <a:pPr indent="-355600" lvl="0" marL="457200" rtl="0" algn="just">
              <a:spcBef>
                <a:spcPts val="0"/>
              </a:spcBef>
              <a:spcAft>
                <a:spcPts val="0"/>
              </a:spcAft>
              <a:buSzPts val="2000"/>
              <a:buChar char="●"/>
            </a:pPr>
            <a:r>
              <a:rPr lang="en" sz="1800"/>
              <a:t>Tente ser o mais preciso possível, dessa forma fica mais fácil tornar a sua amostra mais representativa da sua população.</a:t>
            </a:r>
            <a:endParaRPr sz="1800"/>
          </a:p>
        </p:txBody>
      </p:sp>
      <p:sp>
        <p:nvSpPr>
          <p:cNvPr id="535" name="Google Shape;535;p47"/>
          <p:cNvSpPr/>
          <p:nvPr/>
        </p:nvSpPr>
        <p:spPr>
          <a:xfrm>
            <a:off x="274325" y="0"/>
            <a:ext cx="767700" cy="7677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2100">
                <a:solidFill>
                  <a:schemeClr val="lt1"/>
                </a:solidFill>
                <a:highlight>
                  <a:schemeClr val="dk1"/>
                </a:highlight>
                <a:latin typeface="Russo One"/>
                <a:ea typeface="Russo One"/>
                <a:cs typeface="Russo One"/>
                <a:sym typeface="Russo One"/>
              </a:rPr>
              <a:t>01</a:t>
            </a:r>
            <a:endParaRPr sz="2100">
              <a:solidFill>
                <a:schemeClr val="lt1"/>
              </a:solidFill>
              <a:highlight>
                <a:schemeClr val="dk1"/>
              </a:highlight>
              <a:latin typeface="Russo One"/>
              <a:ea typeface="Russo One"/>
              <a:cs typeface="Russo One"/>
              <a:sym typeface="Russo One"/>
            </a:endParaRPr>
          </a:p>
        </p:txBody>
      </p:sp>
      <p:sp>
        <p:nvSpPr>
          <p:cNvPr id="536" name="Google Shape;536;p47"/>
          <p:cNvSpPr txBox="1"/>
          <p:nvPr/>
        </p:nvSpPr>
        <p:spPr>
          <a:xfrm>
            <a:off x="1231850" y="15900"/>
            <a:ext cx="77964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800">
                <a:solidFill>
                  <a:schemeClr val="dk1"/>
                </a:solidFill>
                <a:latin typeface="Sofia Sans"/>
                <a:ea typeface="Sofia Sans"/>
                <a:cs typeface="Sofia Sans"/>
                <a:sym typeface="Sofia Sans"/>
              </a:rPr>
              <a:t>O teste de sabor da D&amp;D</a:t>
            </a:r>
            <a:endParaRPr b="1" sz="1800">
              <a:solidFill>
                <a:schemeClr val="dk1"/>
              </a:solidFill>
              <a:latin typeface="Sofia Sans"/>
              <a:ea typeface="Sofia Sans"/>
              <a:cs typeface="Sofia Sans"/>
              <a:sym typeface="Sofia Sans"/>
            </a:endParaRPr>
          </a:p>
        </p:txBody>
      </p:sp>
      <p:sp>
        <p:nvSpPr>
          <p:cNvPr id="537" name="Google Shape;537;p47"/>
          <p:cNvSpPr txBox="1"/>
          <p:nvPr/>
        </p:nvSpPr>
        <p:spPr>
          <a:xfrm>
            <a:off x="1231850" y="412800"/>
            <a:ext cx="77964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dk2"/>
                </a:solidFill>
                <a:latin typeface="Sofia Sans"/>
                <a:ea typeface="Sofia Sans"/>
                <a:cs typeface="Sofia Sans"/>
                <a:sym typeface="Sofia Sans"/>
              </a:rPr>
              <a:t>Como planejar uma amostra</a:t>
            </a:r>
            <a:endParaRPr b="1">
              <a:solidFill>
                <a:schemeClr val="dk2"/>
              </a:solidFill>
              <a:latin typeface="Sofia Sans"/>
              <a:ea typeface="Sofia Sans"/>
              <a:cs typeface="Sofia Sans"/>
              <a:sym typeface="Sofia Sans"/>
            </a:endParaRPr>
          </a:p>
        </p:txBody>
      </p:sp>
      <p:sp>
        <p:nvSpPr>
          <p:cNvPr id="538" name="Google Shape;538;p47"/>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2" name="Shape 542"/>
        <p:cNvGrpSpPr/>
        <p:nvPr/>
      </p:nvGrpSpPr>
      <p:grpSpPr>
        <a:xfrm>
          <a:off x="0" y="0"/>
          <a:ext cx="0" cy="0"/>
          <a:chOff x="0" y="0"/>
          <a:chExt cx="0" cy="0"/>
        </a:xfrm>
      </p:grpSpPr>
      <p:sp>
        <p:nvSpPr>
          <p:cNvPr id="543" name="Google Shape;543;p48"/>
          <p:cNvSpPr/>
          <p:nvPr/>
        </p:nvSpPr>
        <p:spPr>
          <a:xfrm>
            <a:off x="2287500" y="3962400"/>
            <a:ext cx="1326600" cy="11370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Sofia Sans"/>
              <a:ea typeface="Sofia Sans"/>
              <a:cs typeface="Sofia Sans"/>
              <a:sym typeface="Sofia Sans"/>
            </a:endParaRPr>
          </a:p>
        </p:txBody>
      </p:sp>
      <p:sp>
        <p:nvSpPr>
          <p:cNvPr id="544" name="Google Shape;544;p48"/>
          <p:cNvSpPr txBox="1"/>
          <p:nvPr>
            <p:ph type="title"/>
          </p:nvPr>
        </p:nvSpPr>
        <p:spPr>
          <a:xfrm>
            <a:off x="468600" y="1134325"/>
            <a:ext cx="8206800" cy="7677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t>Defina sua unidade amostral</a:t>
            </a:r>
            <a:endParaRPr/>
          </a:p>
        </p:txBody>
      </p:sp>
      <p:sp>
        <p:nvSpPr>
          <p:cNvPr id="545" name="Google Shape;545;p48"/>
          <p:cNvSpPr txBox="1"/>
          <p:nvPr>
            <p:ph idx="1" type="subTitle"/>
          </p:nvPr>
        </p:nvSpPr>
        <p:spPr>
          <a:xfrm>
            <a:off x="863475" y="1902900"/>
            <a:ext cx="7417500" cy="1343700"/>
          </a:xfrm>
          <a:prstGeom prst="rect">
            <a:avLst/>
          </a:prstGeom>
        </p:spPr>
        <p:txBody>
          <a:bodyPr anchorCtr="0" anchor="t" bIns="91425" lIns="91425" spcFirstLastPara="1" rIns="91425" wrap="square" tIns="91425">
            <a:noAutofit/>
          </a:bodyPr>
          <a:lstStyle/>
          <a:p>
            <a:pPr indent="-355600" lvl="0" marL="457200" rtl="0" algn="just">
              <a:spcBef>
                <a:spcPts val="0"/>
              </a:spcBef>
              <a:spcAft>
                <a:spcPts val="0"/>
              </a:spcAft>
              <a:buSzPts val="2000"/>
              <a:buChar char="●"/>
            </a:pPr>
            <a:r>
              <a:rPr lang="en" sz="1800"/>
              <a:t>Uma vez definido sua população alvo, você precisa decidir que tipo de objeto você irá amostrar;</a:t>
            </a:r>
            <a:endParaRPr sz="1800"/>
          </a:p>
          <a:p>
            <a:pPr indent="-355600" lvl="0" marL="457200" rtl="0" algn="just">
              <a:spcBef>
                <a:spcPts val="0"/>
              </a:spcBef>
              <a:spcAft>
                <a:spcPts val="0"/>
              </a:spcAft>
              <a:buSzPts val="2000"/>
              <a:buChar char="●"/>
            </a:pPr>
            <a:r>
              <a:rPr lang="en" sz="1800"/>
              <a:t>Normalmente serão coisas que você descreveu quando você definiu sua população alvo.</a:t>
            </a:r>
            <a:endParaRPr sz="1800"/>
          </a:p>
        </p:txBody>
      </p:sp>
      <p:sp>
        <p:nvSpPr>
          <p:cNvPr id="546" name="Google Shape;546;p48"/>
          <p:cNvSpPr/>
          <p:nvPr/>
        </p:nvSpPr>
        <p:spPr>
          <a:xfrm>
            <a:off x="274325" y="0"/>
            <a:ext cx="767700" cy="7677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2100">
                <a:solidFill>
                  <a:schemeClr val="lt1"/>
                </a:solidFill>
                <a:highlight>
                  <a:schemeClr val="dk1"/>
                </a:highlight>
                <a:latin typeface="Russo One"/>
                <a:ea typeface="Russo One"/>
                <a:cs typeface="Russo One"/>
                <a:sym typeface="Russo One"/>
              </a:rPr>
              <a:t>01</a:t>
            </a:r>
            <a:endParaRPr sz="2100">
              <a:solidFill>
                <a:schemeClr val="lt1"/>
              </a:solidFill>
              <a:highlight>
                <a:schemeClr val="dk1"/>
              </a:highlight>
              <a:latin typeface="Russo One"/>
              <a:ea typeface="Russo One"/>
              <a:cs typeface="Russo One"/>
              <a:sym typeface="Russo One"/>
            </a:endParaRPr>
          </a:p>
        </p:txBody>
      </p:sp>
      <p:pic>
        <p:nvPicPr>
          <p:cNvPr id="547" name="Google Shape;547;p48"/>
          <p:cNvPicPr preferRelativeResize="0"/>
          <p:nvPr/>
        </p:nvPicPr>
        <p:blipFill>
          <a:blip r:embed="rId3">
            <a:alphaModFix/>
          </a:blip>
          <a:stretch>
            <a:fillRect/>
          </a:stretch>
        </p:blipFill>
        <p:spPr>
          <a:xfrm>
            <a:off x="2938050" y="3350500"/>
            <a:ext cx="872000" cy="872000"/>
          </a:xfrm>
          <a:prstGeom prst="rect">
            <a:avLst/>
          </a:prstGeom>
          <a:noFill/>
          <a:ln>
            <a:noFill/>
          </a:ln>
        </p:spPr>
      </p:pic>
      <p:sp>
        <p:nvSpPr>
          <p:cNvPr id="548" name="Google Shape;548;p48"/>
          <p:cNvSpPr/>
          <p:nvPr/>
        </p:nvSpPr>
        <p:spPr>
          <a:xfrm>
            <a:off x="3652712" y="4279550"/>
            <a:ext cx="1659800" cy="433150"/>
          </a:xfrm>
          <a:custGeom>
            <a:rect b="b" l="l" r="r" t="t"/>
            <a:pathLst>
              <a:path extrusionOk="0" h="17326" w="66392">
                <a:moveTo>
                  <a:pt x="926" y="11269"/>
                </a:moveTo>
                <a:cubicBezTo>
                  <a:pt x="926" y="7866"/>
                  <a:pt x="-1370" y="2960"/>
                  <a:pt x="1462" y="1073"/>
                </a:cubicBezTo>
                <a:cubicBezTo>
                  <a:pt x="2743" y="220"/>
                  <a:pt x="4131" y="2668"/>
                  <a:pt x="5219" y="3756"/>
                </a:cubicBezTo>
                <a:cubicBezTo>
                  <a:pt x="6113" y="4650"/>
                  <a:pt x="7902" y="5174"/>
                  <a:pt x="7902" y="6439"/>
                </a:cubicBezTo>
                <a:cubicBezTo>
                  <a:pt x="7902" y="8228"/>
                  <a:pt x="3337" y="4839"/>
                  <a:pt x="2536" y="6439"/>
                </a:cubicBezTo>
                <a:cubicBezTo>
                  <a:pt x="1781" y="7948"/>
                  <a:pt x="4165" y="9414"/>
                  <a:pt x="5219" y="10732"/>
                </a:cubicBezTo>
                <a:cubicBezTo>
                  <a:pt x="8580" y="14934"/>
                  <a:pt x="14905" y="15967"/>
                  <a:pt x="20244" y="16635"/>
                </a:cubicBezTo>
                <a:cubicBezTo>
                  <a:pt x="36469" y="18665"/>
                  <a:pt x="61228" y="15515"/>
                  <a:pt x="66393" y="0"/>
                </a:cubicBezTo>
              </a:path>
            </a:pathLst>
          </a:custGeom>
          <a:noFill/>
          <a:ln cap="flat" cmpd="sng" w="19050">
            <a:solidFill>
              <a:schemeClr val="dk1"/>
            </a:solidFill>
            <a:prstDash val="solid"/>
            <a:round/>
            <a:headEnd len="med" w="med" type="none"/>
            <a:tailEnd len="med" w="med" type="none"/>
          </a:ln>
        </p:spPr>
      </p:sp>
      <p:sp>
        <p:nvSpPr>
          <p:cNvPr id="549" name="Google Shape;549;p48"/>
          <p:cNvSpPr txBox="1"/>
          <p:nvPr/>
        </p:nvSpPr>
        <p:spPr>
          <a:xfrm rot="770477">
            <a:off x="4357386" y="3670547"/>
            <a:ext cx="3890196" cy="738756"/>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1"/>
                </a:solidFill>
                <a:latin typeface="Caveat Medium"/>
                <a:ea typeface="Caveat Medium"/>
                <a:cs typeface="Caveat Medium"/>
                <a:sym typeface="Caveat Medium"/>
              </a:rPr>
              <a:t>A unidade amostral no teste de </a:t>
            </a:r>
            <a:endParaRPr sz="1800">
              <a:solidFill>
                <a:schemeClr val="dk1"/>
              </a:solidFill>
              <a:latin typeface="Caveat Medium"/>
              <a:ea typeface="Caveat Medium"/>
              <a:cs typeface="Caveat Medium"/>
              <a:sym typeface="Caveat Medium"/>
            </a:endParaRPr>
          </a:p>
          <a:p>
            <a:pPr indent="0" lvl="0" marL="0" rtl="0" algn="l">
              <a:spcBef>
                <a:spcPts val="0"/>
              </a:spcBef>
              <a:spcAft>
                <a:spcPts val="0"/>
              </a:spcAft>
              <a:buNone/>
            </a:pPr>
            <a:r>
              <a:rPr lang="en" sz="1800">
                <a:solidFill>
                  <a:schemeClr val="dk1"/>
                </a:solidFill>
                <a:latin typeface="Caveat Medium"/>
                <a:ea typeface="Caveat Medium"/>
                <a:cs typeface="Caveat Medium"/>
                <a:sym typeface="Caveat Medium"/>
              </a:rPr>
              <a:t>sabor é um único chiclete.</a:t>
            </a:r>
            <a:endParaRPr sz="1800">
              <a:solidFill>
                <a:schemeClr val="dk1"/>
              </a:solidFill>
              <a:latin typeface="Caveat Medium"/>
              <a:ea typeface="Caveat Medium"/>
              <a:cs typeface="Caveat Medium"/>
              <a:sym typeface="Caveat Medium"/>
            </a:endParaRPr>
          </a:p>
        </p:txBody>
      </p:sp>
      <p:sp>
        <p:nvSpPr>
          <p:cNvPr id="550" name="Google Shape;550;p48"/>
          <p:cNvSpPr txBox="1"/>
          <p:nvPr/>
        </p:nvSpPr>
        <p:spPr>
          <a:xfrm>
            <a:off x="1231850" y="412800"/>
            <a:ext cx="77964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dk2"/>
                </a:solidFill>
                <a:latin typeface="Sofia Sans"/>
                <a:ea typeface="Sofia Sans"/>
                <a:cs typeface="Sofia Sans"/>
                <a:sym typeface="Sofia Sans"/>
              </a:rPr>
              <a:t>Como planejar uma amostra</a:t>
            </a:r>
            <a:endParaRPr b="1">
              <a:solidFill>
                <a:schemeClr val="dk2"/>
              </a:solidFill>
              <a:latin typeface="Sofia Sans"/>
              <a:ea typeface="Sofia Sans"/>
              <a:cs typeface="Sofia Sans"/>
              <a:sym typeface="Sofia Sans"/>
            </a:endParaRPr>
          </a:p>
        </p:txBody>
      </p:sp>
      <p:sp>
        <p:nvSpPr>
          <p:cNvPr id="551" name="Google Shape;551;p48"/>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552" name="Google Shape;552;p48"/>
          <p:cNvSpPr txBox="1"/>
          <p:nvPr/>
        </p:nvSpPr>
        <p:spPr>
          <a:xfrm>
            <a:off x="1231850" y="15900"/>
            <a:ext cx="77964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800">
                <a:solidFill>
                  <a:schemeClr val="dk1"/>
                </a:solidFill>
                <a:latin typeface="Sofia Sans"/>
                <a:ea typeface="Sofia Sans"/>
                <a:cs typeface="Sofia Sans"/>
                <a:sym typeface="Sofia Sans"/>
              </a:rPr>
              <a:t>O teste de sabor da D&amp;D</a:t>
            </a:r>
            <a:endParaRPr b="1" sz="1800">
              <a:solidFill>
                <a:schemeClr val="dk1"/>
              </a:solidFill>
              <a:latin typeface="Sofia Sans"/>
              <a:ea typeface="Sofia Sans"/>
              <a:cs typeface="Sofia Sans"/>
              <a:sym typeface="Sofia Sans"/>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6" name="Shape 556"/>
        <p:cNvGrpSpPr/>
        <p:nvPr/>
      </p:nvGrpSpPr>
      <p:grpSpPr>
        <a:xfrm>
          <a:off x="0" y="0"/>
          <a:ext cx="0" cy="0"/>
          <a:chOff x="0" y="0"/>
          <a:chExt cx="0" cy="0"/>
        </a:xfrm>
      </p:grpSpPr>
      <p:sp>
        <p:nvSpPr>
          <p:cNvPr id="557" name="Google Shape;557;p49"/>
          <p:cNvSpPr txBox="1"/>
          <p:nvPr>
            <p:ph type="title"/>
          </p:nvPr>
        </p:nvSpPr>
        <p:spPr>
          <a:xfrm>
            <a:off x="548700" y="1592400"/>
            <a:ext cx="8046600" cy="7677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t>Defina sua base de amostragem</a:t>
            </a:r>
            <a:endParaRPr/>
          </a:p>
        </p:txBody>
      </p:sp>
      <p:sp>
        <p:nvSpPr>
          <p:cNvPr id="558" name="Google Shape;558;p49"/>
          <p:cNvSpPr txBox="1"/>
          <p:nvPr>
            <p:ph idx="1" type="subTitle"/>
          </p:nvPr>
        </p:nvSpPr>
        <p:spPr>
          <a:xfrm>
            <a:off x="863475" y="2360100"/>
            <a:ext cx="7417500" cy="2093100"/>
          </a:xfrm>
          <a:prstGeom prst="rect">
            <a:avLst/>
          </a:prstGeom>
        </p:spPr>
        <p:txBody>
          <a:bodyPr anchorCtr="0" anchor="t" bIns="91425" lIns="91425" spcFirstLastPara="1" rIns="91425" wrap="square" tIns="91425">
            <a:noAutofit/>
          </a:bodyPr>
          <a:lstStyle/>
          <a:p>
            <a:pPr indent="-355600" lvl="0" marL="457200" rtl="0" algn="just">
              <a:spcBef>
                <a:spcPts val="0"/>
              </a:spcBef>
              <a:spcAft>
                <a:spcPts val="0"/>
              </a:spcAft>
              <a:buSzPts val="2000"/>
              <a:buChar char="●"/>
            </a:pPr>
            <a:r>
              <a:rPr lang="en" sz="1800"/>
              <a:t>Finalmente, você precisa de uma lista de todas as unidades amostrais dentro da sua população alvo, preferivelmente nomeadas ou numeradas;</a:t>
            </a:r>
            <a:endParaRPr sz="1800"/>
          </a:p>
          <a:p>
            <a:pPr indent="-342900" lvl="0" marL="457200" rtl="0" algn="just">
              <a:spcBef>
                <a:spcPts val="0"/>
              </a:spcBef>
              <a:spcAft>
                <a:spcPts val="0"/>
              </a:spcAft>
              <a:buSzPts val="1800"/>
              <a:buChar char="●"/>
            </a:pPr>
            <a:r>
              <a:rPr lang="en" sz="1800"/>
              <a:t>Às vezes, isso não é possível de ser realizado. Por exemplo, se você quiser coletar opiniões de pessoas vivendo em uma certa área, pessoas se mudando para o lugar ou saindo de lá podem afetar quem você já tem em sua lista de nomes.</a:t>
            </a:r>
            <a:endParaRPr sz="1800"/>
          </a:p>
        </p:txBody>
      </p:sp>
      <p:sp>
        <p:nvSpPr>
          <p:cNvPr id="559" name="Google Shape;559;p49"/>
          <p:cNvSpPr/>
          <p:nvPr/>
        </p:nvSpPr>
        <p:spPr>
          <a:xfrm>
            <a:off x="274325" y="0"/>
            <a:ext cx="767700" cy="7677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2100">
                <a:solidFill>
                  <a:schemeClr val="lt1"/>
                </a:solidFill>
                <a:highlight>
                  <a:schemeClr val="dk1"/>
                </a:highlight>
                <a:latin typeface="Russo One"/>
                <a:ea typeface="Russo One"/>
                <a:cs typeface="Russo One"/>
                <a:sym typeface="Russo One"/>
              </a:rPr>
              <a:t>01</a:t>
            </a:r>
            <a:endParaRPr sz="2100">
              <a:solidFill>
                <a:schemeClr val="lt1"/>
              </a:solidFill>
              <a:highlight>
                <a:schemeClr val="dk1"/>
              </a:highlight>
              <a:latin typeface="Russo One"/>
              <a:ea typeface="Russo One"/>
              <a:cs typeface="Russo One"/>
              <a:sym typeface="Russo One"/>
            </a:endParaRPr>
          </a:p>
        </p:txBody>
      </p:sp>
      <p:sp>
        <p:nvSpPr>
          <p:cNvPr id="560" name="Google Shape;560;p49"/>
          <p:cNvSpPr txBox="1"/>
          <p:nvPr/>
        </p:nvSpPr>
        <p:spPr>
          <a:xfrm>
            <a:off x="1231850" y="412800"/>
            <a:ext cx="77964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dk2"/>
                </a:solidFill>
                <a:latin typeface="Sofia Sans"/>
                <a:ea typeface="Sofia Sans"/>
                <a:cs typeface="Sofia Sans"/>
                <a:sym typeface="Sofia Sans"/>
              </a:rPr>
              <a:t>Como planejar uma amostra</a:t>
            </a:r>
            <a:endParaRPr b="1">
              <a:solidFill>
                <a:schemeClr val="dk2"/>
              </a:solidFill>
              <a:latin typeface="Sofia Sans"/>
              <a:ea typeface="Sofia Sans"/>
              <a:cs typeface="Sofia Sans"/>
              <a:sym typeface="Sofia Sans"/>
            </a:endParaRPr>
          </a:p>
        </p:txBody>
      </p:sp>
      <p:sp>
        <p:nvSpPr>
          <p:cNvPr id="561" name="Google Shape;561;p49"/>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562" name="Google Shape;562;p49"/>
          <p:cNvSpPr txBox="1"/>
          <p:nvPr/>
        </p:nvSpPr>
        <p:spPr>
          <a:xfrm>
            <a:off x="1231850" y="15900"/>
            <a:ext cx="77964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800">
                <a:solidFill>
                  <a:schemeClr val="dk1"/>
                </a:solidFill>
                <a:latin typeface="Sofia Sans"/>
                <a:ea typeface="Sofia Sans"/>
                <a:cs typeface="Sofia Sans"/>
                <a:sym typeface="Sofia Sans"/>
              </a:rPr>
              <a:t>O teste de sabor da D&amp;D</a:t>
            </a:r>
            <a:endParaRPr b="1" sz="1800">
              <a:solidFill>
                <a:schemeClr val="dk1"/>
              </a:solidFill>
              <a:latin typeface="Sofia Sans"/>
              <a:ea typeface="Sofia Sans"/>
              <a:cs typeface="Sofia Sans"/>
              <a:sym typeface="Sofia Sans"/>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6" name="Shape 566"/>
        <p:cNvGrpSpPr/>
        <p:nvPr/>
      </p:nvGrpSpPr>
      <p:grpSpPr>
        <a:xfrm>
          <a:off x="0" y="0"/>
          <a:ext cx="0" cy="0"/>
          <a:chOff x="0" y="0"/>
          <a:chExt cx="0" cy="0"/>
        </a:xfrm>
      </p:grpSpPr>
      <p:sp>
        <p:nvSpPr>
          <p:cNvPr id="567" name="Google Shape;567;p50"/>
          <p:cNvSpPr txBox="1"/>
          <p:nvPr>
            <p:ph type="title"/>
          </p:nvPr>
        </p:nvSpPr>
        <p:spPr>
          <a:xfrm>
            <a:off x="1450250" y="1060225"/>
            <a:ext cx="6243600" cy="30231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sz="5000"/>
              <a:t>Amostras podem ser tendenciosas</a:t>
            </a:r>
            <a:endParaRPr sz="5000"/>
          </a:p>
        </p:txBody>
      </p:sp>
      <p:pic>
        <p:nvPicPr>
          <p:cNvPr id="568" name="Google Shape;568;p50"/>
          <p:cNvPicPr preferRelativeResize="0"/>
          <p:nvPr/>
        </p:nvPicPr>
        <p:blipFill>
          <a:blip r:embed="rId3">
            <a:alphaModFix/>
          </a:blip>
          <a:stretch>
            <a:fillRect/>
          </a:stretch>
        </p:blipFill>
        <p:spPr>
          <a:xfrm rot="-4628660">
            <a:off x="1011588" y="729993"/>
            <a:ext cx="417669" cy="432663"/>
          </a:xfrm>
          <a:prstGeom prst="rect">
            <a:avLst/>
          </a:prstGeom>
          <a:noFill/>
          <a:ln>
            <a:noFill/>
          </a:ln>
        </p:spPr>
      </p:pic>
      <p:pic>
        <p:nvPicPr>
          <p:cNvPr id="569" name="Google Shape;569;p50"/>
          <p:cNvPicPr preferRelativeResize="0"/>
          <p:nvPr/>
        </p:nvPicPr>
        <p:blipFill>
          <a:blip r:embed="rId4">
            <a:alphaModFix/>
          </a:blip>
          <a:stretch>
            <a:fillRect/>
          </a:stretch>
        </p:blipFill>
        <p:spPr>
          <a:xfrm>
            <a:off x="7319749" y="3658487"/>
            <a:ext cx="370548" cy="396251"/>
          </a:xfrm>
          <a:prstGeom prst="rect">
            <a:avLst/>
          </a:prstGeom>
          <a:noFill/>
          <a:ln>
            <a:noFill/>
          </a:ln>
        </p:spPr>
      </p:pic>
      <p:pic>
        <p:nvPicPr>
          <p:cNvPr id="570" name="Google Shape;570;p50"/>
          <p:cNvPicPr preferRelativeResize="0"/>
          <p:nvPr/>
        </p:nvPicPr>
        <p:blipFill>
          <a:blip r:embed="rId5">
            <a:alphaModFix/>
          </a:blip>
          <a:stretch>
            <a:fillRect/>
          </a:stretch>
        </p:blipFill>
        <p:spPr>
          <a:xfrm rot="5400000">
            <a:off x="6967408" y="626079"/>
            <a:ext cx="1075231" cy="1013118"/>
          </a:xfrm>
          <a:prstGeom prst="rect">
            <a:avLst/>
          </a:prstGeom>
          <a:noFill/>
          <a:ln>
            <a:noFill/>
          </a:ln>
        </p:spPr>
      </p:pic>
      <p:sp>
        <p:nvSpPr>
          <p:cNvPr id="571" name="Google Shape;571;p50"/>
          <p:cNvSpPr/>
          <p:nvPr/>
        </p:nvSpPr>
        <p:spPr>
          <a:xfrm>
            <a:off x="274325" y="0"/>
            <a:ext cx="767700" cy="7677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2100">
                <a:solidFill>
                  <a:schemeClr val="lt1"/>
                </a:solidFill>
                <a:highlight>
                  <a:schemeClr val="dk1"/>
                </a:highlight>
                <a:latin typeface="Russo One"/>
                <a:ea typeface="Russo One"/>
                <a:cs typeface="Russo One"/>
                <a:sym typeface="Russo One"/>
              </a:rPr>
              <a:t>01</a:t>
            </a:r>
            <a:endParaRPr sz="2100">
              <a:solidFill>
                <a:schemeClr val="lt1"/>
              </a:solidFill>
              <a:highlight>
                <a:schemeClr val="dk1"/>
              </a:highlight>
              <a:latin typeface="Russo One"/>
              <a:ea typeface="Russo One"/>
              <a:cs typeface="Russo One"/>
              <a:sym typeface="Russo One"/>
            </a:endParaRPr>
          </a:p>
        </p:txBody>
      </p:sp>
      <p:sp>
        <p:nvSpPr>
          <p:cNvPr id="572" name="Google Shape;572;p50"/>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573" name="Google Shape;573;p50"/>
          <p:cNvSpPr txBox="1"/>
          <p:nvPr/>
        </p:nvSpPr>
        <p:spPr>
          <a:xfrm>
            <a:off x="1245275" y="153000"/>
            <a:ext cx="77964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800">
                <a:solidFill>
                  <a:schemeClr val="dk1"/>
                </a:solidFill>
                <a:latin typeface="Sofia Sans"/>
                <a:ea typeface="Sofia Sans"/>
                <a:cs typeface="Sofia Sans"/>
                <a:sym typeface="Sofia Sans"/>
              </a:rPr>
              <a:t>O teste de sabor da D&amp;D</a:t>
            </a:r>
            <a:endParaRPr b="1" sz="1800">
              <a:solidFill>
                <a:schemeClr val="dk1"/>
              </a:solidFill>
              <a:latin typeface="Sofia Sans"/>
              <a:ea typeface="Sofia Sans"/>
              <a:cs typeface="Sofia Sans"/>
              <a:sym typeface="Sofia Sans"/>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7" name="Shape 577"/>
        <p:cNvGrpSpPr/>
        <p:nvPr/>
      </p:nvGrpSpPr>
      <p:grpSpPr>
        <a:xfrm>
          <a:off x="0" y="0"/>
          <a:ext cx="0" cy="0"/>
          <a:chOff x="0" y="0"/>
          <a:chExt cx="0" cy="0"/>
        </a:xfrm>
      </p:grpSpPr>
      <p:sp>
        <p:nvSpPr>
          <p:cNvPr id="578" name="Google Shape;578;p51"/>
          <p:cNvSpPr txBox="1"/>
          <p:nvPr>
            <p:ph type="title"/>
          </p:nvPr>
        </p:nvSpPr>
        <p:spPr>
          <a:xfrm>
            <a:off x="234300" y="1363800"/>
            <a:ext cx="8675400" cy="7677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t>Amostras podem ser tendenciosas</a:t>
            </a:r>
            <a:endParaRPr/>
          </a:p>
        </p:txBody>
      </p:sp>
      <p:sp>
        <p:nvSpPr>
          <p:cNvPr id="579" name="Google Shape;579;p51"/>
          <p:cNvSpPr txBox="1"/>
          <p:nvPr>
            <p:ph idx="1" type="subTitle"/>
          </p:nvPr>
        </p:nvSpPr>
        <p:spPr>
          <a:xfrm>
            <a:off x="863475" y="2131500"/>
            <a:ext cx="7417500" cy="1335900"/>
          </a:xfrm>
          <a:prstGeom prst="rect">
            <a:avLst/>
          </a:prstGeom>
        </p:spPr>
        <p:txBody>
          <a:bodyPr anchorCtr="0" anchor="t" bIns="91425" lIns="91425" spcFirstLastPara="1" rIns="91425" wrap="square" tIns="91425">
            <a:noAutofit/>
          </a:bodyPr>
          <a:lstStyle/>
          <a:p>
            <a:pPr indent="-355600" lvl="0" marL="457200" rtl="0" algn="just">
              <a:spcBef>
                <a:spcPts val="0"/>
              </a:spcBef>
              <a:spcAft>
                <a:spcPts val="0"/>
              </a:spcAft>
              <a:buSzPts val="2000"/>
              <a:buChar char="●"/>
            </a:pPr>
            <a:r>
              <a:rPr lang="en" sz="1800"/>
              <a:t>Nem toda a amostra é justa. A menos que você seja muito cuidadoso, algum tipo de viés pode se infiltrar na amostra, o que pode distorcer seus resultados.</a:t>
            </a:r>
            <a:endParaRPr sz="1800"/>
          </a:p>
        </p:txBody>
      </p:sp>
      <p:sp>
        <p:nvSpPr>
          <p:cNvPr id="580" name="Google Shape;580;p51"/>
          <p:cNvSpPr/>
          <p:nvPr/>
        </p:nvSpPr>
        <p:spPr>
          <a:xfrm>
            <a:off x="274325" y="0"/>
            <a:ext cx="767700" cy="7677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2100">
                <a:solidFill>
                  <a:schemeClr val="lt1"/>
                </a:solidFill>
                <a:highlight>
                  <a:schemeClr val="dk1"/>
                </a:highlight>
                <a:latin typeface="Russo One"/>
                <a:ea typeface="Russo One"/>
                <a:cs typeface="Russo One"/>
                <a:sym typeface="Russo One"/>
              </a:rPr>
              <a:t>01</a:t>
            </a:r>
            <a:endParaRPr sz="2100">
              <a:solidFill>
                <a:schemeClr val="lt1"/>
              </a:solidFill>
              <a:highlight>
                <a:schemeClr val="dk1"/>
              </a:highlight>
              <a:latin typeface="Russo One"/>
              <a:ea typeface="Russo One"/>
              <a:cs typeface="Russo One"/>
              <a:sym typeface="Russo One"/>
            </a:endParaRPr>
          </a:p>
        </p:txBody>
      </p:sp>
      <p:sp>
        <p:nvSpPr>
          <p:cNvPr id="581" name="Google Shape;581;p51"/>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582" name="Google Shape;582;p51"/>
          <p:cNvSpPr txBox="1"/>
          <p:nvPr/>
        </p:nvSpPr>
        <p:spPr>
          <a:xfrm>
            <a:off x="1245275" y="153000"/>
            <a:ext cx="77964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800">
                <a:solidFill>
                  <a:schemeClr val="dk1"/>
                </a:solidFill>
                <a:latin typeface="Sofia Sans"/>
                <a:ea typeface="Sofia Sans"/>
                <a:cs typeface="Sofia Sans"/>
                <a:sym typeface="Sofia Sans"/>
              </a:rPr>
              <a:t>O teste de sabor da D&amp;D</a:t>
            </a:r>
            <a:endParaRPr b="1" sz="1800">
              <a:solidFill>
                <a:schemeClr val="dk1"/>
              </a:solidFill>
              <a:latin typeface="Sofia Sans"/>
              <a:ea typeface="Sofia Sans"/>
              <a:cs typeface="Sofia Sans"/>
              <a:sym typeface="Sofia Sans"/>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8" name="Shape 228"/>
        <p:cNvGrpSpPr/>
        <p:nvPr/>
      </p:nvGrpSpPr>
      <p:grpSpPr>
        <a:xfrm>
          <a:off x="0" y="0"/>
          <a:ext cx="0" cy="0"/>
          <a:chOff x="0" y="0"/>
          <a:chExt cx="0" cy="0"/>
        </a:xfrm>
      </p:grpSpPr>
      <p:sp>
        <p:nvSpPr>
          <p:cNvPr id="229" name="Google Shape;229;p25"/>
          <p:cNvSpPr txBox="1"/>
          <p:nvPr>
            <p:ph type="title"/>
          </p:nvPr>
        </p:nvSpPr>
        <p:spPr>
          <a:xfrm>
            <a:off x="708739" y="2193863"/>
            <a:ext cx="4854600" cy="15516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sz="3600"/>
              <a:t>O t</a:t>
            </a:r>
            <a:r>
              <a:rPr lang="en" sz="3600"/>
              <a:t>este</a:t>
            </a:r>
            <a:r>
              <a:rPr lang="en" sz="3600"/>
              <a:t> de sabor</a:t>
            </a:r>
            <a:r>
              <a:rPr lang="en" sz="3600"/>
              <a:t> da D&amp;D</a:t>
            </a:r>
            <a:endParaRPr sz="3600"/>
          </a:p>
        </p:txBody>
      </p:sp>
      <p:sp>
        <p:nvSpPr>
          <p:cNvPr id="230" name="Google Shape;230;p25"/>
          <p:cNvSpPr txBox="1"/>
          <p:nvPr>
            <p:ph idx="2" type="title"/>
          </p:nvPr>
        </p:nvSpPr>
        <p:spPr>
          <a:xfrm>
            <a:off x="708739" y="675388"/>
            <a:ext cx="1223100" cy="12231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01</a:t>
            </a:r>
            <a:endParaRPr/>
          </a:p>
        </p:txBody>
      </p:sp>
      <p:pic>
        <p:nvPicPr>
          <p:cNvPr id="231" name="Google Shape;231;p25"/>
          <p:cNvPicPr preferRelativeResize="0"/>
          <p:nvPr>
            <p:ph idx="3" type="pic"/>
          </p:nvPr>
        </p:nvPicPr>
        <p:blipFill rotWithShape="1">
          <a:blip r:embed="rId3">
            <a:alphaModFix/>
          </a:blip>
          <a:srcRect b="0" l="18471" r="18465" t="0"/>
          <a:stretch/>
        </p:blipFill>
        <p:spPr>
          <a:xfrm>
            <a:off x="5900625" y="0"/>
            <a:ext cx="3243600" cy="5143500"/>
          </a:xfrm>
          <a:prstGeom prst="snip2DiagRect">
            <a:avLst>
              <a:gd fmla="val 0" name="adj1"/>
              <a:gd fmla="val 16667" name="adj2"/>
            </a:avLst>
          </a:prstGeom>
        </p:spPr>
      </p:pic>
      <p:sp>
        <p:nvSpPr>
          <p:cNvPr id="232" name="Google Shape;232;p25"/>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6" name="Shape 586"/>
        <p:cNvGrpSpPr/>
        <p:nvPr/>
      </p:nvGrpSpPr>
      <p:grpSpPr>
        <a:xfrm>
          <a:off x="0" y="0"/>
          <a:ext cx="0" cy="0"/>
          <a:chOff x="0" y="0"/>
          <a:chExt cx="0" cy="0"/>
        </a:xfrm>
      </p:grpSpPr>
      <p:sp>
        <p:nvSpPr>
          <p:cNvPr id="587" name="Google Shape;587;p52"/>
          <p:cNvSpPr/>
          <p:nvPr/>
        </p:nvSpPr>
        <p:spPr>
          <a:xfrm>
            <a:off x="2287500" y="3962400"/>
            <a:ext cx="1326600" cy="11370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Sofia Sans"/>
              <a:ea typeface="Sofia Sans"/>
              <a:cs typeface="Sofia Sans"/>
              <a:sym typeface="Sofia Sans"/>
            </a:endParaRPr>
          </a:p>
        </p:txBody>
      </p:sp>
      <p:sp>
        <p:nvSpPr>
          <p:cNvPr id="588" name="Google Shape;588;p52"/>
          <p:cNvSpPr txBox="1"/>
          <p:nvPr>
            <p:ph type="title"/>
          </p:nvPr>
        </p:nvSpPr>
        <p:spPr>
          <a:xfrm>
            <a:off x="234300" y="1135200"/>
            <a:ext cx="8675400" cy="7677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t>Amostras imparciais</a:t>
            </a:r>
            <a:endParaRPr/>
          </a:p>
        </p:txBody>
      </p:sp>
      <p:sp>
        <p:nvSpPr>
          <p:cNvPr id="589" name="Google Shape;589;p52"/>
          <p:cNvSpPr txBox="1"/>
          <p:nvPr>
            <p:ph idx="1" type="subTitle"/>
          </p:nvPr>
        </p:nvSpPr>
        <p:spPr>
          <a:xfrm>
            <a:off x="863475" y="1902900"/>
            <a:ext cx="7417500" cy="1128900"/>
          </a:xfrm>
          <a:prstGeom prst="rect">
            <a:avLst/>
          </a:prstGeom>
        </p:spPr>
        <p:txBody>
          <a:bodyPr anchorCtr="0" anchor="t" bIns="91425" lIns="91425" spcFirstLastPara="1" rIns="91425" wrap="square" tIns="91425">
            <a:noAutofit/>
          </a:bodyPr>
          <a:lstStyle/>
          <a:p>
            <a:pPr indent="-355600" lvl="0" marL="457200" rtl="0" algn="just">
              <a:spcBef>
                <a:spcPts val="0"/>
              </a:spcBef>
              <a:spcAft>
                <a:spcPts val="0"/>
              </a:spcAft>
              <a:buSzPts val="2000"/>
              <a:buChar char="●"/>
            </a:pPr>
            <a:r>
              <a:rPr lang="en" sz="1800"/>
              <a:t>Uma amostra imparcial é representativa da população alvo.</a:t>
            </a:r>
            <a:endParaRPr sz="1800"/>
          </a:p>
        </p:txBody>
      </p:sp>
      <p:sp>
        <p:nvSpPr>
          <p:cNvPr id="590" name="Google Shape;590;p52"/>
          <p:cNvSpPr/>
          <p:nvPr/>
        </p:nvSpPr>
        <p:spPr>
          <a:xfrm>
            <a:off x="274325" y="0"/>
            <a:ext cx="767700" cy="7677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2100">
                <a:solidFill>
                  <a:schemeClr val="lt1"/>
                </a:solidFill>
                <a:highlight>
                  <a:schemeClr val="dk1"/>
                </a:highlight>
                <a:latin typeface="Russo One"/>
                <a:ea typeface="Russo One"/>
                <a:cs typeface="Russo One"/>
                <a:sym typeface="Russo One"/>
              </a:rPr>
              <a:t>01</a:t>
            </a:r>
            <a:endParaRPr sz="2100">
              <a:solidFill>
                <a:schemeClr val="lt1"/>
              </a:solidFill>
              <a:highlight>
                <a:schemeClr val="dk1"/>
              </a:highlight>
              <a:latin typeface="Russo One"/>
              <a:ea typeface="Russo One"/>
              <a:cs typeface="Russo One"/>
              <a:sym typeface="Russo One"/>
            </a:endParaRPr>
          </a:p>
        </p:txBody>
      </p:sp>
      <p:cxnSp>
        <p:nvCxnSpPr>
          <p:cNvPr id="591" name="Google Shape;591;p52"/>
          <p:cNvCxnSpPr/>
          <p:nvPr/>
        </p:nvCxnSpPr>
        <p:spPr>
          <a:xfrm rot="10800000">
            <a:off x="3284638" y="3072775"/>
            <a:ext cx="0" cy="1556100"/>
          </a:xfrm>
          <a:prstGeom prst="straightConnector1">
            <a:avLst/>
          </a:prstGeom>
          <a:noFill/>
          <a:ln cap="flat" cmpd="sng" w="19050">
            <a:solidFill>
              <a:schemeClr val="dk1"/>
            </a:solidFill>
            <a:prstDash val="solid"/>
            <a:round/>
            <a:headEnd len="med" w="med" type="none"/>
            <a:tailEnd len="med" w="med" type="triangle"/>
          </a:ln>
        </p:spPr>
      </p:cxnSp>
      <p:cxnSp>
        <p:nvCxnSpPr>
          <p:cNvPr id="592" name="Google Shape;592;p52"/>
          <p:cNvCxnSpPr/>
          <p:nvPr/>
        </p:nvCxnSpPr>
        <p:spPr>
          <a:xfrm>
            <a:off x="3284638" y="4628875"/>
            <a:ext cx="2317200" cy="0"/>
          </a:xfrm>
          <a:prstGeom prst="straightConnector1">
            <a:avLst/>
          </a:prstGeom>
          <a:noFill/>
          <a:ln cap="flat" cmpd="sng" w="19050">
            <a:solidFill>
              <a:schemeClr val="dk1"/>
            </a:solidFill>
            <a:prstDash val="solid"/>
            <a:round/>
            <a:headEnd len="med" w="med" type="none"/>
            <a:tailEnd len="med" w="med" type="triangle"/>
          </a:ln>
        </p:spPr>
      </p:cxnSp>
      <p:sp>
        <p:nvSpPr>
          <p:cNvPr id="593" name="Google Shape;593;p52"/>
          <p:cNvSpPr txBox="1"/>
          <p:nvPr/>
        </p:nvSpPr>
        <p:spPr>
          <a:xfrm>
            <a:off x="4541933" y="4597225"/>
            <a:ext cx="11709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solidFill>
                  <a:schemeClr val="dk1"/>
                </a:solidFill>
                <a:latin typeface="Sofia Sans"/>
                <a:ea typeface="Sofia Sans"/>
                <a:cs typeface="Sofia Sans"/>
                <a:sym typeface="Sofia Sans"/>
              </a:rPr>
              <a:t>duração</a:t>
            </a:r>
            <a:endParaRPr sz="1600">
              <a:solidFill>
                <a:schemeClr val="dk1"/>
              </a:solidFill>
              <a:latin typeface="Sofia Sans"/>
              <a:ea typeface="Sofia Sans"/>
              <a:cs typeface="Sofia Sans"/>
              <a:sym typeface="Sofia Sans"/>
            </a:endParaRPr>
          </a:p>
        </p:txBody>
      </p:sp>
      <p:sp>
        <p:nvSpPr>
          <p:cNvPr id="594" name="Google Shape;594;p52"/>
          <p:cNvSpPr txBox="1"/>
          <p:nvPr/>
        </p:nvSpPr>
        <p:spPr>
          <a:xfrm rot="-5400000">
            <a:off x="2268833" y="3483025"/>
            <a:ext cx="14397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solidFill>
                  <a:schemeClr val="dk1"/>
                </a:solidFill>
                <a:latin typeface="Sofia Sans"/>
                <a:ea typeface="Sofia Sans"/>
                <a:cs typeface="Sofia Sans"/>
                <a:sym typeface="Sofia Sans"/>
              </a:rPr>
              <a:t>frequência</a:t>
            </a:r>
            <a:endParaRPr sz="1600">
              <a:solidFill>
                <a:schemeClr val="dk1"/>
              </a:solidFill>
              <a:latin typeface="Sofia Sans"/>
              <a:ea typeface="Sofia Sans"/>
              <a:cs typeface="Sofia Sans"/>
              <a:sym typeface="Sofia Sans"/>
            </a:endParaRPr>
          </a:p>
        </p:txBody>
      </p:sp>
      <p:sp>
        <p:nvSpPr>
          <p:cNvPr id="595" name="Google Shape;595;p52"/>
          <p:cNvSpPr txBox="1"/>
          <p:nvPr/>
        </p:nvSpPr>
        <p:spPr>
          <a:xfrm rot="237879">
            <a:off x="5869611" y="3061967"/>
            <a:ext cx="2095715" cy="738862"/>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1"/>
                </a:solidFill>
                <a:latin typeface="Caveat Medium"/>
                <a:ea typeface="Caveat Medium"/>
                <a:cs typeface="Caveat Medium"/>
                <a:sym typeface="Caveat Medium"/>
              </a:rPr>
              <a:t>Ambas as médias são iguais</a:t>
            </a:r>
            <a:endParaRPr sz="1800">
              <a:solidFill>
                <a:schemeClr val="dk1"/>
              </a:solidFill>
              <a:latin typeface="Caveat Medium"/>
              <a:ea typeface="Caveat Medium"/>
              <a:cs typeface="Caveat Medium"/>
              <a:sym typeface="Caveat Medium"/>
            </a:endParaRPr>
          </a:p>
        </p:txBody>
      </p:sp>
      <p:sp>
        <p:nvSpPr>
          <p:cNvPr id="596" name="Google Shape;596;p52"/>
          <p:cNvSpPr/>
          <p:nvPr/>
        </p:nvSpPr>
        <p:spPr>
          <a:xfrm>
            <a:off x="3488025" y="3281039"/>
            <a:ext cx="1824500" cy="1280225"/>
          </a:xfrm>
          <a:custGeom>
            <a:rect b="b" l="l" r="r" t="t"/>
            <a:pathLst>
              <a:path extrusionOk="0" h="51209" w="72980">
                <a:moveTo>
                  <a:pt x="0" y="49599"/>
                </a:moveTo>
                <a:cubicBezTo>
                  <a:pt x="7406" y="49599"/>
                  <a:pt x="14957" y="43058"/>
                  <a:pt x="17709" y="36183"/>
                </a:cubicBezTo>
                <a:cubicBezTo>
                  <a:pt x="22674" y="23781"/>
                  <a:pt x="22239" y="2424"/>
                  <a:pt x="35417" y="230"/>
                </a:cubicBezTo>
                <a:cubicBezTo>
                  <a:pt x="40955" y="-692"/>
                  <a:pt x="47610" y="2178"/>
                  <a:pt x="50979" y="6669"/>
                </a:cubicBezTo>
                <a:cubicBezTo>
                  <a:pt x="53485" y="10009"/>
                  <a:pt x="52112" y="14961"/>
                  <a:pt x="53125" y="19012"/>
                </a:cubicBezTo>
                <a:cubicBezTo>
                  <a:pt x="54999" y="26504"/>
                  <a:pt x="55040" y="34642"/>
                  <a:pt x="58492" y="41550"/>
                </a:cubicBezTo>
                <a:cubicBezTo>
                  <a:pt x="61087" y="46742"/>
                  <a:pt x="67790" y="48611"/>
                  <a:pt x="72980" y="51209"/>
                </a:cubicBezTo>
              </a:path>
            </a:pathLst>
          </a:custGeom>
          <a:noFill/>
          <a:ln cap="flat" cmpd="sng" w="28575">
            <a:solidFill>
              <a:schemeClr val="dk1"/>
            </a:solidFill>
            <a:prstDash val="solid"/>
            <a:round/>
            <a:headEnd len="med" w="med" type="none"/>
            <a:tailEnd len="med" w="med" type="none"/>
          </a:ln>
        </p:spPr>
      </p:sp>
      <p:sp>
        <p:nvSpPr>
          <p:cNvPr id="597" name="Google Shape;597;p52"/>
          <p:cNvSpPr/>
          <p:nvPr/>
        </p:nvSpPr>
        <p:spPr>
          <a:xfrm>
            <a:off x="3890500" y="3903901"/>
            <a:ext cx="1126900" cy="657284"/>
          </a:xfrm>
          <a:custGeom>
            <a:rect b="b" l="l" r="r" t="t"/>
            <a:pathLst>
              <a:path extrusionOk="0" h="36643" w="45076">
                <a:moveTo>
                  <a:pt x="0" y="35569"/>
                </a:moveTo>
                <a:cubicBezTo>
                  <a:pt x="6524" y="31221"/>
                  <a:pt x="9910" y="23264"/>
                  <a:pt x="13415" y="16251"/>
                </a:cubicBezTo>
                <a:cubicBezTo>
                  <a:pt x="16213" y="10653"/>
                  <a:pt x="16937" y="-1073"/>
                  <a:pt x="23074" y="153"/>
                </a:cubicBezTo>
                <a:cubicBezTo>
                  <a:pt x="27406" y="1018"/>
                  <a:pt x="28978" y="7136"/>
                  <a:pt x="30050" y="11422"/>
                </a:cubicBezTo>
                <a:cubicBezTo>
                  <a:pt x="32424" y="20915"/>
                  <a:pt x="36325" y="32263"/>
                  <a:pt x="45076" y="36643"/>
                </a:cubicBezTo>
              </a:path>
            </a:pathLst>
          </a:custGeom>
          <a:noFill/>
          <a:ln cap="flat" cmpd="sng" w="28575">
            <a:solidFill>
              <a:schemeClr val="dk1"/>
            </a:solidFill>
            <a:prstDash val="solid"/>
            <a:round/>
            <a:headEnd len="med" w="med" type="none"/>
            <a:tailEnd len="med" w="med" type="none"/>
          </a:ln>
        </p:spPr>
      </p:sp>
      <p:sp>
        <p:nvSpPr>
          <p:cNvPr id="598" name="Google Shape;598;p52"/>
          <p:cNvSpPr/>
          <p:nvPr/>
        </p:nvSpPr>
        <p:spPr>
          <a:xfrm>
            <a:off x="4658416" y="2835284"/>
            <a:ext cx="1262625" cy="594775"/>
          </a:xfrm>
          <a:custGeom>
            <a:rect b="b" l="l" r="r" t="t"/>
            <a:pathLst>
              <a:path extrusionOk="0" h="23791" w="50505">
                <a:moveTo>
                  <a:pt x="50505" y="23792"/>
                </a:moveTo>
                <a:cubicBezTo>
                  <a:pt x="36606" y="21805"/>
                  <a:pt x="29474" y="2487"/>
                  <a:pt x="15625" y="181"/>
                </a:cubicBezTo>
                <a:cubicBezTo>
                  <a:pt x="11285" y="-542"/>
                  <a:pt x="6459" y="2563"/>
                  <a:pt x="3820" y="6083"/>
                </a:cubicBezTo>
                <a:cubicBezTo>
                  <a:pt x="3391" y="6656"/>
                  <a:pt x="1847" y="6777"/>
                  <a:pt x="1673" y="6083"/>
                </a:cubicBezTo>
                <a:cubicBezTo>
                  <a:pt x="1315" y="4652"/>
                  <a:pt x="957" y="360"/>
                  <a:pt x="600" y="1791"/>
                </a:cubicBezTo>
                <a:cubicBezTo>
                  <a:pt x="-199" y="4991"/>
                  <a:pt x="-204" y="9974"/>
                  <a:pt x="2746" y="11450"/>
                </a:cubicBezTo>
                <a:cubicBezTo>
                  <a:pt x="5167" y="12661"/>
                  <a:pt x="8089" y="10376"/>
                  <a:pt x="10796" y="10376"/>
                </a:cubicBezTo>
              </a:path>
            </a:pathLst>
          </a:custGeom>
          <a:noFill/>
          <a:ln cap="flat" cmpd="sng" w="19050">
            <a:solidFill>
              <a:schemeClr val="dk1"/>
            </a:solidFill>
            <a:prstDash val="solid"/>
            <a:round/>
            <a:headEnd len="med" w="med" type="none"/>
            <a:tailEnd len="med" w="med" type="none"/>
          </a:ln>
        </p:spPr>
      </p:sp>
      <p:sp>
        <p:nvSpPr>
          <p:cNvPr id="599" name="Google Shape;599;p52"/>
          <p:cNvSpPr txBox="1"/>
          <p:nvPr/>
        </p:nvSpPr>
        <p:spPr>
          <a:xfrm>
            <a:off x="1231850" y="15900"/>
            <a:ext cx="77964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800">
                <a:solidFill>
                  <a:schemeClr val="dk1"/>
                </a:solidFill>
                <a:latin typeface="Sofia Sans"/>
                <a:ea typeface="Sofia Sans"/>
                <a:cs typeface="Sofia Sans"/>
                <a:sym typeface="Sofia Sans"/>
              </a:rPr>
              <a:t>O teste de sabor da D&amp;D</a:t>
            </a:r>
            <a:endParaRPr b="1" sz="1800">
              <a:solidFill>
                <a:schemeClr val="dk1"/>
              </a:solidFill>
              <a:latin typeface="Sofia Sans"/>
              <a:ea typeface="Sofia Sans"/>
              <a:cs typeface="Sofia Sans"/>
              <a:sym typeface="Sofia Sans"/>
            </a:endParaRPr>
          </a:p>
        </p:txBody>
      </p:sp>
      <p:sp>
        <p:nvSpPr>
          <p:cNvPr id="600" name="Google Shape;600;p52"/>
          <p:cNvSpPr txBox="1"/>
          <p:nvPr/>
        </p:nvSpPr>
        <p:spPr>
          <a:xfrm>
            <a:off x="1231850" y="412800"/>
            <a:ext cx="77964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dk2"/>
                </a:solidFill>
                <a:latin typeface="Sofia Sans"/>
                <a:ea typeface="Sofia Sans"/>
                <a:cs typeface="Sofia Sans"/>
                <a:sym typeface="Sofia Sans"/>
              </a:rPr>
              <a:t>Amostras podem ser tendenciosas</a:t>
            </a:r>
            <a:endParaRPr b="1">
              <a:solidFill>
                <a:schemeClr val="dk2"/>
              </a:solidFill>
              <a:latin typeface="Sofia Sans"/>
              <a:ea typeface="Sofia Sans"/>
              <a:cs typeface="Sofia Sans"/>
              <a:sym typeface="Sofia Sans"/>
            </a:endParaRPr>
          </a:p>
        </p:txBody>
      </p:sp>
      <p:sp>
        <p:nvSpPr>
          <p:cNvPr id="601" name="Google Shape;601;p52"/>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5" name="Shape 605"/>
        <p:cNvGrpSpPr/>
        <p:nvPr/>
      </p:nvGrpSpPr>
      <p:grpSpPr>
        <a:xfrm>
          <a:off x="0" y="0"/>
          <a:ext cx="0" cy="0"/>
          <a:chOff x="0" y="0"/>
          <a:chExt cx="0" cy="0"/>
        </a:xfrm>
      </p:grpSpPr>
      <p:sp>
        <p:nvSpPr>
          <p:cNvPr id="606" name="Google Shape;606;p53"/>
          <p:cNvSpPr/>
          <p:nvPr/>
        </p:nvSpPr>
        <p:spPr>
          <a:xfrm>
            <a:off x="2287500" y="3962400"/>
            <a:ext cx="1326600" cy="11370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Sofia Sans"/>
              <a:ea typeface="Sofia Sans"/>
              <a:cs typeface="Sofia Sans"/>
              <a:sym typeface="Sofia Sans"/>
            </a:endParaRPr>
          </a:p>
        </p:txBody>
      </p:sp>
      <p:sp>
        <p:nvSpPr>
          <p:cNvPr id="607" name="Google Shape;607;p53"/>
          <p:cNvSpPr txBox="1"/>
          <p:nvPr>
            <p:ph type="title"/>
          </p:nvPr>
        </p:nvSpPr>
        <p:spPr>
          <a:xfrm>
            <a:off x="234300" y="1135200"/>
            <a:ext cx="8675400" cy="7677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t>Amostras tendenciosas</a:t>
            </a:r>
            <a:endParaRPr/>
          </a:p>
        </p:txBody>
      </p:sp>
      <p:sp>
        <p:nvSpPr>
          <p:cNvPr id="608" name="Google Shape;608;p53"/>
          <p:cNvSpPr txBox="1"/>
          <p:nvPr>
            <p:ph idx="1" type="subTitle"/>
          </p:nvPr>
        </p:nvSpPr>
        <p:spPr>
          <a:xfrm>
            <a:off x="863475" y="1902900"/>
            <a:ext cx="7417500" cy="1128900"/>
          </a:xfrm>
          <a:prstGeom prst="rect">
            <a:avLst/>
          </a:prstGeom>
        </p:spPr>
        <p:txBody>
          <a:bodyPr anchorCtr="0" anchor="t" bIns="91425" lIns="91425" spcFirstLastPara="1" rIns="91425" wrap="square" tIns="91425">
            <a:noAutofit/>
          </a:bodyPr>
          <a:lstStyle/>
          <a:p>
            <a:pPr indent="-355600" lvl="0" marL="457200" rtl="0" algn="just">
              <a:spcBef>
                <a:spcPts val="0"/>
              </a:spcBef>
              <a:spcAft>
                <a:spcPts val="0"/>
              </a:spcAft>
              <a:buSzPts val="2000"/>
              <a:buChar char="●"/>
            </a:pPr>
            <a:r>
              <a:rPr lang="en" sz="1800"/>
              <a:t>Uma amostra tendenciosa não é representativa da sua população alvo.</a:t>
            </a:r>
            <a:endParaRPr sz="1800"/>
          </a:p>
        </p:txBody>
      </p:sp>
      <p:sp>
        <p:nvSpPr>
          <p:cNvPr id="609" name="Google Shape;609;p53"/>
          <p:cNvSpPr/>
          <p:nvPr/>
        </p:nvSpPr>
        <p:spPr>
          <a:xfrm>
            <a:off x="274325" y="0"/>
            <a:ext cx="767700" cy="7677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2100">
                <a:solidFill>
                  <a:schemeClr val="lt1"/>
                </a:solidFill>
                <a:highlight>
                  <a:schemeClr val="dk1"/>
                </a:highlight>
                <a:latin typeface="Russo One"/>
                <a:ea typeface="Russo One"/>
                <a:cs typeface="Russo One"/>
                <a:sym typeface="Russo One"/>
              </a:rPr>
              <a:t>01</a:t>
            </a:r>
            <a:endParaRPr sz="2100">
              <a:solidFill>
                <a:schemeClr val="lt1"/>
              </a:solidFill>
              <a:highlight>
                <a:schemeClr val="dk1"/>
              </a:highlight>
              <a:latin typeface="Russo One"/>
              <a:ea typeface="Russo One"/>
              <a:cs typeface="Russo One"/>
              <a:sym typeface="Russo One"/>
            </a:endParaRPr>
          </a:p>
        </p:txBody>
      </p:sp>
      <p:cxnSp>
        <p:nvCxnSpPr>
          <p:cNvPr id="610" name="Google Shape;610;p53"/>
          <p:cNvCxnSpPr/>
          <p:nvPr/>
        </p:nvCxnSpPr>
        <p:spPr>
          <a:xfrm rot="10800000">
            <a:off x="3284638" y="2996575"/>
            <a:ext cx="0" cy="1556100"/>
          </a:xfrm>
          <a:prstGeom prst="straightConnector1">
            <a:avLst/>
          </a:prstGeom>
          <a:noFill/>
          <a:ln cap="flat" cmpd="sng" w="19050">
            <a:solidFill>
              <a:schemeClr val="dk1"/>
            </a:solidFill>
            <a:prstDash val="solid"/>
            <a:round/>
            <a:headEnd len="med" w="med" type="none"/>
            <a:tailEnd len="med" w="med" type="triangle"/>
          </a:ln>
        </p:spPr>
      </p:cxnSp>
      <p:cxnSp>
        <p:nvCxnSpPr>
          <p:cNvPr id="611" name="Google Shape;611;p53"/>
          <p:cNvCxnSpPr/>
          <p:nvPr/>
        </p:nvCxnSpPr>
        <p:spPr>
          <a:xfrm>
            <a:off x="3284638" y="4552675"/>
            <a:ext cx="2317200" cy="0"/>
          </a:xfrm>
          <a:prstGeom prst="straightConnector1">
            <a:avLst/>
          </a:prstGeom>
          <a:noFill/>
          <a:ln cap="flat" cmpd="sng" w="19050">
            <a:solidFill>
              <a:schemeClr val="dk1"/>
            </a:solidFill>
            <a:prstDash val="solid"/>
            <a:round/>
            <a:headEnd len="med" w="med" type="none"/>
            <a:tailEnd len="med" w="med" type="triangle"/>
          </a:ln>
        </p:spPr>
      </p:cxnSp>
      <p:sp>
        <p:nvSpPr>
          <p:cNvPr id="612" name="Google Shape;612;p53"/>
          <p:cNvSpPr txBox="1"/>
          <p:nvPr/>
        </p:nvSpPr>
        <p:spPr>
          <a:xfrm>
            <a:off x="4541933" y="4521025"/>
            <a:ext cx="11709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solidFill>
                  <a:schemeClr val="dk1"/>
                </a:solidFill>
                <a:latin typeface="Sofia Sans"/>
                <a:ea typeface="Sofia Sans"/>
                <a:cs typeface="Sofia Sans"/>
                <a:sym typeface="Sofia Sans"/>
              </a:rPr>
              <a:t>duração</a:t>
            </a:r>
            <a:endParaRPr sz="1600">
              <a:solidFill>
                <a:schemeClr val="dk1"/>
              </a:solidFill>
              <a:latin typeface="Sofia Sans"/>
              <a:ea typeface="Sofia Sans"/>
              <a:cs typeface="Sofia Sans"/>
              <a:sym typeface="Sofia Sans"/>
            </a:endParaRPr>
          </a:p>
        </p:txBody>
      </p:sp>
      <p:sp>
        <p:nvSpPr>
          <p:cNvPr id="613" name="Google Shape;613;p53"/>
          <p:cNvSpPr txBox="1"/>
          <p:nvPr/>
        </p:nvSpPr>
        <p:spPr>
          <a:xfrm rot="-5400000">
            <a:off x="2268833" y="3406825"/>
            <a:ext cx="14397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solidFill>
                  <a:schemeClr val="dk1"/>
                </a:solidFill>
                <a:latin typeface="Sofia Sans"/>
                <a:ea typeface="Sofia Sans"/>
                <a:cs typeface="Sofia Sans"/>
                <a:sym typeface="Sofia Sans"/>
              </a:rPr>
              <a:t>frequência</a:t>
            </a:r>
            <a:endParaRPr sz="1600">
              <a:solidFill>
                <a:schemeClr val="dk1"/>
              </a:solidFill>
              <a:latin typeface="Sofia Sans"/>
              <a:ea typeface="Sofia Sans"/>
              <a:cs typeface="Sofia Sans"/>
              <a:sym typeface="Sofia Sans"/>
            </a:endParaRPr>
          </a:p>
        </p:txBody>
      </p:sp>
      <p:sp>
        <p:nvSpPr>
          <p:cNvPr id="614" name="Google Shape;614;p53"/>
          <p:cNvSpPr txBox="1"/>
          <p:nvPr/>
        </p:nvSpPr>
        <p:spPr>
          <a:xfrm rot="237879">
            <a:off x="5950686" y="2818399"/>
            <a:ext cx="2095715" cy="461597"/>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1"/>
                </a:solidFill>
                <a:latin typeface="Caveat Medium"/>
                <a:ea typeface="Caveat Medium"/>
                <a:cs typeface="Caveat Medium"/>
                <a:sym typeface="Caveat Medium"/>
              </a:rPr>
              <a:t>Média da população</a:t>
            </a:r>
            <a:endParaRPr sz="1800">
              <a:solidFill>
                <a:schemeClr val="dk1"/>
              </a:solidFill>
              <a:latin typeface="Caveat Medium"/>
              <a:ea typeface="Caveat Medium"/>
              <a:cs typeface="Caveat Medium"/>
              <a:sym typeface="Caveat Medium"/>
            </a:endParaRPr>
          </a:p>
        </p:txBody>
      </p:sp>
      <p:sp>
        <p:nvSpPr>
          <p:cNvPr id="615" name="Google Shape;615;p53"/>
          <p:cNvSpPr/>
          <p:nvPr/>
        </p:nvSpPr>
        <p:spPr>
          <a:xfrm>
            <a:off x="3434375" y="3001600"/>
            <a:ext cx="1878050" cy="1476100"/>
          </a:xfrm>
          <a:custGeom>
            <a:rect b="b" l="l" r="r" t="t"/>
            <a:pathLst>
              <a:path extrusionOk="0" h="59044" w="81029">
                <a:moveTo>
                  <a:pt x="0" y="58802"/>
                </a:moveTo>
                <a:cubicBezTo>
                  <a:pt x="9425" y="60688"/>
                  <a:pt x="18813" y="47893"/>
                  <a:pt x="20391" y="38411"/>
                </a:cubicBezTo>
                <a:cubicBezTo>
                  <a:pt x="22703" y="24522"/>
                  <a:pt x="25904" y="3610"/>
                  <a:pt x="39710" y="847"/>
                </a:cubicBezTo>
                <a:cubicBezTo>
                  <a:pt x="44649" y="-142"/>
                  <a:pt x="50706" y="-566"/>
                  <a:pt x="54735" y="2457"/>
                </a:cubicBezTo>
                <a:cubicBezTo>
                  <a:pt x="58744" y="5465"/>
                  <a:pt x="61081" y="10316"/>
                  <a:pt x="63321" y="14799"/>
                </a:cubicBezTo>
                <a:cubicBezTo>
                  <a:pt x="70388" y="28942"/>
                  <a:pt x="66890" y="51726"/>
                  <a:pt x="81029" y="58802"/>
                </a:cubicBezTo>
              </a:path>
            </a:pathLst>
          </a:custGeom>
          <a:noFill/>
          <a:ln cap="flat" cmpd="sng" w="19050">
            <a:solidFill>
              <a:schemeClr val="dk1"/>
            </a:solidFill>
            <a:prstDash val="solid"/>
            <a:round/>
            <a:headEnd len="med" w="med" type="none"/>
            <a:tailEnd len="med" w="med" type="none"/>
          </a:ln>
        </p:spPr>
      </p:sp>
      <p:sp>
        <p:nvSpPr>
          <p:cNvPr id="616" name="Google Shape;616;p53"/>
          <p:cNvSpPr/>
          <p:nvPr/>
        </p:nvSpPr>
        <p:spPr>
          <a:xfrm>
            <a:off x="3877075" y="3899550"/>
            <a:ext cx="952561" cy="545283"/>
          </a:xfrm>
          <a:custGeom>
            <a:rect b="b" l="l" r="r" t="t"/>
            <a:pathLst>
              <a:path extrusionOk="0" h="20373" w="41857">
                <a:moveTo>
                  <a:pt x="0" y="20373"/>
                </a:moveTo>
                <a:cubicBezTo>
                  <a:pt x="5012" y="20373"/>
                  <a:pt x="7604" y="12945"/>
                  <a:pt x="8586" y="8030"/>
                </a:cubicBezTo>
                <a:cubicBezTo>
                  <a:pt x="9082" y="5550"/>
                  <a:pt x="7555" y="1921"/>
                  <a:pt x="9660" y="518"/>
                </a:cubicBezTo>
                <a:cubicBezTo>
                  <a:pt x="12343" y="-1270"/>
                  <a:pt x="15654" y="2956"/>
                  <a:pt x="18782" y="3737"/>
                </a:cubicBezTo>
                <a:cubicBezTo>
                  <a:pt x="21199" y="4341"/>
                  <a:pt x="23341" y="449"/>
                  <a:pt x="25758" y="1054"/>
                </a:cubicBezTo>
                <a:cubicBezTo>
                  <a:pt x="29229" y="1922"/>
                  <a:pt x="30052" y="6778"/>
                  <a:pt x="32198" y="9640"/>
                </a:cubicBezTo>
                <a:cubicBezTo>
                  <a:pt x="34520" y="12736"/>
                  <a:pt x="38396" y="14348"/>
                  <a:pt x="41857" y="16080"/>
                </a:cubicBezTo>
              </a:path>
            </a:pathLst>
          </a:custGeom>
          <a:noFill/>
          <a:ln cap="flat" cmpd="sng" w="19050">
            <a:solidFill>
              <a:schemeClr val="dk1"/>
            </a:solidFill>
            <a:prstDash val="solid"/>
            <a:round/>
            <a:headEnd len="med" w="med" type="none"/>
            <a:tailEnd len="med" w="med" type="none"/>
          </a:ln>
        </p:spPr>
      </p:sp>
      <p:sp>
        <p:nvSpPr>
          <p:cNvPr id="617" name="Google Shape;617;p53"/>
          <p:cNvSpPr/>
          <p:nvPr/>
        </p:nvSpPr>
        <p:spPr>
          <a:xfrm>
            <a:off x="4700324" y="2671710"/>
            <a:ext cx="1236975" cy="316875"/>
          </a:xfrm>
          <a:custGeom>
            <a:rect b="b" l="l" r="r" t="t"/>
            <a:pathLst>
              <a:path extrusionOk="0" h="12675" w="49479">
                <a:moveTo>
                  <a:pt x="49479" y="12676"/>
                </a:moveTo>
                <a:cubicBezTo>
                  <a:pt x="39596" y="9852"/>
                  <a:pt x="30218" y="5066"/>
                  <a:pt x="20079" y="3376"/>
                </a:cubicBezTo>
                <a:cubicBezTo>
                  <a:pt x="15328" y="2584"/>
                  <a:pt x="10189" y="2885"/>
                  <a:pt x="5679" y="4576"/>
                </a:cubicBezTo>
                <a:cubicBezTo>
                  <a:pt x="4757" y="4922"/>
                  <a:pt x="3419" y="6657"/>
                  <a:pt x="2979" y="5776"/>
                </a:cubicBezTo>
                <a:cubicBezTo>
                  <a:pt x="2115" y="4049"/>
                  <a:pt x="6445" y="1742"/>
                  <a:pt x="5079" y="376"/>
                </a:cubicBezTo>
                <a:cubicBezTo>
                  <a:pt x="2957" y="-1746"/>
                  <a:pt x="-1543" y="6054"/>
                  <a:pt x="579" y="8176"/>
                </a:cubicBezTo>
                <a:cubicBezTo>
                  <a:pt x="2347" y="9944"/>
                  <a:pt x="5279" y="6076"/>
                  <a:pt x="7779" y="6076"/>
                </a:cubicBezTo>
              </a:path>
            </a:pathLst>
          </a:custGeom>
          <a:noFill/>
          <a:ln cap="flat" cmpd="sng" w="19050">
            <a:solidFill>
              <a:schemeClr val="dk1"/>
            </a:solidFill>
            <a:prstDash val="solid"/>
            <a:round/>
            <a:headEnd len="med" w="med" type="none"/>
            <a:tailEnd len="med" w="med" type="none"/>
          </a:ln>
        </p:spPr>
      </p:sp>
      <p:sp>
        <p:nvSpPr>
          <p:cNvPr id="618" name="Google Shape;618;p53"/>
          <p:cNvSpPr/>
          <p:nvPr/>
        </p:nvSpPr>
        <p:spPr>
          <a:xfrm>
            <a:off x="4272453" y="3494168"/>
            <a:ext cx="1682525" cy="662175"/>
          </a:xfrm>
          <a:custGeom>
            <a:rect b="b" l="l" r="r" t="t"/>
            <a:pathLst>
              <a:path extrusionOk="0" h="26487" w="67301">
                <a:moveTo>
                  <a:pt x="67302" y="23877"/>
                </a:moveTo>
                <a:cubicBezTo>
                  <a:pt x="60682" y="25863"/>
                  <a:pt x="52955" y="27800"/>
                  <a:pt x="46602" y="25077"/>
                </a:cubicBezTo>
                <a:cubicBezTo>
                  <a:pt x="35465" y="20304"/>
                  <a:pt x="30439" y="5850"/>
                  <a:pt x="19302" y="1077"/>
                </a:cubicBezTo>
                <a:cubicBezTo>
                  <a:pt x="15241" y="-663"/>
                  <a:pt x="9778" y="-174"/>
                  <a:pt x="6102" y="2277"/>
                </a:cubicBezTo>
                <a:cubicBezTo>
                  <a:pt x="4277" y="3494"/>
                  <a:pt x="3795" y="7077"/>
                  <a:pt x="1602" y="7077"/>
                </a:cubicBezTo>
                <a:cubicBezTo>
                  <a:pt x="402" y="7077"/>
                  <a:pt x="2802" y="3477"/>
                  <a:pt x="1602" y="3477"/>
                </a:cubicBezTo>
                <a:cubicBezTo>
                  <a:pt x="365" y="3477"/>
                  <a:pt x="905" y="5857"/>
                  <a:pt x="702" y="7077"/>
                </a:cubicBezTo>
                <a:cubicBezTo>
                  <a:pt x="455" y="8560"/>
                  <a:pt x="-500" y="10374"/>
                  <a:pt x="402" y="11577"/>
                </a:cubicBezTo>
                <a:cubicBezTo>
                  <a:pt x="1770" y="13401"/>
                  <a:pt x="4722" y="9777"/>
                  <a:pt x="7002" y="9777"/>
                </a:cubicBezTo>
              </a:path>
            </a:pathLst>
          </a:custGeom>
          <a:noFill/>
          <a:ln cap="flat" cmpd="sng" w="19050">
            <a:solidFill>
              <a:schemeClr val="dk1"/>
            </a:solidFill>
            <a:prstDash val="solid"/>
            <a:round/>
            <a:headEnd len="med" w="med" type="none"/>
            <a:tailEnd len="med" w="med" type="none"/>
          </a:ln>
        </p:spPr>
      </p:sp>
      <p:sp>
        <p:nvSpPr>
          <p:cNvPr id="619" name="Google Shape;619;p53"/>
          <p:cNvSpPr txBox="1"/>
          <p:nvPr/>
        </p:nvSpPr>
        <p:spPr>
          <a:xfrm rot="984">
            <a:off x="5950661" y="3747462"/>
            <a:ext cx="20958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1"/>
                </a:solidFill>
                <a:latin typeface="Caveat Medium"/>
                <a:ea typeface="Caveat Medium"/>
                <a:cs typeface="Caveat Medium"/>
                <a:sym typeface="Caveat Medium"/>
              </a:rPr>
              <a:t>Média da amostra</a:t>
            </a:r>
            <a:endParaRPr sz="1800">
              <a:solidFill>
                <a:schemeClr val="dk1"/>
              </a:solidFill>
              <a:latin typeface="Caveat Medium"/>
              <a:ea typeface="Caveat Medium"/>
              <a:cs typeface="Caveat Medium"/>
              <a:sym typeface="Caveat Medium"/>
            </a:endParaRPr>
          </a:p>
        </p:txBody>
      </p:sp>
      <p:sp>
        <p:nvSpPr>
          <p:cNvPr id="620" name="Google Shape;620;p53"/>
          <p:cNvSpPr txBox="1"/>
          <p:nvPr/>
        </p:nvSpPr>
        <p:spPr>
          <a:xfrm>
            <a:off x="1231850" y="412800"/>
            <a:ext cx="77964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dk2"/>
                </a:solidFill>
                <a:latin typeface="Sofia Sans"/>
                <a:ea typeface="Sofia Sans"/>
                <a:cs typeface="Sofia Sans"/>
                <a:sym typeface="Sofia Sans"/>
              </a:rPr>
              <a:t>Amostras podem ser tendenciosas</a:t>
            </a:r>
            <a:endParaRPr b="1">
              <a:solidFill>
                <a:schemeClr val="dk2"/>
              </a:solidFill>
              <a:latin typeface="Sofia Sans"/>
              <a:ea typeface="Sofia Sans"/>
              <a:cs typeface="Sofia Sans"/>
              <a:sym typeface="Sofia Sans"/>
            </a:endParaRPr>
          </a:p>
        </p:txBody>
      </p:sp>
      <p:sp>
        <p:nvSpPr>
          <p:cNvPr id="621" name="Google Shape;621;p53"/>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622" name="Google Shape;622;p53"/>
          <p:cNvSpPr txBox="1"/>
          <p:nvPr/>
        </p:nvSpPr>
        <p:spPr>
          <a:xfrm>
            <a:off x="1231850" y="15900"/>
            <a:ext cx="77964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800">
                <a:solidFill>
                  <a:schemeClr val="dk1"/>
                </a:solidFill>
                <a:latin typeface="Sofia Sans"/>
                <a:ea typeface="Sofia Sans"/>
                <a:cs typeface="Sofia Sans"/>
                <a:sym typeface="Sofia Sans"/>
              </a:rPr>
              <a:t>O teste de sabor da D&amp;D</a:t>
            </a:r>
            <a:endParaRPr b="1" sz="1800">
              <a:solidFill>
                <a:schemeClr val="dk1"/>
              </a:solidFill>
              <a:latin typeface="Sofia Sans"/>
              <a:ea typeface="Sofia Sans"/>
              <a:cs typeface="Sofia Sans"/>
              <a:sym typeface="Sofia Sans"/>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6" name="Shape 626"/>
        <p:cNvGrpSpPr/>
        <p:nvPr/>
      </p:nvGrpSpPr>
      <p:grpSpPr>
        <a:xfrm>
          <a:off x="0" y="0"/>
          <a:ext cx="0" cy="0"/>
          <a:chOff x="0" y="0"/>
          <a:chExt cx="0" cy="0"/>
        </a:xfrm>
      </p:grpSpPr>
      <p:sp>
        <p:nvSpPr>
          <p:cNvPr id="627" name="Google Shape;627;p54"/>
          <p:cNvSpPr txBox="1"/>
          <p:nvPr>
            <p:ph type="title"/>
          </p:nvPr>
        </p:nvSpPr>
        <p:spPr>
          <a:xfrm>
            <a:off x="708739" y="2193863"/>
            <a:ext cx="4854600" cy="15516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Teoria da amostragem</a:t>
            </a:r>
            <a:endParaRPr/>
          </a:p>
        </p:txBody>
      </p:sp>
      <p:sp>
        <p:nvSpPr>
          <p:cNvPr id="628" name="Google Shape;628;p54"/>
          <p:cNvSpPr txBox="1"/>
          <p:nvPr>
            <p:ph idx="2" type="title"/>
          </p:nvPr>
        </p:nvSpPr>
        <p:spPr>
          <a:xfrm>
            <a:off x="708739" y="675388"/>
            <a:ext cx="1223100" cy="12231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02</a:t>
            </a:r>
            <a:endParaRPr/>
          </a:p>
        </p:txBody>
      </p:sp>
      <p:pic>
        <p:nvPicPr>
          <p:cNvPr id="629" name="Google Shape;629;p54"/>
          <p:cNvPicPr preferRelativeResize="0"/>
          <p:nvPr>
            <p:ph idx="3" type="pic"/>
          </p:nvPr>
        </p:nvPicPr>
        <p:blipFill rotWithShape="1">
          <a:blip r:embed="rId3">
            <a:alphaModFix/>
          </a:blip>
          <a:srcRect b="0" l="24913" r="24918" t="0"/>
          <a:stretch/>
        </p:blipFill>
        <p:spPr>
          <a:xfrm>
            <a:off x="5900625" y="0"/>
            <a:ext cx="3243600" cy="5143500"/>
          </a:xfrm>
          <a:prstGeom prst="snip2DiagRect">
            <a:avLst>
              <a:gd fmla="val 0" name="adj1"/>
              <a:gd fmla="val 16667" name="adj2"/>
            </a:avLst>
          </a:prstGeom>
        </p:spPr>
      </p:pic>
      <p:sp>
        <p:nvSpPr>
          <p:cNvPr id="630" name="Google Shape;630;p54"/>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4" name="Shape 634"/>
        <p:cNvGrpSpPr/>
        <p:nvPr/>
      </p:nvGrpSpPr>
      <p:grpSpPr>
        <a:xfrm>
          <a:off x="0" y="0"/>
          <a:ext cx="0" cy="0"/>
          <a:chOff x="0" y="0"/>
          <a:chExt cx="0" cy="0"/>
        </a:xfrm>
      </p:grpSpPr>
      <p:sp>
        <p:nvSpPr>
          <p:cNvPr id="635" name="Google Shape;635;p55"/>
          <p:cNvSpPr txBox="1"/>
          <p:nvPr>
            <p:ph type="title"/>
          </p:nvPr>
        </p:nvSpPr>
        <p:spPr>
          <a:xfrm>
            <a:off x="234300" y="1135200"/>
            <a:ext cx="8675400" cy="7677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t>Introdução</a:t>
            </a:r>
            <a:endParaRPr/>
          </a:p>
        </p:txBody>
      </p:sp>
      <p:sp>
        <p:nvSpPr>
          <p:cNvPr id="636" name="Google Shape;636;p55"/>
          <p:cNvSpPr txBox="1"/>
          <p:nvPr>
            <p:ph idx="1" type="subTitle"/>
          </p:nvPr>
        </p:nvSpPr>
        <p:spPr>
          <a:xfrm>
            <a:off x="863475" y="1902900"/>
            <a:ext cx="7417500" cy="1853400"/>
          </a:xfrm>
          <a:prstGeom prst="rect">
            <a:avLst/>
          </a:prstGeom>
        </p:spPr>
        <p:txBody>
          <a:bodyPr anchorCtr="0" anchor="t" bIns="91425" lIns="91425" spcFirstLastPara="1" rIns="91425" wrap="square" tIns="91425">
            <a:noAutofit/>
          </a:bodyPr>
          <a:lstStyle/>
          <a:p>
            <a:pPr indent="-355600" lvl="0" marL="457200" rtl="0" algn="just">
              <a:spcBef>
                <a:spcPts val="0"/>
              </a:spcBef>
              <a:spcAft>
                <a:spcPts val="0"/>
              </a:spcAft>
              <a:buSzPts val="2000"/>
              <a:buChar char="●"/>
            </a:pPr>
            <a:r>
              <a:rPr lang="en" sz="1800"/>
              <a:t>A teoria da amostragem é um estudo das relações existentes entre uma população e as amostras dela extraídas;</a:t>
            </a:r>
            <a:endParaRPr sz="1800"/>
          </a:p>
          <a:p>
            <a:pPr indent="-342900" lvl="0" marL="457200" rtl="0" algn="just">
              <a:spcBef>
                <a:spcPts val="0"/>
              </a:spcBef>
              <a:spcAft>
                <a:spcPts val="0"/>
              </a:spcAft>
              <a:buSzPts val="1800"/>
              <a:buChar char="●"/>
            </a:pPr>
            <a:r>
              <a:rPr lang="en" sz="1800"/>
              <a:t>Constitui</a:t>
            </a:r>
            <a:r>
              <a:rPr lang="en" sz="1800"/>
              <a:t> o que chamamos de </a:t>
            </a:r>
            <a:r>
              <a:rPr i="1" lang="en" sz="1800"/>
              <a:t>inferência estatística</a:t>
            </a:r>
            <a:r>
              <a:rPr lang="en" sz="1800"/>
              <a:t>, que consiste em inferir conclusões importantes sobre uma população a partir da análise de resultados observados em amostras aleatórias.</a:t>
            </a:r>
            <a:endParaRPr b="1" sz="1800"/>
          </a:p>
        </p:txBody>
      </p:sp>
      <p:sp>
        <p:nvSpPr>
          <p:cNvPr id="637" name="Google Shape;637;p55"/>
          <p:cNvSpPr/>
          <p:nvPr/>
        </p:nvSpPr>
        <p:spPr>
          <a:xfrm>
            <a:off x="274325" y="0"/>
            <a:ext cx="767700" cy="7677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2100">
                <a:solidFill>
                  <a:schemeClr val="lt1"/>
                </a:solidFill>
                <a:highlight>
                  <a:schemeClr val="dk1"/>
                </a:highlight>
                <a:latin typeface="Russo One"/>
                <a:ea typeface="Russo One"/>
                <a:cs typeface="Russo One"/>
                <a:sym typeface="Russo One"/>
              </a:rPr>
              <a:t>02</a:t>
            </a:r>
            <a:endParaRPr sz="2100">
              <a:solidFill>
                <a:schemeClr val="lt1"/>
              </a:solidFill>
              <a:highlight>
                <a:schemeClr val="dk1"/>
              </a:highlight>
              <a:latin typeface="Russo One"/>
              <a:ea typeface="Russo One"/>
              <a:cs typeface="Russo One"/>
              <a:sym typeface="Russo One"/>
            </a:endParaRPr>
          </a:p>
        </p:txBody>
      </p:sp>
      <p:sp>
        <p:nvSpPr>
          <p:cNvPr id="638" name="Google Shape;638;p55"/>
          <p:cNvSpPr txBox="1"/>
          <p:nvPr/>
        </p:nvSpPr>
        <p:spPr>
          <a:xfrm>
            <a:off x="1231850" y="168300"/>
            <a:ext cx="77964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600">
                <a:solidFill>
                  <a:schemeClr val="dk1"/>
                </a:solidFill>
                <a:latin typeface="Sofia Sans"/>
                <a:ea typeface="Sofia Sans"/>
                <a:cs typeface="Sofia Sans"/>
                <a:sym typeface="Sofia Sans"/>
              </a:rPr>
              <a:t>Teoria da amostragem</a:t>
            </a:r>
            <a:endParaRPr b="1" sz="1600">
              <a:solidFill>
                <a:schemeClr val="dk1"/>
              </a:solidFill>
              <a:latin typeface="Sofia Sans"/>
              <a:ea typeface="Sofia Sans"/>
              <a:cs typeface="Sofia Sans"/>
              <a:sym typeface="Sofia Sans"/>
            </a:endParaRPr>
          </a:p>
        </p:txBody>
      </p:sp>
      <p:sp>
        <p:nvSpPr>
          <p:cNvPr id="639" name="Google Shape;639;p55"/>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3" name="Shape 643"/>
        <p:cNvGrpSpPr/>
        <p:nvPr/>
      </p:nvGrpSpPr>
      <p:grpSpPr>
        <a:xfrm>
          <a:off x="0" y="0"/>
          <a:ext cx="0" cy="0"/>
          <a:chOff x="0" y="0"/>
          <a:chExt cx="0" cy="0"/>
        </a:xfrm>
      </p:grpSpPr>
      <p:sp>
        <p:nvSpPr>
          <p:cNvPr id="644" name="Google Shape;644;p56"/>
          <p:cNvSpPr txBox="1"/>
          <p:nvPr>
            <p:ph type="title"/>
          </p:nvPr>
        </p:nvSpPr>
        <p:spPr>
          <a:xfrm>
            <a:off x="234300" y="1592400"/>
            <a:ext cx="8675400" cy="7677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t>Dimensões da teoria da amostragem</a:t>
            </a:r>
            <a:endParaRPr/>
          </a:p>
        </p:txBody>
      </p:sp>
      <p:sp>
        <p:nvSpPr>
          <p:cNvPr id="645" name="Google Shape;645;p56"/>
          <p:cNvSpPr txBox="1"/>
          <p:nvPr>
            <p:ph idx="1" type="subTitle"/>
          </p:nvPr>
        </p:nvSpPr>
        <p:spPr>
          <a:xfrm>
            <a:off x="863475" y="2360100"/>
            <a:ext cx="7417500" cy="1853400"/>
          </a:xfrm>
          <a:prstGeom prst="rect">
            <a:avLst/>
          </a:prstGeom>
        </p:spPr>
        <p:txBody>
          <a:bodyPr anchorCtr="0" anchor="t" bIns="91425" lIns="91425" spcFirstLastPara="1" rIns="91425" wrap="square" tIns="91425">
            <a:noAutofit/>
          </a:bodyPr>
          <a:lstStyle/>
          <a:p>
            <a:pPr indent="-342900" lvl="0" marL="457200" rtl="0" algn="just">
              <a:spcBef>
                <a:spcPts val="0"/>
              </a:spcBef>
              <a:spcAft>
                <a:spcPts val="0"/>
              </a:spcAft>
              <a:buSzPts val="1800"/>
              <a:buChar char="●"/>
            </a:pPr>
            <a:r>
              <a:rPr lang="en" sz="1800"/>
              <a:t>Na teoria da amostragem, são consideradas duas dimensões:</a:t>
            </a:r>
            <a:endParaRPr sz="1800"/>
          </a:p>
          <a:p>
            <a:pPr indent="-342900" lvl="1" marL="914400" rtl="0" algn="just">
              <a:spcBef>
                <a:spcPts val="0"/>
              </a:spcBef>
              <a:spcAft>
                <a:spcPts val="0"/>
              </a:spcAft>
              <a:buSzPts val="1800"/>
              <a:buChar char="○"/>
            </a:pPr>
            <a:r>
              <a:rPr lang="en" sz="1800"/>
              <a:t>Composição da amostra</a:t>
            </a:r>
            <a:endParaRPr sz="1800"/>
          </a:p>
          <a:p>
            <a:pPr indent="-342900" lvl="1" marL="914400" rtl="0" algn="just">
              <a:spcBef>
                <a:spcPts val="0"/>
              </a:spcBef>
              <a:spcAft>
                <a:spcPts val="0"/>
              </a:spcAft>
              <a:buSzPts val="1800"/>
              <a:buChar char="○"/>
            </a:pPr>
            <a:r>
              <a:rPr lang="en" sz="1800"/>
              <a:t>Dimensionamento da amostra</a:t>
            </a:r>
            <a:endParaRPr sz="1800"/>
          </a:p>
        </p:txBody>
      </p:sp>
      <p:sp>
        <p:nvSpPr>
          <p:cNvPr id="646" name="Google Shape;646;p56"/>
          <p:cNvSpPr/>
          <p:nvPr/>
        </p:nvSpPr>
        <p:spPr>
          <a:xfrm>
            <a:off x="274325" y="0"/>
            <a:ext cx="767700" cy="7677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2100">
                <a:solidFill>
                  <a:schemeClr val="lt1"/>
                </a:solidFill>
                <a:highlight>
                  <a:schemeClr val="dk1"/>
                </a:highlight>
                <a:latin typeface="Russo One"/>
                <a:ea typeface="Russo One"/>
                <a:cs typeface="Russo One"/>
                <a:sym typeface="Russo One"/>
              </a:rPr>
              <a:t>02</a:t>
            </a:r>
            <a:endParaRPr sz="2100">
              <a:solidFill>
                <a:schemeClr val="lt1"/>
              </a:solidFill>
              <a:highlight>
                <a:schemeClr val="dk1"/>
              </a:highlight>
              <a:latin typeface="Russo One"/>
              <a:ea typeface="Russo One"/>
              <a:cs typeface="Russo One"/>
              <a:sym typeface="Russo One"/>
            </a:endParaRPr>
          </a:p>
        </p:txBody>
      </p:sp>
      <p:sp>
        <p:nvSpPr>
          <p:cNvPr id="647" name="Google Shape;647;p56"/>
          <p:cNvSpPr txBox="1"/>
          <p:nvPr/>
        </p:nvSpPr>
        <p:spPr>
          <a:xfrm>
            <a:off x="1231850" y="168300"/>
            <a:ext cx="77964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600">
                <a:solidFill>
                  <a:schemeClr val="dk1"/>
                </a:solidFill>
                <a:latin typeface="Sofia Sans"/>
                <a:ea typeface="Sofia Sans"/>
                <a:cs typeface="Sofia Sans"/>
                <a:sym typeface="Sofia Sans"/>
              </a:rPr>
              <a:t>Teoria da amostragem</a:t>
            </a:r>
            <a:endParaRPr b="1" sz="1600">
              <a:solidFill>
                <a:schemeClr val="dk1"/>
              </a:solidFill>
              <a:latin typeface="Sofia Sans"/>
              <a:ea typeface="Sofia Sans"/>
              <a:cs typeface="Sofia Sans"/>
              <a:sym typeface="Sofia Sans"/>
            </a:endParaRPr>
          </a:p>
        </p:txBody>
      </p:sp>
      <p:sp>
        <p:nvSpPr>
          <p:cNvPr id="648" name="Google Shape;648;p56"/>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2" name="Shape 652"/>
        <p:cNvGrpSpPr/>
        <p:nvPr/>
      </p:nvGrpSpPr>
      <p:grpSpPr>
        <a:xfrm>
          <a:off x="0" y="0"/>
          <a:ext cx="0" cy="0"/>
          <a:chOff x="0" y="0"/>
          <a:chExt cx="0" cy="0"/>
        </a:xfrm>
      </p:grpSpPr>
      <p:sp>
        <p:nvSpPr>
          <p:cNvPr id="653" name="Google Shape;653;p57"/>
          <p:cNvSpPr txBox="1"/>
          <p:nvPr>
            <p:ph type="title"/>
          </p:nvPr>
        </p:nvSpPr>
        <p:spPr>
          <a:xfrm>
            <a:off x="1450250" y="1060225"/>
            <a:ext cx="6243600" cy="30231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sz="5000"/>
              <a:t>Composição da amostra</a:t>
            </a:r>
            <a:endParaRPr sz="5000"/>
          </a:p>
        </p:txBody>
      </p:sp>
      <p:pic>
        <p:nvPicPr>
          <p:cNvPr id="654" name="Google Shape;654;p57"/>
          <p:cNvPicPr preferRelativeResize="0"/>
          <p:nvPr/>
        </p:nvPicPr>
        <p:blipFill>
          <a:blip r:embed="rId3">
            <a:alphaModFix/>
          </a:blip>
          <a:stretch>
            <a:fillRect/>
          </a:stretch>
        </p:blipFill>
        <p:spPr>
          <a:xfrm rot="-4628660">
            <a:off x="1011588" y="729993"/>
            <a:ext cx="417669" cy="432663"/>
          </a:xfrm>
          <a:prstGeom prst="rect">
            <a:avLst/>
          </a:prstGeom>
          <a:noFill/>
          <a:ln>
            <a:noFill/>
          </a:ln>
        </p:spPr>
      </p:pic>
      <p:pic>
        <p:nvPicPr>
          <p:cNvPr id="655" name="Google Shape;655;p57"/>
          <p:cNvPicPr preferRelativeResize="0"/>
          <p:nvPr/>
        </p:nvPicPr>
        <p:blipFill>
          <a:blip r:embed="rId4">
            <a:alphaModFix/>
          </a:blip>
          <a:stretch>
            <a:fillRect/>
          </a:stretch>
        </p:blipFill>
        <p:spPr>
          <a:xfrm>
            <a:off x="7319749" y="3658487"/>
            <a:ext cx="370548" cy="396251"/>
          </a:xfrm>
          <a:prstGeom prst="rect">
            <a:avLst/>
          </a:prstGeom>
          <a:noFill/>
          <a:ln>
            <a:noFill/>
          </a:ln>
        </p:spPr>
      </p:pic>
      <p:pic>
        <p:nvPicPr>
          <p:cNvPr id="656" name="Google Shape;656;p57"/>
          <p:cNvPicPr preferRelativeResize="0"/>
          <p:nvPr/>
        </p:nvPicPr>
        <p:blipFill>
          <a:blip r:embed="rId5">
            <a:alphaModFix/>
          </a:blip>
          <a:stretch>
            <a:fillRect/>
          </a:stretch>
        </p:blipFill>
        <p:spPr>
          <a:xfrm rot="5400000">
            <a:off x="6967408" y="626079"/>
            <a:ext cx="1075231" cy="1013118"/>
          </a:xfrm>
          <a:prstGeom prst="rect">
            <a:avLst/>
          </a:prstGeom>
          <a:noFill/>
          <a:ln>
            <a:noFill/>
          </a:ln>
        </p:spPr>
      </p:pic>
      <p:sp>
        <p:nvSpPr>
          <p:cNvPr id="657" name="Google Shape;657;p57"/>
          <p:cNvSpPr/>
          <p:nvPr/>
        </p:nvSpPr>
        <p:spPr>
          <a:xfrm>
            <a:off x="274325" y="0"/>
            <a:ext cx="767700" cy="7677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2100">
                <a:solidFill>
                  <a:schemeClr val="lt1"/>
                </a:solidFill>
                <a:highlight>
                  <a:schemeClr val="dk1"/>
                </a:highlight>
                <a:latin typeface="Russo One"/>
                <a:ea typeface="Russo One"/>
                <a:cs typeface="Russo One"/>
                <a:sym typeface="Russo One"/>
              </a:rPr>
              <a:t>02</a:t>
            </a:r>
            <a:endParaRPr sz="2100">
              <a:solidFill>
                <a:schemeClr val="lt1"/>
              </a:solidFill>
              <a:highlight>
                <a:schemeClr val="dk1"/>
              </a:highlight>
              <a:latin typeface="Russo One"/>
              <a:ea typeface="Russo One"/>
              <a:cs typeface="Russo One"/>
              <a:sym typeface="Russo One"/>
            </a:endParaRPr>
          </a:p>
        </p:txBody>
      </p:sp>
      <p:sp>
        <p:nvSpPr>
          <p:cNvPr id="658" name="Google Shape;658;p57"/>
          <p:cNvSpPr txBox="1"/>
          <p:nvPr/>
        </p:nvSpPr>
        <p:spPr>
          <a:xfrm>
            <a:off x="1231850" y="168300"/>
            <a:ext cx="77964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600">
                <a:solidFill>
                  <a:schemeClr val="dk1"/>
                </a:solidFill>
                <a:latin typeface="Sofia Sans"/>
                <a:ea typeface="Sofia Sans"/>
                <a:cs typeface="Sofia Sans"/>
                <a:sym typeface="Sofia Sans"/>
              </a:rPr>
              <a:t>Teoria da amostragem / Dimensões da amostragem</a:t>
            </a:r>
            <a:endParaRPr b="1" sz="1600">
              <a:solidFill>
                <a:schemeClr val="dk1"/>
              </a:solidFill>
              <a:latin typeface="Sofia Sans"/>
              <a:ea typeface="Sofia Sans"/>
              <a:cs typeface="Sofia Sans"/>
              <a:sym typeface="Sofia Sans"/>
            </a:endParaRPr>
          </a:p>
        </p:txBody>
      </p:sp>
      <p:sp>
        <p:nvSpPr>
          <p:cNvPr id="659" name="Google Shape;659;p57"/>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3" name="Shape 663"/>
        <p:cNvGrpSpPr/>
        <p:nvPr/>
      </p:nvGrpSpPr>
      <p:grpSpPr>
        <a:xfrm>
          <a:off x="0" y="0"/>
          <a:ext cx="0" cy="0"/>
          <a:chOff x="0" y="0"/>
          <a:chExt cx="0" cy="0"/>
        </a:xfrm>
      </p:grpSpPr>
      <p:sp>
        <p:nvSpPr>
          <p:cNvPr id="664" name="Google Shape;664;p58"/>
          <p:cNvSpPr txBox="1"/>
          <p:nvPr>
            <p:ph type="title"/>
          </p:nvPr>
        </p:nvSpPr>
        <p:spPr>
          <a:xfrm>
            <a:off x="234300" y="1135200"/>
            <a:ext cx="8675400" cy="7677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t>Composição da amostra</a:t>
            </a:r>
            <a:endParaRPr/>
          </a:p>
        </p:txBody>
      </p:sp>
      <p:sp>
        <p:nvSpPr>
          <p:cNvPr id="665" name="Google Shape;665;p58"/>
          <p:cNvSpPr txBox="1"/>
          <p:nvPr>
            <p:ph idx="1" type="subTitle"/>
          </p:nvPr>
        </p:nvSpPr>
        <p:spPr>
          <a:xfrm>
            <a:off x="863475" y="1902900"/>
            <a:ext cx="7417500" cy="2390100"/>
          </a:xfrm>
          <a:prstGeom prst="rect">
            <a:avLst/>
          </a:prstGeom>
        </p:spPr>
        <p:txBody>
          <a:bodyPr anchorCtr="0" anchor="t" bIns="91425" lIns="91425" spcFirstLastPara="1" rIns="91425" wrap="square" tIns="91425">
            <a:noAutofit/>
          </a:bodyPr>
          <a:lstStyle/>
          <a:p>
            <a:pPr indent="-355600" lvl="0" marL="457200" rtl="0" algn="just">
              <a:spcBef>
                <a:spcPts val="0"/>
              </a:spcBef>
              <a:spcAft>
                <a:spcPts val="0"/>
              </a:spcAft>
              <a:buSzPts val="2000"/>
              <a:buChar char="●"/>
            </a:pPr>
            <a:r>
              <a:rPr lang="en" sz="1800"/>
              <a:t>A amostragem aleatória é também referida como amostragem probabilística, porque todos os elementos da população tem probabilidade conhecida de pertencer à amostra;</a:t>
            </a:r>
            <a:endParaRPr sz="1800"/>
          </a:p>
          <a:p>
            <a:pPr indent="-355600" lvl="0" marL="457200" rtl="0" algn="just">
              <a:spcBef>
                <a:spcPts val="0"/>
              </a:spcBef>
              <a:spcAft>
                <a:spcPts val="0"/>
              </a:spcAft>
              <a:buSzPts val="2000"/>
              <a:buChar char="●"/>
            </a:pPr>
            <a:r>
              <a:rPr lang="en" sz="1800"/>
              <a:t>Enquanto na amostragem não aleatória, ou não probabilística, os elementos da população são selecionados considerando outros critérios que não são probabilísticos, como seleção por conveniência.</a:t>
            </a:r>
            <a:endParaRPr sz="1800"/>
          </a:p>
        </p:txBody>
      </p:sp>
      <p:sp>
        <p:nvSpPr>
          <p:cNvPr id="666" name="Google Shape;666;p58"/>
          <p:cNvSpPr/>
          <p:nvPr/>
        </p:nvSpPr>
        <p:spPr>
          <a:xfrm>
            <a:off x="274325" y="0"/>
            <a:ext cx="767700" cy="7677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2100">
                <a:solidFill>
                  <a:schemeClr val="lt1"/>
                </a:solidFill>
                <a:highlight>
                  <a:schemeClr val="dk1"/>
                </a:highlight>
                <a:latin typeface="Russo One"/>
                <a:ea typeface="Russo One"/>
                <a:cs typeface="Russo One"/>
                <a:sym typeface="Russo One"/>
              </a:rPr>
              <a:t>02</a:t>
            </a:r>
            <a:endParaRPr sz="2100">
              <a:solidFill>
                <a:schemeClr val="lt1"/>
              </a:solidFill>
              <a:highlight>
                <a:schemeClr val="dk1"/>
              </a:highlight>
              <a:latin typeface="Russo One"/>
              <a:ea typeface="Russo One"/>
              <a:cs typeface="Russo One"/>
              <a:sym typeface="Russo One"/>
            </a:endParaRPr>
          </a:p>
        </p:txBody>
      </p:sp>
      <p:sp>
        <p:nvSpPr>
          <p:cNvPr id="667" name="Google Shape;667;p58"/>
          <p:cNvSpPr txBox="1"/>
          <p:nvPr/>
        </p:nvSpPr>
        <p:spPr>
          <a:xfrm>
            <a:off x="1231850" y="168300"/>
            <a:ext cx="77964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600">
                <a:solidFill>
                  <a:schemeClr val="dk1"/>
                </a:solidFill>
                <a:latin typeface="Sofia Sans"/>
                <a:ea typeface="Sofia Sans"/>
                <a:cs typeface="Sofia Sans"/>
                <a:sym typeface="Sofia Sans"/>
              </a:rPr>
              <a:t>Teoria da amostragem / Dimensões da amostragem</a:t>
            </a:r>
            <a:endParaRPr b="1" sz="1600">
              <a:solidFill>
                <a:schemeClr val="dk1"/>
              </a:solidFill>
              <a:latin typeface="Sofia Sans"/>
              <a:ea typeface="Sofia Sans"/>
              <a:cs typeface="Sofia Sans"/>
              <a:sym typeface="Sofia Sans"/>
            </a:endParaRPr>
          </a:p>
        </p:txBody>
      </p:sp>
      <p:sp>
        <p:nvSpPr>
          <p:cNvPr id="668" name="Google Shape;668;p58"/>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2" name="Shape 672"/>
        <p:cNvGrpSpPr/>
        <p:nvPr/>
      </p:nvGrpSpPr>
      <p:grpSpPr>
        <a:xfrm>
          <a:off x="0" y="0"/>
          <a:ext cx="0" cy="0"/>
          <a:chOff x="0" y="0"/>
          <a:chExt cx="0" cy="0"/>
        </a:xfrm>
      </p:grpSpPr>
      <p:sp>
        <p:nvSpPr>
          <p:cNvPr id="673" name="Google Shape;673;p59"/>
          <p:cNvSpPr txBox="1"/>
          <p:nvPr>
            <p:ph idx="4" type="title"/>
          </p:nvPr>
        </p:nvSpPr>
        <p:spPr>
          <a:xfrm>
            <a:off x="720000" y="749825"/>
            <a:ext cx="77040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Composição da amostra</a:t>
            </a:r>
            <a:endParaRPr/>
          </a:p>
        </p:txBody>
      </p:sp>
      <p:sp>
        <p:nvSpPr>
          <p:cNvPr id="674" name="Google Shape;674;p59"/>
          <p:cNvSpPr txBox="1"/>
          <p:nvPr>
            <p:ph type="title"/>
          </p:nvPr>
        </p:nvSpPr>
        <p:spPr>
          <a:xfrm>
            <a:off x="872400" y="1622475"/>
            <a:ext cx="7551600" cy="5727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Métodos probabilísticos</a:t>
            </a:r>
            <a:endParaRPr/>
          </a:p>
        </p:txBody>
      </p:sp>
      <p:sp>
        <p:nvSpPr>
          <p:cNvPr id="675" name="Google Shape;675;p59"/>
          <p:cNvSpPr txBox="1"/>
          <p:nvPr>
            <p:ph idx="1" type="subTitle"/>
          </p:nvPr>
        </p:nvSpPr>
        <p:spPr>
          <a:xfrm>
            <a:off x="872400" y="2195175"/>
            <a:ext cx="7551600" cy="19563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SzPts val="1800"/>
              <a:buFont typeface="Arial"/>
              <a:buChar char="●"/>
            </a:pPr>
            <a:r>
              <a:rPr lang="en" sz="1800"/>
              <a:t>Aleatória simples</a:t>
            </a:r>
            <a:endParaRPr sz="1800"/>
          </a:p>
          <a:p>
            <a:pPr indent="-342900" lvl="0" marL="457200" rtl="0" algn="l">
              <a:spcBef>
                <a:spcPts val="0"/>
              </a:spcBef>
              <a:spcAft>
                <a:spcPts val="0"/>
              </a:spcAft>
              <a:buSzPts val="1800"/>
              <a:buChar char="●"/>
            </a:pPr>
            <a:r>
              <a:rPr lang="en" sz="1800"/>
              <a:t>Sistemática</a:t>
            </a:r>
            <a:endParaRPr sz="1800"/>
          </a:p>
          <a:p>
            <a:pPr indent="-342900" lvl="0" marL="457200" rtl="0" algn="l">
              <a:spcBef>
                <a:spcPts val="0"/>
              </a:spcBef>
              <a:spcAft>
                <a:spcPts val="0"/>
              </a:spcAft>
              <a:buSzPts val="1800"/>
              <a:buChar char="●"/>
            </a:pPr>
            <a:r>
              <a:rPr lang="en" sz="1800"/>
              <a:t>Estratificada</a:t>
            </a:r>
            <a:endParaRPr sz="1800"/>
          </a:p>
          <a:p>
            <a:pPr indent="-342900" lvl="0" marL="457200" rtl="0" algn="l">
              <a:spcBef>
                <a:spcPts val="0"/>
              </a:spcBef>
              <a:spcAft>
                <a:spcPts val="0"/>
              </a:spcAft>
              <a:buSzPts val="1800"/>
              <a:buChar char="●"/>
            </a:pPr>
            <a:r>
              <a:rPr lang="en" sz="1800"/>
              <a:t>Por conglomerados</a:t>
            </a:r>
            <a:endParaRPr sz="1800"/>
          </a:p>
          <a:p>
            <a:pPr indent="-342900" lvl="0" marL="457200" rtl="0" algn="l">
              <a:spcBef>
                <a:spcPts val="0"/>
              </a:spcBef>
              <a:spcAft>
                <a:spcPts val="0"/>
              </a:spcAft>
              <a:buSzPts val="1800"/>
              <a:buChar char="●"/>
            </a:pPr>
            <a:r>
              <a:rPr lang="en" sz="1800"/>
              <a:t>Por áreas</a:t>
            </a:r>
            <a:endParaRPr sz="1800"/>
          </a:p>
        </p:txBody>
      </p:sp>
      <p:cxnSp>
        <p:nvCxnSpPr>
          <p:cNvPr id="676" name="Google Shape;676;p59"/>
          <p:cNvCxnSpPr>
            <a:stCxn id="674" idx="2"/>
            <a:endCxn id="675" idx="0"/>
          </p:cNvCxnSpPr>
          <p:nvPr/>
        </p:nvCxnSpPr>
        <p:spPr>
          <a:xfrm>
            <a:off x="4648200" y="2195175"/>
            <a:ext cx="0" cy="0"/>
          </a:xfrm>
          <a:prstGeom prst="straightConnector1">
            <a:avLst/>
          </a:prstGeom>
          <a:noFill/>
          <a:ln cap="flat" cmpd="sng" w="9525">
            <a:solidFill>
              <a:schemeClr val="dk1"/>
            </a:solidFill>
            <a:prstDash val="solid"/>
            <a:round/>
            <a:headEnd len="med" w="med" type="none"/>
            <a:tailEnd len="med" w="med" type="none"/>
          </a:ln>
        </p:spPr>
      </p:cxnSp>
      <p:cxnSp>
        <p:nvCxnSpPr>
          <p:cNvPr id="677" name="Google Shape;677;p59"/>
          <p:cNvCxnSpPr>
            <a:stCxn id="678" idx="2"/>
            <a:endCxn id="679" idx="0"/>
          </p:cNvCxnSpPr>
          <p:nvPr/>
        </p:nvCxnSpPr>
        <p:spPr>
          <a:xfrm>
            <a:off x="6510444" y="2195175"/>
            <a:ext cx="0" cy="0"/>
          </a:xfrm>
          <a:prstGeom prst="straightConnector1">
            <a:avLst/>
          </a:prstGeom>
          <a:noFill/>
          <a:ln cap="flat" cmpd="sng" w="9525">
            <a:solidFill>
              <a:schemeClr val="dk1"/>
            </a:solidFill>
            <a:prstDash val="solid"/>
            <a:round/>
            <a:headEnd len="med" w="med" type="none"/>
            <a:tailEnd len="med" w="med" type="none"/>
          </a:ln>
        </p:spPr>
      </p:cxnSp>
      <p:sp>
        <p:nvSpPr>
          <p:cNvPr id="680" name="Google Shape;680;p59"/>
          <p:cNvSpPr/>
          <p:nvPr/>
        </p:nvSpPr>
        <p:spPr>
          <a:xfrm>
            <a:off x="274325" y="0"/>
            <a:ext cx="767700" cy="7677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2100">
                <a:solidFill>
                  <a:schemeClr val="lt1"/>
                </a:solidFill>
                <a:highlight>
                  <a:schemeClr val="dk1"/>
                </a:highlight>
                <a:latin typeface="Russo One"/>
                <a:ea typeface="Russo One"/>
                <a:cs typeface="Russo One"/>
                <a:sym typeface="Russo One"/>
              </a:rPr>
              <a:t>02</a:t>
            </a:r>
            <a:endParaRPr sz="2100">
              <a:solidFill>
                <a:schemeClr val="lt1"/>
              </a:solidFill>
              <a:highlight>
                <a:schemeClr val="dk1"/>
              </a:highlight>
              <a:latin typeface="Russo One"/>
              <a:ea typeface="Russo One"/>
              <a:cs typeface="Russo One"/>
              <a:sym typeface="Russo One"/>
            </a:endParaRPr>
          </a:p>
        </p:txBody>
      </p:sp>
      <p:sp>
        <p:nvSpPr>
          <p:cNvPr id="681" name="Google Shape;681;p59"/>
          <p:cNvSpPr txBox="1"/>
          <p:nvPr/>
        </p:nvSpPr>
        <p:spPr>
          <a:xfrm>
            <a:off x="1231850" y="168300"/>
            <a:ext cx="77964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600">
                <a:solidFill>
                  <a:schemeClr val="dk1"/>
                </a:solidFill>
                <a:latin typeface="Sofia Sans"/>
                <a:ea typeface="Sofia Sans"/>
                <a:cs typeface="Sofia Sans"/>
                <a:sym typeface="Sofia Sans"/>
              </a:rPr>
              <a:t>Teoria da amostragem / Dimensões da amostragem</a:t>
            </a:r>
            <a:endParaRPr b="1" sz="1600">
              <a:solidFill>
                <a:schemeClr val="dk1"/>
              </a:solidFill>
              <a:latin typeface="Sofia Sans"/>
              <a:ea typeface="Sofia Sans"/>
              <a:cs typeface="Sofia Sans"/>
              <a:sym typeface="Sofia Sans"/>
            </a:endParaRPr>
          </a:p>
        </p:txBody>
      </p:sp>
      <p:sp>
        <p:nvSpPr>
          <p:cNvPr id="682" name="Google Shape;682;p59"/>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6" name="Shape 686"/>
        <p:cNvGrpSpPr/>
        <p:nvPr/>
      </p:nvGrpSpPr>
      <p:grpSpPr>
        <a:xfrm>
          <a:off x="0" y="0"/>
          <a:ext cx="0" cy="0"/>
          <a:chOff x="0" y="0"/>
          <a:chExt cx="0" cy="0"/>
        </a:xfrm>
      </p:grpSpPr>
      <p:sp>
        <p:nvSpPr>
          <p:cNvPr id="687" name="Google Shape;687;p60"/>
          <p:cNvSpPr txBox="1"/>
          <p:nvPr>
            <p:ph type="title"/>
          </p:nvPr>
        </p:nvSpPr>
        <p:spPr>
          <a:xfrm>
            <a:off x="234300" y="1135200"/>
            <a:ext cx="8675400" cy="7677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t>Métodos probabilísticos</a:t>
            </a:r>
            <a:endParaRPr/>
          </a:p>
        </p:txBody>
      </p:sp>
      <p:sp>
        <p:nvSpPr>
          <p:cNvPr id="688" name="Google Shape;688;p60"/>
          <p:cNvSpPr txBox="1"/>
          <p:nvPr>
            <p:ph idx="1" type="subTitle"/>
          </p:nvPr>
        </p:nvSpPr>
        <p:spPr>
          <a:xfrm>
            <a:off x="863475" y="1902900"/>
            <a:ext cx="7417500" cy="2134500"/>
          </a:xfrm>
          <a:prstGeom prst="rect">
            <a:avLst/>
          </a:prstGeom>
        </p:spPr>
        <p:txBody>
          <a:bodyPr anchorCtr="0" anchor="t" bIns="91425" lIns="91425" spcFirstLastPara="1" rIns="91425" wrap="square" tIns="91425">
            <a:noAutofit/>
          </a:bodyPr>
          <a:lstStyle/>
          <a:p>
            <a:pPr indent="-355600" lvl="0" marL="457200" rtl="0" algn="just">
              <a:spcBef>
                <a:spcPts val="0"/>
              </a:spcBef>
              <a:spcAft>
                <a:spcPts val="0"/>
              </a:spcAft>
              <a:buSzPts val="2000"/>
              <a:buChar char="●"/>
            </a:pPr>
            <a:r>
              <a:rPr lang="en" sz="1800"/>
              <a:t>A amostragem probabilística é aquela que garante que cada elemento da população tenha </a:t>
            </a:r>
            <a:r>
              <a:rPr lang="en" sz="1800"/>
              <a:t>probabilidade</a:t>
            </a:r>
            <a:r>
              <a:rPr lang="en" sz="1800"/>
              <a:t> de pertencer à amostra;</a:t>
            </a:r>
            <a:endParaRPr sz="1800"/>
          </a:p>
          <a:p>
            <a:pPr indent="-355600" lvl="0" marL="457200" rtl="0" algn="just">
              <a:spcBef>
                <a:spcPts val="0"/>
              </a:spcBef>
              <a:spcAft>
                <a:spcPts val="0"/>
              </a:spcAft>
              <a:buSzPts val="2000"/>
              <a:buChar char="●"/>
            </a:pPr>
            <a:r>
              <a:rPr lang="en" sz="1800"/>
              <a:t>Para que isso ocorra, é necessário que a amostra seja selecionada por sorteio não viciado, ou seja, exige-se aleatoriedade.</a:t>
            </a:r>
            <a:endParaRPr sz="1800"/>
          </a:p>
        </p:txBody>
      </p:sp>
      <p:sp>
        <p:nvSpPr>
          <p:cNvPr id="689" name="Google Shape;689;p60"/>
          <p:cNvSpPr/>
          <p:nvPr/>
        </p:nvSpPr>
        <p:spPr>
          <a:xfrm>
            <a:off x="274325" y="0"/>
            <a:ext cx="767700" cy="7677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2100">
                <a:solidFill>
                  <a:schemeClr val="lt1"/>
                </a:solidFill>
                <a:highlight>
                  <a:schemeClr val="dk1"/>
                </a:highlight>
                <a:latin typeface="Russo One"/>
                <a:ea typeface="Russo One"/>
                <a:cs typeface="Russo One"/>
                <a:sym typeface="Russo One"/>
              </a:rPr>
              <a:t>02</a:t>
            </a:r>
            <a:endParaRPr sz="2100">
              <a:solidFill>
                <a:schemeClr val="lt1"/>
              </a:solidFill>
              <a:highlight>
                <a:schemeClr val="dk1"/>
              </a:highlight>
              <a:latin typeface="Russo One"/>
              <a:ea typeface="Russo One"/>
              <a:cs typeface="Russo One"/>
              <a:sym typeface="Russo One"/>
            </a:endParaRPr>
          </a:p>
        </p:txBody>
      </p:sp>
      <p:sp>
        <p:nvSpPr>
          <p:cNvPr id="690" name="Google Shape;690;p60"/>
          <p:cNvSpPr txBox="1"/>
          <p:nvPr/>
        </p:nvSpPr>
        <p:spPr>
          <a:xfrm>
            <a:off x="1231850" y="168300"/>
            <a:ext cx="77964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600">
                <a:solidFill>
                  <a:schemeClr val="dk1"/>
                </a:solidFill>
                <a:latin typeface="Sofia Sans"/>
                <a:ea typeface="Sofia Sans"/>
                <a:cs typeface="Sofia Sans"/>
                <a:sym typeface="Sofia Sans"/>
              </a:rPr>
              <a:t>Teoria da amostragem / Dimensões da amostragem / Composição da amostra</a:t>
            </a:r>
            <a:endParaRPr b="1" sz="1600">
              <a:solidFill>
                <a:schemeClr val="dk1"/>
              </a:solidFill>
              <a:latin typeface="Sofia Sans"/>
              <a:ea typeface="Sofia Sans"/>
              <a:cs typeface="Sofia Sans"/>
              <a:sym typeface="Sofia Sans"/>
            </a:endParaRPr>
          </a:p>
        </p:txBody>
      </p:sp>
      <p:sp>
        <p:nvSpPr>
          <p:cNvPr id="691" name="Google Shape;691;p60"/>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5" name="Shape 695"/>
        <p:cNvGrpSpPr/>
        <p:nvPr/>
      </p:nvGrpSpPr>
      <p:grpSpPr>
        <a:xfrm>
          <a:off x="0" y="0"/>
          <a:ext cx="0" cy="0"/>
          <a:chOff x="0" y="0"/>
          <a:chExt cx="0" cy="0"/>
        </a:xfrm>
      </p:grpSpPr>
      <p:sp>
        <p:nvSpPr>
          <p:cNvPr id="696" name="Google Shape;696;p61"/>
          <p:cNvSpPr txBox="1"/>
          <p:nvPr>
            <p:ph idx="4" type="title"/>
          </p:nvPr>
        </p:nvSpPr>
        <p:spPr>
          <a:xfrm>
            <a:off x="720000" y="749825"/>
            <a:ext cx="77040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Métodos probabilísticos</a:t>
            </a:r>
            <a:endParaRPr/>
          </a:p>
        </p:txBody>
      </p:sp>
      <p:sp>
        <p:nvSpPr>
          <p:cNvPr id="697" name="Google Shape;697;p61"/>
          <p:cNvSpPr txBox="1"/>
          <p:nvPr>
            <p:ph type="title"/>
          </p:nvPr>
        </p:nvSpPr>
        <p:spPr>
          <a:xfrm>
            <a:off x="872400" y="1622475"/>
            <a:ext cx="3522300" cy="5727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Vantagens</a:t>
            </a:r>
            <a:endParaRPr/>
          </a:p>
        </p:txBody>
      </p:sp>
      <p:sp>
        <p:nvSpPr>
          <p:cNvPr id="698" name="Google Shape;698;p61"/>
          <p:cNvSpPr txBox="1"/>
          <p:nvPr>
            <p:ph idx="2" type="title"/>
          </p:nvPr>
        </p:nvSpPr>
        <p:spPr>
          <a:xfrm>
            <a:off x="4749294" y="1622475"/>
            <a:ext cx="3522300" cy="5727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Desvantagens</a:t>
            </a:r>
            <a:endParaRPr/>
          </a:p>
        </p:txBody>
      </p:sp>
      <p:sp>
        <p:nvSpPr>
          <p:cNvPr id="699" name="Google Shape;699;p61"/>
          <p:cNvSpPr txBox="1"/>
          <p:nvPr>
            <p:ph idx="1" type="subTitle"/>
          </p:nvPr>
        </p:nvSpPr>
        <p:spPr>
          <a:xfrm>
            <a:off x="872400" y="2195175"/>
            <a:ext cx="3522300" cy="2453700"/>
          </a:xfrm>
          <a:prstGeom prst="rect">
            <a:avLst/>
          </a:prstGeom>
        </p:spPr>
        <p:txBody>
          <a:bodyPr anchorCtr="0" anchor="t" bIns="91425" lIns="91425" spcFirstLastPara="1" rIns="91425" wrap="square" tIns="91425">
            <a:noAutofit/>
          </a:bodyPr>
          <a:lstStyle/>
          <a:p>
            <a:pPr indent="-342900" lvl="0" marL="457200" rtl="0" algn="just">
              <a:spcBef>
                <a:spcPts val="0"/>
              </a:spcBef>
              <a:spcAft>
                <a:spcPts val="0"/>
              </a:spcAft>
              <a:buSzPts val="1800"/>
              <a:buChar char="●"/>
            </a:pPr>
            <a:r>
              <a:rPr lang="en" sz="1800"/>
              <a:t>Redução do viés na seleção da amostra;</a:t>
            </a:r>
            <a:endParaRPr sz="1800"/>
          </a:p>
          <a:p>
            <a:pPr indent="-342900" lvl="0" marL="457200" rtl="0" algn="just">
              <a:spcBef>
                <a:spcPts val="0"/>
              </a:spcBef>
              <a:spcAft>
                <a:spcPts val="0"/>
              </a:spcAft>
              <a:buSzPts val="1800"/>
              <a:buChar char="●"/>
            </a:pPr>
            <a:r>
              <a:rPr lang="en" sz="1800"/>
              <a:t>Representatividade estatística;</a:t>
            </a:r>
            <a:endParaRPr sz="1800"/>
          </a:p>
          <a:p>
            <a:pPr indent="-342900" lvl="0" marL="457200" rtl="0" algn="just">
              <a:spcBef>
                <a:spcPts val="0"/>
              </a:spcBef>
              <a:spcAft>
                <a:spcPts val="0"/>
              </a:spcAft>
              <a:buSzPts val="1800"/>
              <a:buChar char="●"/>
            </a:pPr>
            <a:r>
              <a:rPr lang="en" sz="1800"/>
              <a:t>Podem resultar em estimativas mais precisas e confiáveis.</a:t>
            </a:r>
            <a:endParaRPr sz="1800"/>
          </a:p>
        </p:txBody>
      </p:sp>
      <p:sp>
        <p:nvSpPr>
          <p:cNvPr id="700" name="Google Shape;700;p61"/>
          <p:cNvSpPr txBox="1"/>
          <p:nvPr>
            <p:ph idx="3" type="subTitle"/>
          </p:nvPr>
        </p:nvSpPr>
        <p:spPr>
          <a:xfrm>
            <a:off x="4749300" y="2195175"/>
            <a:ext cx="3522300" cy="2453700"/>
          </a:xfrm>
          <a:prstGeom prst="rect">
            <a:avLst/>
          </a:prstGeom>
        </p:spPr>
        <p:txBody>
          <a:bodyPr anchorCtr="0" anchor="t" bIns="91425" lIns="91425" spcFirstLastPara="1" rIns="91425" wrap="square" tIns="91425">
            <a:noAutofit/>
          </a:bodyPr>
          <a:lstStyle/>
          <a:p>
            <a:pPr indent="-342900" lvl="0" marL="457200" rtl="0" algn="just">
              <a:spcBef>
                <a:spcPts val="0"/>
              </a:spcBef>
              <a:spcAft>
                <a:spcPts val="0"/>
              </a:spcAft>
              <a:buSzPts val="1800"/>
              <a:buFont typeface="Arial"/>
              <a:buChar char="●"/>
            </a:pPr>
            <a:r>
              <a:rPr lang="en" sz="1800"/>
              <a:t>É necessário conhecer e definir bem a população de interesse;</a:t>
            </a:r>
            <a:endParaRPr sz="1800"/>
          </a:p>
          <a:p>
            <a:pPr indent="-342900" lvl="0" marL="457200" rtl="0" algn="just">
              <a:spcBef>
                <a:spcPts val="0"/>
              </a:spcBef>
              <a:spcAft>
                <a:spcPts val="0"/>
              </a:spcAft>
              <a:buSzPts val="1800"/>
              <a:buChar char="●"/>
            </a:pPr>
            <a:r>
              <a:rPr lang="en" sz="1800"/>
              <a:t>Tende a ser pouco atualizada para mudanças de nomes ou mudanças geográficas;</a:t>
            </a:r>
            <a:endParaRPr sz="1800"/>
          </a:p>
          <a:p>
            <a:pPr indent="-342900" lvl="0" marL="457200" rtl="0" algn="just">
              <a:spcBef>
                <a:spcPts val="0"/>
              </a:spcBef>
              <a:spcAft>
                <a:spcPts val="0"/>
              </a:spcAft>
              <a:buSzPts val="1800"/>
              <a:buChar char="●"/>
            </a:pPr>
            <a:r>
              <a:rPr lang="en" sz="1800"/>
              <a:t>Há situações em que é impossível o uso.</a:t>
            </a:r>
            <a:endParaRPr sz="1800"/>
          </a:p>
        </p:txBody>
      </p:sp>
      <p:cxnSp>
        <p:nvCxnSpPr>
          <p:cNvPr id="701" name="Google Shape;701;p61"/>
          <p:cNvCxnSpPr>
            <a:stCxn id="697" idx="2"/>
            <a:endCxn id="699" idx="0"/>
          </p:cNvCxnSpPr>
          <p:nvPr/>
        </p:nvCxnSpPr>
        <p:spPr>
          <a:xfrm>
            <a:off x="2633550" y="2195175"/>
            <a:ext cx="0" cy="0"/>
          </a:xfrm>
          <a:prstGeom prst="straightConnector1">
            <a:avLst/>
          </a:prstGeom>
          <a:noFill/>
          <a:ln cap="flat" cmpd="sng" w="9525">
            <a:solidFill>
              <a:schemeClr val="dk1"/>
            </a:solidFill>
            <a:prstDash val="solid"/>
            <a:round/>
            <a:headEnd len="med" w="med" type="none"/>
            <a:tailEnd len="med" w="med" type="none"/>
          </a:ln>
        </p:spPr>
      </p:cxnSp>
      <p:cxnSp>
        <p:nvCxnSpPr>
          <p:cNvPr id="702" name="Google Shape;702;p61"/>
          <p:cNvCxnSpPr>
            <a:stCxn id="698" idx="2"/>
            <a:endCxn id="700" idx="0"/>
          </p:cNvCxnSpPr>
          <p:nvPr/>
        </p:nvCxnSpPr>
        <p:spPr>
          <a:xfrm>
            <a:off x="6510444" y="2195175"/>
            <a:ext cx="0" cy="0"/>
          </a:xfrm>
          <a:prstGeom prst="straightConnector1">
            <a:avLst/>
          </a:prstGeom>
          <a:noFill/>
          <a:ln cap="flat" cmpd="sng" w="9525">
            <a:solidFill>
              <a:schemeClr val="dk1"/>
            </a:solidFill>
            <a:prstDash val="solid"/>
            <a:round/>
            <a:headEnd len="med" w="med" type="none"/>
            <a:tailEnd len="med" w="med" type="none"/>
          </a:ln>
        </p:spPr>
      </p:cxnSp>
      <p:sp>
        <p:nvSpPr>
          <p:cNvPr id="703" name="Google Shape;703;p61"/>
          <p:cNvSpPr/>
          <p:nvPr/>
        </p:nvSpPr>
        <p:spPr>
          <a:xfrm>
            <a:off x="274325" y="0"/>
            <a:ext cx="767700" cy="7677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2100">
                <a:solidFill>
                  <a:schemeClr val="lt1"/>
                </a:solidFill>
                <a:highlight>
                  <a:schemeClr val="dk1"/>
                </a:highlight>
                <a:latin typeface="Russo One"/>
                <a:ea typeface="Russo One"/>
                <a:cs typeface="Russo One"/>
                <a:sym typeface="Russo One"/>
              </a:rPr>
              <a:t>02</a:t>
            </a:r>
            <a:endParaRPr sz="2100">
              <a:solidFill>
                <a:schemeClr val="lt1"/>
              </a:solidFill>
              <a:highlight>
                <a:schemeClr val="dk1"/>
              </a:highlight>
              <a:latin typeface="Russo One"/>
              <a:ea typeface="Russo One"/>
              <a:cs typeface="Russo One"/>
              <a:sym typeface="Russo One"/>
            </a:endParaRPr>
          </a:p>
        </p:txBody>
      </p:sp>
      <p:sp>
        <p:nvSpPr>
          <p:cNvPr id="704" name="Google Shape;704;p61"/>
          <p:cNvSpPr txBox="1"/>
          <p:nvPr/>
        </p:nvSpPr>
        <p:spPr>
          <a:xfrm>
            <a:off x="1231850" y="168300"/>
            <a:ext cx="77964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600">
                <a:solidFill>
                  <a:schemeClr val="dk1"/>
                </a:solidFill>
                <a:latin typeface="Sofia Sans"/>
                <a:ea typeface="Sofia Sans"/>
                <a:cs typeface="Sofia Sans"/>
                <a:sym typeface="Sofia Sans"/>
              </a:rPr>
              <a:t>Teoria da amostragem / Dimensões da amostragem / Composição da amostra</a:t>
            </a:r>
            <a:endParaRPr b="1" sz="1600">
              <a:solidFill>
                <a:schemeClr val="dk1"/>
              </a:solidFill>
              <a:latin typeface="Sofia Sans"/>
              <a:ea typeface="Sofia Sans"/>
              <a:cs typeface="Sofia Sans"/>
              <a:sym typeface="Sofia Sans"/>
            </a:endParaRPr>
          </a:p>
        </p:txBody>
      </p:sp>
      <p:sp>
        <p:nvSpPr>
          <p:cNvPr id="705" name="Google Shape;705;p61"/>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6" name="Shape 236"/>
        <p:cNvGrpSpPr/>
        <p:nvPr/>
      </p:nvGrpSpPr>
      <p:grpSpPr>
        <a:xfrm>
          <a:off x="0" y="0"/>
          <a:ext cx="0" cy="0"/>
          <a:chOff x="0" y="0"/>
          <a:chExt cx="0" cy="0"/>
        </a:xfrm>
      </p:grpSpPr>
      <p:pic>
        <p:nvPicPr>
          <p:cNvPr id="237" name="Google Shape;237;p26"/>
          <p:cNvPicPr preferRelativeResize="0"/>
          <p:nvPr/>
        </p:nvPicPr>
        <p:blipFill>
          <a:blip r:embed="rId3">
            <a:alphaModFix/>
          </a:blip>
          <a:stretch>
            <a:fillRect/>
          </a:stretch>
        </p:blipFill>
        <p:spPr>
          <a:xfrm rot="-1232271">
            <a:off x="6849225" y="3498475"/>
            <a:ext cx="2489525" cy="2489525"/>
          </a:xfrm>
          <a:prstGeom prst="rect">
            <a:avLst/>
          </a:prstGeom>
          <a:noFill/>
          <a:ln>
            <a:noFill/>
          </a:ln>
        </p:spPr>
      </p:pic>
      <p:sp>
        <p:nvSpPr>
          <p:cNvPr id="238" name="Google Shape;238;p26"/>
          <p:cNvSpPr txBox="1"/>
          <p:nvPr>
            <p:ph type="title"/>
          </p:nvPr>
        </p:nvSpPr>
        <p:spPr>
          <a:xfrm>
            <a:off x="2066625" y="1134325"/>
            <a:ext cx="5011200" cy="7677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t>Teste de sabor</a:t>
            </a:r>
            <a:endParaRPr/>
          </a:p>
        </p:txBody>
      </p:sp>
      <p:sp>
        <p:nvSpPr>
          <p:cNvPr id="239" name="Google Shape;239;p26"/>
          <p:cNvSpPr txBox="1"/>
          <p:nvPr>
            <p:ph idx="1" type="subTitle"/>
          </p:nvPr>
        </p:nvSpPr>
        <p:spPr>
          <a:xfrm>
            <a:off x="863475" y="1902900"/>
            <a:ext cx="7417500" cy="1947300"/>
          </a:xfrm>
          <a:prstGeom prst="rect">
            <a:avLst/>
          </a:prstGeom>
        </p:spPr>
        <p:txBody>
          <a:bodyPr anchorCtr="0" anchor="t" bIns="91425" lIns="91425" spcFirstLastPara="1" rIns="91425" wrap="square" tIns="91425">
            <a:noAutofit/>
          </a:bodyPr>
          <a:lstStyle/>
          <a:p>
            <a:pPr indent="-355600" lvl="0" marL="457200" rtl="0" algn="just">
              <a:spcBef>
                <a:spcPts val="0"/>
              </a:spcBef>
              <a:spcAft>
                <a:spcPts val="0"/>
              </a:spcAft>
              <a:buSzPts val="2000"/>
              <a:buChar char="●"/>
            </a:pPr>
            <a:r>
              <a:rPr lang="en" sz="1800"/>
              <a:t>A D&amp;D é a distribuidora líder no mercado de doces e chocolates. Seu principal produto é um chiclete amplamente conhecido por ter um sabor super duradouro;</a:t>
            </a:r>
            <a:endParaRPr sz="1800"/>
          </a:p>
        </p:txBody>
      </p:sp>
      <p:pic>
        <p:nvPicPr>
          <p:cNvPr id="240" name="Google Shape;240;p26"/>
          <p:cNvPicPr preferRelativeResize="0"/>
          <p:nvPr/>
        </p:nvPicPr>
        <p:blipFill>
          <a:blip r:embed="rId4">
            <a:alphaModFix/>
          </a:blip>
          <a:stretch>
            <a:fillRect/>
          </a:stretch>
        </p:blipFill>
        <p:spPr>
          <a:xfrm rot="5893273">
            <a:off x="462388" y="4108562"/>
            <a:ext cx="1835175" cy="1841623"/>
          </a:xfrm>
          <a:prstGeom prst="rect">
            <a:avLst/>
          </a:prstGeom>
          <a:noFill/>
          <a:ln>
            <a:noFill/>
          </a:ln>
        </p:spPr>
      </p:pic>
      <p:sp>
        <p:nvSpPr>
          <p:cNvPr id="241" name="Google Shape;241;p26"/>
          <p:cNvSpPr/>
          <p:nvPr/>
        </p:nvSpPr>
        <p:spPr>
          <a:xfrm>
            <a:off x="274325" y="0"/>
            <a:ext cx="767700" cy="7677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2100">
                <a:solidFill>
                  <a:schemeClr val="lt1"/>
                </a:solidFill>
                <a:highlight>
                  <a:schemeClr val="dk1"/>
                </a:highlight>
                <a:latin typeface="Russo One"/>
                <a:ea typeface="Russo One"/>
                <a:cs typeface="Russo One"/>
                <a:sym typeface="Russo One"/>
              </a:rPr>
              <a:t>01</a:t>
            </a:r>
            <a:endParaRPr sz="2100">
              <a:solidFill>
                <a:schemeClr val="lt1"/>
              </a:solidFill>
              <a:highlight>
                <a:schemeClr val="dk1"/>
              </a:highlight>
              <a:latin typeface="Russo One"/>
              <a:ea typeface="Russo One"/>
              <a:cs typeface="Russo One"/>
              <a:sym typeface="Russo One"/>
            </a:endParaRPr>
          </a:p>
        </p:txBody>
      </p:sp>
      <p:sp>
        <p:nvSpPr>
          <p:cNvPr id="242" name="Google Shape;242;p26"/>
          <p:cNvSpPr txBox="1"/>
          <p:nvPr/>
        </p:nvSpPr>
        <p:spPr>
          <a:xfrm>
            <a:off x="1245275" y="153000"/>
            <a:ext cx="77964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800">
                <a:solidFill>
                  <a:schemeClr val="dk1"/>
                </a:solidFill>
                <a:latin typeface="Sofia Sans"/>
                <a:ea typeface="Sofia Sans"/>
                <a:cs typeface="Sofia Sans"/>
                <a:sym typeface="Sofia Sans"/>
              </a:rPr>
              <a:t>O teste de sabor da D&amp;D</a:t>
            </a:r>
            <a:endParaRPr b="1" sz="1800">
              <a:solidFill>
                <a:schemeClr val="dk1"/>
              </a:solidFill>
              <a:latin typeface="Sofia Sans"/>
              <a:ea typeface="Sofia Sans"/>
              <a:cs typeface="Sofia Sans"/>
              <a:sym typeface="Sofia Sans"/>
            </a:endParaRPr>
          </a:p>
        </p:txBody>
      </p:sp>
      <p:sp>
        <p:nvSpPr>
          <p:cNvPr id="243" name="Google Shape;243;p26"/>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9" name="Shape 709"/>
        <p:cNvGrpSpPr/>
        <p:nvPr/>
      </p:nvGrpSpPr>
      <p:grpSpPr>
        <a:xfrm>
          <a:off x="0" y="0"/>
          <a:ext cx="0" cy="0"/>
          <a:chOff x="0" y="0"/>
          <a:chExt cx="0" cy="0"/>
        </a:xfrm>
      </p:grpSpPr>
      <p:sp>
        <p:nvSpPr>
          <p:cNvPr id="710" name="Google Shape;710;p62"/>
          <p:cNvSpPr txBox="1"/>
          <p:nvPr>
            <p:ph type="title"/>
          </p:nvPr>
        </p:nvSpPr>
        <p:spPr>
          <a:xfrm>
            <a:off x="234300" y="1135200"/>
            <a:ext cx="8675400" cy="7677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t>Métodos probabilísticos</a:t>
            </a:r>
            <a:endParaRPr/>
          </a:p>
        </p:txBody>
      </p:sp>
      <p:sp>
        <p:nvSpPr>
          <p:cNvPr id="711" name="Google Shape;711;p62"/>
          <p:cNvSpPr txBox="1"/>
          <p:nvPr>
            <p:ph idx="1" type="subTitle"/>
          </p:nvPr>
        </p:nvSpPr>
        <p:spPr>
          <a:xfrm>
            <a:off x="863475" y="1902900"/>
            <a:ext cx="7417500" cy="20145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SzPts val="1800"/>
              <a:buChar char="●"/>
            </a:pPr>
            <a:r>
              <a:rPr lang="en" sz="1800"/>
              <a:t>Exemplos:</a:t>
            </a:r>
            <a:endParaRPr sz="1800"/>
          </a:p>
          <a:p>
            <a:pPr indent="-342900" lvl="1" marL="914400" rtl="0" algn="l">
              <a:spcBef>
                <a:spcPts val="0"/>
              </a:spcBef>
              <a:spcAft>
                <a:spcPts val="0"/>
              </a:spcAft>
              <a:buSzPts val="1800"/>
              <a:buChar char="○"/>
            </a:pPr>
            <a:r>
              <a:rPr lang="en" sz="1800"/>
              <a:t>Pesquisas de intenção de voto;</a:t>
            </a:r>
            <a:endParaRPr sz="1800"/>
          </a:p>
          <a:p>
            <a:pPr indent="-342900" lvl="1" marL="914400" rtl="0" algn="l">
              <a:spcBef>
                <a:spcPts val="0"/>
              </a:spcBef>
              <a:spcAft>
                <a:spcPts val="0"/>
              </a:spcAft>
              <a:buSzPts val="1800"/>
              <a:buChar char="○"/>
            </a:pPr>
            <a:r>
              <a:rPr lang="en" sz="1800"/>
              <a:t>Pesquisa epidemiológica sobre saúde mental no Brasil;</a:t>
            </a:r>
            <a:endParaRPr sz="1800"/>
          </a:p>
          <a:p>
            <a:pPr indent="-342900" lvl="1" marL="914400" rtl="0" algn="l">
              <a:spcBef>
                <a:spcPts val="0"/>
              </a:spcBef>
              <a:spcAft>
                <a:spcPts val="0"/>
              </a:spcAft>
              <a:buSzPts val="1800"/>
              <a:buChar char="○"/>
            </a:pPr>
            <a:r>
              <a:rPr lang="en" sz="1800"/>
              <a:t>Avaliações educacionais;</a:t>
            </a:r>
            <a:endParaRPr sz="1800"/>
          </a:p>
          <a:p>
            <a:pPr indent="-342900" lvl="1" marL="914400" rtl="0" algn="l">
              <a:spcBef>
                <a:spcPts val="0"/>
              </a:spcBef>
              <a:spcAft>
                <a:spcPts val="0"/>
              </a:spcAft>
              <a:buSzPts val="1800"/>
              <a:buChar char="○"/>
            </a:pPr>
            <a:r>
              <a:rPr lang="en" sz="1800"/>
              <a:t>Previsões econômicas.</a:t>
            </a:r>
            <a:endParaRPr sz="1800"/>
          </a:p>
        </p:txBody>
      </p:sp>
      <p:sp>
        <p:nvSpPr>
          <p:cNvPr id="712" name="Google Shape;712;p62"/>
          <p:cNvSpPr/>
          <p:nvPr/>
        </p:nvSpPr>
        <p:spPr>
          <a:xfrm>
            <a:off x="274325" y="0"/>
            <a:ext cx="767700" cy="7677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2100">
                <a:solidFill>
                  <a:schemeClr val="lt1"/>
                </a:solidFill>
                <a:highlight>
                  <a:schemeClr val="dk1"/>
                </a:highlight>
                <a:latin typeface="Russo One"/>
                <a:ea typeface="Russo One"/>
                <a:cs typeface="Russo One"/>
                <a:sym typeface="Russo One"/>
              </a:rPr>
              <a:t>02</a:t>
            </a:r>
            <a:endParaRPr sz="2100">
              <a:solidFill>
                <a:schemeClr val="lt1"/>
              </a:solidFill>
              <a:highlight>
                <a:schemeClr val="dk1"/>
              </a:highlight>
              <a:latin typeface="Russo One"/>
              <a:ea typeface="Russo One"/>
              <a:cs typeface="Russo One"/>
              <a:sym typeface="Russo One"/>
            </a:endParaRPr>
          </a:p>
        </p:txBody>
      </p:sp>
      <p:sp>
        <p:nvSpPr>
          <p:cNvPr id="713" name="Google Shape;713;p62"/>
          <p:cNvSpPr txBox="1"/>
          <p:nvPr/>
        </p:nvSpPr>
        <p:spPr>
          <a:xfrm>
            <a:off x="1231850" y="15900"/>
            <a:ext cx="77964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800">
                <a:solidFill>
                  <a:schemeClr val="dk1"/>
                </a:solidFill>
                <a:latin typeface="Sofia Sans"/>
                <a:ea typeface="Sofia Sans"/>
                <a:cs typeface="Sofia Sans"/>
                <a:sym typeface="Sofia Sans"/>
              </a:rPr>
              <a:t>Teoria da amostragem</a:t>
            </a:r>
            <a:endParaRPr b="1" sz="1800">
              <a:solidFill>
                <a:schemeClr val="dk1"/>
              </a:solidFill>
              <a:latin typeface="Sofia Sans"/>
              <a:ea typeface="Sofia Sans"/>
              <a:cs typeface="Sofia Sans"/>
              <a:sym typeface="Sofia Sans"/>
            </a:endParaRPr>
          </a:p>
        </p:txBody>
      </p:sp>
      <p:sp>
        <p:nvSpPr>
          <p:cNvPr id="714" name="Google Shape;714;p62"/>
          <p:cNvSpPr txBox="1"/>
          <p:nvPr/>
        </p:nvSpPr>
        <p:spPr>
          <a:xfrm>
            <a:off x="1231850" y="412800"/>
            <a:ext cx="77964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dk2"/>
                </a:solidFill>
                <a:latin typeface="Sofia Sans"/>
                <a:ea typeface="Sofia Sans"/>
                <a:cs typeface="Sofia Sans"/>
                <a:sym typeface="Sofia Sans"/>
              </a:rPr>
              <a:t>Dimensões da amostragem / Composição da amostra</a:t>
            </a:r>
            <a:endParaRPr b="1">
              <a:solidFill>
                <a:schemeClr val="dk2"/>
              </a:solidFill>
              <a:latin typeface="Sofia Sans"/>
              <a:ea typeface="Sofia Sans"/>
              <a:cs typeface="Sofia Sans"/>
              <a:sym typeface="Sofia Sans"/>
            </a:endParaRPr>
          </a:p>
        </p:txBody>
      </p:sp>
      <p:sp>
        <p:nvSpPr>
          <p:cNvPr id="715" name="Google Shape;715;p62"/>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9" name="Shape 719"/>
        <p:cNvGrpSpPr/>
        <p:nvPr/>
      </p:nvGrpSpPr>
      <p:grpSpPr>
        <a:xfrm>
          <a:off x="0" y="0"/>
          <a:ext cx="0" cy="0"/>
          <a:chOff x="0" y="0"/>
          <a:chExt cx="0" cy="0"/>
        </a:xfrm>
      </p:grpSpPr>
      <p:sp>
        <p:nvSpPr>
          <p:cNvPr id="720" name="Google Shape;720;p63"/>
          <p:cNvSpPr/>
          <p:nvPr/>
        </p:nvSpPr>
        <p:spPr>
          <a:xfrm>
            <a:off x="2287500" y="3962400"/>
            <a:ext cx="1326600" cy="11370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Sofia Sans"/>
              <a:ea typeface="Sofia Sans"/>
              <a:cs typeface="Sofia Sans"/>
              <a:sym typeface="Sofia Sans"/>
            </a:endParaRPr>
          </a:p>
        </p:txBody>
      </p:sp>
      <p:sp>
        <p:nvSpPr>
          <p:cNvPr id="721" name="Google Shape;721;p63"/>
          <p:cNvSpPr txBox="1"/>
          <p:nvPr>
            <p:ph type="title"/>
          </p:nvPr>
        </p:nvSpPr>
        <p:spPr>
          <a:xfrm>
            <a:off x="1297200" y="920100"/>
            <a:ext cx="6549600" cy="14025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t>Amostragem Aleatória Simples</a:t>
            </a:r>
            <a:endParaRPr/>
          </a:p>
        </p:txBody>
      </p:sp>
      <p:sp>
        <p:nvSpPr>
          <p:cNvPr id="722" name="Google Shape;722;p63"/>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pic>
        <p:nvPicPr>
          <p:cNvPr id="723" name="Google Shape;723;p63"/>
          <p:cNvPicPr preferRelativeResize="0"/>
          <p:nvPr/>
        </p:nvPicPr>
        <p:blipFill>
          <a:blip r:embed="rId3">
            <a:alphaModFix/>
          </a:blip>
          <a:stretch>
            <a:fillRect/>
          </a:stretch>
        </p:blipFill>
        <p:spPr>
          <a:xfrm>
            <a:off x="2223238" y="2515600"/>
            <a:ext cx="4697528" cy="2122451"/>
          </a:xfrm>
          <a:prstGeom prst="rect">
            <a:avLst/>
          </a:prstGeom>
          <a:noFill/>
          <a:ln>
            <a:noFill/>
          </a:ln>
        </p:spPr>
      </p:pic>
      <p:sp>
        <p:nvSpPr>
          <p:cNvPr id="724" name="Google Shape;724;p63"/>
          <p:cNvSpPr/>
          <p:nvPr/>
        </p:nvSpPr>
        <p:spPr>
          <a:xfrm>
            <a:off x="274325" y="0"/>
            <a:ext cx="767700" cy="7677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2100">
                <a:solidFill>
                  <a:schemeClr val="lt1"/>
                </a:solidFill>
                <a:highlight>
                  <a:schemeClr val="dk1"/>
                </a:highlight>
                <a:latin typeface="Russo One"/>
                <a:ea typeface="Russo One"/>
                <a:cs typeface="Russo One"/>
                <a:sym typeface="Russo One"/>
              </a:rPr>
              <a:t>02</a:t>
            </a:r>
            <a:endParaRPr sz="2100">
              <a:solidFill>
                <a:schemeClr val="lt1"/>
              </a:solidFill>
              <a:highlight>
                <a:schemeClr val="dk1"/>
              </a:highlight>
              <a:latin typeface="Russo One"/>
              <a:ea typeface="Russo One"/>
              <a:cs typeface="Russo One"/>
              <a:sym typeface="Russo One"/>
            </a:endParaRPr>
          </a:p>
        </p:txBody>
      </p:sp>
      <p:sp>
        <p:nvSpPr>
          <p:cNvPr id="725" name="Google Shape;725;p63"/>
          <p:cNvSpPr txBox="1"/>
          <p:nvPr/>
        </p:nvSpPr>
        <p:spPr>
          <a:xfrm>
            <a:off x="1231850" y="15900"/>
            <a:ext cx="77964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800">
                <a:solidFill>
                  <a:schemeClr val="dk1"/>
                </a:solidFill>
                <a:latin typeface="Sofia Sans"/>
                <a:ea typeface="Sofia Sans"/>
                <a:cs typeface="Sofia Sans"/>
                <a:sym typeface="Sofia Sans"/>
              </a:rPr>
              <a:t>Teoria da amostragem</a:t>
            </a:r>
            <a:endParaRPr b="1" sz="1800">
              <a:solidFill>
                <a:schemeClr val="dk1"/>
              </a:solidFill>
              <a:latin typeface="Sofia Sans"/>
              <a:ea typeface="Sofia Sans"/>
              <a:cs typeface="Sofia Sans"/>
              <a:sym typeface="Sofia Sans"/>
            </a:endParaRPr>
          </a:p>
        </p:txBody>
      </p:sp>
      <p:sp>
        <p:nvSpPr>
          <p:cNvPr id="726" name="Google Shape;726;p63"/>
          <p:cNvSpPr txBox="1"/>
          <p:nvPr/>
        </p:nvSpPr>
        <p:spPr>
          <a:xfrm>
            <a:off x="1231850" y="412800"/>
            <a:ext cx="77964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dk2"/>
                </a:solidFill>
                <a:latin typeface="Sofia Sans"/>
                <a:ea typeface="Sofia Sans"/>
                <a:cs typeface="Sofia Sans"/>
                <a:sym typeface="Sofia Sans"/>
              </a:rPr>
              <a:t>Dimensões da amostragem / Composição da amostra / Métodos probabilísticos</a:t>
            </a:r>
            <a:endParaRPr b="1">
              <a:solidFill>
                <a:schemeClr val="dk2"/>
              </a:solidFill>
              <a:latin typeface="Sofia Sans"/>
              <a:ea typeface="Sofia Sans"/>
              <a:cs typeface="Sofia Sans"/>
              <a:sym typeface="Sofia Sans"/>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0" name="Shape 730"/>
        <p:cNvGrpSpPr/>
        <p:nvPr/>
      </p:nvGrpSpPr>
      <p:grpSpPr>
        <a:xfrm>
          <a:off x="0" y="0"/>
          <a:ext cx="0" cy="0"/>
          <a:chOff x="0" y="0"/>
          <a:chExt cx="0" cy="0"/>
        </a:xfrm>
      </p:grpSpPr>
      <p:sp>
        <p:nvSpPr>
          <p:cNvPr id="731" name="Google Shape;731;p64"/>
          <p:cNvSpPr txBox="1"/>
          <p:nvPr>
            <p:ph type="title"/>
          </p:nvPr>
        </p:nvSpPr>
        <p:spPr>
          <a:xfrm>
            <a:off x="234300" y="1135200"/>
            <a:ext cx="8675400" cy="7677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t>Amostragem Aleatória Simples</a:t>
            </a:r>
            <a:endParaRPr/>
          </a:p>
        </p:txBody>
      </p:sp>
      <p:sp>
        <p:nvSpPr>
          <p:cNvPr id="732" name="Google Shape;732;p64"/>
          <p:cNvSpPr txBox="1"/>
          <p:nvPr>
            <p:ph idx="1" type="subTitle"/>
          </p:nvPr>
        </p:nvSpPr>
        <p:spPr>
          <a:xfrm>
            <a:off x="863475" y="1902900"/>
            <a:ext cx="7417500" cy="2198400"/>
          </a:xfrm>
          <a:prstGeom prst="rect">
            <a:avLst/>
          </a:prstGeom>
        </p:spPr>
        <p:txBody>
          <a:bodyPr anchorCtr="0" anchor="t" bIns="91425" lIns="91425" spcFirstLastPara="1" rIns="91425" wrap="square" tIns="91425">
            <a:noAutofit/>
          </a:bodyPr>
          <a:lstStyle/>
          <a:p>
            <a:pPr indent="-355600" lvl="0" marL="457200" rtl="0" algn="l">
              <a:spcBef>
                <a:spcPts val="0"/>
              </a:spcBef>
              <a:spcAft>
                <a:spcPts val="0"/>
              </a:spcAft>
              <a:buSzPts val="2000"/>
              <a:buChar char="●"/>
            </a:pPr>
            <a:r>
              <a:rPr lang="en" sz="1800"/>
              <a:t>É o processo mais elementar e frequentemente utilizado;</a:t>
            </a:r>
            <a:endParaRPr sz="1800"/>
          </a:p>
          <a:p>
            <a:pPr indent="-355600" lvl="0" marL="457200" rtl="0" algn="l">
              <a:spcBef>
                <a:spcPts val="0"/>
              </a:spcBef>
              <a:spcAft>
                <a:spcPts val="0"/>
              </a:spcAft>
              <a:buSzPts val="2000"/>
              <a:buChar char="●"/>
            </a:pPr>
            <a:r>
              <a:rPr lang="en" sz="1800"/>
              <a:t>Atribui-se a cada elemento da população um número distinto. Se a população for numerada utilizam-se “rótulos”;</a:t>
            </a:r>
            <a:endParaRPr sz="1800"/>
          </a:p>
          <a:p>
            <a:pPr indent="-342900" lvl="0" marL="457200" rtl="0" algn="l">
              <a:spcBef>
                <a:spcPts val="0"/>
              </a:spcBef>
              <a:spcAft>
                <a:spcPts val="0"/>
              </a:spcAft>
              <a:buSzPts val="1800"/>
              <a:buChar char="●"/>
            </a:pPr>
            <a:r>
              <a:rPr lang="en" sz="1800"/>
              <a:t>Efetuam-se sucessivos sorteios até completar-se o tamanho da amostra, esse procedimento, às vezes, é chamado de loteria;</a:t>
            </a:r>
            <a:endParaRPr sz="1800"/>
          </a:p>
        </p:txBody>
      </p:sp>
      <p:sp>
        <p:nvSpPr>
          <p:cNvPr id="733" name="Google Shape;733;p64"/>
          <p:cNvSpPr/>
          <p:nvPr/>
        </p:nvSpPr>
        <p:spPr>
          <a:xfrm>
            <a:off x="274325" y="0"/>
            <a:ext cx="767700" cy="7677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2100">
                <a:solidFill>
                  <a:schemeClr val="lt1"/>
                </a:solidFill>
                <a:highlight>
                  <a:schemeClr val="dk1"/>
                </a:highlight>
                <a:latin typeface="Russo One"/>
                <a:ea typeface="Russo One"/>
                <a:cs typeface="Russo One"/>
                <a:sym typeface="Russo One"/>
              </a:rPr>
              <a:t>02</a:t>
            </a:r>
            <a:endParaRPr sz="2100">
              <a:solidFill>
                <a:schemeClr val="lt1"/>
              </a:solidFill>
              <a:highlight>
                <a:schemeClr val="dk1"/>
              </a:highlight>
              <a:latin typeface="Russo One"/>
              <a:ea typeface="Russo One"/>
              <a:cs typeface="Russo One"/>
              <a:sym typeface="Russo One"/>
            </a:endParaRPr>
          </a:p>
        </p:txBody>
      </p:sp>
      <p:sp>
        <p:nvSpPr>
          <p:cNvPr id="734" name="Google Shape;734;p64"/>
          <p:cNvSpPr txBox="1"/>
          <p:nvPr/>
        </p:nvSpPr>
        <p:spPr>
          <a:xfrm>
            <a:off x="1231850" y="15900"/>
            <a:ext cx="77964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800">
                <a:solidFill>
                  <a:schemeClr val="dk1"/>
                </a:solidFill>
                <a:latin typeface="Sofia Sans"/>
                <a:ea typeface="Sofia Sans"/>
                <a:cs typeface="Sofia Sans"/>
                <a:sym typeface="Sofia Sans"/>
              </a:rPr>
              <a:t>Teoria da amostragem</a:t>
            </a:r>
            <a:endParaRPr b="1" sz="1800">
              <a:solidFill>
                <a:schemeClr val="dk1"/>
              </a:solidFill>
              <a:latin typeface="Sofia Sans"/>
              <a:ea typeface="Sofia Sans"/>
              <a:cs typeface="Sofia Sans"/>
              <a:sym typeface="Sofia Sans"/>
            </a:endParaRPr>
          </a:p>
        </p:txBody>
      </p:sp>
      <p:sp>
        <p:nvSpPr>
          <p:cNvPr id="735" name="Google Shape;735;p64"/>
          <p:cNvSpPr txBox="1"/>
          <p:nvPr/>
        </p:nvSpPr>
        <p:spPr>
          <a:xfrm>
            <a:off x="1231850" y="412800"/>
            <a:ext cx="77964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dk2"/>
                </a:solidFill>
                <a:latin typeface="Sofia Sans"/>
                <a:ea typeface="Sofia Sans"/>
                <a:cs typeface="Sofia Sans"/>
                <a:sym typeface="Sofia Sans"/>
              </a:rPr>
              <a:t>Dimensões da amostragem / Composição da amostra / Métodos probabilísticos</a:t>
            </a:r>
            <a:endParaRPr b="1">
              <a:solidFill>
                <a:schemeClr val="dk2"/>
              </a:solidFill>
              <a:latin typeface="Sofia Sans"/>
              <a:ea typeface="Sofia Sans"/>
              <a:cs typeface="Sofia Sans"/>
              <a:sym typeface="Sofia Sans"/>
            </a:endParaRPr>
          </a:p>
        </p:txBody>
      </p:sp>
      <p:sp>
        <p:nvSpPr>
          <p:cNvPr id="736" name="Google Shape;736;p64"/>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0" name="Shape 740"/>
        <p:cNvGrpSpPr/>
        <p:nvPr/>
      </p:nvGrpSpPr>
      <p:grpSpPr>
        <a:xfrm>
          <a:off x="0" y="0"/>
          <a:ext cx="0" cy="0"/>
          <a:chOff x="0" y="0"/>
          <a:chExt cx="0" cy="0"/>
        </a:xfrm>
      </p:grpSpPr>
      <p:sp>
        <p:nvSpPr>
          <p:cNvPr id="741" name="Google Shape;741;p65"/>
          <p:cNvSpPr txBox="1"/>
          <p:nvPr>
            <p:ph idx="4" type="title"/>
          </p:nvPr>
        </p:nvSpPr>
        <p:spPr>
          <a:xfrm>
            <a:off x="720000" y="978425"/>
            <a:ext cx="77040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Amostragem Aleatória Simples</a:t>
            </a:r>
            <a:endParaRPr/>
          </a:p>
        </p:txBody>
      </p:sp>
      <p:sp>
        <p:nvSpPr>
          <p:cNvPr id="742" name="Google Shape;742;p65"/>
          <p:cNvSpPr/>
          <p:nvPr/>
        </p:nvSpPr>
        <p:spPr>
          <a:xfrm>
            <a:off x="274325" y="0"/>
            <a:ext cx="767700" cy="7677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2100">
                <a:solidFill>
                  <a:schemeClr val="lt1"/>
                </a:solidFill>
                <a:highlight>
                  <a:schemeClr val="dk1"/>
                </a:highlight>
                <a:latin typeface="Russo One"/>
                <a:ea typeface="Russo One"/>
                <a:cs typeface="Russo One"/>
                <a:sym typeface="Russo One"/>
              </a:rPr>
              <a:t>02</a:t>
            </a:r>
            <a:endParaRPr sz="2100">
              <a:solidFill>
                <a:schemeClr val="lt1"/>
              </a:solidFill>
              <a:highlight>
                <a:schemeClr val="dk1"/>
              </a:highlight>
              <a:latin typeface="Russo One"/>
              <a:ea typeface="Russo One"/>
              <a:cs typeface="Russo One"/>
              <a:sym typeface="Russo One"/>
            </a:endParaRPr>
          </a:p>
        </p:txBody>
      </p:sp>
      <p:sp>
        <p:nvSpPr>
          <p:cNvPr id="743" name="Google Shape;743;p65"/>
          <p:cNvSpPr txBox="1"/>
          <p:nvPr/>
        </p:nvSpPr>
        <p:spPr>
          <a:xfrm>
            <a:off x="1231850" y="15900"/>
            <a:ext cx="77964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800">
                <a:solidFill>
                  <a:schemeClr val="dk1"/>
                </a:solidFill>
                <a:latin typeface="Sofia Sans"/>
                <a:ea typeface="Sofia Sans"/>
                <a:cs typeface="Sofia Sans"/>
                <a:sym typeface="Sofia Sans"/>
              </a:rPr>
              <a:t>Teoria da amostragem</a:t>
            </a:r>
            <a:endParaRPr b="1" sz="1800">
              <a:solidFill>
                <a:schemeClr val="dk1"/>
              </a:solidFill>
              <a:latin typeface="Sofia Sans"/>
              <a:ea typeface="Sofia Sans"/>
              <a:cs typeface="Sofia Sans"/>
              <a:sym typeface="Sofia Sans"/>
            </a:endParaRPr>
          </a:p>
        </p:txBody>
      </p:sp>
      <p:sp>
        <p:nvSpPr>
          <p:cNvPr id="744" name="Google Shape;744;p65"/>
          <p:cNvSpPr txBox="1"/>
          <p:nvPr/>
        </p:nvSpPr>
        <p:spPr>
          <a:xfrm>
            <a:off x="1231850" y="412800"/>
            <a:ext cx="77964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dk2"/>
                </a:solidFill>
                <a:latin typeface="Sofia Sans"/>
                <a:ea typeface="Sofia Sans"/>
                <a:cs typeface="Sofia Sans"/>
                <a:sym typeface="Sofia Sans"/>
              </a:rPr>
              <a:t>Dimensões da amostragem / Composição da amostra / Métodos probabilísticos</a:t>
            </a:r>
            <a:endParaRPr b="1">
              <a:solidFill>
                <a:schemeClr val="dk2"/>
              </a:solidFill>
              <a:latin typeface="Sofia Sans"/>
              <a:ea typeface="Sofia Sans"/>
              <a:cs typeface="Sofia Sans"/>
              <a:sym typeface="Sofia Sans"/>
            </a:endParaRPr>
          </a:p>
        </p:txBody>
      </p:sp>
      <p:sp>
        <p:nvSpPr>
          <p:cNvPr id="745" name="Google Shape;745;p65"/>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746" name="Google Shape;746;p65"/>
          <p:cNvSpPr txBox="1"/>
          <p:nvPr>
            <p:ph type="title"/>
          </p:nvPr>
        </p:nvSpPr>
        <p:spPr>
          <a:xfrm>
            <a:off x="872400" y="1851075"/>
            <a:ext cx="4501200" cy="5727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Procedimento</a:t>
            </a:r>
            <a:endParaRPr/>
          </a:p>
        </p:txBody>
      </p:sp>
      <p:sp>
        <p:nvSpPr>
          <p:cNvPr id="747" name="Google Shape;747;p65"/>
          <p:cNvSpPr txBox="1"/>
          <p:nvPr>
            <p:ph idx="1" type="subTitle"/>
          </p:nvPr>
        </p:nvSpPr>
        <p:spPr>
          <a:xfrm>
            <a:off x="872400" y="2423775"/>
            <a:ext cx="4501200" cy="1956300"/>
          </a:xfrm>
          <a:prstGeom prst="rect">
            <a:avLst/>
          </a:prstGeom>
        </p:spPr>
        <p:txBody>
          <a:bodyPr anchorCtr="0" anchor="t" bIns="91425" lIns="91425" spcFirstLastPara="1" rIns="91425" wrap="square" tIns="91425">
            <a:noAutofit/>
          </a:bodyPr>
          <a:lstStyle/>
          <a:p>
            <a:pPr indent="0" lvl="0" marL="0" rtl="0" algn="just">
              <a:spcBef>
                <a:spcPts val="0"/>
              </a:spcBef>
              <a:spcAft>
                <a:spcPts val="0"/>
              </a:spcAft>
              <a:buNone/>
            </a:pPr>
            <a:r>
              <a:rPr lang="en" sz="1800"/>
              <a:t>1. </a:t>
            </a:r>
            <a:r>
              <a:rPr lang="en" sz="1800"/>
              <a:t>Defina sua população a</a:t>
            </a:r>
            <a:r>
              <a:rPr lang="en" sz="1800"/>
              <a:t>lvo</a:t>
            </a:r>
            <a:r>
              <a:rPr lang="en" sz="1800"/>
              <a:t> (N)</a:t>
            </a:r>
            <a:endParaRPr sz="1800"/>
          </a:p>
          <a:p>
            <a:pPr indent="-342900" lvl="0" marL="457200" rtl="0" algn="just">
              <a:spcBef>
                <a:spcPts val="0"/>
              </a:spcBef>
              <a:spcAft>
                <a:spcPts val="0"/>
              </a:spcAft>
              <a:buSzPts val="1800"/>
              <a:buChar char="-"/>
            </a:pPr>
            <a:r>
              <a:rPr lang="en" sz="1800"/>
              <a:t>É importante garantir que você tenha acesso a todos os elementos da população.</a:t>
            </a:r>
            <a:endParaRPr sz="1800"/>
          </a:p>
        </p:txBody>
      </p:sp>
      <p:pic>
        <p:nvPicPr>
          <p:cNvPr id="748" name="Google Shape;748;p65"/>
          <p:cNvPicPr preferRelativeResize="0"/>
          <p:nvPr/>
        </p:nvPicPr>
        <p:blipFill>
          <a:blip r:embed="rId3">
            <a:alphaModFix/>
          </a:blip>
          <a:stretch>
            <a:fillRect/>
          </a:stretch>
        </p:blipFill>
        <p:spPr>
          <a:xfrm>
            <a:off x="5725525" y="1851075"/>
            <a:ext cx="2698475" cy="2529000"/>
          </a:xfrm>
          <a:prstGeom prst="rect">
            <a:avLst/>
          </a:prstGeom>
          <a:noFill/>
          <a:ln>
            <a:noFill/>
          </a:ln>
        </p:spPr>
      </p:pic>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2" name="Shape 752"/>
        <p:cNvGrpSpPr/>
        <p:nvPr/>
      </p:nvGrpSpPr>
      <p:grpSpPr>
        <a:xfrm>
          <a:off x="0" y="0"/>
          <a:ext cx="0" cy="0"/>
          <a:chOff x="0" y="0"/>
          <a:chExt cx="0" cy="0"/>
        </a:xfrm>
      </p:grpSpPr>
      <p:sp>
        <p:nvSpPr>
          <p:cNvPr id="753" name="Google Shape;753;p66"/>
          <p:cNvSpPr txBox="1"/>
          <p:nvPr>
            <p:ph idx="4" type="title"/>
          </p:nvPr>
        </p:nvSpPr>
        <p:spPr>
          <a:xfrm>
            <a:off x="720000" y="978425"/>
            <a:ext cx="77040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Amostragem Aleatória Simples</a:t>
            </a:r>
            <a:endParaRPr/>
          </a:p>
        </p:txBody>
      </p:sp>
      <p:sp>
        <p:nvSpPr>
          <p:cNvPr id="754" name="Google Shape;754;p66"/>
          <p:cNvSpPr/>
          <p:nvPr/>
        </p:nvSpPr>
        <p:spPr>
          <a:xfrm>
            <a:off x="274325" y="0"/>
            <a:ext cx="767700" cy="7677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2100">
                <a:solidFill>
                  <a:schemeClr val="lt1"/>
                </a:solidFill>
                <a:highlight>
                  <a:schemeClr val="dk1"/>
                </a:highlight>
                <a:latin typeface="Russo One"/>
                <a:ea typeface="Russo One"/>
                <a:cs typeface="Russo One"/>
                <a:sym typeface="Russo One"/>
              </a:rPr>
              <a:t>02</a:t>
            </a:r>
            <a:endParaRPr sz="2100">
              <a:solidFill>
                <a:schemeClr val="lt1"/>
              </a:solidFill>
              <a:highlight>
                <a:schemeClr val="dk1"/>
              </a:highlight>
              <a:latin typeface="Russo One"/>
              <a:ea typeface="Russo One"/>
              <a:cs typeface="Russo One"/>
              <a:sym typeface="Russo One"/>
            </a:endParaRPr>
          </a:p>
        </p:txBody>
      </p:sp>
      <p:sp>
        <p:nvSpPr>
          <p:cNvPr id="755" name="Google Shape;755;p66"/>
          <p:cNvSpPr txBox="1"/>
          <p:nvPr/>
        </p:nvSpPr>
        <p:spPr>
          <a:xfrm>
            <a:off x="1231850" y="15900"/>
            <a:ext cx="77964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800">
                <a:solidFill>
                  <a:schemeClr val="dk1"/>
                </a:solidFill>
                <a:latin typeface="Sofia Sans"/>
                <a:ea typeface="Sofia Sans"/>
                <a:cs typeface="Sofia Sans"/>
                <a:sym typeface="Sofia Sans"/>
              </a:rPr>
              <a:t>Teoria da amostragem</a:t>
            </a:r>
            <a:endParaRPr b="1" sz="1800">
              <a:solidFill>
                <a:schemeClr val="dk1"/>
              </a:solidFill>
              <a:latin typeface="Sofia Sans"/>
              <a:ea typeface="Sofia Sans"/>
              <a:cs typeface="Sofia Sans"/>
              <a:sym typeface="Sofia Sans"/>
            </a:endParaRPr>
          </a:p>
        </p:txBody>
      </p:sp>
      <p:sp>
        <p:nvSpPr>
          <p:cNvPr id="756" name="Google Shape;756;p66"/>
          <p:cNvSpPr txBox="1"/>
          <p:nvPr/>
        </p:nvSpPr>
        <p:spPr>
          <a:xfrm>
            <a:off x="1231850" y="412800"/>
            <a:ext cx="77964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dk2"/>
                </a:solidFill>
                <a:latin typeface="Sofia Sans"/>
                <a:ea typeface="Sofia Sans"/>
                <a:cs typeface="Sofia Sans"/>
                <a:sym typeface="Sofia Sans"/>
              </a:rPr>
              <a:t>Dimensões da amostragem / Composição da amostra / Métodos probabilísticos</a:t>
            </a:r>
            <a:endParaRPr b="1">
              <a:solidFill>
                <a:schemeClr val="dk2"/>
              </a:solidFill>
              <a:latin typeface="Sofia Sans"/>
              <a:ea typeface="Sofia Sans"/>
              <a:cs typeface="Sofia Sans"/>
              <a:sym typeface="Sofia Sans"/>
            </a:endParaRPr>
          </a:p>
        </p:txBody>
      </p:sp>
      <p:sp>
        <p:nvSpPr>
          <p:cNvPr id="757" name="Google Shape;757;p66"/>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758" name="Google Shape;758;p66"/>
          <p:cNvSpPr txBox="1"/>
          <p:nvPr>
            <p:ph type="title"/>
          </p:nvPr>
        </p:nvSpPr>
        <p:spPr>
          <a:xfrm>
            <a:off x="872400" y="1851075"/>
            <a:ext cx="4419900" cy="5727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Procedimento</a:t>
            </a:r>
            <a:endParaRPr/>
          </a:p>
        </p:txBody>
      </p:sp>
      <p:sp>
        <p:nvSpPr>
          <p:cNvPr id="759" name="Google Shape;759;p66"/>
          <p:cNvSpPr txBox="1"/>
          <p:nvPr>
            <p:ph idx="1" type="subTitle"/>
          </p:nvPr>
        </p:nvSpPr>
        <p:spPr>
          <a:xfrm>
            <a:off x="872400" y="2423775"/>
            <a:ext cx="4419900" cy="1956300"/>
          </a:xfrm>
          <a:prstGeom prst="rect">
            <a:avLst/>
          </a:prstGeom>
        </p:spPr>
        <p:txBody>
          <a:bodyPr anchorCtr="0" anchor="t" bIns="91425" lIns="91425" spcFirstLastPara="1" rIns="91425" wrap="square" tIns="91425">
            <a:noAutofit/>
          </a:bodyPr>
          <a:lstStyle/>
          <a:p>
            <a:pPr indent="0" lvl="0" marL="0" rtl="0" algn="just">
              <a:spcBef>
                <a:spcPts val="0"/>
              </a:spcBef>
              <a:spcAft>
                <a:spcPts val="0"/>
              </a:spcAft>
              <a:buNone/>
            </a:pPr>
            <a:r>
              <a:rPr lang="en" sz="1800"/>
              <a:t>2. Definir o tamanho da amostra (n)</a:t>
            </a:r>
            <a:endParaRPr sz="1800"/>
          </a:p>
          <a:p>
            <a:pPr indent="-342900" lvl="0" marL="457200" rtl="0" algn="just">
              <a:spcBef>
                <a:spcPts val="0"/>
              </a:spcBef>
              <a:spcAft>
                <a:spcPts val="0"/>
              </a:spcAft>
              <a:buSzPts val="1800"/>
              <a:buChar char="-"/>
            </a:pPr>
            <a:r>
              <a:rPr lang="en" sz="1800"/>
              <a:t>Apesar de amostras maiores fornecerem maior precisão estatística, elas podem custar mais.</a:t>
            </a:r>
            <a:endParaRPr sz="1800"/>
          </a:p>
        </p:txBody>
      </p:sp>
      <p:pic>
        <p:nvPicPr>
          <p:cNvPr id="760" name="Google Shape;760;p66"/>
          <p:cNvPicPr preferRelativeResize="0"/>
          <p:nvPr/>
        </p:nvPicPr>
        <p:blipFill>
          <a:blip r:embed="rId3">
            <a:alphaModFix/>
          </a:blip>
          <a:stretch>
            <a:fillRect/>
          </a:stretch>
        </p:blipFill>
        <p:spPr>
          <a:xfrm>
            <a:off x="5621300" y="1851075"/>
            <a:ext cx="2802700" cy="2529000"/>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4" name="Shape 764"/>
        <p:cNvGrpSpPr/>
        <p:nvPr/>
      </p:nvGrpSpPr>
      <p:grpSpPr>
        <a:xfrm>
          <a:off x="0" y="0"/>
          <a:ext cx="0" cy="0"/>
          <a:chOff x="0" y="0"/>
          <a:chExt cx="0" cy="0"/>
        </a:xfrm>
      </p:grpSpPr>
      <p:sp>
        <p:nvSpPr>
          <p:cNvPr id="765" name="Google Shape;765;p67"/>
          <p:cNvSpPr txBox="1"/>
          <p:nvPr>
            <p:ph idx="4" type="title"/>
          </p:nvPr>
        </p:nvSpPr>
        <p:spPr>
          <a:xfrm>
            <a:off x="720000" y="978425"/>
            <a:ext cx="77040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Amostragem Aleatória Simples</a:t>
            </a:r>
            <a:endParaRPr/>
          </a:p>
        </p:txBody>
      </p:sp>
      <p:sp>
        <p:nvSpPr>
          <p:cNvPr id="766" name="Google Shape;766;p67"/>
          <p:cNvSpPr/>
          <p:nvPr/>
        </p:nvSpPr>
        <p:spPr>
          <a:xfrm>
            <a:off x="274325" y="0"/>
            <a:ext cx="767700" cy="7677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2100">
                <a:solidFill>
                  <a:schemeClr val="lt1"/>
                </a:solidFill>
                <a:highlight>
                  <a:schemeClr val="dk1"/>
                </a:highlight>
                <a:latin typeface="Russo One"/>
                <a:ea typeface="Russo One"/>
                <a:cs typeface="Russo One"/>
                <a:sym typeface="Russo One"/>
              </a:rPr>
              <a:t>02</a:t>
            </a:r>
            <a:endParaRPr sz="2100">
              <a:solidFill>
                <a:schemeClr val="lt1"/>
              </a:solidFill>
              <a:highlight>
                <a:schemeClr val="dk1"/>
              </a:highlight>
              <a:latin typeface="Russo One"/>
              <a:ea typeface="Russo One"/>
              <a:cs typeface="Russo One"/>
              <a:sym typeface="Russo One"/>
            </a:endParaRPr>
          </a:p>
        </p:txBody>
      </p:sp>
      <p:sp>
        <p:nvSpPr>
          <p:cNvPr id="767" name="Google Shape;767;p67"/>
          <p:cNvSpPr txBox="1"/>
          <p:nvPr/>
        </p:nvSpPr>
        <p:spPr>
          <a:xfrm>
            <a:off x="1231850" y="15900"/>
            <a:ext cx="77964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800">
                <a:solidFill>
                  <a:schemeClr val="dk1"/>
                </a:solidFill>
                <a:latin typeface="Sofia Sans"/>
                <a:ea typeface="Sofia Sans"/>
                <a:cs typeface="Sofia Sans"/>
                <a:sym typeface="Sofia Sans"/>
              </a:rPr>
              <a:t>Teoria da amostragem</a:t>
            </a:r>
            <a:endParaRPr b="1" sz="1800">
              <a:solidFill>
                <a:schemeClr val="dk1"/>
              </a:solidFill>
              <a:latin typeface="Sofia Sans"/>
              <a:ea typeface="Sofia Sans"/>
              <a:cs typeface="Sofia Sans"/>
              <a:sym typeface="Sofia Sans"/>
            </a:endParaRPr>
          </a:p>
        </p:txBody>
      </p:sp>
      <p:sp>
        <p:nvSpPr>
          <p:cNvPr id="768" name="Google Shape;768;p67"/>
          <p:cNvSpPr txBox="1"/>
          <p:nvPr/>
        </p:nvSpPr>
        <p:spPr>
          <a:xfrm>
            <a:off x="1231850" y="412800"/>
            <a:ext cx="77964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dk2"/>
                </a:solidFill>
                <a:latin typeface="Sofia Sans"/>
                <a:ea typeface="Sofia Sans"/>
                <a:cs typeface="Sofia Sans"/>
                <a:sym typeface="Sofia Sans"/>
              </a:rPr>
              <a:t>Dimensões da amostragem / Composição da amostra / Métodos probabilísticos</a:t>
            </a:r>
            <a:endParaRPr b="1">
              <a:solidFill>
                <a:schemeClr val="dk2"/>
              </a:solidFill>
              <a:latin typeface="Sofia Sans"/>
              <a:ea typeface="Sofia Sans"/>
              <a:cs typeface="Sofia Sans"/>
              <a:sym typeface="Sofia Sans"/>
            </a:endParaRPr>
          </a:p>
        </p:txBody>
      </p:sp>
      <p:sp>
        <p:nvSpPr>
          <p:cNvPr id="769" name="Google Shape;769;p67"/>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770" name="Google Shape;770;p67"/>
          <p:cNvSpPr txBox="1"/>
          <p:nvPr>
            <p:ph type="title"/>
          </p:nvPr>
        </p:nvSpPr>
        <p:spPr>
          <a:xfrm>
            <a:off x="872400" y="1851075"/>
            <a:ext cx="4419900" cy="5727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Procedimento</a:t>
            </a:r>
            <a:endParaRPr/>
          </a:p>
        </p:txBody>
      </p:sp>
      <p:sp>
        <p:nvSpPr>
          <p:cNvPr id="771" name="Google Shape;771;p67"/>
          <p:cNvSpPr txBox="1"/>
          <p:nvPr>
            <p:ph idx="1" type="subTitle"/>
          </p:nvPr>
        </p:nvSpPr>
        <p:spPr>
          <a:xfrm>
            <a:off x="872400" y="2423775"/>
            <a:ext cx="4419900" cy="1956300"/>
          </a:xfrm>
          <a:prstGeom prst="rect">
            <a:avLst/>
          </a:prstGeom>
        </p:spPr>
        <p:txBody>
          <a:bodyPr anchorCtr="0" anchor="t" bIns="91425" lIns="91425" spcFirstLastPara="1" rIns="91425" wrap="square" tIns="91425">
            <a:noAutofit/>
          </a:bodyPr>
          <a:lstStyle/>
          <a:p>
            <a:pPr indent="0" lvl="0" marL="0" rtl="0" algn="just">
              <a:spcBef>
                <a:spcPts val="0"/>
              </a:spcBef>
              <a:spcAft>
                <a:spcPts val="0"/>
              </a:spcAft>
              <a:buNone/>
            </a:pPr>
            <a:r>
              <a:rPr lang="en" sz="1800"/>
              <a:t>3. Selecionar sua amostra aleatoriamente</a:t>
            </a:r>
            <a:endParaRPr sz="1800"/>
          </a:p>
          <a:p>
            <a:pPr indent="0" lvl="0" marL="0" rtl="0" algn="just">
              <a:spcBef>
                <a:spcPts val="0"/>
              </a:spcBef>
              <a:spcAft>
                <a:spcPts val="0"/>
              </a:spcAft>
              <a:buNone/>
            </a:pPr>
            <a:r>
              <a:t/>
            </a:r>
            <a:endParaRPr sz="1800"/>
          </a:p>
        </p:txBody>
      </p:sp>
      <p:pic>
        <p:nvPicPr>
          <p:cNvPr id="772" name="Google Shape;772;p67"/>
          <p:cNvPicPr preferRelativeResize="0"/>
          <p:nvPr/>
        </p:nvPicPr>
        <p:blipFill>
          <a:blip r:embed="rId3">
            <a:alphaModFix/>
          </a:blip>
          <a:stretch>
            <a:fillRect/>
          </a:stretch>
        </p:blipFill>
        <p:spPr>
          <a:xfrm>
            <a:off x="5444700" y="1851075"/>
            <a:ext cx="2979300" cy="2529000"/>
          </a:xfrm>
          <a:prstGeom prst="rect">
            <a:avLst/>
          </a:prstGeom>
          <a:noFill/>
          <a:ln>
            <a:noFill/>
          </a:ln>
        </p:spPr>
      </p:pic>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6" name="Shape 776"/>
        <p:cNvGrpSpPr/>
        <p:nvPr/>
      </p:nvGrpSpPr>
      <p:grpSpPr>
        <a:xfrm>
          <a:off x="0" y="0"/>
          <a:ext cx="0" cy="0"/>
          <a:chOff x="0" y="0"/>
          <a:chExt cx="0" cy="0"/>
        </a:xfrm>
      </p:grpSpPr>
      <p:sp>
        <p:nvSpPr>
          <p:cNvPr id="777" name="Google Shape;777;p68"/>
          <p:cNvSpPr txBox="1"/>
          <p:nvPr>
            <p:ph idx="4" type="title"/>
          </p:nvPr>
        </p:nvSpPr>
        <p:spPr>
          <a:xfrm>
            <a:off x="720000" y="978425"/>
            <a:ext cx="77040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Amostragem Aleatória Simples</a:t>
            </a:r>
            <a:endParaRPr/>
          </a:p>
        </p:txBody>
      </p:sp>
      <p:sp>
        <p:nvSpPr>
          <p:cNvPr id="778" name="Google Shape;778;p68"/>
          <p:cNvSpPr/>
          <p:nvPr/>
        </p:nvSpPr>
        <p:spPr>
          <a:xfrm>
            <a:off x="274325" y="0"/>
            <a:ext cx="767700" cy="7677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2100">
                <a:solidFill>
                  <a:schemeClr val="lt1"/>
                </a:solidFill>
                <a:highlight>
                  <a:schemeClr val="dk1"/>
                </a:highlight>
                <a:latin typeface="Russo One"/>
                <a:ea typeface="Russo One"/>
                <a:cs typeface="Russo One"/>
                <a:sym typeface="Russo One"/>
              </a:rPr>
              <a:t>02</a:t>
            </a:r>
            <a:endParaRPr sz="2100">
              <a:solidFill>
                <a:schemeClr val="lt1"/>
              </a:solidFill>
              <a:highlight>
                <a:schemeClr val="dk1"/>
              </a:highlight>
              <a:latin typeface="Russo One"/>
              <a:ea typeface="Russo One"/>
              <a:cs typeface="Russo One"/>
              <a:sym typeface="Russo One"/>
            </a:endParaRPr>
          </a:p>
        </p:txBody>
      </p:sp>
      <p:sp>
        <p:nvSpPr>
          <p:cNvPr id="779" name="Google Shape;779;p68"/>
          <p:cNvSpPr txBox="1"/>
          <p:nvPr/>
        </p:nvSpPr>
        <p:spPr>
          <a:xfrm>
            <a:off x="1231850" y="15900"/>
            <a:ext cx="77964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800">
                <a:solidFill>
                  <a:schemeClr val="dk1"/>
                </a:solidFill>
                <a:latin typeface="Sofia Sans"/>
                <a:ea typeface="Sofia Sans"/>
                <a:cs typeface="Sofia Sans"/>
                <a:sym typeface="Sofia Sans"/>
              </a:rPr>
              <a:t>Teoria da amostragem</a:t>
            </a:r>
            <a:endParaRPr b="1" sz="1800">
              <a:solidFill>
                <a:schemeClr val="dk1"/>
              </a:solidFill>
              <a:latin typeface="Sofia Sans"/>
              <a:ea typeface="Sofia Sans"/>
              <a:cs typeface="Sofia Sans"/>
              <a:sym typeface="Sofia Sans"/>
            </a:endParaRPr>
          </a:p>
        </p:txBody>
      </p:sp>
      <p:sp>
        <p:nvSpPr>
          <p:cNvPr id="780" name="Google Shape;780;p68"/>
          <p:cNvSpPr txBox="1"/>
          <p:nvPr/>
        </p:nvSpPr>
        <p:spPr>
          <a:xfrm>
            <a:off x="1231850" y="412800"/>
            <a:ext cx="77964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dk2"/>
                </a:solidFill>
                <a:latin typeface="Sofia Sans"/>
                <a:ea typeface="Sofia Sans"/>
                <a:cs typeface="Sofia Sans"/>
                <a:sym typeface="Sofia Sans"/>
              </a:rPr>
              <a:t>Dimensões da amostragem / Composição da amostra / Métodos probabilísticos</a:t>
            </a:r>
            <a:endParaRPr b="1">
              <a:solidFill>
                <a:schemeClr val="dk2"/>
              </a:solidFill>
              <a:latin typeface="Sofia Sans"/>
              <a:ea typeface="Sofia Sans"/>
              <a:cs typeface="Sofia Sans"/>
              <a:sym typeface="Sofia Sans"/>
            </a:endParaRPr>
          </a:p>
        </p:txBody>
      </p:sp>
      <p:sp>
        <p:nvSpPr>
          <p:cNvPr id="781" name="Google Shape;781;p68"/>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782" name="Google Shape;782;p68"/>
          <p:cNvSpPr txBox="1"/>
          <p:nvPr>
            <p:ph type="title"/>
          </p:nvPr>
        </p:nvSpPr>
        <p:spPr>
          <a:xfrm>
            <a:off x="872400" y="1851075"/>
            <a:ext cx="4419900" cy="5727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Procedimento</a:t>
            </a:r>
            <a:endParaRPr/>
          </a:p>
        </p:txBody>
      </p:sp>
      <p:sp>
        <p:nvSpPr>
          <p:cNvPr id="783" name="Google Shape;783;p68"/>
          <p:cNvSpPr txBox="1"/>
          <p:nvPr>
            <p:ph idx="1" type="subTitle"/>
          </p:nvPr>
        </p:nvSpPr>
        <p:spPr>
          <a:xfrm>
            <a:off x="872400" y="2423775"/>
            <a:ext cx="4419900" cy="1956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800"/>
              <a:t>4. </a:t>
            </a:r>
            <a:r>
              <a:rPr lang="en" sz="1800"/>
              <a:t>Como realizar o sorteio?</a:t>
            </a:r>
            <a:endParaRPr sz="1800"/>
          </a:p>
          <a:p>
            <a:pPr indent="-342900" lvl="0" marL="457200" rtl="0" algn="l">
              <a:spcBef>
                <a:spcPts val="0"/>
              </a:spcBef>
              <a:spcAft>
                <a:spcPts val="0"/>
              </a:spcAft>
              <a:buSzPts val="1800"/>
              <a:buChar char="-"/>
            </a:pPr>
            <a:r>
              <a:rPr lang="en" sz="1800"/>
              <a:t>Geração de números aleatórios, pelo computador;</a:t>
            </a:r>
            <a:endParaRPr sz="1800"/>
          </a:p>
          <a:p>
            <a:pPr indent="-342900" lvl="0" marL="457200" rtl="0" algn="l">
              <a:spcBef>
                <a:spcPts val="0"/>
              </a:spcBef>
              <a:spcAft>
                <a:spcPts val="0"/>
              </a:spcAft>
              <a:buSzPts val="1800"/>
              <a:buChar char="-"/>
            </a:pPr>
            <a:r>
              <a:rPr lang="en" sz="1800"/>
              <a:t>Tabela de números aleatórios;</a:t>
            </a:r>
            <a:endParaRPr sz="1800"/>
          </a:p>
          <a:p>
            <a:pPr indent="-342900" lvl="0" marL="457200" rtl="0" algn="l">
              <a:spcBef>
                <a:spcPts val="0"/>
              </a:spcBef>
              <a:spcAft>
                <a:spcPts val="0"/>
              </a:spcAft>
              <a:buSzPts val="1800"/>
              <a:buChar char="-"/>
            </a:pPr>
            <a:r>
              <a:rPr lang="en" sz="1800"/>
              <a:t>Globos com bolinhas numeradas;</a:t>
            </a:r>
            <a:endParaRPr sz="1800"/>
          </a:p>
          <a:p>
            <a:pPr indent="0" lvl="0" marL="0" rtl="0" algn="just">
              <a:spcBef>
                <a:spcPts val="0"/>
              </a:spcBef>
              <a:spcAft>
                <a:spcPts val="0"/>
              </a:spcAft>
              <a:buNone/>
            </a:pPr>
            <a:r>
              <a:t/>
            </a:r>
            <a:endParaRPr sz="1800"/>
          </a:p>
        </p:txBody>
      </p:sp>
      <p:pic>
        <p:nvPicPr>
          <p:cNvPr id="784" name="Google Shape;784;p68"/>
          <p:cNvPicPr preferRelativeResize="0"/>
          <p:nvPr/>
        </p:nvPicPr>
        <p:blipFill>
          <a:blip r:embed="rId3">
            <a:alphaModFix/>
          </a:blip>
          <a:stretch>
            <a:fillRect/>
          </a:stretch>
        </p:blipFill>
        <p:spPr>
          <a:xfrm>
            <a:off x="5444700" y="1851075"/>
            <a:ext cx="2979300" cy="2529000"/>
          </a:xfrm>
          <a:prstGeom prst="rect">
            <a:avLst/>
          </a:prstGeom>
          <a:noFill/>
          <a:ln>
            <a:noFill/>
          </a:ln>
        </p:spPr>
      </p:pic>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8" name="Shape 788"/>
        <p:cNvGrpSpPr/>
        <p:nvPr/>
      </p:nvGrpSpPr>
      <p:grpSpPr>
        <a:xfrm>
          <a:off x="0" y="0"/>
          <a:ext cx="0" cy="0"/>
          <a:chOff x="0" y="0"/>
          <a:chExt cx="0" cy="0"/>
        </a:xfrm>
      </p:grpSpPr>
      <p:sp>
        <p:nvSpPr>
          <p:cNvPr id="789" name="Google Shape;789;p69"/>
          <p:cNvSpPr txBox="1"/>
          <p:nvPr>
            <p:ph idx="4" type="title"/>
          </p:nvPr>
        </p:nvSpPr>
        <p:spPr>
          <a:xfrm>
            <a:off x="720000" y="978425"/>
            <a:ext cx="77040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Amostragem Aleatória Simples</a:t>
            </a:r>
            <a:endParaRPr/>
          </a:p>
        </p:txBody>
      </p:sp>
      <p:sp>
        <p:nvSpPr>
          <p:cNvPr id="790" name="Google Shape;790;p69"/>
          <p:cNvSpPr/>
          <p:nvPr/>
        </p:nvSpPr>
        <p:spPr>
          <a:xfrm>
            <a:off x="274325" y="0"/>
            <a:ext cx="767700" cy="7677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2100">
                <a:solidFill>
                  <a:schemeClr val="lt1"/>
                </a:solidFill>
                <a:highlight>
                  <a:schemeClr val="dk1"/>
                </a:highlight>
                <a:latin typeface="Russo One"/>
                <a:ea typeface="Russo One"/>
                <a:cs typeface="Russo One"/>
                <a:sym typeface="Russo One"/>
              </a:rPr>
              <a:t>02</a:t>
            </a:r>
            <a:endParaRPr sz="2100">
              <a:solidFill>
                <a:schemeClr val="lt1"/>
              </a:solidFill>
              <a:highlight>
                <a:schemeClr val="dk1"/>
              </a:highlight>
              <a:latin typeface="Russo One"/>
              <a:ea typeface="Russo One"/>
              <a:cs typeface="Russo One"/>
              <a:sym typeface="Russo One"/>
            </a:endParaRPr>
          </a:p>
        </p:txBody>
      </p:sp>
      <p:sp>
        <p:nvSpPr>
          <p:cNvPr id="791" name="Google Shape;791;p69"/>
          <p:cNvSpPr txBox="1"/>
          <p:nvPr/>
        </p:nvSpPr>
        <p:spPr>
          <a:xfrm>
            <a:off x="1231850" y="15900"/>
            <a:ext cx="77964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800">
                <a:solidFill>
                  <a:schemeClr val="dk1"/>
                </a:solidFill>
                <a:latin typeface="Sofia Sans"/>
                <a:ea typeface="Sofia Sans"/>
                <a:cs typeface="Sofia Sans"/>
                <a:sym typeface="Sofia Sans"/>
              </a:rPr>
              <a:t>Teoria da amostragem</a:t>
            </a:r>
            <a:endParaRPr b="1" sz="1800">
              <a:solidFill>
                <a:schemeClr val="dk1"/>
              </a:solidFill>
              <a:latin typeface="Sofia Sans"/>
              <a:ea typeface="Sofia Sans"/>
              <a:cs typeface="Sofia Sans"/>
              <a:sym typeface="Sofia Sans"/>
            </a:endParaRPr>
          </a:p>
        </p:txBody>
      </p:sp>
      <p:sp>
        <p:nvSpPr>
          <p:cNvPr id="792" name="Google Shape;792;p69"/>
          <p:cNvSpPr txBox="1"/>
          <p:nvPr/>
        </p:nvSpPr>
        <p:spPr>
          <a:xfrm>
            <a:off x="1231850" y="412800"/>
            <a:ext cx="77964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dk2"/>
                </a:solidFill>
                <a:latin typeface="Sofia Sans"/>
                <a:ea typeface="Sofia Sans"/>
                <a:cs typeface="Sofia Sans"/>
                <a:sym typeface="Sofia Sans"/>
              </a:rPr>
              <a:t>Dimensões da amostragem / Composição da amostra / Métodos probabilísticos</a:t>
            </a:r>
            <a:endParaRPr b="1">
              <a:solidFill>
                <a:schemeClr val="dk2"/>
              </a:solidFill>
              <a:latin typeface="Sofia Sans"/>
              <a:ea typeface="Sofia Sans"/>
              <a:cs typeface="Sofia Sans"/>
              <a:sym typeface="Sofia Sans"/>
            </a:endParaRPr>
          </a:p>
        </p:txBody>
      </p:sp>
      <p:sp>
        <p:nvSpPr>
          <p:cNvPr id="793" name="Google Shape;793;p69"/>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794" name="Google Shape;794;p69"/>
          <p:cNvSpPr txBox="1"/>
          <p:nvPr>
            <p:ph type="title"/>
          </p:nvPr>
        </p:nvSpPr>
        <p:spPr>
          <a:xfrm>
            <a:off x="872400" y="1851075"/>
            <a:ext cx="4419900" cy="5727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Procedimento</a:t>
            </a:r>
            <a:endParaRPr/>
          </a:p>
        </p:txBody>
      </p:sp>
      <p:sp>
        <p:nvSpPr>
          <p:cNvPr id="795" name="Google Shape;795;p69"/>
          <p:cNvSpPr txBox="1"/>
          <p:nvPr>
            <p:ph idx="1" type="subTitle"/>
          </p:nvPr>
        </p:nvSpPr>
        <p:spPr>
          <a:xfrm>
            <a:off x="872400" y="2423775"/>
            <a:ext cx="4419900" cy="1956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800"/>
              <a:t>4. </a:t>
            </a:r>
            <a:r>
              <a:rPr lang="en" sz="1800"/>
              <a:t>Como realizar o sorteio?</a:t>
            </a:r>
            <a:endParaRPr sz="1800"/>
          </a:p>
          <a:p>
            <a:pPr indent="-342900" lvl="0" marL="457200" rtl="0" algn="l">
              <a:lnSpc>
                <a:spcPct val="115000"/>
              </a:lnSpc>
              <a:spcBef>
                <a:spcPts val="0"/>
              </a:spcBef>
              <a:spcAft>
                <a:spcPts val="0"/>
              </a:spcAft>
              <a:buSzPts val="1800"/>
              <a:buFont typeface="Sofia Sans"/>
              <a:buChar char="-"/>
            </a:pPr>
            <a:r>
              <a:rPr lang="en" sz="1800"/>
              <a:t>Qualquer outra forma aleatória que preserve a propriedade de que cada unidade amostral tenha a mesma chance de ser selecionada.</a:t>
            </a:r>
            <a:endParaRPr sz="1800"/>
          </a:p>
          <a:p>
            <a:pPr indent="0" lvl="0" marL="0" rtl="0" algn="just">
              <a:spcBef>
                <a:spcPts val="1200"/>
              </a:spcBef>
              <a:spcAft>
                <a:spcPts val="0"/>
              </a:spcAft>
              <a:buNone/>
            </a:pPr>
            <a:r>
              <a:t/>
            </a:r>
            <a:endParaRPr sz="1800"/>
          </a:p>
        </p:txBody>
      </p:sp>
      <p:pic>
        <p:nvPicPr>
          <p:cNvPr id="796" name="Google Shape;796;p69"/>
          <p:cNvPicPr preferRelativeResize="0"/>
          <p:nvPr/>
        </p:nvPicPr>
        <p:blipFill>
          <a:blip r:embed="rId3">
            <a:alphaModFix/>
          </a:blip>
          <a:stretch>
            <a:fillRect/>
          </a:stretch>
        </p:blipFill>
        <p:spPr>
          <a:xfrm>
            <a:off x="5444700" y="1851075"/>
            <a:ext cx="2979300" cy="2529000"/>
          </a:xfrm>
          <a:prstGeom prst="rect">
            <a:avLst/>
          </a:prstGeom>
          <a:noFill/>
          <a:ln>
            <a:noFill/>
          </a:ln>
        </p:spPr>
      </p:pic>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0" name="Shape 800"/>
        <p:cNvGrpSpPr/>
        <p:nvPr/>
      </p:nvGrpSpPr>
      <p:grpSpPr>
        <a:xfrm>
          <a:off x="0" y="0"/>
          <a:ext cx="0" cy="0"/>
          <a:chOff x="0" y="0"/>
          <a:chExt cx="0" cy="0"/>
        </a:xfrm>
      </p:grpSpPr>
      <p:sp>
        <p:nvSpPr>
          <p:cNvPr id="801" name="Google Shape;801;p70"/>
          <p:cNvSpPr txBox="1"/>
          <p:nvPr>
            <p:ph idx="4" type="title"/>
          </p:nvPr>
        </p:nvSpPr>
        <p:spPr>
          <a:xfrm>
            <a:off x="720000" y="978425"/>
            <a:ext cx="77040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Amostragem Aleatória Simples</a:t>
            </a:r>
            <a:endParaRPr/>
          </a:p>
        </p:txBody>
      </p:sp>
      <p:sp>
        <p:nvSpPr>
          <p:cNvPr id="802" name="Google Shape;802;p70"/>
          <p:cNvSpPr/>
          <p:nvPr/>
        </p:nvSpPr>
        <p:spPr>
          <a:xfrm>
            <a:off x="274325" y="0"/>
            <a:ext cx="767700" cy="7677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2100">
                <a:solidFill>
                  <a:schemeClr val="lt1"/>
                </a:solidFill>
                <a:highlight>
                  <a:schemeClr val="dk1"/>
                </a:highlight>
                <a:latin typeface="Russo One"/>
                <a:ea typeface="Russo One"/>
                <a:cs typeface="Russo One"/>
                <a:sym typeface="Russo One"/>
              </a:rPr>
              <a:t>02</a:t>
            </a:r>
            <a:endParaRPr sz="2100">
              <a:solidFill>
                <a:schemeClr val="lt1"/>
              </a:solidFill>
              <a:highlight>
                <a:schemeClr val="dk1"/>
              </a:highlight>
              <a:latin typeface="Russo One"/>
              <a:ea typeface="Russo One"/>
              <a:cs typeface="Russo One"/>
              <a:sym typeface="Russo One"/>
            </a:endParaRPr>
          </a:p>
        </p:txBody>
      </p:sp>
      <p:sp>
        <p:nvSpPr>
          <p:cNvPr id="803" name="Google Shape;803;p70"/>
          <p:cNvSpPr txBox="1"/>
          <p:nvPr/>
        </p:nvSpPr>
        <p:spPr>
          <a:xfrm>
            <a:off x="1231850" y="15900"/>
            <a:ext cx="77964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800">
                <a:solidFill>
                  <a:schemeClr val="dk1"/>
                </a:solidFill>
                <a:latin typeface="Sofia Sans"/>
                <a:ea typeface="Sofia Sans"/>
                <a:cs typeface="Sofia Sans"/>
                <a:sym typeface="Sofia Sans"/>
              </a:rPr>
              <a:t>Teoria da amostragem</a:t>
            </a:r>
            <a:endParaRPr b="1" sz="1800">
              <a:solidFill>
                <a:schemeClr val="dk1"/>
              </a:solidFill>
              <a:latin typeface="Sofia Sans"/>
              <a:ea typeface="Sofia Sans"/>
              <a:cs typeface="Sofia Sans"/>
              <a:sym typeface="Sofia Sans"/>
            </a:endParaRPr>
          </a:p>
        </p:txBody>
      </p:sp>
      <p:sp>
        <p:nvSpPr>
          <p:cNvPr id="804" name="Google Shape;804;p70"/>
          <p:cNvSpPr txBox="1"/>
          <p:nvPr/>
        </p:nvSpPr>
        <p:spPr>
          <a:xfrm>
            <a:off x="1231850" y="412800"/>
            <a:ext cx="77964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dk2"/>
                </a:solidFill>
                <a:latin typeface="Sofia Sans"/>
                <a:ea typeface="Sofia Sans"/>
                <a:cs typeface="Sofia Sans"/>
                <a:sym typeface="Sofia Sans"/>
              </a:rPr>
              <a:t>Dimensões da amostragem / Composição da amostra / Métodos probabilísticos</a:t>
            </a:r>
            <a:endParaRPr b="1">
              <a:solidFill>
                <a:schemeClr val="dk2"/>
              </a:solidFill>
              <a:latin typeface="Sofia Sans"/>
              <a:ea typeface="Sofia Sans"/>
              <a:cs typeface="Sofia Sans"/>
              <a:sym typeface="Sofia Sans"/>
            </a:endParaRPr>
          </a:p>
        </p:txBody>
      </p:sp>
      <p:sp>
        <p:nvSpPr>
          <p:cNvPr id="805" name="Google Shape;805;p70"/>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806" name="Google Shape;806;p70"/>
          <p:cNvSpPr txBox="1"/>
          <p:nvPr>
            <p:ph type="title"/>
          </p:nvPr>
        </p:nvSpPr>
        <p:spPr>
          <a:xfrm>
            <a:off x="872400" y="1851075"/>
            <a:ext cx="4419900" cy="5727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Procedimento</a:t>
            </a:r>
            <a:endParaRPr/>
          </a:p>
        </p:txBody>
      </p:sp>
      <p:sp>
        <p:nvSpPr>
          <p:cNvPr id="807" name="Google Shape;807;p70"/>
          <p:cNvSpPr txBox="1"/>
          <p:nvPr>
            <p:ph idx="1" type="subTitle"/>
          </p:nvPr>
        </p:nvSpPr>
        <p:spPr>
          <a:xfrm>
            <a:off x="872400" y="2423775"/>
            <a:ext cx="4419900" cy="1956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800"/>
              <a:t>5. </a:t>
            </a:r>
            <a:r>
              <a:rPr lang="en" sz="1800"/>
              <a:t>Colete os dados da sua amostra</a:t>
            </a:r>
            <a:endParaRPr sz="1800"/>
          </a:p>
          <a:p>
            <a:pPr indent="-342900" lvl="0" marL="457200" rtl="0" algn="l">
              <a:lnSpc>
                <a:spcPct val="115000"/>
              </a:lnSpc>
              <a:spcBef>
                <a:spcPts val="0"/>
              </a:spcBef>
              <a:spcAft>
                <a:spcPts val="0"/>
              </a:spcAft>
              <a:buSzPts val="1800"/>
              <a:buFont typeface="Sofia Sans"/>
              <a:buChar char="-"/>
            </a:pPr>
            <a:r>
              <a:rPr lang="en" sz="1800"/>
              <a:t>Para garantir a validade de seus resultados, você precisa garantir que cada indivíduo selecionado participe do seu estudo.</a:t>
            </a:r>
            <a:endParaRPr sz="1800"/>
          </a:p>
          <a:p>
            <a:pPr indent="0" lvl="0" marL="0" rtl="0" algn="just">
              <a:spcBef>
                <a:spcPts val="1200"/>
              </a:spcBef>
              <a:spcAft>
                <a:spcPts val="0"/>
              </a:spcAft>
              <a:buNone/>
            </a:pPr>
            <a:r>
              <a:t/>
            </a:r>
            <a:endParaRPr sz="1800"/>
          </a:p>
        </p:txBody>
      </p:sp>
      <p:pic>
        <p:nvPicPr>
          <p:cNvPr id="808" name="Google Shape;808;p70"/>
          <p:cNvPicPr preferRelativeResize="0"/>
          <p:nvPr/>
        </p:nvPicPr>
        <p:blipFill>
          <a:blip r:embed="rId3">
            <a:alphaModFix/>
          </a:blip>
          <a:stretch>
            <a:fillRect/>
          </a:stretch>
        </p:blipFill>
        <p:spPr>
          <a:xfrm>
            <a:off x="5485325" y="1851075"/>
            <a:ext cx="2938675" cy="2529000"/>
          </a:xfrm>
          <a:prstGeom prst="rect">
            <a:avLst/>
          </a:prstGeom>
          <a:noFill/>
          <a:ln>
            <a:noFill/>
          </a:ln>
        </p:spPr>
      </p:pic>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2" name="Shape 812"/>
        <p:cNvGrpSpPr/>
        <p:nvPr/>
      </p:nvGrpSpPr>
      <p:grpSpPr>
        <a:xfrm>
          <a:off x="0" y="0"/>
          <a:ext cx="0" cy="0"/>
          <a:chOff x="0" y="0"/>
          <a:chExt cx="0" cy="0"/>
        </a:xfrm>
      </p:grpSpPr>
      <p:sp>
        <p:nvSpPr>
          <p:cNvPr id="813" name="Google Shape;813;p71"/>
          <p:cNvSpPr txBox="1"/>
          <p:nvPr>
            <p:ph type="title"/>
          </p:nvPr>
        </p:nvSpPr>
        <p:spPr>
          <a:xfrm>
            <a:off x="234300" y="1135200"/>
            <a:ext cx="8675400" cy="7677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t>Amostragem Aleatória Simples</a:t>
            </a:r>
            <a:endParaRPr/>
          </a:p>
        </p:txBody>
      </p:sp>
      <p:sp>
        <p:nvSpPr>
          <p:cNvPr id="814" name="Google Shape;814;p71"/>
          <p:cNvSpPr txBox="1"/>
          <p:nvPr>
            <p:ph idx="1" type="subTitle"/>
          </p:nvPr>
        </p:nvSpPr>
        <p:spPr>
          <a:xfrm>
            <a:off x="863475" y="1902900"/>
            <a:ext cx="7417500" cy="2014500"/>
          </a:xfrm>
          <a:prstGeom prst="rect">
            <a:avLst/>
          </a:prstGeom>
        </p:spPr>
        <p:txBody>
          <a:bodyPr anchorCtr="0" anchor="t" bIns="91425" lIns="91425" spcFirstLastPara="1" rIns="91425" wrap="square" tIns="91425">
            <a:noAutofit/>
          </a:bodyPr>
          <a:lstStyle/>
          <a:p>
            <a:pPr indent="-355600" lvl="0" marL="457200" rtl="0" algn="l">
              <a:spcBef>
                <a:spcPts val="0"/>
              </a:spcBef>
              <a:spcAft>
                <a:spcPts val="0"/>
              </a:spcAft>
              <a:buSzPts val="2000"/>
              <a:buChar char="●"/>
            </a:pPr>
            <a:r>
              <a:rPr lang="en" sz="1800"/>
              <a:t>Com a amostragem aleatória simples, você tem duas opções. Você pode tanto amostrar com reposição quanto sem reposição.</a:t>
            </a:r>
            <a:endParaRPr sz="1800"/>
          </a:p>
        </p:txBody>
      </p:sp>
      <p:sp>
        <p:nvSpPr>
          <p:cNvPr id="815" name="Google Shape;815;p71"/>
          <p:cNvSpPr/>
          <p:nvPr/>
        </p:nvSpPr>
        <p:spPr>
          <a:xfrm>
            <a:off x="274325" y="0"/>
            <a:ext cx="767700" cy="7677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2100">
                <a:solidFill>
                  <a:schemeClr val="lt1"/>
                </a:solidFill>
                <a:highlight>
                  <a:schemeClr val="dk1"/>
                </a:highlight>
                <a:latin typeface="Russo One"/>
                <a:ea typeface="Russo One"/>
                <a:cs typeface="Russo One"/>
                <a:sym typeface="Russo One"/>
              </a:rPr>
              <a:t>02</a:t>
            </a:r>
            <a:endParaRPr sz="2100">
              <a:solidFill>
                <a:schemeClr val="lt1"/>
              </a:solidFill>
              <a:highlight>
                <a:schemeClr val="dk1"/>
              </a:highlight>
              <a:latin typeface="Russo One"/>
              <a:ea typeface="Russo One"/>
              <a:cs typeface="Russo One"/>
              <a:sym typeface="Russo One"/>
            </a:endParaRPr>
          </a:p>
        </p:txBody>
      </p:sp>
      <p:sp>
        <p:nvSpPr>
          <p:cNvPr id="816" name="Google Shape;816;p71"/>
          <p:cNvSpPr txBox="1"/>
          <p:nvPr/>
        </p:nvSpPr>
        <p:spPr>
          <a:xfrm>
            <a:off x="1231850" y="15900"/>
            <a:ext cx="77964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800">
                <a:solidFill>
                  <a:schemeClr val="dk1"/>
                </a:solidFill>
                <a:latin typeface="Sofia Sans"/>
                <a:ea typeface="Sofia Sans"/>
                <a:cs typeface="Sofia Sans"/>
                <a:sym typeface="Sofia Sans"/>
              </a:rPr>
              <a:t>Teoria da amostragem</a:t>
            </a:r>
            <a:endParaRPr b="1" sz="1800">
              <a:solidFill>
                <a:schemeClr val="dk1"/>
              </a:solidFill>
              <a:latin typeface="Sofia Sans"/>
              <a:ea typeface="Sofia Sans"/>
              <a:cs typeface="Sofia Sans"/>
              <a:sym typeface="Sofia Sans"/>
            </a:endParaRPr>
          </a:p>
        </p:txBody>
      </p:sp>
      <p:sp>
        <p:nvSpPr>
          <p:cNvPr id="817" name="Google Shape;817;p71"/>
          <p:cNvSpPr txBox="1"/>
          <p:nvPr/>
        </p:nvSpPr>
        <p:spPr>
          <a:xfrm>
            <a:off x="1231850" y="412800"/>
            <a:ext cx="77964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dk2"/>
                </a:solidFill>
                <a:latin typeface="Sofia Sans"/>
                <a:ea typeface="Sofia Sans"/>
                <a:cs typeface="Sofia Sans"/>
                <a:sym typeface="Sofia Sans"/>
              </a:rPr>
              <a:t>Dimensões da amostragem / Composição da amostra / Métodos probabilísticos</a:t>
            </a:r>
            <a:endParaRPr b="1">
              <a:solidFill>
                <a:schemeClr val="dk2"/>
              </a:solidFill>
              <a:latin typeface="Sofia Sans"/>
              <a:ea typeface="Sofia Sans"/>
              <a:cs typeface="Sofia Sans"/>
              <a:sym typeface="Sofia Sans"/>
            </a:endParaRPr>
          </a:p>
        </p:txBody>
      </p:sp>
      <p:sp>
        <p:nvSpPr>
          <p:cNvPr id="818" name="Google Shape;818;p71"/>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7" name="Shape 247"/>
        <p:cNvGrpSpPr/>
        <p:nvPr/>
      </p:nvGrpSpPr>
      <p:grpSpPr>
        <a:xfrm>
          <a:off x="0" y="0"/>
          <a:ext cx="0" cy="0"/>
          <a:chOff x="0" y="0"/>
          <a:chExt cx="0" cy="0"/>
        </a:xfrm>
      </p:grpSpPr>
      <p:sp>
        <p:nvSpPr>
          <p:cNvPr id="248" name="Google Shape;248;p27"/>
          <p:cNvSpPr/>
          <p:nvPr/>
        </p:nvSpPr>
        <p:spPr>
          <a:xfrm>
            <a:off x="2473350" y="4010853"/>
            <a:ext cx="218052" cy="167724"/>
          </a:xfrm>
          <a:prstGeom prst="cloud">
            <a:avLst/>
          </a:prstGeom>
          <a:solidFill>
            <a:schemeClr val="dk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Sofia Sans"/>
              <a:ea typeface="Sofia Sans"/>
              <a:cs typeface="Sofia Sans"/>
              <a:sym typeface="Sofia Sans"/>
            </a:endParaRPr>
          </a:p>
        </p:txBody>
      </p:sp>
      <p:sp>
        <p:nvSpPr>
          <p:cNvPr id="249" name="Google Shape;249;p27"/>
          <p:cNvSpPr/>
          <p:nvPr/>
        </p:nvSpPr>
        <p:spPr>
          <a:xfrm>
            <a:off x="2562820" y="3882277"/>
            <a:ext cx="296892" cy="228312"/>
          </a:xfrm>
          <a:prstGeom prst="cloud">
            <a:avLst/>
          </a:prstGeom>
          <a:solidFill>
            <a:schemeClr val="dk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Sofia Sans"/>
              <a:ea typeface="Sofia Sans"/>
              <a:cs typeface="Sofia Sans"/>
              <a:sym typeface="Sofia Sans"/>
            </a:endParaRPr>
          </a:p>
        </p:txBody>
      </p:sp>
      <p:sp>
        <p:nvSpPr>
          <p:cNvPr id="250" name="Google Shape;250;p27"/>
          <p:cNvSpPr/>
          <p:nvPr/>
        </p:nvSpPr>
        <p:spPr>
          <a:xfrm>
            <a:off x="2605550" y="3145651"/>
            <a:ext cx="2110536" cy="1091772"/>
          </a:xfrm>
          <a:prstGeom prst="cloud">
            <a:avLst/>
          </a:prstGeom>
          <a:solidFill>
            <a:schemeClr val="dk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Sofia Sans"/>
              <a:ea typeface="Sofia Sans"/>
              <a:cs typeface="Sofia Sans"/>
              <a:sym typeface="Sofia Sans"/>
            </a:endParaRPr>
          </a:p>
        </p:txBody>
      </p:sp>
      <p:sp>
        <p:nvSpPr>
          <p:cNvPr id="251" name="Google Shape;251;p27"/>
          <p:cNvSpPr txBox="1"/>
          <p:nvPr>
            <p:ph type="title"/>
          </p:nvPr>
        </p:nvSpPr>
        <p:spPr>
          <a:xfrm>
            <a:off x="2066625" y="1134325"/>
            <a:ext cx="5011200" cy="7677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t>Teste de sabor</a:t>
            </a:r>
            <a:endParaRPr/>
          </a:p>
        </p:txBody>
      </p:sp>
      <p:sp>
        <p:nvSpPr>
          <p:cNvPr id="252" name="Google Shape;252;p27"/>
          <p:cNvSpPr txBox="1"/>
          <p:nvPr>
            <p:ph idx="1" type="subTitle"/>
          </p:nvPr>
        </p:nvSpPr>
        <p:spPr>
          <a:xfrm>
            <a:off x="863475" y="1902025"/>
            <a:ext cx="7417500" cy="1947300"/>
          </a:xfrm>
          <a:prstGeom prst="rect">
            <a:avLst/>
          </a:prstGeom>
        </p:spPr>
        <p:txBody>
          <a:bodyPr anchorCtr="0" anchor="t" bIns="91425" lIns="91425" spcFirstLastPara="1" rIns="91425" wrap="square" tIns="91425">
            <a:noAutofit/>
          </a:bodyPr>
          <a:lstStyle/>
          <a:p>
            <a:pPr indent="-355600" lvl="0" marL="457200" rtl="0" algn="just">
              <a:spcBef>
                <a:spcPts val="0"/>
              </a:spcBef>
              <a:spcAft>
                <a:spcPts val="0"/>
              </a:spcAft>
              <a:buSzPts val="2000"/>
              <a:buChar char="●"/>
            </a:pPr>
            <a:r>
              <a:rPr lang="en" sz="1800"/>
              <a:t>Ela planeja rodar uma série de comerciais de TV para atrair ainda mais clientes, e como parte disso, eles querem divulgar precisamente o quão duradouro é o sabor de seus chicletes;</a:t>
            </a:r>
            <a:endParaRPr sz="1800"/>
          </a:p>
        </p:txBody>
      </p:sp>
      <p:sp>
        <p:nvSpPr>
          <p:cNvPr id="253" name="Google Shape;253;p27"/>
          <p:cNvSpPr/>
          <p:nvPr/>
        </p:nvSpPr>
        <p:spPr>
          <a:xfrm>
            <a:off x="274325" y="0"/>
            <a:ext cx="767700" cy="7677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2100">
                <a:solidFill>
                  <a:schemeClr val="lt1"/>
                </a:solidFill>
                <a:highlight>
                  <a:schemeClr val="dk1"/>
                </a:highlight>
                <a:latin typeface="Russo One"/>
                <a:ea typeface="Russo One"/>
                <a:cs typeface="Russo One"/>
                <a:sym typeface="Russo One"/>
              </a:rPr>
              <a:t>01</a:t>
            </a:r>
            <a:endParaRPr sz="2100">
              <a:solidFill>
                <a:schemeClr val="lt1"/>
              </a:solidFill>
              <a:highlight>
                <a:schemeClr val="dk1"/>
              </a:highlight>
              <a:latin typeface="Russo One"/>
              <a:ea typeface="Russo One"/>
              <a:cs typeface="Russo One"/>
              <a:sym typeface="Russo One"/>
            </a:endParaRPr>
          </a:p>
        </p:txBody>
      </p:sp>
      <p:sp>
        <p:nvSpPr>
          <p:cNvPr id="254" name="Google Shape;254;p27"/>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pic>
        <p:nvPicPr>
          <p:cNvPr id="255" name="Google Shape;255;p27"/>
          <p:cNvPicPr preferRelativeResize="0"/>
          <p:nvPr/>
        </p:nvPicPr>
        <p:blipFill>
          <a:blip r:embed="rId3">
            <a:alphaModFix/>
          </a:blip>
          <a:stretch>
            <a:fillRect/>
          </a:stretch>
        </p:blipFill>
        <p:spPr>
          <a:xfrm flipH="1">
            <a:off x="1062800" y="3577200"/>
            <a:ext cx="4114800" cy="2743200"/>
          </a:xfrm>
          <a:prstGeom prst="rect">
            <a:avLst/>
          </a:prstGeom>
          <a:noFill/>
          <a:ln>
            <a:noFill/>
          </a:ln>
        </p:spPr>
      </p:pic>
      <p:sp>
        <p:nvSpPr>
          <p:cNvPr id="256" name="Google Shape;256;p27"/>
          <p:cNvSpPr/>
          <p:nvPr/>
        </p:nvSpPr>
        <p:spPr>
          <a:xfrm>
            <a:off x="4792302" y="3932650"/>
            <a:ext cx="258444" cy="198828"/>
          </a:xfrm>
          <a:prstGeom prst="cloud">
            <a:avLst/>
          </a:prstGeom>
          <a:solidFill>
            <a:schemeClr val="dk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Sofia Sans"/>
              <a:ea typeface="Sofia Sans"/>
              <a:cs typeface="Sofia Sans"/>
              <a:sym typeface="Sofia Sans"/>
            </a:endParaRPr>
          </a:p>
        </p:txBody>
      </p:sp>
      <p:sp>
        <p:nvSpPr>
          <p:cNvPr id="257" name="Google Shape;257;p27"/>
          <p:cNvSpPr/>
          <p:nvPr/>
        </p:nvSpPr>
        <p:spPr>
          <a:xfrm>
            <a:off x="4898350" y="3780251"/>
            <a:ext cx="351864" cy="270648"/>
          </a:xfrm>
          <a:prstGeom prst="cloud">
            <a:avLst/>
          </a:prstGeom>
          <a:solidFill>
            <a:schemeClr val="dk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Sofia Sans"/>
              <a:ea typeface="Sofia Sans"/>
              <a:cs typeface="Sofia Sans"/>
              <a:sym typeface="Sofia Sans"/>
            </a:endParaRPr>
          </a:p>
        </p:txBody>
      </p:sp>
      <p:sp>
        <p:nvSpPr>
          <p:cNvPr id="258" name="Google Shape;258;p27"/>
          <p:cNvSpPr/>
          <p:nvPr/>
        </p:nvSpPr>
        <p:spPr>
          <a:xfrm>
            <a:off x="5025200" y="3145649"/>
            <a:ext cx="2458836" cy="1271916"/>
          </a:xfrm>
          <a:prstGeom prst="cloud">
            <a:avLst/>
          </a:prstGeom>
          <a:solidFill>
            <a:schemeClr val="dk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Sofia Sans"/>
              <a:ea typeface="Sofia Sans"/>
              <a:cs typeface="Sofia Sans"/>
              <a:sym typeface="Sofia Sans"/>
            </a:endParaRPr>
          </a:p>
        </p:txBody>
      </p:sp>
      <p:sp>
        <p:nvSpPr>
          <p:cNvPr id="259" name="Google Shape;259;p27"/>
          <p:cNvSpPr txBox="1"/>
          <p:nvPr/>
        </p:nvSpPr>
        <p:spPr>
          <a:xfrm>
            <a:off x="5346950" y="3581513"/>
            <a:ext cx="19677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solidFill>
                  <a:schemeClr val="lt1"/>
                </a:solidFill>
                <a:latin typeface="Sofia Sans"/>
                <a:ea typeface="Sofia Sans"/>
                <a:cs typeface="Sofia Sans"/>
                <a:sym typeface="Sofia Sans"/>
              </a:rPr>
              <a:t>Amanhã o pai compra. </a:t>
            </a:r>
            <a:endParaRPr>
              <a:solidFill>
                <a:schemeClr val="lt1"/>
              </a:solidFill>
              <a:latin typeface="Sofia Sans"/>
              <a:ea typeface="Sofia Sans"/>
              <a:cs typeface="Sofia Sans"/>
              <a:sym typeface="Sofia Sans"/>
            </a:endParaRPr>
          </a:p>
        </p:txBody>
      </p:sp>
      <p:sp>
        <p:nvSpPr>
          <p:cNvPr id="260" name="Google Shape;260;p27"/>
          <p:cNvSpPr txBox="1"/>
          <p:nvPr/>
        </p:nvSpPr>
        <p:spPr>
          <a:xfrm>
            <a:off x="2830703" y="3383726"/>
            <a:ext cx="1660200" cy="615600"/>
          </a:xfrm>
          <a:prstGeom prst="rect">
            <a:avLst/>
          </a:prstGeom>
          <a:noFill/>
          <a:ln>
            <a:noFill/>
          </a:ln>
        </p:spPr>
        <p:txBody>
          <a:bodyPr anchorCtr="0" anchor="t" bIns="91425" lIns="91425" spcFirstLastPara="1" rIns="91425" wrap="square" tIns="91425">
            <a:spAutoFit/>
          </a:bodyPr>
          <a:lstStyle/>
          <a:p>
            <a:pPr indent="0" lvl="0" marL="0" rtl="0" algn="just">
              <a:spcBef>
                <a:spcPts val="0"/>
              </a:spcBef>
              <a:spcAft>
                <a:spcPts val="0"/>
              </a:spcAft>
              <a:buNone/>
            </a:pPr>
            <a:r>
              <a:rPr lang="en">
                <a:solidFill>
                  <a:schemeClr val="lt1"/>
                </a:solidFill>
                <a:latin typeface="Sofia Sans"/>
                <a:ea typeface="Sofia Sans"/>
                <a:cs typeface="Sofia Sans"/>
                <a:sym typeface="Sofia Sans"/>
              </a:rPr>
              <a:t>Pai, compra esse chiclete para mim?</a:t>
            </a:r>
            <a:endParaRPr>
              <a:solidFill>
                <a:schemeClr val="lt1"/>
              </a:solidFill>
              <a:latin typeface="Sofia Sans"/>
              <a:ea typeface="Sofia Sans"/>
              <a:cs typeface="Sofia Sans"/>
              <a:sym typeface="Sofia Sans"/>
            </a:endParaRPr>
          </a:p>
        </p:txBody>
      </p:sp>
      <p:sp>
        <p:nvSpPr>
          <p:cNvPr id="261" name="Google Shape;261;p27"/>
          <p:cNvSpPr txBox="1"/>
          <p:nvPr/>
        </p:nvSpPr>
        <p:spPr>
          <a:xfrm>
            <a:off x="1245275" y="153000"/>
            <a:ext cx="77964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800">
                <a:solidFill>
                  <a:schemeClr val="dk1"/>
                </a:solidFill>
                <a:latin typeface="Sofia Sans"/>
                <a:ea typeface="Sofia Sans"/>
                <a:cs typeface="Sofia Sans"/>
                <a:sym typeface="Sofia Sans"/>
              </a:rPr>
              <a:t>O teste de sabor da D&amp;D</a:t>
            </a:r>
            <a:endParaRPr b="1" sz="1800">
              <a:solidFill>
                <a:schemeClr val="dk1"/>
              </a:solidFill>
              <a:latin typeface="Sofia Sans"/>
              <a:ea typeface="Sofia Sans"/>
              <a:cs typeface="Sofia Sans"/>
              <a:sym typeface="Sofia Sans"/>
            </a:endParaRPr>
          </a:p>
        </p:txBody>
      </p: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2" name="Shape 822"/>
        <p:cNvGrpSpPr/>
        <p:nvPr/>
      </p:nvGrpSpPr>
      <p:grpSpPr>
        <a:xfrm>
          <a:off x="0" y="0"/>
          <a:ext cx="0" cy="0"/>
          <a:chOff x="0" y="0"/>
          <a:chExt cx="0" cy="0"/>
        </a:xfrm>
      </p:grpSpPr>
      <p:sp>
        <p:nvSpPr>
          <p:cNvPr id="823" name="Google Shape;823;p72"/>
          <p:cNvSpPr txBox="1"/>
          <p:nvPr>
            <p:ph type="title"/>
          </p:nvPr>
        </p:nvSpPr>
        <p:spPr>
          <a:xfrm>
            <a:off x="976800" y="1826700"/>
            <a:ext cx="7190400" cy="5727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Com reposição</a:t>
            </a:r>
            <a:endParaRPr/>
          </a:p>
        </p:txBody>
      </p:sp>
      <p:sp>
        <p:nvSpPr>
          <p:cNvPr id="824" name="Google Shape;824;p72"/>
          <p:cNvSpPr txBox="1"/>
          <p:nvPr>
            <p:ph idx="1" type="subTitle"/>
          </p:nvPr>
        </p:nvSpPr>
        <p:spPr>
          <a:xfrm>
            <a:off x="976800" y="2408100"/>
            <a:ext cx="7190400" cy="2341800"/>
          </a:xfrm>
          <a:prstGeom prst="rect">
            <a:avLst/>
          </a:prstGeom>
        </p:spPr>
        <p:txBody>
          <a:bodyPr anchorCtr="0" anchor="t" bIns="91425" lIns="91425" spcFirstLastPara="1" rIns="91425" wrap="square" tIns="91425">
            <a:noAutofit/>
          </a:bodyPr>
          <a:lstStyle/>
          <a:p>
            <a:pPr indent="-342900" lvl="0" marL="457200" rtl="0" algn="just">
              <a:spcBef>
                <a:spcPts val="0"/>
              </a:spcBef>
              <a:spcAft>
                <a:spcPts val="0"/>
              </a:spcAft>
              <a:buSzPts val="1800"/>
              <a:buFont typeface="Arial"/>
              <a:buChar char="●"/>
            </a:pPr>
            <a:r>
              <a:rPr lang="en" sz="1800"/>
              <a:t>Amostrar com reposição significa que quando você escolheu cada unidade amostral e gravou informações importantes sobre ela, você a colocou de volta na população;</a:t>
            </a:r>
            <a:endParaRPr sz="1800"/>
          </a:p>
          <a:p>
            <a:pPr indent="-342900" lvl="0" marL="457200" rtl="0" algn="just">
              <a:spcBef>
                <a:spcPts val="0"/>
              </a:spcBef>
              <a:spcAft>
                <a:spcPts val="0"/>
              </a:spcAft>
              <a:buSzPts val="1800"/>
              <a:buChar char="●"/>
            </a:pPr>
            <a:r>
              <a:rPr lang="en" sz="1800"/>
              <a:t>Ao fazer isso, há uma chance de que a unidade amostral possa ser escolhida mais de uma vez.</a:t>
            </a:r>
            <a:endParaRPr sz="1800"/>
          </a:p>
        </p:txBody>
      </p:sp>
      <p:cxnSp>
        <p:nvCxnSpPr>
          <p:cNvPr id="825" name="Google Shape;825;p72"/>
          <p:cNvCxnSpPr>
            <a:stCxn id="823" idx="2"/>
            <a:endCxn id="824" idx="0"/>
          </p:cNvCxnSpPr>
          <p:nvPr/>
        </p:nvCxnSpPr>
        <p:spPr>
          <a:xfrm>
            <a:off x="4572000" y="2399400"/>
            <a:ext cx="0" cy="8700"/>
          </a:xfrm>
          <a:prstGeom prst="straightConnector1">
            <a:avLst/>
          </a:prstGeom>
          <a:noFill/>
          <a:ln cap="flat" cmpd="sng" w="9525">
            <a:solidFill>
              <a:schemeClr val="dk1"/>
            </a:solidFill>
            <a:prstDash val="solid"/>
            <a:round/>
            <a:headEnd len="med" w="med" type="none"/>
            <a:tailEnd len="med" w="med" type="none"/>
          </a:ln>
        </p:spPr>
      </p:cxnSp>
      <p:cxnSp>
        <p:nvCxnSpPr>
          <p:cNvPr id="826" name="Google Shape;826;p72"/>
          <p:cNvCxnSpPr>
            <a:stCxn id="827" idx="2"/>
            <a:endCxn id="828" idx="0"/>
          </p:cNvCxnSpPr>
          <p:nvPr/>
        </p:nvCxnSpPr>
        <p:spPr>
          <a:xfrm>
            <a:off x="6510444" y="2423775"/>
            <a:ext cx="0" cy="0"/>
          </a:xfrm>
          <a:prstGeom prst="straightConnector1">
            <a:avLst/>
          </a:prstGeom>
          <a:noFill/>
          <a:ln cap="flat" cmpd="sng" w="9525">
            <a:solidFill>
              <a:schemeClr val="dk1"/>
            </a:solidFill>
            <a:prstDash val="solid"/>
            <a:round/>
            <a:headEnd len="med" w="med" type="none"/>
            <a:tailEnd len="med" w="med" type="none"/>
          </a:ln>
        </p:spPr>
      </p:cxnSp>
      <p:sp>
        <p:nvSpPr>
          <p:cNvPr id="829" name="Google Shape;829;p72"/>
          <p:cNvSpPr txBox="1"/>
          <p:nvPr>
            <p:ph idx="4" type="title"/>
          </p:nvPr>
        </p:nvSpPr>
        <p:spPr>
          <a:xfrm>
            <a:off x="234300" y="1059000"/>
            <a:ext cx="8675400" cy="767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Amostragem Aleatória Simples</a:t>
            </a:r>
            <a:endParaRPr/>
          </a:p>
        </p:txBody>
      </p:sp>
      <p:sp>
        <p:nvSpPr>
          <p:cNvPr id="830" name="Google Shape;830;p72"/>
          <p:cNvSpPr/>
          <p:nvPr/>
        </p:nvSpPr>
        <p:spPr>
          <a:xfrm>
            <a:off x="274325" y="0"/>
            <a:ext cx="767700" cy="7677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2100">
                <a:solidFill>
                  <a:schemeClr val="lt1"/>
                </a:solidFill>
                <a:highlight>
                  <a:schemeClr val="dk1"/>
                </a:highlight>
                <a:latin typeface="Russo One"/>
                <a:ea typeface="Russo One"/>
                <a:cs typeface="Russo One"/>
                <a:sym typeface="Russo One"/>
              </a:rPr>
              <a:t>02</a:t>
            </a:r>
            <a:endParaRPr sz="2100">
              <a:solidFill>
                <a:schemeClr val="lt1"/>
              </a:solidFill>
              <a:highlight>
                <a:schemeClr val="dk1"/>
              </a:highlight>
              <a:latin typeface="Russo One"/>
              <a:ea typeface="Russo One"/>
              <a:cs typeface="Russo One"/>
              <a:sym typeface="Russo One"/>
            </a:endParaRPr>
          </a:p>
        </p:txBody>
      </p:sp>
      <p:sp>
        <p:nvSpPr>
          <p:cNvPr id="831" name="Google Shape;831;p72"/>
          <p:cNvSpPr txBox="1"/>
          <p:nvPr/>
        </p:nvSpPr>
        <p:spPr>
          <a:xfrm>
            <a:off x="1231850" y="15900"/>
            <a:ext cx="77964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800">
                <a:solidFill>
                  <a:schemeClr val="dk1"/>
                </a:solidFill>
                <a:latin typeface="Sofia Sans"/>
                <a:ea typeface="Sofia Sans"/>
                <a:cs typeface="Sofia Sans"/>
                <a:sym typeface="Sofia Sans"/>
              </a:rPr>
              <a:t>Teoria da amostragem</a:t>
            </a:r>
            <a:endParaRPr b="1" sz="1800">
              <a:solidFill>
                <a:schemeClr val="dk1"/>
              </a:solidFill>
              <a:latin typeface="Sofia Sans"/>
              <a:ea typeface="Sofia Sans"/>
              <a:cs typeface="Sofia Sans"/>
              <a:sym typeface="Sofia Sans"/>
            </a:endParaRPr>
          </a:p>
        </p:txBody>
      </p:sp>
      <p:sp>
        <p:nvSpPr>
          <p:cNvPr id="832" name="Google Shape;832;p72"/>
          <p:cNvSpPr txBox="1"/>
          <p:nvPr/>
        </p:nvSpPr>
        <p:spPr>
          <a:xfrm>
            <a:off x="1231850" y="412800"/>
            <a:ext cx="77964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dk2"/>
                </a:solidFill>
                <a:latin typeface="Sofia Sans"/>
                <a:ea typeface="Sofia Sans"/>
                <a:cs typeface="Sofia Sans"/>
                <a:sym typeface="Sofia Sans"/>
              </a:rPr>
              <a:t>Dimensões da amostragem / Composição da amostra / Métodos probabilísticos</a:t>
            </a:r>
            <a:endParaRPr b="1">
              <a:solidFill>
                <a:schemeClr val="dk2"/>
              </a:solidFill>
              <a:latin typeface="Sofia Sans"/>
              <a:ea typeface="Sofia Sans"/>
              <a:cs typeface="Sofia Sans"/>
              <a:sym typeface="Sofia Sans"/>
            </a:endParaRPr>
          </a:p>
        </p:txBody>
      </p:sp>
      <p:sp>
        <p:nvSpPr>
          <p:cNvPr id="833" name="Google Shape;833;p72"/>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7" name="Shape 837"/>
        <p:cNvGrpSpPr/>
        <p:nvPr/>
      </p:nvGrpSpPr>
      <p:grpSpPr>
        <a:xfrm>
          <a:off x="0" y="0"/>
          <a:ext cx="0" cy="0"/>
          <a:chOff x="0" y="0"/>
          <a:chExt cx="0" cy="0"/>
        </a:xfrm>
      </p:grpSpPr>
      <p:sp>
        <p:nvSpPr>
          <p:cNvPr id="838" name="Google Shape;838;p73"/>
          <p:cNvSpPr txBox="1"/>
          <p:nvPr>
            <p:ph type="title"/>
          </p:nvPr>
        </p:nvSpPr>
        <p:spPr>
          <a:xfrm>
            <a:off x="976800" y="1826700"/>
            <a:ext cx="7190400" cy="5727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Sem </a:t>
            </a:r>
            <a:r>
              <a:rPr lang="en"/>
              <a:t>reposição</a:t>
            </a:r>
            <a:endParaRPr/>
          </a:p>
        </p:txBody>
      </p:sp>
      <p:sp>
        <p:nvSpPr>
          <p:cNvPr id="839" name="Google Shape;839;p73"/>
          <p:cNvSpPr txBox="1"/>
          <p:nvPr>
            <p:ph idx="1" type="subTitle"/>
          </p:nvPr>
        </p:nvSpPr>
        <p:spPr>
          <a:xfrm>
            <a:off x="976800" y="2408100"/>
            <a:ext cx="7190400" cy="1956300"/>
          </a:xfrm>
          <a:prstGeom prst="rect">
            <a:avLst/>
          </a:prstGeom>
        </p:spPr>
        <p:txBody>
          <a:bodyPr anchorCtr="0" anchor="t" bIns="91425" lIns="91425" spcFirstLastPara="1" rIns="91425" wrap="square" tIns="91425">
            <a:noAutofit/>
          </a:bodyPr>
          <a:lstStyle/>
          <a:p>
            <a:pPr indent="-342900" lvl="0" marL="457200" rtl="0" algn="just">
              <a:spcBef>
                <a:spcPts val="0"/>
              </a:spcBef>
              <a:spcAft>
                <a:spcPts val="0"/>
              </a:spcAft>
              <a:buSzPts val="1800"/>
              <a:buChar char="●"/>
            </a:pPr>
            <a:r>
              <a:rPr lang="en" sz="1800"/>
              <a:t>Amostrar sem reposição significa que a unidade amostral não é colocada de volta na população.</a:t>
            </a:r>
            <a:endParaRPr sz="1800"/>
          </a:p>
        </p:txBody>
      </p:sp>
      <p:cxnSp>
        <p:nvCxnSpPr>
          <p:cNvPr id="840" name="Google Shape;840;p73"/>
          <p:cNvCxnSpPr>
            <a:stCxn id="838" idx="2"/>
            <a:endCxn id="839" idx="0"/>
          </p:cNvCxnSpPr>
          <p:nvPr/>
        </p:nvCxnSpPr>
        <p:spPr>
          <a:xfrm>
            <a:off x="4572000" y="2399400"/>
            <a:ext cx="0" cy="8700"/>
          </a:xfrm>
          <a:prstGeom prst="straightConnector1">
            <a:avLst/>
          </a:prstGeom>
          <a:noFill/>
          <a:ln cap="flat" cmpd="sng" w="9525">
            <a:solidFill>
              <a:schemeClr val="dk1"/>
            </a:solidFill>
            <a:prstDash val="solid"/>
            <a:round/>
            <a:headEnd len="med" w="med" type="none"/>
            <a:tailEnd len="med" w="med" type="none"/>
          </a:ln>
        </p:spPr>
      </p:cxnSp>
      <p:cxnSp>
        <p:nvCxnSpPr>
          <p:cNvPr id="841" name="Google Shape;841;p73"/>
          <p:cNvCxnSpPr>
            <a:stCxn id="842" idx="2"/>
            <a:endCxn id="843" idx="0"/>
          </p:cNvCxnSpPr>
          <p:nvPr/>
        </p:nvCxnSpPr>
        <p:spPr>
          <a:xfrm>
            <a:off x="6510444" y="2423775"/>
            <a:ext cx="0" cy="0"/>
          </a:xfrm>
          <a:prstGeom prst="straightConnector1">
            <a:avLst/>
          </a:prstGeom>
          <a:noFill/>
          <a:ln cap="flat" cmpd="sng" w="9525">
            <a:solidFill>
              <a:schemeClr val="dk1"/>
            </a:solidFill>
            <a:prstDash val="solid"/>
            <a:round/>
            <a:headEnd len="med" w="med" type="none"/>
            <a:tailEnd len="med" w="med" type="none"/>
          </a:ln>
        </p:spPr>
      </p:cxnSp>
      <p:sp>
        <p:nvSpPr>
          <p:cNvPr id="844" name="Google Shape;844;p73"/>
          <p:cNvSpPr txBox="1"/>
          <p:nvPr>
            <p:ph idx="4" type="title"/>
          </p:nvPr>
        </p:nvSpPr>
        <p:spPr>
          <a:xfrm>
            <a:off x="234300" y="1059000"/>
            <a:ext cx="8675400" cy="767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Amostragem Aleatória Simples</a:t>
            </a:r>
            <a:endParaRPr/>
          </a:p>
        </p:txBody>
      </p:sp>
      <p:sp>
        <p:nvSpPr>
          <p:cNvPr id="845" name="Google Shape;845;p73"/>
          <p:cNvSpPr/>
          <p:nvPr/>
        </p:nvSpPr>
        <p:spPr>
          <a:xfrm>
            <a:off x="274325" y="0"/>
            <a:ext cx="767700" cy="7677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2100">
                <a:solidFill>
                  <a:schemeClr val="lt1"/>
                </a:solidFill>
                <a:highlight>
                  <a:schemeClr val="dk1"/>
                </a:highlight>
                <a:latin typeface="Russo One"/>
                <a:ea typeface="Russo One"/>
                <a:cs typeface="Russo One"/>
                <a:sym typeface="Russo One"/>
              </a:rPr>
              <a:t>02</a:t>
            </a:r>
            <a:endParaRPr sz="2100">
              <a:solidFill>
                <a:schemeClr val="lt1"/>
              </a:solidFill>
              <a:highlight>
                <a:schemeClr val="dk1"/>
              </a:highlight>
              <a:latin typeface="Russo One"/>
              <a:ea typeface="Russo One"/>
              <a:cs typeface="Russo One"/>
              <a:sym typeface="Russo One"/>
            </a:endParaRPr>
          </a:p>
        </p:txBody>
      </p:sp>
      <p:sp>
        <p:nvSpPr>
          <p:cNvPr id="846" name="Google Shape;846;p73"/>
          <p:cNvSpPr txBox="1"/>
          <p:nvPr/>
        </p:nvSpPr>
        <p:spPr>
          <a:xfrm>
            <a:off x="1231850" y="15900"/>
            <a:ext cx="77964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800">
                <a:solidFill>
                  <a:schemeClr val="dk1"/>
                </a:solidFill>
                <a:latin typeface="Sofia Sans"/>
                <a:ea typeface="Sofia Sans"/>
                <a:cs typeface="Sofia Sans"/>
                <a:sym typeface="Sofia Sans"/>
              </a:rPr>
              <a:t>Teoria da amostragem</a:t>
            </a:r>
            <a:endParaRPr b="1" sz="1800">
              <a:solidFill>
                <a:schemeClr val="dk1"/>
              </a:solidFill>
              <a:latin typeface="Sofia Sans"/>
              <a:ea typeface="Sofia Sans"/>
              <a:cs typeface="Sofia Sans"/>
              <a:sym typeface="Sofia Sans"/>
            </a:endParaRPr>
          </a:p>
        </p:txBody>
      </p:sp>
      <p:sp>
        <p:nvSpPr>
          <p:cNvPr id="847" name="Google Shape;847;p73"/>
          <p:cNvSpPr txBox="1"/>
          <p:nvPr/>
        </p:nvSpPr>
        <p:spPr>
          <a:xfrm>
            <a:off x="1231850" y="412800"/>
            <a:ext cx="77964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dk2"/>
                </a:solidFill>
                <a:latin typeface="Sofia Sans"/>
                <a:ea typeface="Sofia Sans"/>
                <a:cs typeface="Sofia Sans"/>
                <a:sym typeface="Sofia Sans"/>
              </a:rPr>
              <a:t>Dimensões da amostragem / Composição da amostra / Métodos probabilísticos</a:t>
            </a:r>
            <a:endParaRPr b="1">
              <a:solidFill>
                <a:schemeClr val="dk2"/>
              </a:solidFill>
              <a:latin typeface="Sofia Sans"/>
              <a:ea typeface="Sofia Sans"/>
              <a:cs typeface="Sofia Sans"/>
              <a:sym typeface="Sofia Sans"/>
            </a:endParaRPr>
          </a:p>
        </p:txBody>
      </p:sp>
      <p:sp>
        <p:nvSpPr>
          <p:cNvPr id="848" name="Google Shape;848;p73"/>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2" name="Shape 852"/>
        <p:cNvGrpSpPr/>
        <p:nvPr/>
      </p:nvGrpSpPr>
      <p:grpSpPr>
        <a:xfrm>
          <a:off x="0" y="0"/>
          <a:ext cx="0" cy="0"/>
          <a:chOff x="0" y="0"/>
          <a:chExt cx="0" cy="0"/>
        </a:xfrm>
      </p:grpSpPr>
      <p:sp>
        <p:nvSpPr>
          <p:cNvPr id="853" name="Google Shape;853;p74"/>
          <p:cNvSpPr txBox="1"/>
          <p:nvPr>
            <p:ph type="title"/>
          </p:nvPr>
        </p:nvSpPr>
        <p:spPr>
          <a:xfrm>
            <a:off x="872400" y="1851075"/>
            <a:ext cx="3522300" cy="5727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Vantagens</a:t>
            </a:r>
            <a:endParaRPr/>
          </a:p>
        </p:txBody>
      </p:sp>
      <p:sp>
        <p:nvSpPr>
          <p:cNvPr id="854" name="Google Shape;854;p74"/>
          <p:cNvSpPr txBox="1"/>
          <p:nvPr>
            <p:ph idx="2" type="title"/>
          </p:nvPr>
        </p:nvSpPr>
        <p:spPr>
          <a:xfrm>
            <a:off x="4749294" y="1851075"/>
            <a:ext cx="3522300" cy="5727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Desvantagens</a:t>
            </a:r>
            <a:endParaRPr/>
          </a:p>
        </p:txBody>
      </p:sp>
      <p:sp>
        <p:nvSpPr>
          <p:cNvPr id="855" name="Google Shape;855;p74"/>
          <p:cNvSpPr txBox="1"/>
          <p:nvPr>
            <p:ph idx="1" type="subTitle"/>
          </p:nvPr>
        </p:nvSpPr>
        <p:spPr>
          <a:xfrm>
            <a:off x="872400" y="2423775"/>
            <a:ext cx="3522300" cy="2326200"/>
          </a:xfrm>
          <a:prstGeom prst="rect">
            <a:avLst/>
          </a:prstGeom>
        </p:spPr>
        <p:txBody>
          <a:bodyPr anchorCtr="0" anchor="t" bIns="91425" lIns="91425" spcFirstLastPara="1" rIns="91425" wrap="square" tIns="91425">
            <a:noAutofit/>
          </a:bodyPr>
          <a:lstStyle/>
          <a:p>
            <a:pPr indent="-330200" lvl="0" marL="457200" rtl="0" algn="just">
              <a:spcBef>
                <a:spcPts val="0"/>
              </a:spcBef>
              <a:spcAft>
                <a:spcPts val="0"/>
              </a:spcAft>
              <a:buSzPts val="1600"/>
              <a:buChar char="●"/>
            </a:pPr>
            <a:r>
              <a:rPr lang="en" sz="1600"/>
              <a:t>Garante que cada elemento da população tenha uma chance conhecida e não nula de ser selecionado;</a:t>
            </a:r>
            <a:endParaRPr sz="1600"/>
          </a:p>
          <a:p>
            <a:pPr indent="-330200" lvl="0" marL="457200" rtl="0" algn="just">
              <a:spcBef>
                <a:spcPts val="0"/>
              </a:spcBef>
              <a:spcAft>
                <a:spcPts val="0"/>
              </a:spcAft>
              <a:buSzPts val="1600"/>
              <a:buChar char="●"/>
            </a:pPr>
            <a:r>
              <a:rPr lang="en" sz="1600"/>
              <a:t>Facilita a aplicação de técnicas estatísticas para fazer inferências sobre a população.</a:t>
            </a:r>
            <a:endParaRPr sz="1600"/>
          </a:p>
        </p:txBody>
      </p:sp>
      <p:sp>
        <p:nvSpPr>
          <p:cNvPr id="856" name="Google Shape;856;p74"/>
          <p:cNvSpPr txBox="1"/>
          <p:nvPr>
            <p:ph idx="3" type="subTitle"/>
          </p:nvPr>
        </p:nvSpPr>
        <p:spPr>
          <a:xfrm>
            <a:off x="4749300" y="2423775"/>
            <a:ext cx="3522300" cy="2326200"/>
          </a:xfrm>
          <a:prstGeom prst="rect">
            <a:avLst/>
          </a:prstGeom>
        </p:spPr>
        <p:txBody>
          <a:bodyPr anchorCtr="0" anchor="t" bIns="91425" lIns="91425" spcFirstLastPara="1" rIns="91425" wrap="square" tIns="91425">
            <a:noAutofit/>
          </a:bodyPr>
          <a:lstStyle/>
          <a:p>
            <a:pPr indent="-330200" lvl="0" marL="457200" rtl="0" algn="just">
              <a:spcBef>
                <a:spcPts val="0"/>
              </a:spcBef>
              <a:spcAft>
                <a:spcPts val="0"/>
              </a:spcAft>
              <a:buSzPts val="1600"/>
              <a:buChar char="●"/>
            </a:pPr>
            <a:r>
              <a:rPr lang="en" sz="1600"/>
              <a:t>Com a população dispersa, os custos por coleta de dados podem ser mais altos;</a:t>
            </a:r>
            <a:endParaRPr sz="1600"/>
          </a:p>
          <a:p>
            <a:pPr indent="-330200" lvl="0" marL="457200" rtl="0" algn="just">
              <a:spcBef>
                <a:spcPts val="0"/>
              </a:spcBef>
              <a:spcAft>
                <a:spcPts val="0"/>
              </a:spcAft>
              <a:buSzPts val="1600"/>
              <a:buChar char="●"/>
            </a:pPr>
            <a:r>
              <a:rPr lang="en" sz="1600"/>
              <a:t>Pode não funcionar bem em populações pequenas, devido à falta de variabilidade.</a:t>
            </a:r>
            <a:endParaRPr sz="1600"/>
          </a:p>
        </p:txBody>
      </p:sp>
      <p:cxnSp>
        <p:nvCxnSpPr>
          <p:cNvPr id="857" name="Google Shape;857;p74"/>
          <p:cNvCxnSpPr>
            <a:stCxn id="853" idx="2"/>
            <a:endCxn id="855" idx="0"/>
          </p:cNvCxnSpPr>
          <p:nvPr/>
        </p:nvCxnSpPr>
        <p:spPr>
          <a:xfrm>
            <a:off x="2633550" y="2423775"/>
            <a:ext cx="0" cy="0"/>
          </a:xfrm>
          <a:prstGeom prst="straightConnector1">
            <a:avLst/>
          </a:prstGeom>
          <a:noFill/>
          <a:ln cap="flat" cmpd="sng" w="9525">
            <a:solidFill>
              <a:schemeClr val="dk1"/>
            </a:solidFill>
            <a:prstDash val="solid"/>
            <a:round/>
            <a:headEnd len="med" w="med" type="none"/>
            <a:tailEnd len="med" w="med" type="none"/>
          </a:ln>
        </p:spPr>
      </p:cxnSp>
      <p:cxnSp>
        <p:nvCxnSpPr>
          <p:cNvPr id="858" name="Google Shape;858;p74"/>
          <p:cNvCxnSpPr>
            <a:stCxn id="854" idx="2"/>
            <a:endCxn id="856" idx="0"/>
          </p:cNvCxnSpPr>
          <p:nvPr/>
        </p:nvCxnSpPr>
        <p:spPr>
          <a:xfrm>
            <a:off x="6510444" y="2423775"/>
            <a:ext cx="0" cy="0"/>
          </a:xfrm>
          <a:prstGeom prst="straightConnector1">
            <a:avLst/>
          </a:prstGeom>
          <a:noFill/>
          <a:ln cap="flat" cmpd="sng" w="9525">
            <a:solidFill>
              <a:schemeClr val="dk1"/>
            </a:solidFill>
            <a:prstDash val="solid"/>
            <a:round/>
            <a:headEnd len="med" w="med" type="none"/>
            <a:tailEnd len="med" w="med" type="none"/>
          </a:ln>
        </p:spPr>
      </p:cxnSp>
      <p:sp>
        <p:nvSpPr>
          <p:cNvPr id="859" name="Google Shape;859;p74"/>
          <p:cNvSpPr txBox="1"/>
          <p:nvPr>
            <p:ph idx="4" type="title"/>
          </p:nvPr>
        </p:nvSpPr>
        <p:spPr>
          <a:xfrm>
            <a:off x="234300" y="1059000"/>
            <a:ext cx="8675400" cy="767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Amostragem Aleatória Simples</a:t>
            </a:r>
            <a:endParaRPr/>
          </a:p>
        </p:txBody>
      </p:sp>
      <p:sp>
        <p:nvSpPr>
          <p:cNvPr id="860" name="Google Shape;860;p74"/>
          <p:cNvSpPr/>
          <p:nvPr/>
        </p:nvSpPr>
        <p:spPr>
          <a:xfrm>
            <a:off x="274325" y="0"/>
            <a:ext cx="767700" cy="7677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2100">
                <a:solidFill>
                  <a:schemeClr val="lt1"/>
                </a:solidFill>
                <a:highlight>
                  <a:schemeClr val="dk1"/>
                </a:highlight>
                <a:latin typeface="Russo One"/>
                <a:ea typeface="Russo One"/>
                <a:cs typeface="Russo One"/>
                <a:sym typeface="Russo One"/>
              </a:rPr>
              <a:t>02</a:t>
            </a:r>
            <a:endParaRPr sz="2100">
              <a:solidFill>
                <a:schemeClr val="lt1"/>
              </a:solidFill>
              <a:highlight>
                <a:schemeClr val="dk1"/>
              </a:highlight>
              <a:latin typeface="Russo One"/>
              <a:ea typeface="Russo One"/>
              <a:cs typeface="Russo One"/>
              <a:sym typeface="Russo One"/>
            </a:endParaRPr>
          </a:p>
        </p:txBody>
      </p:sp>
      <p:sp>
        <p:nvSpPr>
          <p:cNvPr id="861" name="Google Shape;861;p74"/>
          <p:cNvSpPr txBox="1"/>
          <p:nvPr/>
        </p:nvSpPr>
        <p:spPr>
          <a:xfrm>
            <a:off x="1231850" y="15900"/>
            <a:ext cx="77964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800">
                <a:solidFill>
                  <a:schemeClr val="dk1"/>
                </a:solidFill>
                <a:latin typeface="Sofia Sans"/>
                <a:ea typeface="Sofia Sans"/>
                <a:cs typeface="Sofia Sans"/>
                <a:sym typeface="Sofia Sans"/>
              </a:rPr>
              <a:t>Teoria da amostragem</a:t>
            </a:r>
            <a:endParaRPr b="1" sz="1800">
              <a:solidFill>
                <a:schemeClr val="dk1"/>
              </a:solidFill>
              <a:latin typeface="Sofia Sans"/>
              <a:ea typeface="Sofia Sans"/>
              <a:cs typeface="Sofia Sans"/>
              <a:sym typeface="Sofia Sans"/>
            </a:endParaRPr>
          </a:p>
        </p:txBody>
      </p:sp>
      <p:sp>
        <p:nvSpPr>
          <p:cNvPr id="862" name="Google Shape;862;p74"/>
          <p:cNvSpPr txBox="1"/>
          <p:nvPr/>
        </p:nvSpPr>
        <p:spPr>
          <a:xfrm>
            <a:off x="1231850" y="412800"/>
            <a:ext cx="77964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dk2"/>
                </a:solidFill>
                <a:latin typeface="Sofia Sans"/>
                <a:ea typeface="Sofia Sans"/>
                <a:cs typeface="Sofia Sans"/>
                <a:sym typeface="Sofia Sans"/>
              </a:rPr>
              <a:t>Dimensões da amostragem / Composição da amostra / Métodos probabilísticos</a:t>
            </a:r>
            <a:endParaRPr b="1">
              <a:solidFill>
                <a:schemeClr val="dk2"/>
              </a:solidFill>
              <a:latin typeface="Sofia Sans"/>
              <a:ea typeface="Sofia Sans"/>
              <a:cs typeface="Sofia Sans"/>
              <a:sym typeface="Sofia Sans"/>
            </a:endParaRPr>
          </a:p>
        </p:txBody>
      </p:sp>
      <p:sp>
        <p:nvSpPr>
          <p:cNvPr id="863" name="Google Shape;863;p74"/>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7" name="Shape 867"/>
        <p:cNvGrpSpPr/>
        <p:nvPr/>
      </p:nvGrpSpPr>
      <p:grpSpPr>
        <a:xfrm>
          <a:off x="0" y="0"/>
          <a:ext cx="0" cy="0"/>
          <a:chOff x="0" y="0"/>
          <a:chExt cx="0" cy="0"/>
        </a:xfrm>
      </p:grpSpPr>
      <p:sp>
        <p:nvSpPr>
          <p:cNvPr id="868" name="Google Shape;868;p75"/>
          <p:cNvSpPr/>
          <p:nvPr/>
        </p:nvSpPr>
        <p:spPr>
          <a:xfrm>
            <a:off x="2287500" y="3962400"/>
            <a:ext cx="1326600" cy="11370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Sofia Sans"/>
              <a:ea typeface="Sofia Sans"/>
              <a:cs typeface="Sofia Sans"/>
              <a:sym typeface="Sofia Sans"/>
            </a:endParaRPr>
          </a:p>
        </p:txBody>
      </p:sp>
      <p:sp>
        <p:nvSpPr>
          <p:cNvPr id="869" name="Google Shape;869;p75"/>
          <p:cNvSpPr txBox="1"/>
          <p:nvPr>
            <p:ph type="title"/>
          </p:nvPr>
        </p:nvSpPr>
        <p:spPr>
          <a:xfrm>
            <a:off x="1297200" y="920100"/>
            <a:ext cx="6549600" cy="14025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t>Amostragem Sistemática</a:t>
            </a:r>
            <a:endParaRPr/>
          </a:p>
        </p:txBody>
      </p:sp>
      <p:sp>
        <p:nvSpPr>
          <p:cNvPr id="870" name="Google Shape;870;p75"/>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871" name="Google Shape;871;p75"/>
          <p:cNvSpPr/>
          <p:nvPr/>
        </p:nvSpPr>
        <p:spPr>
          <a:xfrm>
            <a:off x="274325" y="0"/>
            <a:ext cx="767700" cy="7677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2100">
                <a:solidFill>
                  <a:schemeClr val="lt1"/>
                </a:solidFill>
                <a:highlight>
                  <a:schemeClr val="dk1"/>
                </a:highlight>
                <a:latin typeface="Russo One"/>
                <a:ea typeface="Russo One"/>
                <a:cs typeface="Russo One"/>
                <a:sym typeface="Russo One"/>
              </a:rPr>
              <a:t>02</a:t>
            </a:r>
            <a:endParaRPr sz="2100">
              <a:solidFill>
                <a:schemeClr val="lt1"/>
              </a:solidFill>
              <a:highlight>
                <a:schemeClr val="dk1"/>
              </a:highlight>
              <a:latin typeface="Russo One"/>
              <a:ea typeface="Russo One"/>
              <a:cs typeface="Russo One"/>
              <a:sym typeface="Russo One"/>
            </a:endParaRPr>
          </a:p>
        </p:txBody>
      </p:sp>
      <p:sp>
        <p:nvSpPr>
          <p:cNvPr id="872" name="Google Shape;872;p75"/>
          <p:cNvSpPr txBox="1"/>
          <p:nvPr/>
        </p:nvSpPr>
        <p:spPr>
          <a:xfrm>
            <a:off x="1231850" y="15900"/>
            <a:ext cx="77964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800">
                <a:solidFill>
                  <a:schemeClr val="dk1"/>
                </a:solidFill>
                <a:latin typeface="Sofia Sans"/>
                <a:ea typeface="Sofia Sans"/>
                <a:cs typeface="Sofia Sans"/>
                <a:sym typeface="Sofia Sans"/>
              </a:rPr>
              <a:t>Teoria da amostragem</a:t>
            </a:r>
            <a:endParaRPr b="1" sz="1800">
              <a:solidFill>
                <a:schemeClr val="dk1"/>
              </a:solidFill>
              <a:latin typeface="Sofia Sans"/>
              <a:ea typeface="Sofia Sans"/>
              <a:cs typeface="Sofia Sans"/>
              <a:sym typeface="Sofia Sans"/>
            </a:endParaRPr>
          </a:p>
        </p:txBody>
      </p:sp>
      <p:pic>
        <p:nvPicPr>
          <p:cNvPr id="873" name="Google Shape;873;p75"/>
          <p:cNvPicPr preferRelativeResize="0"/>
          <p:nvPr/>
        </p:nvPicPr>
        <p:blipFill>
          <a:blip r:embed="rId3">
            <a:alphaModFix/>
          </a:blip>
          <a:stretch>
            <a:fillRect/>
          </a:stretch>
        </p:blipFill>
        <p:spPr>
          <a:xfrm>
            <a:off x="2323488" y="2429700"/>
            <a:ext cx="4497017" cy="2122451"/>
          </a:xfrm>
          <a:prstGeom prst="rect">
            <a:avLst/>
          </a:prstGeom>
          <a:noFill/>
          <a:ln>
            <a:noFill/>
          </a:ln>
        </p:spPr>
      </p:pic>
      <p:sp>
        <p:nvSpPr>
          <p:cNvPr id="874" name="Google Shape;874;p75"/>
          <p:cNvSpPr txBox="1"/>
          <p:nvPr/>
        </p:nvSpPr>
        <p:spPr>
          <a:xfrm>
            <a:off x="1231850" y="412800"/>
            <a:ext cx="77964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dk2"/>
                </a:solidFill>
                <a:latin typeface="Sofia Sans"/>
                <a:ea typeface="Sofia Sans"/>
                <a:cs typeface="Sofia Sans"/>
                <a:sym typeface="Sofia Sans"/>
              </a:rPr>
              <a:t>Dimensões da amostragem / Composição da amostra / Métodos probabilísticos</a:t>
            </a:r>
            <a:endParaRPr b="1">
              <a:solidFill>
                <a:schemeClr val="dk2"/>
              </a:solidFill>
              <a:latin typeface="Sofia Sans"/>
              <a:ea typeface="Sofia Sans"/>
              <a:cs typeface="Sofia Sans"/>
              <a:sym typeface="Sofia Sans"/>
            </a:endParaRPr>
          </a:p>
        </p:txBody>
      </p:sp>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8" name="Shape 878"/>
        <p:cNvGrpSpPr/>
        <p:nvPr/>
      </p:nvGrpSpPr>
      <p:grpSpPr>
        <a:xfrm>
          <a:off x="0" y="0"/>
          <a:ext cx="0" cy="0"/>
          <a:chOff x="0" y="0"/>
          <a:chExt cx="0" cy="0"/>
        </a:xfrm>
      </p:grpSpPr>
      <p:sp>
        <p:nvSpPr>
          <p:cNvPr id="879" name="Google Shape;879;p76"/>
          <p:cNvSpPr txBox="1"/>
          <p:nvPr>
            <p:ph type="title"/>
          </p:nvPr>
        </p:nvSpPr>
        <p:spPr>
          <a:xfrm>
            <a:off x="234300" y="1059000"/>
            <a:ext cx="8675400" cy="7677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t>Amostragem Sistemática</a:t>
            </a:r>
            <a:endParaRPr/>
          </a:p>
        </p:txBody>
      </p:sp>
      <p:sp>
        <p:nvSpPr>
          <p:cNvPr id="880" name="Google Shape;880;p76"/>
          <p:cNvSpPr txBox="1"/>
          <p:nvPr>
            <p:ph idx="1" type="subTitle"/>
          </p:nvPr>
        </p:nvSpPr>
        <p:spPr>
          <a:xfrm>
            <a:off x="863475" y="1826700"/>
            <a:ext cx="7417500" cy="2014500"/>
          </a:xfrm>
          <a:prstGeom prst="rect">
            <a:avLst/>
          </a:prstGeom>
        </p:spPr>
        <p:txBody>
          <a:bodyPr anchorCtr="0" anchor="t" bIns="91425" lIns="91425" spcFirstLastPara="1" rIns="91425" wrap="square" tIns="91425">
            <a:noAutofit/>
          </a:bodyPr>
          <a:lstStyle/>
          <a:p>
            <a:pPr indent="-355600" lvl="0" marL="457200" rtl="0" algn="just">
              <a:spcBef>
                <a:spcPts val="0"/>
              </a:spcBef>
              <a:spcAft>
                <a:spcPts val="0"/>
              </a:spcAft>
              <a:buSzPts val="2000"/>
              <a:buChar char="●"/>
            </a:pPr>
            <a:r>
              <a:rPr lang="en" sz="1800"/>
              <a:t>Trata-se de uma variação da amostragem aleatória simples, conveniente quando a população está ordenada segundo algum critério, como fichas em um fichário, listas telefônicas, ...</a:t>
            </a:r>
            <a:endParaRPr sz="1800"/>
          </a:p>
        </p:txBody>
      </p:sp>
      <p:sp>
        <p:nvSpPr>
          <p:cNvPr id="881" name="Google Shape;881;p76"/>
          <p:cNvSpPr/>
          <p:nvPr/>
        </p:nvSpPr>
        <p:spPr>
          <a:xfrm>
            <a:off x="274325" y="0"/>
            <a:ext cx="767700" cy="7677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2100">
                <a:solidFill>
                  <a:schemeClr val="lt1"/>
                </a:solidFill>
                <a:highlight>
                  <a:schemeClr val="dk1"/>
                </a:highlight>
                <a:latin typeface="Russo One"/>
                <a:ea typeface="Russo One"/>
                <a:cs typeface="Russo One"/>
                <a:sym typeface="Russo One"/>
              </a:rPr>
              <a:t>02</a:t>
            </a:r>
            <a:endParaRPr sz="2100">
              <a:solidFill>
                <a:schemeClr val="lt1"/>
              </a:solidFill>
              <a:highlight>
                <a:schemeClr val="dk1"/>
              </a:highlight>
              <a:latin typeface="Russo One"/>
              <a:ea typeface="Russo One"/>
              <a:cs typeface="Russo One"/>
              <a:sym typeface="Russo One"/>
            </a:endParaRPr>
          </a:p>
        </p:txBody>
      </p:sp>
      <p:sp>
        <p:nvSpPr>
          <p:cNvPr id="882" name="Google Shape;882;p76"/>
          <p:cNvSpPr txBox="1"/>
          <p:nvPr/>
        </p:nvSpPr>
        <p:spPr>
          <a:xfrm>
            <a:off x="1231850" y="15900"/>
            <a:ext cx="77964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800">
                <a:solidFill>
                  <a:schemeClr val="dk1"/>
                </a:solidFill>
                <a:latin typeface="Sofia Sans"/>
                <a:ea typeface="Sofia Sans"/>
                <a:cs typeface="Sofia Sans"/>
                <a:sym typeface="Sofia Sans"/>
              </a:rPr>
              <a:t>Teoria da amostragem</a:t>
            </a:r>
            <a:endParaRPr b="1" sz="1800">
              <a:solidFill>
                <a:schemeClr val="dk1"/>
              </a:solidFill>
              <a:latin typeface="Sofia Sans"/>
              <a:ea typeface="Sofia Sans"/>
              <a:cs typeface="Sofia Sans"/>
              <a:sym typeface="Sofia Sans"/>
            </a:endParaRPr>
          </a:p>
        </p:txBody>
      </p:sp>
      <p:sp>
        <p:nvSpPr>
          <p:cNvPr id="883" name="Google Shape;883;p76"/>
          <p:cNvSpPr txBox="1"/>
          <p:nvPr/>
        </p:nvSpPr>
        <p:spPr>
          <a:xfrm>
            <a:off x="1231850" y="412800"/>
            <a:ext cx="77964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dk2"/>
                </a:solidFill>
                <a:latin typeface="Sofia Sans"/>
                <a:ea typeface="Sofia Sans"/>
                <a:cs typeface="Sofia Sans"/>
                <a:sym typeface="Sofia Sans"/>
              </a:rPr>
              <a:t>Dimensões da amostragem / Composição da amostra / Métodos probabilísticos</a:t>
            </a:r>
            <a:endParaRPr b="1">
              <a:solidFill>
                <a:schemeClr val="dk2"/>
              </a:solidFill>
              <a:latin typeface="Sofia Sans"/>
              <a:ea typeface="Sofia Sans"/>
              <a:cs typeface="Sofia Sans"/>
              <a:sym typeface="Sofia Sans"/>
            </a:endParaRPr>
          </a:p>
        </p:txBody>
      </p:sp>
      <p:sp>
        <p:nvSpPr>
          <p:cNvPr id="884" name="Google Shape;884;p76"/>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8" name="Shape 888"/>
        <p:cNvGrpSpPr/>
        <p:nvPr/>
      </p:nvGrpSpPr>
      <p:grpSpPr>
        <a:xfrm>
          <a:off x="0" y="0"/>
          <a:ext cx="0" cy="0"/>
          <a:chOff x="0" y="0"/>
          <a:chExt cx="0" cy="0"/>
        </a:xfrm>
      </p:grpSpPr>
      <p:sp>
        <p:nvSpPr>
          <p:cNvPr id="889" name="Google Shape;889;p77"/>
          <p:cNvSpPr txBox="1"/>
          <p:nvPr>
            <p:ph idx="4" type="title"/>
          </p:nvPr>
        </p:nvSpPr>
        <p:spPr>
          <a:xfrm>
            <a:off x="720000" y="978425"/>
            <a:ext cx="77040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Amostragem Sistemática</a:t>
            </a:r>
            <a:endParaRPr/>
          </a:p>
        </p:txBody>
      </p:sp>
      <p:sp>
        <p:nvSpPr>
          <p:cNvPr id="890" name="Google Shape;890;p77"/>
          <p:cNvSpPr/>
          <p:nvPr/>
        </p:nvSpPr>
        <p:spPr>
          <a:xfrm>
            <a:off x="274325" y="0"/>
            <a:ext cx="767700" cy="7677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2100">
                <a:solidFill>
                  <a:schemeClr val="lt1"/>
                </a:solidFill>
                <a:highlight>
                  <a:schemeClr val="dk1"/>
                </a:highlight>
                <a:latin typeface="Russo One"/>
                <a:ea typeface="Russo One"/>
                <a:cs typeface="Russo One"/>
                <a:sym typeface="Russo One"/>
              </a:rPr>
              <a:t>02</a:t>
            </a:r>
            <a:endParaRPr sz="2100">
              <a:solidFill>
                <a:schemeClr val="lt1"/>
              </a:solidFill>
              <a:highlight>
                <a:schemeClr val="dk1"/>
              </a:highlight>
              <a:latin typeface="Russo One"/>
              <a:ea typeface="Russo One"/>
              <a:cs typeface="Russo One"/>
              <a:sym typeface="Russo One"/>
            </a:endParaRPr>
          </a:p>
        </p:txBody>
      </p:sp>
      <p:sp>
        <p:nvSpPr>
          <p:cNvPr id="891" name="Google Shape;891;p77"/>
          <p:cNvSpPr txBox="1"/>
          <p:nvPr/>
        </p:nvSpPr>
        <p:spPr>
          <a:xfrm>
            <a:off x="1231850" y="15900"/>
            <a:ext cx="77964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800">
                <a:solidFill>
                  <a:schemeClr val="dk1"/>
                </a:solidFill>
                <a:latin typeface="Sofia Sans"/>
                <a:ea typeface="Sofia Sans"/>
                <a:cs typeface="Sofia Sans"/>
                <a:sym typeface="Sofia Sans"/>
              </a:rPr>
              <a:t>Teoria da amostragem</a:t>
            </a:r>
            <a:endParaRPr b="1" sz="1800">
              <a:solidFill>
                <a:schemeClr val="dk1"/>
              </a:solidFill>
              <a:latin typeface="Sofia Sans"/>
              <a:ea typeface="Sofia Sans"/>
              <a:cs typeface="Sofia Sans"/>
              <a:sym typeface="Sofia Sans"/>
            </a:endParaRPr>
          </a:p>
        </p:txBody>
      </p:sp>
      <p:sp>
        <p:nvSpPr>
          <p:cNvPr id="892" name="Google Shape;892;p77"/>
          <p:cNvSpPr txBox="1"/>
          <p:nvPr/>
        </p:nvSpPr>
        <p:spPr>
          <a:xfrm>
            <a:off x="1231850" y="412800"/>
            <a:ext cx="77964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dk2"/>
                </a:solidFill>
                <a:latin typeface="Sofia Sans"/>
                <a:ea typeface="Sofia Sans"/>
                <a:cs typeface="Sofia Sans"/>
                <a:sym typeface="Sofia Sans"/>
              </a:rPr>
              <a:t>Dimensões da amostragem / Composição da amostra / Métodos probabilísticos</a:t>
            </a:r>
            <a:endParaRPr b="1">
              <a:solidFill>
                <a:schemeClr val="dk2"/>
              </a:solidFill>
              <a:latin typeface="Sofia Sans"/>
              <a:ea typeface="Sofia Sans"/>
              <a:cs typeface="Sofia Sans"/>
              <a:sym typeface="Sofia Sans"/>
            </a:endParaRPr>
          </a:p>
        </p:txBody>
      </p:sp>
      <p:sp>
        <p:nvSpPr>
          <p:cNvPr id="893" name="Google Shape;893;p77"/>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894" name="Google Shape;894;p77"/>
          <p:cNvSpPr txBox="1"/>
          <p:nvPr>
            <p:ph type="title"/>
          </p:nvPr>
        </p:nvSpPr>
        <p:spPr>
          <a:xfrm>
            <a:off x="872400" y="1851075"/>
            <a:ext cx="4419900" cy="5727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Procedimento</a:t>
            </a:r>
            <a:endParaRPr/>
          </a:p>
        </p:txBody>
      </p:sp>
      <p:sp>
        <p:nvSpPr>
          <p:cNvPr id="895" name="Google Shape;895;p77"/>
          <p:cNvSpPr txBox="1"/>
          <p:nvPr>
            <p:ph idx="1" type="subTitle"/>
          </p:nvPr>
        </p:nvSpPr>
        <p:spPr>
          <a:xfrm>
            <a:off x="872400" y="2423775"/>
            <a:ext cx="4419900" cy="1956300"/>
          </a:xfrm>
          <a:prstGeom prst="rect">
            <a:avLst/>
          </a:prstGeom>
        </p:spPr>
        <p:txBody>
          <a:bodyPr anchorCtr="0" anchor="t" bIns="91425" lIns="91425" spcFirstLastPara="1" rIns="91425" wrap="square" tIns="91425">
            <a:noAutofit/>
          </a:bodyPr>
          <a:lstStyle/>
          <a:p>
            <a:pPr indent="0" lvl="0" marL="0" rtl="0" algn="just">
              <a:spcBef>
                <a:spcPts val="0"/>
              </a:spcBef>
              <a:spcAft>
                <a:spcPts val="0"/>
              </a:spcAft>
              <a:buNone/>
            </a:pPr>
            <a:r>
              <a:rPr lang="en" sz="1800"/>
              <a:t>1. </a:t>
            </a:r>
            <a:r>
              <a:rPr lang="en" sz="1800"/>
              <a:t>Definir sua população alvo (N)</a:t>
            </a:r>
            <a:endParaRPr sz="1800"/>
          </a:p>
          <a:p>
            <a:pPr indent="-342900" lvl="0" marL="457200" rtl="0" algn="just">
              <a:spcBef>
                <a:spcPts val="0"/>
              </a:spcBef>
              <a:spcAft>
                <a:spcPts val="0"/>
              </a:spcAft>
              <a:buSzPts val="1800"/>
              <a:buChar char="-"/>
            </a:pPr>
            <a:r>
              <a:rPr lang="en" sz="1800"/>
              <a:t>Como em outros métodos, você deve decidir qual população vai estudar</a:t>
            </a:r>
            <a:endParaRPr sz="1800"/>
          </a:p>
        </p:txBody>
      </p:sp>
      <p:pic>
        <p:nvPicPr>
          <p:cNvPr id="896" name="Google Shape;896;p77"/>
          <p:cNvPicPr preferRelativeResize="0"/>
          <p:nvPr/>
        </p:nvPicPr>
        <p:blipFill>
          <a:blip r:embed="rId3">
            <a:alphaModFix/>
          </a:blip>
          <a:stretch>
            <a:fillRect/>
          </a:stretch>
        </p:blipFill>
        <p:spPr>
          <a:xfrm>
            <a:off x="5590175" y="1851075"/>
            <a:ext cx="2833825" cy="2529000"/>
          </a:xfrm>
          <a:prstGeom prst="rect">
            <a:avLst/>
          </a:prstGeom>
          <a:noFill/>
          <a:ln>
            <a:noFill/>
          </a:ln>
        </p:spPr>
      </p:pic>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0" name="Shape 900"/>
        <p:cNvGrpSpPr/>
        <p:nvPr/>
      </p:nvGrpSpPr>
      <p:grpSpPr>
        <a:xfrm>
          <a:off x="0" y="0"/>
          <a:ext cx="0" cy="0"/>
          <a:chOff x="0" y="0"/>
          <a:chExt cx="0" cy="0"/>
        </a:xfrm>
      </p:grpSpPr>
      <p:sp>
        <p:nvSpPr>
          <p:cNvPr id="901" name="Google Shape;901;p78"/>
          <p:cNvSpPr txBox="1"/>
          <p:nvPr>
            <p:ph idx="4" type="title"/>
          </p:nvPr>
        </p:nvSpPr>
        <p:spPr>
          <a:xfrm>
            <a:off x="720000" y="978425"/>
            <a:ext cx="77040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Amostragem Sistemática</a:t>
            </a:r>
            <a:endParaRPr/>
          </a:p>
        </p:txBody>
      </p:sp>
      <p:sp>
        <p:nvSpPr>
          <p:cNvPr id="902" name="Google Shape;902;p78"/>
          <p:cNvSpPr/>
          <p:nvPr/>
        </p:nvSpPr>
        <p:spPr>
          <a:xfrm>
            <a:off x="274325" y="0"/>
            <a:ext cx="767700" cy="7677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2100">
                <a:solidFill>
                  <a:schemeClr val="lt1"/>
                </a:solidFill>
                <a:highlight>
                  <a:schemeClr val="dk1"/>
                </a:highlight>
                <a:latin typeface="Russo One"/>
                <a:ea typeface="Russo One"/>
                <a:cs typeface="Russo One"/>
                <a:sym typeface="Russo One"/>
              </a:rPr>
              <a:t>02</a:t>
            </a:r>
            <a:endParaRPr sz="2100">
              <a:solidFill>
                <a:schemeClr val="lt1"/>
              </a:solidFill>
              <a:highlight>
                <a:schemeClr val="dk1"/>
              </a:highlight>
              <a:latin typeface="Russo One"/>
              <a:ea typeface="Russo One"/>
              <a:cs typeface="Russo One"/>
              <a:sym typeface="Russo One"/>
            </a:endParaRPr>
          </a:p>
        </p:txBody>
      </p:sp>
      <p:sp>
        <p:nvSpPr>
          <p:cNvPr id="903" name="Google Shape;903;p78"/>
          <p:cNvSpPr txBox="1"/>
          <p:nvPr/>
        </p:nvSpPr>
        <p:spPr>
          <a:xfrm>
            <a:off x="1231850" y="15900"/>
            <a:ext cx="77964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800">
                <a:solidFill>
                  <a:schemeClr val="dk1"/>
                </a:solidFill>
                <a:latin typeface="Sofia Sans"/>
                <a:ea typeface="Sofia Sans"/>
                <a:cs typeface="Sofia Sans"/>
                <a:sym typeface="Sofia Sans"/>
              </a:rPr>
              <a:t>Teoria da amostragem</a:t>
            </a:r>
            <a:endParaRPr b="1" sz="1800">
              <a:solidFill>
                <a:schemeClr val="dk1"/>
              </a:solidFill>
              <a:latin typeface="Sofia Sans"/>
              <a:ea typeface="Sofia Sans"/>
              <a:cs typeface="Sofia Sans"/>
              <a:sym typeface="Sofia Sans"/>
            </a:endParaRPr>
          </a:p>
        </p:txBody>
      </p:sp>
      <p:sp>
        <p:nvSpPr>
          <p:cNvPr id="904" name="Google Shape;904;p78"/>
          <p:cNvSpPr txBox="1"/>
          <p:nvPr/>
        </p:nvSpPr>
        <p:spPr>
          <a:xfrm>
            <a:off x="1231850" y="412800"/>
            <a:ext cx="77964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dk2"/>
                </a:solidFill>
                <a:latin typeface="Sofia Sans"/>
                <a:ea typeface="Sofia Sans"/>
                <a:cs typeface="Sofia Sans"/>
                <a:sym typeface="Sofia Sans"/>
              </a:rPr>
              <a:t>Dimensões da amostragem / Composição da amostra / Métodos probabilísticos</a:t>
            </a:r>
            <a:endParaRPr b="1">
              <a:solidFill>
                <a:schemeClr val="dk2"/>
              </a:solidFill>
              <a:latin typeface="Sofia Sans"/>
              <a:ea typeface="Sofia Sans"/>
              <a:cs typeface="Sofia Sans"/>
              <a:sym typeface="Sofia Sans"/>
            </a:endParaRPr>
          </a:p>
        </p:txBody>
      </p:sp>
      <p:sp>
        <p:nvSpPr>
          <p:cNvPr id="905" name="Google Shape;905;p78"/>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906" name="Google Shape;906;p78"/>
          <p:cNvSpPr txBox="1"/>
          <p:nvPr>
            <p:ph type="title"/>
          </p:nvPr>
        </p:nvSpPr>
        <p:spPr>
          <a:xfrm>
            <a:off x="872400" y="1851075"/>
            <a:ext cx="4419900" cy="5727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Procedimento</a:t>
            </a:r>
            <a:endParaRPr/>
          </a:p>
        </p:txBody>
      </p:sp>
      <p:sp>
        <p:nvSpPr>
          <p:cNvPr id="907" name="Google Shape;907;p78"/>
          <p:cNvSpPr txBox="1"/>
          <p:nvPr>
            <p:ph idx="1" type="subTitle"/>
          </p:nvPr>
        </p:nvSpPr>
        <p:spPr>
          <a:xfrm>
            <a:off x="872400" y="2423775"/>
            <a:ext cx="4419900" cy="1956300"/>
          </a:xfrm>
          <a:prstGeom prst="rect">
            <a:avLst/>
          </a:prstGeom>
        </p:spPr>
        <p:txBody>
          <a:bodyPr anchorCtr="0" anchor="t" bIns="91425" lIns="91425" spcFirstLastPara="1" rIns="91425" wrap="square" tIns="91425">
            <a:noAutofit/>
          </a:bodyPr>
          <a:lstStyle/>
          <a:p>
            <a:pPr indent="0" lvl="0" marL="0" rtl="0" algn="just">
              <a:spcBef>
                <a:spcPts val="0"/>
              </a:spcBef>
              <a:spcAft>
                <a:spcPts val="0"/>
              </a:spcAft>
              <a:buNone/>
            </a:pPr>
            <a:r>
              <a:rPr lang="en" sz="1800"/>
              <a:t>2. Decida o tamanho da sua amostra (n)</a:t>
            </a:r>
            <a:endParaRPr sz="1800"/>
          </a:p>
          <a:p>
            <a:pPr indent="-342900" lvl="0" marL="457200" rtl="0" algn="just">
              <a:spcBef>
                <a:spcPts val="0"/>
              </a:spcBef>
              <a:spcAft>
                <a:spcPts val="0"/>
              </a:spcAft>
              <a:buSzPts val="1800"/>
              <a:buChar char="-"/>
            </a:pPr>
            <a:r>
              <a:rPr lang="en" sz="1800"/>
              <a:t>É importante escolher um número representativo para evitar viés de amostragem.</a:t>
            </a:r>
            <a:endParaRPr sz="1800"/>
          </a:p>
        </p:txBody>
      </p:sp>
      <p:pic>
        <p:nvPicPr>
          <p:cNvPr id="908" name="Google Shape;908;p78"/>
          <p:cNvPicPr preferRelativeResize="0"/>
          <p:nvPr/>
        </p:nvPicPr>
        <p:blipFill>
          <a:blip r:embed="rId3">
            <a:alphaModFix/>
          </a:blip>
          <a:stretch>
            <a:fillRect/>
          </a:stretch>
        </p:blipFill>
        <p:spPr>
          <a:xfrm>
            <a:off x="5621300" y="1851075"/>
            <a:ext cx="2802700" cy="2529000"/>
          </a:xfrm>
          <a:prstGeom prst="rect">
            <a:avLst/>
          </a:prstGeom>
          <a:noFill/>
          <a:ln>
            <a:noFill/>
          </a:ln>
        </p:spPr>
      </p:pic>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2" name="Shape 912"/>
        <p:cNvGrpSpPr/>
        <p:nvPr/>
      </p:nvGrpSpPr>
      <p:grpSpPr>
        <a:xfrm>
          <a:off x="0" y="0"/>
          <a:ext cx="0" cy="0"/>
          <a:chOff x="0" y="0"/>
          <a:chExt cx="0" cy="0"/>
        </a:xfrm>
      </p:grpSpPr>
      <p:sp>
        <p:nvSpPr>
          <p:cNvPr id="913" name="Google Shape;913;p79"/>
          <p:cNvSpPr txBox="1"/>
          <p:nvPr>
            <p:ph idx="4" type="title"/>
          </p:nvPr>
        </p:nvSpPr>
        <p:spPr>
          <a:xfrm>
            <a:off x="720000" y="978425"/>
            <a:ext cx="77040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Amostragem Sistemática</a:t>
            </a:r>
            <a:endParaRPr/>
          </a:p>
        </p:txBody>
      </p:sp>
      <p:sp>
        <p:nvSpPr>
          <p:cNvPr id="914" name="Google Shape;914;p79"/>
          <p:cNvSpPr/>
          <p:nvPr/>
        </p:nvSpPr>
        <p:spPr>
          <a:xfrm>
            <a:off x="274325" y="0"/>
            <a:ext cx="767700" cy="7677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2100">
                <a:solidFill>
                  <a:schemeClr val="lt1"/>
                </a:solidFill>
                <a:highlight>
                  <a:schemeClr val="dk1"/>
                </a:highlight>
                <a:latin typeface="Russo One"/>
                <a:ea typeface="Russo One"/>
                <a:cs typeface="Russo One"/>
                <a:sym typeface="Russo One"/>
              </a:rPr>
              <a:t>02</a:t>
            </a:r>
            <a:endParaRPr sz="2100">
              <a:solidFill>
                <a:schemeClr val="lt1"/>
              </a:solidFill>
              <a:highlight>
                <a:schemeClr val="dk1"/>
              </a:highlight>
              <a:latin typeface="Russo One"/>
              <a:ea typeface="Russo One"/>
              <a:cs typeface="Russo One"/>
              <a:sym typeface="Russo One"/>
            </a:endParaRPr>
          </a:p>
        </p:txBody>
      </p:sp>
      <p:sp>
        <p:nvSpPr>
          <p:cNvPr id="915" name="Google Shape;915;p79"/>
          <p:cNvSpPr txBox="1"/>
          <p:nvPr/>
        </p:nvSpPr>
        <p:spPr>
          <a:xfrm>
            <a:off x="1231850" y="15900"/>
            <a:ext cx="77964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800">
                <a:solidFill>
                  <a:schemeClr val="dk1"/>
                </a:solidFill>
                <a:latin typeface="Sofia Sans"/>
                <a:ea typeface="Sofia Sans"/>
                <a:cs typeface="Sofia Sans"/>
                <a:sym typeface="Sofia Sans"/>
              </a:rPr>
              <a:t>Teoria da amostragem</a:t>
            </a:r>
            <a:endParaRPr b="1" sz="1800">
              <a:solidFill>
                <a:schemeClr val="dk1"/>
              </a:solidFill>
              <a:latin typeface="Sofia Sans"/>
              <a:ea typeface="Sofia Sans"/>
              <a:cs typeface="Sofia Sans"/>
              <a:sym typeface="Sofia Sans"/>
            </a:endParaRPr>
          </a:p>
        </p:txBody>
      </p:sp>
      <p:sp>
        <p:nvSpPr>
          <p:cNvPr id="916" name="Google Shape;916;p79"/>
          <p:cNvSpPr txBox="1"/>
          <p:nvPr/>
        </p:nvSpPr>
        <p:spPr>
          <a:xfrm>
            <a:off x="1231850" y="412800"/>
            <a:ext cx="77964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dk2"/>
                </a:solidFill>
                <a:latin typeface="Sofia Sans"/>
                <a:ea typeface="Sofia Sans"/>
                <a:cs typeface="Sofia Sans"/>
                <a:sym typeface="Sofia Sans"/>
              </a:rPr>
              <a:t>Dimensões da amostragem / Composição da amostra / Métodos probabilísticos</a:t>
            </a:r>
            <a:endParaRPr b="1">
              <a:solidFill>
                <a:schemeClr val="dk2"/>
              </a:solidFill>
              <a:latin typeface="Sofia Sans"/>
              <a:ea typeface="Sofia Sans"/>
              <a:cs typeface="Sofia Sans"/>
              <a:sym typeface="Sofia Sans"/>
            </a:endParaRPr>
          </a:p>
        </p:txBody>
      </p:sp>
      <p:sp>
        <p:nvSpPr>
          <p:cNvPr id="917" name="Google Shape;917;p79"/>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918" name="Google Shape;918;p79"/>
          <p:cNvSpPr txBox="1"/>
          <p:nvPr>
            <p:ph type="title"/>
          </p:nvPr>
        </p:nvSpPr>
        <p:spPr>
          <a:xfrm>
            <a:off x="872400" y="1851075"/>
            <a:ext cx="4419900" cy="5727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Procedimento</a:t>
            </a:r>
            <a:endParaRPr/>
          </a:p>
        </p:txBody>
      </p:sp>
      <p:sp>
        <p:nvSpPr>
          <p:cNvPr id="919" name="Google Shape;919;p79"/>
          <p:cNvSpPr txBox="1"/>
          <p:nvPr>
            <p:ph idx="1" type="subTitle"/>
          </p:nvPr>
        </p:nvSpPr>
        <p:spPr>
          <a:xfrm>
            <a:off x="872400" y="2423775"/>
            <a:ext cx="4419900" cy="1956300"/>
          </a:xfrm>
          <a:prstGeom prst="rect">
            <a:avLst/>
          </a:prstGeom>
        </p:spPr>
        <p:txBody>
          <a:bodyPr anchorCtr="0" anchor="t" bIns="91425" lIns="91425" spcFirstLastPara="1" rIns="91425" wrap="square" tIns="91425">
            <a:noAutofit/>
          </a:bodyPr>
          <a:lstStyle/>
          <a:p>
            <a:pPr indent="0" lvl="0" marL="0" rtl="0" algn="just">
              <a:spcBef>
                <a:spcPts val="0"/>
              </a:spcBef>
              <a:spcAft>
                <a:spcPts val="0"/>
              </a:spcAft>
              <a:buNone/>
            </a:pPr>
            <a:r>
              <a:rPr lang="en" sz="1800"/>
              <a:t>3. Calcular o intervalo</a:t>
            </a:r>
            <a:endParaRPr sz="1800"/>
          </a:p>
          <a:p>
            <a:pPr indent="-342900" lvl="0" marL="457200" rtl="0" algn="just">
              <a:spcBef>
                <a:spcPts val="0"/>
              </a:spcBef>
              <a:spcAft>
                <a:spcPts val="0"/>
              </a:spcAft>
              <a:buSzPts val="1800"/>
              <a:buChar char="-"/>
            </a:pPr>
            <a:r>
              <a:rPr lang="en" sz="1800"/>
              <a:t>Calcula-se o intervalo de amostragem N/n aproximando-o para o inteiro mais próximo: </a:t>
            </a:r>
            <a:r>
              <a:rPr i="1" lang="en" sz="1800"/>
              <a:t>a</a:t>
            </a:r>
            <a:r>
              <a:rPr lang="en" sz="1800"/>
              <a:t>;</a:t>
            </a:r>
            <a:endParaRPr sz="1800"/>
          </a:p>
        </p:txBody>
      </p:sp>
      <p:pic>
        <p:nvPicPr>
          <p:cNvPr id="920" name="Google Shape;920;p79"/>
          <p:cNvPicPr preferRelativeResize="0"/>
          <p:nvPr/>
        </p:nvPicPr>
        <p:blipFill>
          <a:blip r:embed="rId3">
            <a:alphaModFix/>
          </a:blip>
          <a:stretch>
            <a:fillRect/>
          </a:stretch>
        </p:blipFill>
        <p:spPr>
          <a:xfrm>
            <a:off x="5471775" y="1851075"/>
            <a:ext cx="2952225" cy="2529000"/>
          </a:xfrm>
          <a:prstGeom prst="rect">
            <a:avLst/>
          </a:prstGeom>
          <a:noFill/>
          <a:ln>
            <a:noFill/>
          </a:ln>
        </p:spPr>
      </p:pic>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4" name="Shape 924"/>
        <p:cNvGrpSpPr/>
        <p:nvPr/>
      </p:nvGrpSpPr>
      <p:grpSpPr>
        <a:xfrm>
          <a:off x="0" y="0"/>
          <a:ext cx="0" cy="0"/>
          <a:chOff x="0" y="0"/>
          <a:chExt cx="0" cy="0"/>
        </a:xfrm>
      </p:grpSpPr>
      <p:sp>
        <p:nvSpPr>
          <p:cNvPr id="925" name="Google Shape;925;p80"/>
          <p:cNvSpPr txBox="1"/>
          <p:nvPr>
            <p:ph idx="4" type="title"/>
          </p:nvPr>
        </p:nvSpPr>
        <p:spPr>
          <a:xfrm>
            <a:off x="720000" y="978425"/>
            <a:ext cx="77040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Amostragem Sistemática</a:t>
            </a:r>
            <a:endParaRPr/>
          </a:p>
        </p:txBody>
      </p:sp>
      <p:sp>
        <p:nvSpPr>
          <p:cNvPr id="926" name="Google Shape;926;p80"/>
          <p:cNvSpPr/>
          <p:nvPr/>
        </p:nvSpPr>
        <p:spPr>
          <a:xfrm>
            <a:off x="274325" y="0"/>
            <a:ext cx="767700" cy="7677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2100">
                <a:solidFill>
                  <a:schemeClr val="lt1"/>
                </a:solidFill>
                <a:highlight>
                  <a:schemeClr val="dk1"/>
                </a:highlight>
                <a:latin typeface="Russo One"/>
                <a:ea typeface="Russo One"/>
                <a:cs typeface="Russo One"/>
                <a:sym typeface="Russo One"/>
              </a:rPr>
              <a:t>02</a:t>
            </a:r>
            <a:endParaRPr sz="2100">
              <a:solidFill>
                <a:schemeClr val="lt1"/>
              </a:solidFill>
              <a:highlight>
                <a:schemeClr val="dk1"/>
              </a:highlight>
              <a:latin typeface="Russo One"/>
              <a:ea typeface="Russo One"/>
              <a:cs typeface="Russo One"/>
              <a:sym typeface="Russo One"/>
            </a:endParaRPr>
          </a:p>
        </p:txBody>
      </p:sp>
      <p:sp>
        <p:nvSpPr>
          <p:cNvPr id="927" name="Google Shape;927;p80"/>
          <p:cNvSpPr txBox="1"/>
          <p:nvPr/>
        </p:nvSpPr>
        <p:spPr>
          <a:xfrm>
            <a:off x="1231850" y="15900"/>
            <a:ext cx="77964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800">
                <a:solidFill>
                  <a:schemeClr val="dk1"/>
                </a:solidFill>
                <a:latin typeface="Sofia Sans"/>
                <a:ea typeface="Sofia Sans"/>
                <a:cs typeface="Sofia Sans"/>
                <a:sym typeface="Sofia Sans"/>
              </a:rPr>
              <a:t>Teoria da amostragem</a:t>
            </a:r>
            <a:endParaRPr b="1" sz="1800">
              <a:solidFill>
                <a:schemeClr val="dk1"/>
              </a:solidFill>
              <a:latin typeface="Sofia Sans"/>
              <a:ea typeface="Sofia Sans"/>
              <a:cs typeface="Sofia Sans"/>
              <a:sym typeface="Sofia Sans"/>
            </a:endParaRPr>
          </a:p>
        </p:txBody>
      </p:sp>
      <p:sp>
        <p:nvSpPr>
          <p:cNvPr id="928" name="Google Shape;928;p80"/>
          <p:cNvSpPr txBox="1"/>
          <p:nvPr/>
        </p:nvSpPr>
        <p:spPr>
          <a:xfrm>
            <a:off x="1231850" y="412800"/>
            <a:ext cx="77964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dk2"/>
                </a:solidFill>
                <a:latin typeface="Sofia Sans"/>
                <a:ea typeface="Sofia Sans"/>
                <a:cs typeface="Sofia Sans"/>
                <a:sym typeface="Sofia Sans"/>
              </a:rPr>
              <a:t>Dimensões da amostragem / Composição da amostra / Métodos probabilísticos</a:t>
            </a:r>
            <a:endParaRPr b="1">
              <a:solidFill>
                <a:schemeClr val="dk2"/>
              </a:solidFill>
              <a:latin typeface="Sofia Sans"/>
              <a:ea typeface="Sofia Sans"/>
              <a:cs typeface="Sofia Sans"/>
              <a:sym typeface="Sofia Sans"/>
            </a:endParaRPr>
          </a:p>
        </p:txBody>
      </p:sp>
      <p:sp>
        <p:nvSpPr>
          <p:cNvPr id="929" name="Google Shape;929;p80"/>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930" name="Google Shape;930;p80"/>
          <p:cNvSpPr txBox="1"/>
          <p:nvPr>
            <p:ph type="title"/>
          </p:nvPr>
        </p:nvSpPr>
        <p:spPr>
          <a:xfrm>
            <a:off x="872400" y="1851075"/>
            <a:ext cx="4419900" cy="5727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Procedimento</a:t>
            </a:r>
            <a:endParaRPr/>
          </a:p>
        </p:txBody>
      </p:sp>
      <p:sp>
        <p:nvSpPr>
          <p:cNvPr id="931" name="Google Shape;931;p80"/>
          <p:cNvSpPr txBox="1"/>
          <p:nvPr>
            <p:ph idx="1" type="subTitle"/>
          </p:nvPr>
        </p:nvSpPr>
        <p:spPr>
          <a:xfrm>
            <a:off x="872400" y="2423775"/>
            <a:ext cx="4419900" cy="1956300"/>
          </a:xfrm>
          <a:prstGeom prst="rect">
            <a:avLst/>
          </a:prstGeom>
        </p:spPr>
        <p:txBody>
          <a:bodyPr anchorCtr="0" anchor="t" bIns="91425" lIns="91425" spcFirstLastPara="1" rIns="91425" wrap="square" tIns="91425">
            <a:noAutofit/>
          </a:bodyPr>
          <a:lstStyle/>
          <a:p>
            <a:pPr indent="0" lvl="0" marL="0" rtl="0" algn="just">
              <a:spcBef>
                <a:spcPts val="0"/>
              </a:spcBef>
              <a:spcAft>
                <a:spcPts val="0"/>
              </a:spcAft>
              <a:buNone/>
            </a:pPr>
            <a:r>
              <a:rPr lang="en" sz="1800"/>
              <a:t>4. Selecionar os elementos</a:t>
            </a:r>
            <a:endParaRPr sz="1800"/>
          </a:p>
          <a:p>
            <a:pPr indent="-342900" lvl="0" marL="457200" rtl="0" algn="just">
              <a:spcBef>
                <a:spcPts val="0"/>
              </a:spcBef>
              <a:spcAft>
                <a:spcPts val="0"/>
              </a:spcAft>
              <a:buSzPts val="1800"/>
              <a:buChar char="-"/>
            </a:pPr>
            <a:r>
              <a:rPr lang="en" sz="1800"/>
              <a:t>Utilizando-se a tábua dos números aleatórios, sorteia-se um número </a:t>
            </a:r>
            <a:r>
              <a:rPr i="1" lang="en" sz="1800"/>
              <a:t>x</a:t>
            </a:r>
            <a:r>
              <a:rPr lang="en" sz="1800"/>
              <a:t> entre 1 e </a:t>
            </a:r>
            <a:r>
              <a:rPr i="1" lang="en" sz="1800"/>
              <a:t>a</a:t>
            </a:r>
            <a:r>
              <a:rPr lang="en" sz="1800"/>
              <a:t>, formando a amostra de elementos correspondentes aos números x; x + a; x + 2a; …</a:t>
            </a:r>
            <a:endParaRPr sz="1800"/>
          </a:p>
        </p:txBody>
      </p:sp>
      <p:pic>
        <p:nvPicPr>
          <p:cNvPr id="932" name="Google Shape;932;p80"/>
          <p:cNvPicPr preferRelativeResize="0"/>
          <p:nvPr/>
        </p:nvPicPr>
        <p:blipFill>
          <a:blip r:embed="rId3">
            <a:alphaModFix/>
          </a:blip>
          <a:stretch>
            <a:fillRect/>
          </a:stretch>
        </p:blipFill>
        <p:spPr>
          <a:xfrm>
            <a:off x="5485300" y="1851075"/>
            <a:ext cx="3071475" cy="2529000"/>
          </a:xfrm>
          <a:prstGeom prst="rect">
            <a:avLst/>
          </a:prstGeom>
          <a:noFill/>
          <a:ln>
            <a:noFill/>
          </a:ln>
        </p:spPr>
      </p:pic>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6" name="Shape 936"/>
        <p:cNvGrpSpPr/>
        <p:nvPr/>
      </p:nvGrpSpPr>
      <p:grpSpPr>
        <a:xfrm>
          <a:off x="0" y="0"/>
          <a:ext cx="0" cy="0"/>
          <a:chOff x="0" y="0"/>
          <a:chExt cx="0" cy="0"/>
        </a:xfrm>
      </p:grpSpPr>
      <p:sp>
        <p:nvSpPr>
          <p:cNvPr id="937" name="Google Shape;937;p81"/>
          <p:cNvSpPr txBox="1"/>
          <p:nvPr>
            <p:ph type="title"/>
          </p:nvPr>
        </p:nvSpPr>
        <p:spPr>
          <a:xfrm>
            <a:off x="872400" y="2003475"/>
            <a:ext cx="3522300" cy="5727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Vantagens</a:t>
            </a:r>
            <a:endParaRPr/>
          </a:p>
        </p:txBody>
      </p:sp>
      <p:sp>
        <p:nvSpPr>
          <p:cNvPr id="938" name="Google Shape;938;p81"/>
          <p:cNvSpPr txBox="1"/>
          <p:nvPr>
            <p:ph idx="2" type="title"/>
          </p:nvPr>
        </p:nvSpPr>
        <p:spPr>
          <a:xfrm>
            <a:off x="4749294" y="2003475"/>
            <a:ext cx="3522300" cy="5727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Desvantagens</a:t>
            </a:r>
            <a:endParaRPr/>
          </a:p>
        </p:txBody>
      </p:sp>
      <p:sp>
        <p:nvSpPr>
          <p:cNvPr id="939" name="Google Shape;939;p81"/>
          <p:cNvSpPr txBox="1"/>
          <p:nvPr>
            <p:ph idx="1" type="subTitle"/>
          </p:nvPr>
        </p:nvSpPr>
        <p:spPr>
          <a:xfrm>
            <a:off x="872400" y="2576175"/>
            <a:ext cx="3522300" cy="2310000"/>
          </a:xfrm>
          <a:prstGeom prst="rect">
            <a:avLst/>
          </a:prstGeom>
        </p:spPr>
        <p:txBody>
          <a:bodyPr anchorCtr="0" anchor="t" bIns="91425" lIns="91425" spcFirstLastPara="1" rIns="91425" wrap="square" tIns="91425">
            <a:noAutofit/>
          </a:bodyPr>
          <a:lstStyle/>
          <a:p>
            <a:pPr indent="-330200" lvl="0" marL="457200" rtl="0" algn="just">
              <a:spcBef>
                <a:spcPts val="0"/>
              </a:spcBef>
              <a:spcAft>
                <a:spcPts val="0"/>
              </a:spcAft>
              <a:buSzPts val="1600"/>
              <a:buChar char="●"/>
            </a:pPr>
            <a:r>
              <a:rPr lang="en" sz="1600"/>
              <a:t>Fácil de implementar, especialmente quando a população está ordenada;</a:t>
            </a:r>
            <a:endParaRPr sz="1600"/>
          </a:p>
          <a:p>
            <a:pPr indent="-330200" lvl="0" marL="457200" rtl="0" algn="just">
              <a:spcBef>
                <a:spcPts val="0"/>
              </a:spcBef>
              <a:spcAft>
                <a:spcPts val="0"/>
              </a:spcAft>
              <a:buSzPts val="1600"/>
              <a:buChar char="●"/>
            </a:pPr>
            <a:r>
              <a:rPr lang="en" sz="1600"/>
              <a:t>É capaz de reduzir a variação dos resultados em comparação com a AAS.</a:t>
            </a:r>
            <a:endParaRPr sz="1600"/>
          </a:p>
        </p:txBody>
      </p:sp>
      <p:sp>
        <p:nvSpPr>
          <p:cNvPr id="940" name="Google Shape;940;p81"/>
          <p:cNvSpPr txBox="1"/>
          <p:nvPr>
            <p:ph idx="3" type="subTitle"/>
          </p:nvPr>
        </p:nvSpPr>
        <p:spPr>
          <a:xfrm>
            <a:off x="4749300" y="2576175"/>
            <a:ext cx="3522300" cy="2310000"/>
          </a:xfrm>
          <a:prstGeom prst="rect">
            <a:avLst/>
          </a:prstGeom>
        </p:spPr>
        <p:txBody>
          <a:bodyPr anchorCtr="0" anchor="t" bIns="91425" lIns="91425" spcFirstLastPara="1" rIns="91425" wrap="square" tIns="91425">
            <a:noAutofit/>
          </a:bodyPr>
          <a:lstStyle/>
          <a:p>
            <a:pPr indent="-330200" lvl="0" marL="457200" rtl="0" algn="just">
              <a:spcBef>
                <a:spcPts val="0"/>
              </a:spcBef>
              <a:spcAft>
                <a:spcPts val="0"/>
              </a:spcAft>
              <a:buSzPts val="1600"/>
              <a:buFont typeface="Arial"/>
              <a:buChar char="●"/>
            </a:pPr>
            <a:r>
              <a:rPr lang="en" sz="1600"/>
              <a:t>Eventualmente, pode não representar bem subgrupos populacionais;</a:t>
            </a:r>
            <a:endParaRPr sz="1600"/>
          </a:p>
          <a:p>
            <a:pPr indent="-330200" lvl="0" marL="457200" rtl="0" algn="just">
              <a:spcBef>
                <a:spcPts val="0"/>
              </a:spcBef>
              <a:spcAft>
                <a:spcPts val="0"/>
              </a:spcAft>
              <a:buSzPts val="1600"/>
              <a:buChar char="●"/>
            </a:pPr>
            <a:r>
              <a:rPr lang="en" sz="1600"/>
              <a:t>Requer uma lista da população ordenada;</a:t>
            </a:r>
            <a:endParaRPr sz="1600"/>
          </a:p>
          <a:p>
            <a:pPr indent="-330200" lvl="0" marL="457200" rtl="0" algn="just">
              <a:spcBef>
                <a:spcPts val="0"/>
              </a:spcBef>
              <a:spcAft>
                <a:spcPts val="0"/>
              </a:spcAft>
              <a:buSzPts val="1600"/>
              <a:buChar char="●"/>
            </a:pPr>
            <a:r>
              <a:rPr lang="en" sz="1600"/>
              <a:t>Não recomendada para fenômenos com comportamentos cíclicos.</a:t>
            </a:r>
            <a:endParaRPr sz="1600"/>
          </a:p>
        </p:txBody>
      </p:sp>
      <p:cxnSp>
        <p:nvCxnSpPr>
          <p:cNvPr id="941" name="Google Shape;941;p81"/>
          <p:cNvCxnSpPr>
            <a:stCxn id="937" idx="2"/>
            <a:endCxn id="939" idx="0"/>
          </p:cNvCxnSpPr>
          <p:nvPr/>
        </p:nvCxnSpPr>
        <p:spPr>
          <a:xfrm>
            <a:off x="2633550" y="2576175"/>
            <a:ext cx="0" cy="0"/>
          </a:xfrm>
          <a:prstGeom prst="straightConnector1">
            <a:avLst/>
          </a:prstGeom>
          <a:noFill/>
          <a:ln cap="flat" cmpd="sng" w="9525">
            <a:solidFill>
              <a:schemeClr val="dk1"/>
            </a:solidFill>
            <a:prstDash val="solid"/>
            <a:round/>
            <a:headEnd len="med" w="med" type="none"/>
            <a:tailEnd len="med" w="med" type="none"/>
          </a:ln>
        </p:spPr>
      </p:cxnSp>
      <p:cxnSp>
        <p:nvCxnSpPr>
          <p:cNvPr id="942" name="Google Shape;942;p81"/>
          <p:cNvCxnSpPr>
            <a:stCxn id="938" idx="2"/>
            <a:endCxn id="940" idx="0"/>
          </p:cNvCxnSpPr>
          <p:nvPr/>
        </p:nvCxnSpPr>
        <p:spPr>
          <a:xfrm>
            <a:off x="6510444" y="2576175"/>
            <a:ext cx="0" cy="0"/>
          </a:xfrm>
          <a:prstGeom prst="straightConnector1">
            <a:avLst/>
          </a:prstGeom>
          <a:noFill/>
          <a:ln cap="flat" cmpd="sng" w="9525">
            <a:solidFill>
              <a:schemeClr val="dk1"/>
            </a:solidFill>
            <a:prstDash val="solid"/>
            <a:round/>
            <a:headEnd len="med" w="med" type="none"/>
            <a:tailEnd len="med" w="med" type="none"/>
          </a:ln>
        </p:spPr>
      </p:cxnSp>
      <p:sp>
        <p:nvSpPr>
          <p:cNvPr id="943" name="Google Shape;943;p81"/>
          <p:cNvSpPr txBox="1"/>
          <p:nvPr>
            <p:ph idx="4" type="title"/>
          </p:nvPr>
        </p:nvSpPr>
        <p:spPr>
          <a:xfrm>
            <a:off x="234300" y="1135200"/>
            <a:ext cx="8675400" cy="767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Amostragem Sistemática</a:t>
            </a:r>
            <a:endParaRPr/>
          </a:p>
        </p:txBody>
      </p:sp>
      <p:sp>
        <p:nvSpPr>
          <p:cNvPr id="944" name="Google Shape;944;p81"/>
          <p:cNvSpPr/>
          <p:nvPr/>
        </p:nvSpPr>
        <p:spPr>
          <a:xfrm>
            <a:off x="274325" y="0"/>
            <a:ext cx="767700" cy="7677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2100">
                <a:solidFill>
                  <a:schemeClr val="lt1"/>
                </a:solidFill>
                <a:highlight>
                  <a:schemeClr val="dk1"/>
                </a:highlight>
                <a:latin typeface="Russo One"/>
                <a:ea typeface="Russo One"/>
                <a:cs typeface="Russo One"/>
                <a:sym typeface="Russo One"/>
              </a:rPr>
              <a:t>02</a:t>
            </a:r>
            <a:endParaRPr sz="2100">
              <a:solidFill>
                <a:schemeClr val="lt1"/>
              </a:solidFill>
              <a:highlight>
                <a:schemeClr val="dk1"/>
              </a:highlight>
              <a:latin typeface="Russo One"/>
              <a:ea typeface="Russo One"/>
              <a:cs typeface="Russo One"/>
              <a:sym typeface="Russo One"/>
            </a:endParaRPr>
          </a:p>
        </p:txBody>
      </p:sp>
      <p:sp>
        <p:nvSpPr>
          <p:cNvPr id="945" name="Google Shape;945;p81"/>
          <p:cNvSpPr txBox="1"/>
          <p:nvPr/>
        </p:nvSpPr>
        <p:spPr>
          <a:xfrm>
            <a:off x="1231850" y="15900"/>
            <a:ext cx="77964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800">
                <a:solidFill>
                  <a:schemeClr val="dk1"/>
                </a:solidFill>
                <a:latin typeface="Sofia Sans"/>
                <a:ea typeface="Sofia Sans"/>
                <a:cs typeface="Sofia Sans"/>
                <a:sym typeface="Sofia Sans"/>
              </a:rPr>
              <a:t>Teoria da amostragem</a:t>
            </a:r>
            <a:endParaRPr b="1" sz="1800">
              <a:solidFill>
                <a:schemeClr val="dk1"/>
              </a:solidFill>
              <a:latin typeface="Sofia Sans"/>
              <a:ea typeface="Sofia Sans"/>
              <a:cs typeface="Sofia Sans"/>
              <a:sym typeface="Sofia Sans"/>
            </a:endParaRPr>
          </a:p>
        </p:txBody>
      </p:sp>
      <p:sp>
        <p:nvSpPr>
          <p:cNvPr id="946" name="Google Shape;946;p81"/>
          <p:cNvSpPr txBox="1"/>
          <p:nvPr/>
        </p:nvSpPr>
        <p:spPr>
          <a:xfrm>
            <a:off x="1231850" y="412800"/>
            <a:ext cx="77964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dk2"/>
                </a:solidFill>
                <a:latin typeface="Sofia Sans"/>
                <a:ea typeface="Sofia Sans"/>
                <a:cs typeface="Sofia Sans"/>
                <a:sym typeface="Sofia Sans"/>
              </a:rPr>
              <a:t>Dimensões da amostragem / Composição da amostra / Métodos probabilísticos</a:t>
            </a:r>
            <a:endParaRPr b="1">
              <a:solidFill>
                <a:schemeClr val="dk2"/>
              </a:solidFill>
              <a:latin typeface="Sofia Sans"/>
              <a:ea typeface="Sofia Sans"/>
              <a:cs typeface="Sofia Sans"/>
              <a:sym typeface="Sofia Sans"/>
            </a:endParaRPr>
          </a:p>
        </p:txBody>
      </p:sp>
      <p:sp>
        <p:nvSpPr>
          <p:cNvPr id="947" name="Google Shape;947;p81"/>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5" name="Shape 265"/>
        <p:cNvGrpSpPr/>
        <p:nvPr/>
      </p:nvGrpSpPr>
      <p:grpSpPr>
        <a:xfrm>
          <a:off x="0" y="0"/>
          <a:ext cx="0" cy="0"/>
          <a:chOff x="0" y="0"/>
          <a:chExt cx="0" cy="0"/>
        </a:xfrm>
      </p:grpSpPr>
      <p:sp>
        <p:nvSpPr>
          <p:cNvPr id="266" name="Google Shape;266;p28"/>
          <p:cNvSpPr txBox="1"/>
          <p:nvPr>
            <p:ph type="title"/>
          </p:nvPr>
        </p:nvSpPr>
        <p:spPr>
          <a:xfrm>
            <a:off x="2066625" y="1134325"/>
            <a:ext cx="5011200" cy="7677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t>Teste de sabor</a:t>
            </a:r>
            <a:endParaRPr/>
          </a:p>
        </p:txBody>
      </p:sp>
      <p:sp>
        <p:nvSpPr>
          <p:cNvPr id="267" name="Google Shape;267;p28"/>
          <p:cNvSpPr txBox="1"/>
          <p:nvPr>
            <p:ph idx="1" type="subTitle"/>
          </p:nvPr>
        </p:nvSpPr>
        <p:spPr>
          <a:xfrm>
            <a:off x="863475" y="1902025"/>
            <a:ext cx="7417500" cy="1311000"/>
          </a:xfrm>
          <a:prstGeom prst="rect">
            <a:avLst/>
          </a:prstGeom>
        </p:spPr>
        <p:txBody>
          <a:bodyPr anchorCtr="0" anchor="t" bIns="91425" lIns="91425" spcFirstLastPara="1" rIns="91425" wrap="square" tIns="91425">
            <a:noAutofit/>
          </a:bodyPr>
          <a:lstStyle/>
          <a:p>
            <a:pPr indent="-355600" lvl="0" marL="457200" rtl="0" algn="just">
              <a:spcBef>
                <a:spcPts val="0"/>
              </a:spcBef>
              <a:spcAft>
                <a:spcPts val="0"/>
              </a:spcAft>
              <a:buSzPts val="2000"/>
              <a:buChar char="●"/>
            </a:pPr>
            <a:r>
              <a:rPr lang="en" sz="1800"/>
              <a:t>Eles decidiram então, implementar um teste de sabor. Contrataram vários provadores para ajudar com os testes;</a:t>
            </a:r>
            <a:endParaRPr sz="1800"/>
          </a:p>
        </p:txBody>
      </p:sp>
      <p:pic>
        <p:nvPicPr>
          <p:cNvPr id="268" name="Google Shape;268;p28"/>
          <p:cNvPicPr preferRelativeResize="0"/>
          <p:nvPr/>
        </p:nvPicPr>
        <p:blipFill>
          <a:blip r:embed="rId3">
            <a:alphaModFix/>
          </a:blip>
          <a:stretch>
            <a:fillRect/>
          </a:stretch>
        </p:blipFill>
        <p:spPr>
          <a:xfrm rot="4609895">
            <a:off x="462388" y="3879962"/>
            <a:ext cx="1835175" cy="1841624"/>
          </a:xfrm>
          <a:prstGeom prst="rect">
            <a:avLst/>
          </a:prstGeom>
          <a:noFill/>
          <a:ln>
            <a:noFill/>
          </a:ln>
        </p:spPr>
      </p:pic>
      <p:sp>
        <p:nvSpPr>
          <p:cNvPr id="269" name="Google Shape;269;p28"/>
          <p:cNvSpPr/>
          <p:nvPr/>
        </p:nvSpPr>
        <p:spPr>
          <a:xfrm>
            <a:off x="274325" y="0"/>
            <a:ext cx="767700" cy="7677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2100">
                <a:solidFill>
                  <a:schemeClr val="lt1"/>
                </a:solidFill>
                <a:highlight>
                  <a:schemeClr val="dk1"/>
                </a:highlight>
                <a:latin typeface="Russo One"/>
                <a:ea typeface="Russo One"/>
                <a:cs typeface="Russo One"/>
                <a:sym typeface="Russo One"/>
              </a:rPr>
              <a:t>01</a:t>
            </a:r>
            <a:endParaRPr sz="2100">
              <a:solidFill>
                <a:schemeClr val="lt1"/>
              </a:solidFill>
              <a:highlight>
                <a:schemeClr val="dk1"/>
              </a:highlight>
              <a:latin typeface="Russo One"/>
              <a:ea typeface="Russo One"/>
              <a:cs typeface="Russo One"/>
              <a:sym typeface="Russo One"/>
            </a:endParaRPr>
          </a:p>
        </p:txBody>
      </p:sp>
      <p:sp>
        <p:nvSpPr>
          <p:cNvPr id="270" name="Google Shape;270;p28"/>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271" name="Google Shape;271;p28"/>
          <p:cNvSpPr txBox="1"/>
          <p:nvPr/>
        </p:nvSpPr>
        <p:spPr>
          <a:xfrm>
            <a:off x="1245275" y="153000"/>
            <a:ext cx="77964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800">
                <a:solidFill>
                  <a:schemeClr val="dk1"/>
                </a:solidFill>
                <a:latin typeface="Sofia Sans"/>
                <a:ea typeface="Sofia Sans"/>
                <a:cs typeface="Sofia Sans"/>
                <a:sym typeface="Sofia Sans"/>
              </a:rPr>
              <a:t>O teste de sabor da D&amp;D</a:t>
            </a:r>
            <a:endParaRPr b="1" sz="1800">
              <a:solidFill>
                <a:schemeClr val="dk1"/>
              </a:solidFill>
              <a:latin typeface="Sofia Sans"/>
              <a:ea typeface="Sofia Sans"/>
              <a:cs typeface="Sofia Sans"/>
              <a:sym typeface="Sofia Sans"/>
            </a:endParaRPr>
          </a:p>
        </p:txBody>
      </p:sp>
      <p:pic>
        <p:nvPicPr>
          <p:cNvPr id="272" name="Google Shape;272;p28"/>
          <p:cNvPicPr preferRelativeResize="0"/>
          <p:nvPr/>
        </p:nvPicPr>
        <p:blipFill>
          <a:blip r:embed="rId4">
            <a:alphaModFix/>
          </a:blip>
          <a:stretch>
            <a:fillRect/>
          </a:stretch>
        </p:blipFill>
        <p:spPr>
          <a:xfrm>
            <a:off x="3428725" y="3161400"/>
            <a:ext cx="1748875" cy="2330500"/>
          </a:xfrm>
          <a:prstGeom prst="rect">
            <a:avLst/>
          </a:prstGeom>
          <a:noFill/>
          <a:ln>
            <a:noFill/>
          </a:ln>
        </p:spPr>
      </p:pic>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1" name="Shape 951"/>
        <p:cNvGrpSpPr/>
        <p:nvPr/>
      </p:nvGrpSpPr>
      <p:grpSpPr>
        <a:xfrm>
          <a:off x="0" y="0"/>
          <a:ext cx="0" cy="0"/>
          <a:chOff x="0" y="0"/>
          <a:chExt cx="0" cy="0"/>
        </a:xfrm>
      </p:grpSpPr>
      <p:sp>
        <p:nvSpPr>
          <p:cNvPr id="952" name="Google Shape;952;p82"/>
          <p:cNvSpPr/>
          <p:nvPr/>
        </p:nvSpPr>
        <p:spPr>
          <a:xfrm>
            <a:off x="2287500" y="3962400"/>
            <a:ext cx="1326600" cy="11370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Sofia Sans"/>
              <a:ea typeface="Sofia Sans"/>
              <a:cs typeface="Sofia Sans"/>
              <a:sym typeface="Sofia Sans"/>
            </a:endParaRPr>
          </a:p>
        </p:txBody>
      </p:sp>
      <p:sp>
        <p:nvSpPr>
          <p:cNvPr id="953" name="Google Shape;953;p82"/>
          <p:cNvSpPr txBox="1"/>
          <p:nvPr>
            <p:ph type="title"/>
          </p:nvPr>
        </p:nvSpPr>
        <p:spPr>
          <a:xfrm>
            <a:off x="1297200" y="920100"/>
            <a:ext cx="6549600" cy="14025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t>Amostragem Estratificada</a:t>
            </a:r>
            <a:endParaRPr/>
          </a:p>
        </p:txBody>
      </p:sp>
      <p:sp>
        <p:nvSpPr>
          <p:cNvPr id="954" name="Google Shape;954;p82"/>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955" name="Google Shape;955;p82"/>
          <p:cNvSpPr/>
          <p:nvPr/>
        </p:nvSpPr>
        <p:spPr>
          <a:xfrm>
            <a:off x="274325" y="0"/>
            <a:ext cx="767700" cy="7677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2100">
                <a:solidFill>
                  <a:schemeClr val="lt1"/>
                </a:solidFill>
                <a:highlight>
                  <a:schemeClr val="dk1"/>
                </a:highlight>
                <a:latin typeface="Russo One"/>
                <a:ea typeface="Russo One"/>
                <a:cs typeface="Russo One"/>
                <a:sym typeface="Russo One"/>
              </a:rPr>
              <a:t>02</a:t>
            </a:r>
            <a:endParaRPr sz="2100">
              <a:solidFill>
                <a:schemeClr val="lt1"/>
              </a:solidFill>
              <a:highlight>
                <a:schemeClr val="dk1"/>
              </a:highlight>
              <a:latin typeface="Russo One"/>
              <a:ea typeface="Russo One"/>
              <a:cs typeface="Russo One"/>
              <a:sym typeface="Russo One"/>
            </a:endParaRPr>
          </a:p>
        </p:txBody>
      </p:sp>
      <p:sp>
        <p:nvSpPr>
          <p:cNvPr id="956" name="Google Shape;956;p82"/>
          <p:cNvSpPr txBox="1"/>
          <p:nvPr/>
        </p:nvSpPr>
        <p:spPr>
          <a:xfrm>
            <a:off x="1231850" y="15900"/>
            <a:ext cx="77964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800">
                <a:solidFill>
                  <a:schemeClr val="dk1"/>
                </a:solidFill>
                <a:latin typeface="Sofia Sans"/>
                <a:ea typeface="Sofia Sans"/>
                <a:cs typeface="Sofia Sans"/>
                <a:sym typeface="Sofia Sans"/>
              </a:rPr>
              <a:t>Teoria da amostragem</a:t>
            </a:r>
            <a:endParaRPr b="1" sz="1800">
              <a:solidFill>
                <a:schemeClr val="dk1"/>
              </a:solidFill>
              <a:latin typeface="Sofia Sans"/>
              <a:ea typeface="Sofia Sans"/>
              <a:cs typeface="Sofia Sans"/>
              <a:sym typeface="Sofia Sans"/>
            </a:endParaRPr>
          </a:p>
        </p:txBody>
      </p:sp>
      <p:pic>
        <p:nvPicPr>
          <p:cNvPr id="957" name="Google Shape;957;p82"/>
          <p:cNvPicPr preferRelativeResize="0"/>
          <p:nvPr/>
        </p:nvPicPr>
        <p:blipFill>
          <a:blip r:embed="rId3">
            <a:alphaModFix/>
          </a:blip>
          <a:stretch>
            <a:fillRect/>
          </a:stretch>
        </p:blipFill>
        <p:spPr>
          <a:xfrm>
            <a:off x="2307263" y="2475000"/>
            <a:ext cx="4529475" cy="2122450"/>
          </a:xfrm>
          <a:prstGeom prst="rect">
            <a:avLst/>
          </a:prstGeom>
          <a:noFill/>
          <a:ln>
            <a:noFill/>
          </a:ln>
        </p:spPr>
      </p:pic>
      <p:sp>
        <p:nvSpPr>
          <p:cNvPr id="958" name="Google Shape;958;p82"/>
          <p:cNvSpPr txBox="1"/>
          <p:nvPr/>
        </p:nvSpPr>
        <p:spPr>
          <a:xfrm>
            <a:off x="1231850" y="412800"/>
            <a:ext cx="77964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dk2"/>
                </a:solidFill>
                <a:latin typeface="Sofia Sans"/>
                <a:ea typeface="Sofia Sans"/>
                <a:cs typeface="Sofia Sans"/>
                <a:sym typeface="Sofia Sans"/>
              </a:rPr>
              <a:t>Dimensões da amostragem / Composição da amostra / Métodos probabilísticos</a:t>
            </a:r>
            <a:endParaRPr b="1">
              <a:solidFill>
                <a:schemeClr val="dk2"/>
              </a:solidFill>
              <a:latin typeface="Sofia Sans"/>
              <a:ea typeface="Sofia Sans"/>
              <a:cs typeface="Sofia Sans"/>
              <a:sym typeface="Sofia Sans"/>
            </a:endParaRPr>
          </a:p>
        </p:txBody>
      </p:sp>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2" name="Shape 962"/>
        <p:cNvGrpSpPr/>
        <p:nvPr/>
      </p:nvGrpSpPr>
      <p:grpSpPr>
        <a:xfrm>
          <a:off x="0" y="0"/>
          <a:ext cx="0" cy="0"/>
          <a:chOff x="0" y="0"/>
          <a:chExt cx="0" cy="0"/>
        </a:xfrm>
      </p:grpSpPr>
      <p:sp>
        <p:nvSpPr>
          <p:cNvPr id="963" name="Google Shape;963;p83"/>
          <p:cNvSpPr txBox="1"/>
          <p:nvPr>
            <p:ph type="title"/>
          </p:nvPr>
        </p:nvSpPr>
        <p:spPr>
          <a:xfrm>
            <a:off x="234300" y="1059000"/>
            <a:ext cx="8675400" cy="7677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t>Amostragem Estratificada</a:t>
            </a:r>
            <a:endParaRPr/>
          </a:p>
        </p:txBody>
      </p:sp>
      <p:sp>
        <p:nvSpPr>
          <p:cNvPr id="964" name="Google Shape;964;p83"/>
          <p:cNvSpPr txBox="1"/>
          <p:nvPr>
            <p:ph idx="1" type="subTitle"/>
          </p:nvPr>
        </p:nvSpPr>
        <p:spPr>
          <a:xfrm>
            <a:off x="863475" y="1826700"/>
            <a:ext cx="7417500" cy="2112300"/>
          </a:xfrm>
          <a:prstGeom prst="rect">
            <a:avLst/>
          </a:prstGeom>
        </p:spPr>
        <p:txBody>
          <a:bodyPr anchorCtr="0" anchor="t" bIns="91425" lIns="91425" spcFirstLastPara="1" rIns="91425" wrap="square" tIns="91425">
            <a:noAutofit/>
          </a:bodyPr>
          <a:lstStyle/>
          <a:p>
            <a:pPr indent="-355600" lvl="0" marL="457200" rtl="0" algn="just">
              <a:spcBef>
                <a:spcPts val="0"/>
              </a:spcBef>
              <a:spcAft>
                <a:spcPts val="0"/>
              </a:spcAft>
              <a:buSzPts val="2000"/>
              <a:buChar char="●"/>
            </a:pPr>
            <a:r>
              <a:rPr lang="en" sz="1800"/>
              <a:t>Deve ser usada quando a população é muito heterogênea em relação a variável de estudo;</a:t>
            </a:r>
            <a:endParaRPr sz="1800"/>
          </a:p>
          <a:p>
            <a:pPr indent="-355600" lvl="0" marL="457200" rtl="0" algn="just">
              <a:spcBef>
                <a:spcPts val="0"/>
              </a:spcBef>
              <a:spcAft>
                <a:spcPts val="0"/>
              </a:spcAft>
              <a:buSzPts val="2000"/>
              <a:buChar char="●"/>
            </a:pPr>
            <a:r>
              <a:rPr lang="en" sz="1800"/>
              <a:t>Porém, é possível dividir os elementos da população em estratos (grupos) mais ou menos homogêneos;</a:t>
            </a:r>
            <a:endParaRPr sz="1800"/>
          </a:p>
          <a:p>
            <a:pPr indent="-342900" lvl="0" marL="457200" rtl="0" algn="just">
              <a:spcBef>
                <a:spcPts val="0"/>
              </a:spcBef>
              <a:spcAft>
                <a:spcPts val="0"/>
              </a:spcAft>
              <a:buSzPts val="1800"/>
              <a:buChar char="●"/>
            </a:pPr>
            <a:r>
              <a:rPr lang="en" sz="1800"/>
              <a:t>As variáveis de estratificação mais comuns são: classe social, idade, sexo, profissão … ou qualquer outro atributo que revele os estratos dentro da população.</a:t>
            </a:r>
            <a:endParaRPr sz="1800"/>
          </a:p>
          <a:p>
            <a:pPr indent="0" lvl="0" marL="0" rtl="0" algn="just">
              <a:spcBef>
                <a:spcPts val="0"/>
              </a:spcBef>
              <a:spcAft>
                <a:spcPts val="0"/>
              </a:spcAft>
              <a:buNone/>
            </a:pPr>
            <a:r>
              <a:t/>
            </a:r>
            <a:endParaRPr sz="1800"/>
          </a:p>
        </p:txBody>
      </p:sp>
      <p:sp>
        <p:nvSpPr>
          <p:cNvPr id="965" name="Google Shape;965;p83"/>
          <p:cNvSpPr/>
          <p:nvPr/>
        </p:nvSpPr>
        <p:spPr>
          <a:xfrm>
            <a:off x="274325" y="0"/>
            <a:ext cx="767700" cy="7677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2100">
                <a:solidFill>
                  <a:schemeClr val="lt1"/>
                </a:solidFill>
                <a:highlight>
                  <a:schemeClr val="dk1"/>
                </a:highlight>
                <a:latin typeface="Russo One"/>
                <a:ea typeface="Russo One"/>
                <a:cs typeface="Russo One"/>
                <a:sym typeface="Russo One"/>
              </a:rPr>
              <a:t>02</a:t>
            </a:r>
            <a:endParaRPr sz="2100">
              <a:solidFill>
                <a:schemeClr val="lt1"/>
              </a:solidFill>
              <a:highlight>
                <a:schemeClr val="dk1"/>
              </a:highlight>
              <a:latin typeface="Russo One"/>
              <a:ea typeface="Russo One"/>
              <a:cs typeface="Russo One"/>
              <a:sym typeface="Russo One"/>
            </a:endParaRPr>
          </a:p>
        </p:txBody>
      </p:sp>
      <p:sp>
        <p:nvSpPr>
          <p:cNvPr id="966" name="Google Shape;966;p83"/>
          <p:cNvSpPr txBox="1"/>
          <p:nvPr/>
        </p:nvSpPr>
        <p:spPr>
          <a:xfrm>
            <a:off x="1231850" y="15900"/>
            <a:ext cx="77964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800">
                <a:solidFill>
                  <a:schemeClr val="dk1"/>
                </a:solidFill>
                <a:latin typeface="Sofia Sans"/>
                <a:ea typeface="Sofia Sans"/>
                <a:cs typeface="Sofia Sans"/>
                <a:sym typeface="Sofia Sans"/>
              </a:rPr>
              <a:t>Teoria da amostragem</a:t>
            </a:r>
            <a:endParaRPr b="1" sz="1800">
              <a:solidFill>
                <a:schemeClr val="dk1"/>
              </a:solidFill>
              <a:latin typeface="Sofia Sans"/>
              <a:ea typeface="Sofia Sans"/>
              <a:cs typeface="Sofia Sans"/>
              <a:sym typeface="Sofia Sans"/>
            </a:endParaRPr>
          </a:p>
        </p:txBody>
      </p:sp>
      <p:sp>
        <p:nvSpPr>
          <p:cNvPr id="967" name="Google Shape;967;p83"/>
          <p:cNvSpPr txBox="1"/>
          <p:nvPr/>
        </p:nvSpPr>
        <p:spPr>
          <a:xfrm>
            <a:off x="1231850" y="412800"/>
            <a:ext cx="77964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dk2"/>
                </a:solidFill>
                <a:latin typeface="Sofia Sans"/>
                <a:ea typeface="Sofia Sans"/>
                <a:cs typeface="Sofia Sans"/>
                <a:sym typeface="Sofia Sans"/>
              </a:rPr>
              <a:t>Dimensões da amostragem / Composição da amostra / Métodos probabilísticos</a:t>
            </a:r>
            <a:endParaRPr b="1">
              <a:solidFill>
                <a:schemeClr val="dk2"/>
              </a:solidFill>
              <a:latin typeface="Sofia Sans"/>
              <a:ea typeface="Sofia Sans"/>
              <a:cs typeface="Sofia Sans"/>
              <a:sym typeface="Sofia Sans"/>
            </a:endParaRPr>
          </a:p>
        </p:txBody>
      </p:sp>
      <p:sp>
        <p:nvSpPr>
          <p:cNvPr id="968" name="Google Shape;968;p83"/>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2" name="Shape 972"/>
        <p:cNvGrpSpPr/>
        <p:nvPr/>
      </p:nvGrpSpPr>
      <p:grpSpPr>
        <a:xfrm>
          <a:off x="0" y="0"/>
          <a:ext cx="0" cy="0"/>
          <a:chOff x="0" y="0"/>
          <a:chExt cx="0" cy="0"/>
        </a:xfrm>
      </p:grpSpPr>
      <p:sp>
        <p:nvSpPr>
          <p:cNvPr id="973" name="Google Shape;973;p84"/>
          <p:cNvSpPr txBox="1"/>
          <p:nvPr>
            <p:ph idx="4" type="title"/>
          </p:nvPr>
        </p:nvSpPr>
        <p:spPr>
          <a:xfrm>
            <a:off x="720000" y="978425"/>
            <a:ext cx="77040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Amostragem Estratificada</a:t>
            </a:r>
            <a:endParaRPr/>
          </a:p>
        </p:txBody>
      </p:sp>
      <p:sp>
        <p:nvSpPr>
          <p:cNvPr id="974" name="Google Shape;974;p84"/>
          <p:cNvSpPr/>
          <p:nvPr/>
        </p:nvSpPr>
        <p:spPr>
          <a:xfrm>
            <a:off x="274325" y="0"/>
            <a:ext cx="767700" cy="7677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2100">
                <a:solidFill>
                  <a:schemeClr val="lt1"/>
                </a:solidFill>
                <a:highlight>
                  <a:schemeClr val="dk1"/>
                </a:highlight>
                <a:latin typeface="Russo One"/>
                <a:ea typeface="Russo One"/>
                <a:cs typeface="Russo One"/>
                <a:sym typeface="Russo One"/>
              </a:rPr>
              <a:t>02</a:t>
            </a:r>
            <a:endParaRPr sz="2100">
              <a:solidFill>
                <a:schemeClr val="lt1"/>
              </a:solidFill>
              <a:highlight>
                <a:schemeClr val="dk1"/>
              </a:highlight>
              <a:latin typeface="Russo One"/>
              <a:ea typeface="Russo One"/>
              <a:cs typeface="Russo One"/>
              <a:sym typeface="Russo One"/>
            </a:endParaRPr>
          </a:p>
        </p:txBody>
      </p:sp>
      <p:sp>
        <p:nvSpPr>
          <p:cNvPr id="975" name="Google Shape;975;p84"/>
          <p:cNvSpPr txBox="1"/>
          <p:nvPr/>
        </p:nvSpPr>
        <p:spPr>
          <a:xfrm>
            <a:off x="1231850" y="15900"/>
            <a:ext cx="77964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800">
                <a:solidFill>
                  <a:schemeClr val="dk1"/>
                </a:solidFill>
                <a:latin typeface="Sofia Sans"/>
                <a:ea typeface="Sofia Sans"/>
                <a:cs typeface="Sofia Sans"/>
                <a:sym typeface="Sofia Sans"/>
              </a:rPr>
              <a:t>Teoria da amostragem</a:t>
            </a:r>
            <a:endParaRPr b="1" sz="1800">
              <a:solidFill>
                <a:schemeClr val="dk1"/>
              </a:solidFill>
              <a:latin typeface="Sofia Sans"/>
              <a:ea typeface="Sofia Sans"/>
              <a:cs typeface="Sofia Sans"/>
              <a:sym typeface="Sofia Sans"/>
            </a:endParaRPr>
          </a:p>
        </p:txBody>
      </p:sp>
      <p:sp>
        <p:nvSpPr>
          <p:cNvPr id="976" name="Google Shape;976;p84"/>
          <p:cNvSpPr txBox="1"/>
          <p:nvPr/>
        </p:nvSpPr>
        <p:spPr>
          <a:xfrm>
            <a:off x="1231850" y="412800"/>
            <a:ext cx="77964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dk2"/>
                </a:solidFill>
                <a:latin typeface="Sofia Sans"/>
                <a:ea typeface="Sofia Sans"/>
                <a:cs typeface="Sofia Sans"/>
                <a:sym typeface="Sofia Sans"/>
              </a:rPr>
              <a:t>Dimensões da amostragem / Composição da amostra / Métodos probabilísticos</a:t>
            </a:r>
            <a:endParaRPr b="1">
              <a:solidFill>
                <a:schemeClr val="dk2"/>
              </a:solidFill>
              <a:latin typeface="Sofia Sans"/>
              <a:ea typeface="Sofia Sans"/>
              <a:cs typeface="Sofia Sans"/>
              <a:sym typeface="Sofia Sans"/>
            </a:endParaRPr>
          </a:p>
        </p:txBody>
      </p:sp>
      <p:sp>
        <p:nvSpPr>
          <p:cNvPr id="977" name="Google Shape;977;p84"/>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978" name="Google Shape;978;p84"/>
          <p:cNvSpPr txBox="1"/>
          <p:nvPr>
            <p:ph type="title"/>
          </p:nvPr>
        </p:nvSpPr>
        <p:spPr>
          <a:xfrm>
            <a:off x="872400" y="1851075"/>
            <a:ext cx="4419900" cy="5727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Procedimento</a:t>
            </a:r>
            <a:endParaRPr/>
          </a:p>
        </p:txBody>
      </p:sp>
      <p:sp>
        <p:nvSpPr>
          <p:cNvPr id="979" name="Google Shape;979;p84"/>
          <p:cNvSpPr txBox="1"/>
          <p:nvPr>
            <p:ph idx="1" type="subTitle"/>
          </p:nvPr>
        </p:nvSpPr>
        <p:spPr>
          <a:xfrm>
            <a:off x="872400" y="2423775"/>
            <a:ext cx="4419900" cy="1956300"/>
          </a:xfrm>
          <a:prstGeom prst="rect">
            <a:avLst/>
          </a:prstGeom>
        </p:spPr>
        <p:txBody>
          <a:bodyPr anchorCtr="0" anchor="t" bIns="91425" lIns="91425" spcFirstLastPara="1" rIns="91425" wrap="square" tIns="91425">
            <a:noAutofit/>
          </a:bodyPr>
          <a:lstStyle/>
          <a:p>
            <a:pPr indent="0" lvl="0" marL="0" rtl="0" algn="just">
              <a:spcBef>
                <a:spcPts val="0"/>
              </a:spcBef>
              <a:spcAft>
                <a:spcPts val="0"/>
              </a:spcAft>
              <a:buNone/>
            </a:pPr>
            <a:r>
              <a:rPr lang="en" sz="1800"/>
              <a:t>1. </a:t>
            </a:r>
            <a:r>
              <a:rPr lang="en" sz="1800"/>
              <a:t>Definir sua população alvo (N)</a:t>
            </a:r>
            <a:endParaRPr sz="1800"/>
          </a:p>
        </p:txBody>
      </p:sp>
      <p:pic>
        <p:nvPicPr>
          <p:cNvPr id="980" name="Google Shape;980;p84"/>
          <p:cNvPicPr preferRelativeResize="0"/>
          <p:nvPr/>
        </p:nvPicPr>
        <p:blipFill>
          <a:blip r:embed="rId3">
            <a:alphaModFix/>
          </a:blip>
          <a:stretch>
            <a:fillRect/>
          </a:stretch>
        </p:blipFill>
        <p:spPr>
          <a:xfrm>
            <a:off x="5444700" y="1851075"/>
            <a:ext cx="3112075" cy="2529000"/>
          </a:xfrm>
          <a:prstGeom prst="rect">
            <a:avLst/>
          </a:prstGeom>
          <a:noFill/>
          <a:ln>
            <a:noFill/>
          </a:ln>
        </p:spPr>
      </p:pic>
    </p:spTree>
  </p:cSld>
  <p:clrMapOvr>
    <a:masterClrMapping/>
  </p:clrMapOvr>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4" name="Shape 984"/>
        <p:cNvGrpSpPr/>
        <p:nvPr/>
      </p:nvGrpSpPr>
      <p:grpSpPr>
        <a:xfrm>
          <a:off x="0" y="0"/>
          <a:ext cx="0" cy="0"/>
          <a:chOff x="0" y="0"/>
          <a:chExt cx="0" cy="0"/>
        </a:xfrm>
      </p:grpSpPr>
      <p:sp>
        <p:nvSpPr>
          <p:cNvPr id="985" name="Google Shape;985;p85"/>
          <p:cNvSpPr txBox="1"/>
          <p:nvPr>
            <p:ph idx="4" type="title"/>
          </p:nvPr>
        </p:nvSpPr>
        <p:spPr>
          <a:xfrm>
            <a:off x="720000" y="978425"/>
            <a:ext cx="77040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Amostragem Estratificada</a:t>
            </a:r>
            <a:endParaRPr/>
          </a:p>
        </p:txBody>
      </p:sp>
      <p:sp>
        <p:nvSpPr>
          <p:cNvPr id="986" name="Google Shape;986;p85"/>
          <p:cNvSpPr/>
          <p:nvPr/>
        </p:nvSpPr>
        <p:spPr>
          <a:xfrm>
            <a:off x="274325" y="0"/>
            <a:ext cx="767700" cy="7677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2100">
                <a:solidFill>
                  <a:schemeClr val="lt1"/>
                </a:solidFill>
                <a:highlight>
                  <a:schemeClr val="dk1"/>
                </a:highlight>
                <a:latin typeface="Russo One"/>
                <a:ea typeface="Russo One"/>
                <a:cs typeface="Russo One"/>
                <a:sym typeface="Russo One"/>
              </a:rPr>
              <a:t>02</a:t>
            </a:r>
            <a:endParaRPr sz="2100">
              <a:solidFill>
                <a:schemeClr val="lt1"/>
              </a:solidFill>
              <a:highlight>
                <a:schemeClr val="dk1"/>
              </a:highlight>
              <a:latin typeface="Russo One"/>
              <a:ea typeface="Russo One"/>
              <a:cs typeface="Russo One"/>
              <a:sym typeface="Russo One"/>
            </a:endParaRPr>
          </a:p>
        </p:txBody>
      </p:sp>
      <p:sp>
        <p:nvSpPr>
          <p:cNvPr id="987" name="Google Shape;987;p85"/>
          <p:cNvSpPr txBox="1"/>
          <p:nvPr/>
        </p:nvSpPr>
        <p:spPr>
          <a:xfrm>
            <a:off x="1231850" y="15900"/>
            <a:ext cx="77964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800">
                <a:solidFill>
                  <a:schemeClr val="dk1"/>
                </a:solidFill>
                <a:latin typeface="Sofia Sans"/>
                <a:ea typeface="Sofia Sans"/>
                <a:cs typeface="Sofia Sans"/>
                <a:sym typeface="Sofia Sans"/>
              </a:rPr>
              <a:t>Teoria da amostragem</a:t>
            </a:r>
            <a:endParaRPr b="1" sz="1800">
              <a:solidFill>
                <a:schemeClr val="dk1"/>
              </a:solidFill>
              <a:latin typeface="Sofia Sans"/>
              <a:ea typeface="Sofia Sans"/>
              <a:cs typeface="Sofia Sans"/>
              <a:sym typeface="Sofia Sans"/>
            </a:endParaRPr>
          </a:p>
        </p:txBody>
      </p:sp>
      <p:sp>
        <p:nvSpPr>
          <p:cNvPr id="988" name="Google Shape;988;p85"/>
          <p:cNvSpPr txBox="1"/>
          <p:nvPr/>
        </p:nvSpPr>
        <p:spPr>
          <a:xfrm>
            <a:off x="1231850" y="412800"/>
            <a:ext cx="77964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dk2"/>
                </a:solidFill>
                <a:latin typeface="Sofia Sans"/>
                <a:ea typeface="Sofia Sans"/>
                <a:cs typeface="Sofia Sans"/>
                <a:sym typeface="Sofia Sans"/>
              </a:rPr>
              <a:t>Dimensões da amostragem / Composição da amostra / Métodos probabilísticos</a:t>
            </a:r>
            <a:endParaRPr b="1">
              <a:solidFill>
                <a:schemeClr val="dk2"/>
              </a:solidFill>
              <a:latin typeface="Sofia Sans"/>
              <a:ea typeface="Sofia Sans"/>
              <a:cs typeface="Sofia Sans"/>
              <a:sym typeface="Sofia Sans"/>
            </a:endParaRPr>
          </a:p>
        </p:txBody>
      </p:sp>
      <p:sp>
        <p:nvSpPr>
          <p:cNvPr id="989" name="Google Shape;989;p85"/>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990" name="Google Shape;990;p85"/>
          <p:cNvSpPr txBox="1"/>
          <p:nvPr>
            <p:ph type="title"/>
          </p:nvPr>
        </p:nvSpPr>
        <p:spPr>
          <a:xfrm>
            <a:off x="872400" y="1851075"/>
            <a:ext cx="4419900" cy="5727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Procedimento</a:t>
            </a:r>
            <a:endParaRPr/>
          </a:p>
        </p:txBody>
      </p:sp>
      <p:sp>
        <p:nvSpPr>
          <p:cNvPr id="991" name="Google Shape;991;p85"/>
          <p:cNvSpPr txBox="1"/>
          <p:nvPr>
            <p:ph idx="1" type="subTitle"/>
          </p:nvPr>
        </p:nvSpPr>
        <p:spPr>
          <a:xfrm>
            <a:off x="872400" y="2423775"/>
            <a:ext cx="4419900" cy="1956300"/>
          </a:xfrm>
          <a:prstGeom prst="rect">
            <a:avLst/>
          </a:prstGeom>
        </p:spPr>
        <p:txBody>
          <a:bodyPr anchorCtr="0" anchor="t" bIns="91425" lIns="91425" spcFirstLastPara="1" rIns="91425" wrap="square" tIns="91425">
            <a:noAutofit/>
          </a:bodyPr>
          <a:lstStyle/>
          <a:p>
            <a:pPr indent="0" lvl="0" marL="0" rtl="0" algn="just">
              <a:spcBef>
                <a:spcPts val="0"/>
              </a:spcBef>
              <a:spcAft>
                <a:spcPts val="0"/>
              </a:spcAft>
              <a:buNone/>
            </a:pPr>
            <a:r>
              <a:rPr lang="en" sz="1800"/>
              <a:t>2. </a:t>
            </a:r>
            <a:r>
              <a:rPr lang="en" sz="1800"/>
              <a:t>Definir o tamanho da sua amostra (n)</a:t>
            </a:r>
            <a:endParaRPr sz="1800"/>
          </a:p>
        </p:txBody>
      </p:sp>
      <p:pic>
        <p:nvPicPr>
          <p:cNvPr id="992" name="Google Shape;992;p85"/>
          <p:cNvPicPr preferRelativeResize="0"/>
          <p:nvPr/>
        </p:nvPicPr>
        <p:blipFill>
          <a:blip r:embed="rId3">
            <a:alphaModFix/>
          </a:blip>
          <a:stretch>
            <a:fillRect/>
          </a:stretch>
        </p:blipFill>
        <p:spPr>
          <a:xfrm>
            <a:off x="5621300" y="1851075"/>
            <a:ext cx="2802700" cy="2529000"/>
          </a:xfrm>
          <a:prstGeom prst="rect">
            <a:avLst/>
          </a:prstGeom>
          <a:noFill/>
          <a:ln>
            <a:noFill/>
          </a:ln>
        </p:spPr>
      </p:pic>
    </p:spTree>
  </p:cSld>
  <p:clrMapOvr>
    <a:masterClrMapping/>
  </p:clrMapOvr>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6" name="Shape 996"/>
        <p:cNvGrpSpPr/>
        <p:nvPr/>
      </p:nvGrpSpPr>
      <p:grpSpPr>
        <a:xfrm>
          <a:off x="0" y="0"/>
          <a:ext cx="0" cy="0"/>
          <a:chOff x="0" y="0"/>
          <a:chExt cx="0" cy="0"/>
        </a:xfrm>
      </p:grpSpPr>
      <p:sp>
        <p:nvSpPr>
          <p:cNvPr id="997" name="Google Shape;997;p86"/>
          <p:cNvSpPr txBox="1"/>
          <p:nvPr>
            <p:ph idx="4" type="title"/>
          </p:nvPr>
        </p:nvSpPr>
        <p:spPr>
          <a:xfrm>
            <a:off x="720000" y="978425"/>
            <a:ext cx="77040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Amostragem Estratificada</a:t>
            </a:r>
            <a:endParaRPr/>
          </a:p>
        </p:txBody>
      </p:sp>
      <p:sp>
        <p:nvSpPr>
          <p:cNvPr id="998" name="Google Shape;998;p86"/>
          <p:cNvSpPr/>
          <p:nvPr/>
        </p:nvSpPr>
        <p:spPr>
          <a:xfrm>
            <a:off x="274325" y="0"/>
            <a:ext cx="767700" cy="7677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2100">
                <a:solidFill>
                  <a:schemeClr val="lt1"/>
                </a:solidFill>
                <a:highlight>
                  <a:schemeClr val="dk1"/>
                </a:highlight>
                <a:latin typeface="Russo One"/>
                <a:ea typeface="Russo One"/>
                <a:cs typeface="Russo One"/>
                <a:sym typeface="Russo One"/>
              </a:rPr>
              <a:t>02</a:t>
            </a:r>
            <a:endParaRPr sz="2100">
              <a:solidFill>
                <a:schemeClr val="lt1"/>
              </a:solidFill>
              <a:highlight>
                <a:schemeClr val="dk1"/>
              </a:highlight>
              <a:latin typeface="Russo One"/>
              <a:ea typeface="Russo One"/>
              <a:cs typeface="Russo One"/>
              <a:sym typeface="Russo One"/>
            </a:endParaRPr>
          </a:p>
        </p:txBody>
      </p:sp>
      <p:sp>
        <p:nvSpPr>
          <p:cNvPr id="999" name="Google Shape;999;p86"/>
          <p:cNvSpPr txBox="1"/>
          <p:nvPr/>
        </p:nvSpPr>
        <p:spPr>
          <a:xfrm>
            <a:off x="1231850" y="15900"/>
            <a:ext cx="77964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800">
                <a:solidFill>
                  <a:schemeClr val="dk1"/>
                </a:solidFill>
                <a:latin typeface="Sofia Sans"/>
                <a:ea typeface="Sofia Sans"/>
                <a:cs typeface="Sofia Sans"/>
                <a:sym typeface="Sofia Sans"/>
              </a:rPr>
              <a:t>Teoria da amostragem</a:t>
            </a:r>
            <a:endParaRPr b="1" sz="1800">
              <a:solidFill>
                <a:schemeClr val="dk1"/>
              </a:solidFill>
              <a:latin typeface="Sofia Sans"/>
              <a:ea typeface="Sofia Sans"/>
              <a:cs typeface="Sofia Sans"/>
              <a:sym typeface="Sofia Sans"/>
            </a:endParaRPr>
          </a:p>
        </p:txBody>
      </p:sp>
      <p:sp>
        <p:nvSpPr>
          <p:cNvPr id="1000" name="Google Shape;1000;p86"/>
          <p:cNvSpPr txBox="1"/>
          <p:nvPr/>
        </p:nvSpPr>
        <p:spPr>
          <a:xfrm>
            <a:off x="1231850" y="412800"/>
            <a:ext cx="77964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dk2"/>
                </a:solidFill>
                <a:latin typeface="Sofia Sans"/>
                <a:ea typeface="Sofia Sans"/>
                <a:cs typeface="Sofia Sans"/>
                <a:sym typeface="Sofia Sans"/>
              </a:rPr>
              <a:t>Dimensões da amostragem / Composição da amostra / Métodos probabilísticos</a:t>
            </a:r>
            <a:endParaRPr b="1">
              <a:solidFill>
                <a:schemeClr val="dk2"/>
              </a:solidFill>
              <a:latin typeface="Sofia Sans"/>
              <a:ea typeface="Sofia Sans"/>
              <a:cs typeface="Sofia Sans"/>
              <a:sym typeface="Sofia Sans"/>
            </a:endParaRPr>
          </a:p>
        </p:txBody>
      </p:sp>
      <p:sp>
        <p:nvSpPr>
          <p:cNvPr id="1001" name="Google Shape;1001;p86"/>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1002" name="Google Shape;1002;p86"/>
          <p:cNvSpPr txBox="1"/>
          <p:nvPr>
            <p:ph type="title"/>
          </p:nvPr>
        </p:nvSpPr>
        <p:spPr>
          <a:xfrm>
            <a:off x="872400" y="1851075"/>
            <a:ext cx="4419900" cy="5727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Procedimento</a:t>
            </a:r>
            <a:endParaRPr/>
          </a:p>
        </p:txBody>
      </p:sp>
      <p:sp>
        <p:nvSpPr>
          <p:cNvPr id="1003" name="Google Shape;1003;p86"/>
          <p:cNvSpPr txBox="1"/>
          <p:nvPr>
            <p:ph idx="1" type="subTitle"/>
          </p:nvPr>
        </p:nvSpPr>
        <p:spPr>
          <a:xfrm>
            <a:off x="872400" y="2423775"/>
            <a:ext cx="4419900" cy="1956300"/>
          </a:xfrm>
          <a:prstGeom prst="rect">
            <a:avLst/>
          </a:prstGeom>
        </p:spPr>
        <p:txBody>
          <a:bodyPr anchorCtr="0" anchor="t" bIns="91425" lIns="91425" spcFirstLastPara="1" rIns="91425" wrap="square" tIns="91425">
            <a:noAutofit/>
          </a:bodyPr>
          <a:lstStyle/>
          <a:p>
            <a:pPr indent="0" lvl="0" marL="0" rtl="0" algn="just">
              <a:spcBef>
                <a:spcPts val="0"/>
              </a:spcBef>
              <a:spcAft>
                <a:spcPts val="0"/>
              </a:spcAft>
              <a:buNone/>
            </a:pPr>
            <a:r>
              <a:rPr lang="en" sz="1800"/>
              <a:t>3. </a:t>
            </a:r>
            <a:r>
              <a:rPr lang="en" sz="1800"/>
              <a:t>Dividir a população em estratos homogêneos</a:t>
            </a:r>
            <a:endParaRPr sz="1800"/>
          </a:p>
          <a:p>
            <a:pPr indent="-342900" lvl="0" marL="457200" rtl="0" algn="just">
              <a:spcBef>
                <a:spcPts val="0"/>
              </a:spcBef>
              <a:spcAft>
                <a:spcPts val="0"/>
              </a:spcAft>
              <a:buSzPts val="1800"/>
              <a:buChar char="-"/>
            </a:pPr>
            <a:r>
              <a:rPr lang="en" sz="1800"/>
              <a:t>Você deve garantir que cada estrato é mutuamente exclusivo, mas que juntos, contenham toda a população.</a:t>
            </a:r>
            <a:endParaRPr sz="1800"/>
          </a:p>
        </p:txBody>
      </p:sp>
      <p:pic>
        <p:nvPicPr>
          <p:cNvPr id="1004" name="Google Shape;1004;p86"/>
          <p:cNvPicPr preferRelativeResize="0"/>
          <p:nvPr/>
        </p:nvPicPr>
        <p:blipFill>
          <a:blip r:embed="rId3">
            <a:alphaModFix/>
          </a:blip>
          <a:stretch>
            <a:fillRect/>
          </a:stretch>
        </p:blipFill>
        <p:spPr>
          <a:xfrm>
            <a:off x="5471775" y="1851075"/>
            <a:ext cx="2952225" cy="2529000"/>
          </a:xfrm>
          <a:prstGeom prst="rect">
            <a:avLst/>
          </a:prstGeom>
          <a:noFill/>
          <a:ln>
            <a:noFill/>
          </a:ln>
        </p:spPr>
      </p:pic>
    </p:spTree>
  </p:cSld>
  <p:clrMapOvr>
    <a:masterClrMapping/>
  </p:clrMapOvr>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8" name="Shape 1008"/>
        <p:cNvGrpSpPr/>
        <p:nvPr/>
      </p:nvGrpSpPr>
      <p:grpSpPr>
        <a:xfrm>
          <a:off x="0" y="0"/>
          <a:ext cx="0" cy="0"/>
          <a:chOff x="0" y="0"/>
          <a:chExt cx="0" cy="0"/>
        </a:xfrm>
      </p:grpSpPr>
      <p:sp>
        <p:nvSpPr>
          <p:cNvPr id="1009" name="Google Shape;1009;p87"/>
          <p:cNvSpPr txBox="1"/>
          <p:nvPr>
            <p:ph idx="4" type="title"/>
          </p:nvPr>
        </p:nvSpPr>
        <p:spPr>
          <a:xfrm>
            <a:off x="720000" y="978425"/>
            <a:ext cx="77040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Amostragem Estratificada</a:t>
            </a:r>
            <a:endParaRPr/>
          </a:p>
        </p:txBody>
      </p:sp>
      <p:sp>
        <p:nvSpPr>
          <p:cNvPr id="1010" name="Google Shape;1010;p87"/>
          <p:cNvSpPr/>
          <p:nvPr/>
        </p:nvSpPr>
        <p:spPr>
          <a:xfrm>
            <a:off x="274325" y="0"/>
            <a:ext cx="767700" cy="7677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2100">
                <a:solidFill>
                  <a:schemeClr val="lt1"/>
                </a:solidFill>
                <a:highlight>
                  <a:schemeClr val="dk1"/>
                </a:highlight>
                <a:latin typeface="Russo One"/>
                <a:ea typeface="Russo One"/>
                <a:cs typeface="Russo One"/>
                <a:sym typeface="Russo One"/>
              </a:rPr>
              <a:t>02</a:t>
            </a:r>
            <a:endParaRPr sz="2100">
              <a:solidFill>
                <a:schemeClr val="lt1"/>
              </a:solidFill>
              <a:highlight>
                <a:schemeClr val="dk1"/>
              </a:highlight>
              <a:latin typeface="Russo One"/>
              <a:ea typeface="Russo One"/>
              <a:cs typeface="Russo One"/>
              <a:sym typeface="Russo One"/>
            </a:endParaRPr>
          </a:p>
        </p:txBody>
      </p:sp>
      <p:sp>
        <p:nvSpPr>
          <p:cNvPr id="1011" name="Google Shape;1011;p87"/>
          <p:cNvSpPr txBox="1"/>
          <p:nvPr/>
        </p:nvSpPr>
        <p:spPr>
          <a:xfrm>
            <a:off x="1231850" y="15900"/>
            <a:ext cx="77964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800">
                <a:solidFill>
                  <a:schemeClr val="dk1"/>
                </a:solidFill>
                <a:latin typeface="Sofia Sans"/>
                <a:ea typeface="Sofia Sans"/>
                <a:cs typeface="Sofia Sans"/>
                <a:sym typeface="Sofia Sans"/>
              </a:rPr>
              <a:t>Teoria da amostragem</a:t>
            </a:r>
            <a:endParaRPr b="1" sz="1800">
              <a:solidFill>
                <a:schemeClr val="dk1"/>
              </a:solidFill>
              <a:latin typeface="Sofia Sans"/>
              <a:ea typeface="Sofia Sans"/>
              <a:cs typeface="Sofia Sans"/>
              <a:sym typeface="Sofia Sans"/>
            </a:endParaRPr>
          </a:p>
        </p:txBody>
      </p:sp>
      <p:sp>
        <p:nvSpPr>
          <p:cNvPr id="1012" name="Google Shape;1012;p87"/>
          <p:cNvSpPr txBox="1"/>
          <p:nvPr/>
        </p:nvSpPr>
        <p:spPr>
          <a:xfrm>
            <a:off x="1231850" y="412800"/>
            <a:ext cx="77964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dk2"/>
                </a:solidFill>
                <a:latin typeface="Sofia Sans"/>
                <a:ea typeface="Sofia Sans"/>
                <a:cs typeface="Sofia Sans"/>
                <a:sym typeface="Sofia Sans"/>
              </a:rPr>
              <a:t>Dimensões da amostragem / Composição da amostra / Métodos probabilísticos</a:t>
            </a:r>
            <a:endParaRPr b="1">
              <a:solidFill>
                <a:schemeClr val="dk2"/>
              </a:solidFill>
              <a:latin typeface="Sofia Sans"/>
              <a:ea typeface="Sofia Sans"/>
              <a:cs typeface="Sofia Sans"/>
              <a:sym typeface="Sofia Sans"/>
            </a:endParaRPr>
          </a:p>
        </p:txBody>
      </p:sp>
      <p:sp>
        <p:nvSpPr>
          <p:cNvPr id="1013" name="Google Shape;1013;p87"/>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1014" name="Google Shape;1014;p87"/>
          <p:cNvSpPr txBox="1"/>
          <p:nvPr>
            <p:ph type="title"/>
          </p:nvPr>
        </p:nvSpPr>
        <p:spPr>
          <a:xfrm>
            <a:off x="872400" y="1851075"/>
            <a:ext cx="4419900" cy="5727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Procedimento</a:t>
            </a:r>
            <a:endParaRPr/>
          </a:p>
        </p:txBody>
      </p:sp>
      <p:sp>
        <p:nvSpPr>
          <p:cNvPr id="1015" name="Google Shape;1015;p87"/>
          <p:cNvSpPr txBox="1"/>
          <p:nvPr>
            <p:ph idx="1" type="subTitle"/>
          </p:nvPr>
        </p:nvSpPr>
        <p:spPr>
          <a:xfrm>
            <a:off x="872400" y="2423775"/>
            <a:ext cx="4419900" cy="1956300"/>
          </a:xfrm>
          <a:prstGeom prst="rect">
            <a:avLst/>
          </a:prstGeom>
        </p:spPr>
        <p:txBody>
          <a:bodyPr anchorCtr="0" anchor="t" bIns="91425" lIns="91425" spcFirstLastPara="1" rIns="91425" wrap="square" tIns="91425">
            <a:noAutofit/>
          </a:bodyPr>
          <a:lstStyle/>
          <a:p>
            <a:pPr indent="0" lvl="0" marL="0" rtl="0" algn="just">
              <a:spcBef>
                <a:spcPts val="0"/>
              </a:spcBef>
              <a:spcAft>
                <a:spcPts val="0"/>
              </a:spcAft>
              <a:buNone/>
            </a:pPr>
            <a:r>
              <a:rPr lang="en" sz="1800"/>
              <a:t>4. </a:t>
            </a:r>
            <a:r>
              <a:rPr lang="en" sz="1800"/>
              <a:t>Selecionar uma amostra aleatória simples ou sistemática de cada estrato</a:t>
            </a:r>
            <a:endParaRPr sz="1800"/>
          </a:p>
        </p:txBody>
      </p:sp>
      <p:pic>
        <p:nvPicPr>
          <p:cNvPr id="1016" name="Google Shape;1016;p87"/>
          <p:cNvPicPr preferRelativeResize="0"/>
          <p:nvPr/>
        </p:nvPicPr>
        <p:blipFill>
          <a:blip r:embed="rId3">
            <a:alphaModFix/>
          </a:blip>
          <a:stretch>
            <a:fillRect/>
          </a:stretch>
        </p:blipFill>
        <p:spPr>
          <a:xfrm>
            <a:off x="5431150" y="1851075"/>
            <a:ext cx="3125625" cy="2529000"/>
          </a:xfrm>
          <a:prstGeom prst="rect">
            <a:avLst/>
          </a:prstGeom>
          <a:noFill/>
          <a:ln>
            <a:noFill/>
          </a:ln>
        </p:spPr>
      </p:pic>
    </p:spTree>
  </p:cSld>
  <p:clrMapOvr>
    <a:masterClrMapping/>
  </p:clrMapOvr>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0" name="Shape 1020"/>
        <p:cNvGrpSpPr/>
        <p:nvPr/>
      </p:nvGrpSpPr>
      <p:grpSpPr>
        <a:xfrm>
          <a:off x="0" y="0"/>
          <a:ext cx="0" cy="0"/>
          <a:chOff x="0" y="0"/>
          <a:chExt cx="0" cy="0"/>
        </a:xfrm>
      </p:grpSpPr>
      <p:sp>
        <p:nvSpPr>
          <p:cNvPr id="1021" name="Google Shape;1021;p88"/>
          <p:cNvSpPr txBox="1"/>
          <p:nvPr>
            <p:ph idx="4" type="title"/>
          </p:nvPr>
        </p:nvSpPr>
        <p:spPr>
          <a:xfrm>
            <a:off x="720000" y="978425"/>
            <a:ext cx="77040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Amostragem Estratificada</a:t>
            </a:r>
            <a:endParaRPr/>
          </a:p>
        </p:txBody>
      </p:sp>
      <p:sp>
        <p:nvSpPr>
          <p:cNvPr id="1022" name="Google Shape;1022;p88"/>
          <p:cNvSpPr/>
          <p:nvPr/>
        </p:nvSpPr>
        <p:spPr>
          <a:xfrm>
            <a:off x="274325" y="0"/>
            <a:ext cx="767700" cy="7677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2100">
                <a:solidFill>
                  <a:schemeClr val="lt1"/>
                </a:solidFill>
                <a:highlight>
                  <a:schemeClr val="dk1"/>
                </a:highlight>
                <a:latin typeface="Russo One"/>
                <a:ea typeface="Russo One"/>
                <a:cs typeface="Russo One"/>
                <a:sym typeface="Russo One"/>
              </a:rPr>
              <a:t>02</a:t>
            </a:r>
            <a:endParaRPr sz="2100">
              <a:solidFill>
                <a:schemeClr val="lt1"/>
              </a:solidFill>
              <a:highlight>
                <a:schemeClr val="dk1"/>
              </a:highlight>
              <a:latin typeface="Russo One"/>
              <a:ea typeface="Russo One"/>
              <a:cs typeface="Russo One"/>
              <a:sym typeface="Russo One"/>
            </a:endParaRPr>
          </a:p>
        </p:txBody>
      </p:sp>
      <p:sp>
        <p:nvSpPr>
          <p:cNvPr id="1023" name="Google Shape;1023;p88"/>
          <p:cNvSpPr txBox="1"/>
          <p:nvPr/>
        </p:nvSpPr>
        <p:spPr>
          <a:xfrm>
            <a:off x="1231850" y="15900"/>
            <a:ext cx="77964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800">
                <a:solidFill>
                  <a:schemeClr val="dk1"/>
                </a:solidFill>
                <a:latin typeface="Sofia Sans"/>
                <a:ea typeface="Sofia Sans"/>
                <a:cs typeface="Sofia Sans"/>
                <a:sym typeface="Sofia Sans"/>
              </a:rPr>
              <a:t>Teoria da amostragem</a:t>
            </a:r>
            <a:endParaRPr b="1" sz="1800">
              <a:solidFill>
                <a:schemeClr val="dk1"/>
              </a:solidFill>
              <a:latin typeface="Sofia Sans"/>
              <a:ea typeface="Sofia Sans"/>
              <a:cs typeface="Sofia Sans"/>
              <a:sym typeface="Sofia Sans"/>
            </a:endParaRPr>
          </a:p>
        </p:txBody>
      </p:sp>
      <p:sp>
        <p:nvSpPr>
          <p:cNvPr id="1024" name="Google Shape;1024;p88"/>
          <p:cNvSpPr txBox="1"/>
          <p:nvPr/>
        </p:nvSpPr>
        <p:spPr>
          <a:xfrm>
            <a:off x="1231850" y="412800"/>
            <a:ext cx="77964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dk2"/>
                </a:solidFill>
                <a:latin typeface="Sofia Sans"/>
                <a:ea typeface="Sofia Sans"/>
                <a:cs typeface="Sofia Sans"/>
                <a:sym typeface="Sofia Sans"/>
              </a:rPr>
              <a:t>Dimensões da amostragem / Composição da amostra / Métodos probabilísticos</a:t>
            </a:r>
            <a:endParaRPr b="1">
              <a:solidFill>
                <a:schemeClr val="dk2"/>
              </a:solidFill>
              <a:latin typeface="Sofia Sans"/>
              <a:ea typeface="Sofia Sans"/>
              <a:cs typeface="Sofia Sans"/>
              <a:sym typeface="Sofia Sans"/>
            </a:endParaRPr>
          </a:p>
        </p:txBody>
      </p:sp>
      <p:sp>
        <p:nvSpPr>
          <p:cNvPr id="1025" name="Google Shape;1025;p88"/>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1026" name="Google Shape;1026;p88"/>
          <p:cNvSpPr txBox="1"/>
          <p:nvPr>
            <p:ph type="title"/>
          </p:nvPr>
        </p:nvSpPr>
        <p:spPr>
          <a:xfrm>
            <a:off x="872400" y="1851075"/>
            <a:ext cx="4988400" cy="5727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Procedimento</a:t>
            </a:r>
            <a:endParaRPr/>
          </a:p>
        </p:txBody>
      </p:sp>
      <p:sp>
        <p:nvSpPr>
          <p:cNvPr id="1027" name="Google Shape;1027;p88"/>
          <p:cNvSpPr txBox="1"/>
          <p:nvPr>
            <p:ph idx="1" type="subTitle"/>
          </p:nvPr>
        </p:nvSpPr>
        <p:spPr>
          <a:xfrm>
            <a:off x="872400" y="2423775"/>
            <a:ext cx="4988400" cy="1956300"/>
          </a:xfrm>
          <a:prstGeom prst="rect">
            <a:avLst/>
          </a:prstGeom>
        </p:spPr>
        <p:txBody>
          <a:bodyPr anchorCtr="0" anchor="t" bIns="91425" lIns="91425" spcFirstLastPara="1" rIns="91425" wrap="square" tIns="91425">
            <a:noAutofit/>
          </a:bodyPr>
          <a:lstStyle/>
          <a:p>
            <a:pPr indent="0" lvl="0" marL="0" rtl="0" algn="just">
              <a:spcBef>
                <a:spcPts val="0"/>
              </a:spcBef>
              <a:spcAft>
                <a:spcPts val="0"/>
              </a:spcAft>
              <a:buNone/>
            </a:pPr>
            <a:r>
              <a:rPr lang="en" sz="1800"/>
              <a:t>5. </a:t>
            </a:r>
            <a:r>
              <a:rPr lang="en" sz="1800"/>
              <a:t>Formar a amostra pela união das subamostras em cada estrato.</a:t>
            </a:r>
            <a:endParaRPr sz="1800"/>
          </a:p>
        </p:txBody>
      </p:sp>
      <p:pic>
        <p:nvPicPr>
          <p:cNvPr id="1028" name="Google Shape;1028;p88"/>
          <p:cNvPicPr preferRelativeResize="0"/>
          <p:nvPr/>
        </p:nvPicPr>
        <p:blipFill>
          <a:blip r:embed="rId3">
            <a:alphaModFix/>
          </a:blip>
          <a:stretch>
            <a:fillRect/>
          </a:stretch>
        </p:blipFill>
        <p:spPr>
          <a:xfrm>
            <a:off x="6253425" y="1716550"/>
            <a:ext cx="2170575" cy="2676525"/>
          </a:xfrm>
          <a:prstGeom prst="rect">
            <a:avLst/>
          </a:prstGeom>
          <a:noFill/>
          <a:ln>
            <a:noFill/>
          </a:ln>
        </p:spPr>
      </p:pic>
    </p:spTree>
  </p:cSld>
  <p:clrMapOvr>
    <a:masterClrMapping/>
  </p:clrMapOvr>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2" name="Shape 1032"/>
        <p:cNvGrpSpPr/>
        <p:nvPr/>
      </p:nvGrpSpPr>
      <p:grpSpPr>
        <a:xfrm>
          <a:off x="0" y="0"/>
          <a:ext cx="0" cy="0"/>
          <a:chOff x="0" y="0"/>
          <a:chExt cx="0" cy="0"/>
        </a:xfrm>
      </p:grpSpPr>
      <p:sp>
        <p:nvSpPr>
          <p:cNvPr id="1033" name="Google Shape;1033;p89"/>
          <p:cNvSpPr txBox="1"/>
          <p:nvPr>
            <p:ph type="title"/>
          </p:nvPr>
        </p:nvSpPr>
        <p:spPr>
          <a:xfrm>
            <a:off x="872400" y="2003475"/>
            <a:ext cx="3522300" cy="5727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Vantagens</a:t>
            </a:r>
            <a:endParaRPr/>
          </a:p>
        </p:txBody>
      </p:sp>
      <p:sp>
        <p:nvSpPr>
          <p:cNvPr id="1034" name="Google Shape;1034;p89"/>
          <p:cNvSpPr txBox="1"/>
          <p:nvPr>
            <p:ph idx="2" type="title"/>
          </p:nvPr>
        </p:nvSpPr>
        <p:spPr>
          <a:xfrm>
            <a:off x="4749294" y="2003475"/>
            <a:ext cx="3522300" cy="5727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Desvantagens</a:t>
            </a:r>
            <a:endParaRPr/>
          </a:p>
        </p:txBody>
      </p:sp>
      <p:sp>
        <p:nvSpPr>
          <p:cNvPr id="1035" name="Google Shape;1035;p89"/>
          <p:cNvSpPr txBox="1"/>
          <p:nvPr>
            <p:ph idx="1" type="subTitle"/>
          </p:nvPr>
        </p:nvSpPr>
        <p:spPr>
          <a:xfrm>
            <a:off x="872400" y="2576175"/>
            <a:ext cx="3522300" cy="1956300"/>
          </a:xfrm>
          <a:prstGeom prst="rect">
            <a:avLst/>
          </a:prstGeom>
        </p:spPr>
        <p:txBody>
          <a:bodyPr anchorCtr="0" anchor="t" bIns="91425" lIns="91425" spcFirstLastPara="1" rIns="91425" wrap="square" tIns="91425">
            <a:noAutofit/>
          </a:bodyPr>
          <a:lstStyle/>
          <a:p>
            <a:pPr indent="-323850" lvl="0" marL="457200" rtl="0" algn="just">
              <a:spcBef>
                <a:spcPts val="0"/>
              </a:spcBef>
              <a:spcAft>
                <a:spcPts val="0"/>
              </a:spcAft>
              <a:buSzPts val="1500"/>
              <a:buChar char="●"/>
            </a:pPr>
            <a:r>
              <a:rPr lang="en" sz="1500"/>
              <a:t>Captura as principais características da população na amostra;</a:t>
            </a:r>
            <a:endParaRPr sz="1500"/>
          </a:p>
          <a:p>
            <a:pPr indent="-323850" lvl="0" marL="457200" rtl="0" algn="just">
              <a:spcBef>
                <a:spcPts val="0"/>
              </a:spcBef>
              <a:spcAft>
                <a:spcPts val="0"/>
              </a:spcAft>
              <a:buSzPts val="1500"/>
              <a:buChar char="●"/>
            </a:pPr>
            <a:r>
              <a:rPr lang="en" sz="1500"/>
              <a:t>Funciona bem para populações com uma variedade de atributos.</a:t>
            </a:r>
            <a:endParaRPr sz="1500"/>
          </a:p>
        </p:txBody>
      </p:sp>
      <p:sp>
        <p:nvSpPr>
          <p:cNvPr id="1036" name="Google Shape;1036;p89"/>
          <p:cNvSpPr txBox="1"/>
          <p:nvPr>
            <p:ph idx="3" type="subTitle"/>
          </p:nvPr>
        </p:nvSpPr>
        <p:spPr>
          <a:xfrm>
            <a:off x="4749300" y="2576175"/>
            <a:ext cx="3522300" cy="1956300"/>
          </a:xfrm>
          <a:prstGeom prst="rect">
            <a:avLst/>
          </a:prstGeom>
        </p:spPr>
        <p:txBody>
          <a:bodyPr anchorCtr="0" anchor="t" bIns="91425" lIns="91425" spcFirstLastPara="1" rIns="91425" wrap="square" tIns="91425">
            <a:noAutofit/>
          </a:bodyPr>
          <a:lstStyle/>
          <a:p>
            <a:pPr indent="-323850" lvl="0" marL="457200" rtl="0" algn="just">
              <a:spcBef>
                <a:spcPts val="0"/>
              </a:spcBef>
              <a:spcAft>
                <a:spcPts val="0"/>
              </a:spcAft>
              <a:buSzPts val="1500"/>
              <a:buChar char="●"/>
            </a:pPr>
            <a:r>
              <a:rPr lang="en" sz="1500"/>
              <a:t>A identificação precisa dos estratos é crucial, e é importante garantir que cada elemento seja atribuído ao estrato correto;</a:t>
            </a:r>
            <a:endParaRPr sz="1500"/>
          </a:p>
          <a:p>
            <a:pPr indent="-323850" lvl="0" marL="457200" rtl="0" algn="just">
              <a:spcBef>
                <a:spcPts val="0"/>
              </a:spcBef>
              <a:spcAft>
                <a:spcPts val="0"/>
              </a:spcAft>
              <a:buSzPts val="1500"/>
              <a:buChar char="●"/>
            </a:pPr>
            <a:r>
              <a:rPr lang="en" sz="1500"/>
              <a:t>É necessário ter informações detalhadas sobre a população para estratificar efetivamente.</a:t>
            </a:r>
            <a:endParaRPr sz="1500"/>
          </a:p>
          <a:p>
            <a:pPr indent="0" lvl="0" marL="457200" rtl="0" algn="just">
              <a:spcBef>
                <a:spcPts val="0"/>
              </a:spcBef>
              <a:spcAft>
                <a:spcPts val="0"/>
              </a:spcAft>
              <a:buNone/>
            </a:pPr>
            <a:r>
              <a:t/>
            </a:r>
            <a:endParaRPr sz="1500"/>
          </a:p>
        </p:txBody>
      </p:sp>
      <p:cxnSp>
        <p:nvCxnSpPr>
          <p:cNvPr id="1037" name="Google Shape;1037;p89"/>
          <p:cNvCxnSpPr>
            <a:stCxn id="1033" idx="2"/>
            <a:endCxn id="1035" idx="0"/>
          </p:cNvCxnSpPr>
          <p:nvPr/>
        </p:nvCxnSpPr>
        <p:spPr>
          <a:xfrm>
            <a:off x="2633550" y="2576175"/>
            <a:ext cx="0" cy="0"/>
          </a:xfrm>
          <a:prstGeom prst="straightConnector1">
            <a:avLst/>
          </a:prstGeom>
          <a:noFill/>
          <a:ln cap="flat" cmpd="sng" w="9525">
            <a:solidFill>
              <a:schemeClr val="dk1"/>
            </a:solidFill>
            <a:prstDash val="solid"/>
            <a:round/>
            <a:headEnd len="med" w="med" type="none"/>
            <a:tailEnd len="med" w="med" type="none"/>
          </a:ln>
        </p:spPr>
      </p:cxnSp>
      <p:cxnSp>
        <p:nvCxnSpPr>
          <p:cNvPr id="1038" name="Google Shape;1038;p89"/>
          <p:cNvCxnSpPr>
            <a:stCxn id="1034" idx="2"/>
            <a:endCxn id="1036" idx="0"/>
          </p:cNvCxnSpPr>
          <p:nvPr/>
        </p:nvCxnSpPr>
        <p:spPr>
          <a:xfrm>
            <a:off x="6510444" y="2576175"/>
            <a:ext cx="0" cy="0"/>
          </a:xfrm>
          <a:prstGeom prst="straightConnector1">
            <a:avLst/>
          </a:prstGeom>
          <a:noFill/>
          <a:ln cap="flat" cmpd="sng" w="9525">
            <a:solidFill>
              <a:schemeClr val="dk1"/>
            </a:solidFill>
            <a:prstDash val="solid"/>
            <a:round/>
            <a:headEnd len="med" w="med" type="none"/>
            <a:tailEnd len="med" w="med" type="none"/>
          </a:ln>
        </p:spPr>
      </p:cxnSp>
      <p:sp>
        <p:nvSpPr>
          <p:cNvPr id="1039" name="Google Shape;1039;p89"/>
          <p:cNvSpPr txBox="1"/>
          <p:nvPr>
            <p:ph idx="4" type="title"/>
          </p:nvPr>
        </p:nvSpPr>
        <p:spPr>
          <a:xfrm>
            <a:off x="234300" y="1211400"/>
            <a:ext cx="8675400" cy="767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Amostragem Estratificada</a:t>
            </a:r>
            <a:endParaRPr/>
          </a:p>
        </p:txBody>
      </p:sp>
      <p:sp>
        <p:nvSpPr>
          <p:cNvPr id="1040" name="Google Shape;1040;p89"/>
          <p:cNvSpPr/>
          <p:nvPr/>
        </p:nvSpPr>
        <p:spPr>
          <a:xfrm>
            <a:off x="274325" y="0"/>
            <a:ext cx="767700" cy="7677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2100">
                <a:solidFill>
                  <a:schemeClr val="lt1"/>
                </a:solidFill>
                <a:highlight>
                  <a:schemeClr val="dk1"/>
                </a:highlight>
                <a:latin typeface="Russo One"/>
                <a:ea typeface="Russo One"/>
                <a:cs typeface="Russo One"/>
                <a:sym typeface="Russo One"/>
              </a:rPr>
              <a:t>02</a:t>
            </a:r>
            <a:endParaRPr sz="2100">
              <a:solidFill>
                <a:schemeClr val="lt1"/>
              </a:solidFill>
              <a:highlight>
                <a:schemeClr val="dk1"/>
              </a:highlight>
              <a:latin typeface="Russo One"/>
              <a:ea typeface="Russo One"/>
              <a:cs typeface="Russo One"/>
              <a:sym typeface="Russo One"/>
            </a:endParaRPr>
          </a:p>
        </p:txBody>
      </p:sp>
      <p:sp>
        <p:nvSpPr>
          <p:cNvPr id="1041" name="Google Shape;1041;p89"/>
          <p:cNvSpPr txBox="1"/>
          <p:nvPr/>
        </p:nvSpPr>
        <p:spPr>
          <a:xfrm>
            <a:off x="1231850" y="15900"/>
            <a:ext cx="77964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800">
                <a:solidFill>
                  <a:schemeClr val="dk1"/>
                </a:solidFill>
                <a:latin typeface="Sofia Sans"/>
                <a:ea typeface="Sofia Sans"/>
                <a:cs typeface="Sofia Sans"/>
                <a:sym typeface="Sofia Sans"/>
              </a:rPr>
              <a:t>Teoria da amostragem</a:t>
            </a:r>
            <a:endParaRPr b="1" sz="1800">
              <a:solidFill>
                <a:schemeClr val="dk1"/>
              </a:solidFill>
              <a:latin typeface="Sofia Sans"/>
              <a:ea typeface="Sofia Sans"/>
              <a:cs typeface="Sofia Sans"/>
              <a:sym typeface="Sofia Sans"/>
            </a:endParaRPr>
          </a:p>
        </p:txBody>
      </p:sp>
      <p:sp>
        <p:nvSpPr>
          <p:cNvPr id="1042" name="Google Shape;1042;p89"/>
          <p:cNvSpPr txBox="1"/>
          <p:nvPr/>
        </p:nvSpPr>
        <p:spPr>
          <a:xfrm>
            <a:off x="1231850" y="412800"/>
            <a:ext cx="77964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dk2"/>
                </a:solidFill>
                <a:latin typeface="Sofia Sans"/>
                <a:ea typeface="Sofia Sans"/>
                <a:cs typeface="Sofia Sans"/>
                <a:sym typeface="Sofia Sans"/>
              </a:rPr>
              <a:t>Dimensões da amostragem / Composição da amostra / Métodos probabilísticos</a:t>
            </a:r>
            <a:endParaRPr b="1">
              <a:solidFill>
                <a:schemeClr val="dk2"/>
              </a:solidFill>
              <a:latin typeface="Sofia Sans"/>
              <a:ea typeface="Sofia Sans"/>
              <a:cs typeface="Sofia Sans"/>
              <a:sym typeface="Sofia Sans"/>
            </a:endParaRPr>
          </a:p>
        </p:txBody>
      </p:sp>
      <p:sp>
        <p:nvSpPr>
          <p:cNvPr id="1043" name="Google Shape;1043;p89"/>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7" name="Shape 1047"/>
        <p:cNvGrpSpPr/>
        <p:nvPr/>
      </p:nvGrpSpPr>
      <p:grpSpPr>
        <a:xfrm>
          <a:off x="0" y="0"/>
          <a:ext cx="0" cy="0"/>
          <a:chOff x="0" y="0"/>
          <a:chExt cx="0" cy="0"/>
        </a:xfrm>
      </p:grpSpPr>
      <p:sp>
        <p:nvSpPr>
          <p:cNvPr id="1048" name="Google Shape;1048;p90"/>
          <p:cNvSpPr/>
          <p:nvPr/>
        </p:nvSpPr>
        <p:spPr>
          <a:xfrm>
            <a:off x="2287500" y="3962400"/>
            <a:ext cx="1326600" cy="11370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Sofia Sans"/>
              <a:ea typeface="Sofia Sans"/>
              <a:cs typeface="Sofia Sans"/>
              <a:sym typeface="Sofia Sans"/>
            </a:endParaRPr>
          </a:p>
        </p:txBody>
      </p:sp>
      <p:sp>
        <p:nvSpPr>
          <p:cNvPr id="1049" name="Google Shape;1049;p90"/>
          <p:cNvSpPr txBox="1"/>
          <p:nvPr>
            <p:ph type="title"/>
          </p:nvPr>
        </p:nvSpPr>
        <p:spPr>
          <a:xfrm>
            <a:off x="1297200" y="920100"/>
            <a:ext cx="6549600" cy="14025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t>Amostragem Por Conglomerados</a:t>
            </a:r>
            <a:endParaRPr/>
          </a:p>
        </p:txBody>
      </p:sp>
      <p:sp>
        <p:nvSpPr>
          <p:cNvPr id="1050" name="Google Shape;1050;p90"/>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1051" name="Google Shape;1051;p90"/>
          <p:cNvSpPr/>
          <p:nvPr/>
        </p:nvSpPr>
        <p:spPr>
          <a:xfrm>
            <a:off x="274325" y="0"/>
            <a:ext cx="767700" cy="7677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2100">
                <a:solidFill>
                  <a:schemeClr val="lt1"/>
                </a:solidFill>
                <a:highlight>
                  <a:schemeClr val="dk1"/>
                </a:highlight>
                <a:latin typeface="Russo One"/>
                <a:ea typeface="Russo One"/>
                <a:cs typeface="Russo One"/>
                <a:sym typeface="Russo One"/>
              </a:rPr>
              <a:t>02</a:t>
            </a:r>
            <a:endParaRPr sz="2100">
              <a:solidFill>
                <a:schemeClr val="lt1"/>
              </a:solidFill>
              <a:highlight>
                <a:schemeClr val="dk1"/>
              </a:highlight>
              <a:latin typeface="Russo One"/>
              <a:ea typeface="Russo One"/>
              <a:cs typeface="Russo One"/>
              <a:sym typeface="Russo One"/>
            </a:endParaRPr>
          </a:p>
        </p:txBody>
      </p:sp>
      <p:sp>
        <p:nvSpPr>
          <p:cNvPr id="1052" name="Google Shape;1052;p90"/>
          <p:cNvSpPr txBox="1"/>
          <p:nvPr/>
        </p:nvSpPr>
        <p:spPr>
          <a:xfrm>
            <a:off x="1231850" y="15900"/>
            <a:ext cx="77964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800">
                <a:solidFill>
                  <a:schemeClr val="dk1"/>
                </a:solidFill>
                <a:latin typeface="Sofia Sans"/>
                <a:ea typeface="Sofia Sans"/>
                <a:cs typeface="Sofia Sans"/>
                <a:sym typeface="Sofia Sans"/>
              </a:rPr>
              <a:t>Teoria da amostragem</a:t>
            </a:r>
            <a:endParaRPr b="1" sz="1800">
              <a:solidFill>
                <a:schemeClr val="dk1"/>
              </a:solidFill>
              <a:latin typeface="Sofia Sans"/>
              <a:ea typeface="Sofia Sans"/>
              <a:cs typeface="Sofia Sans"/>
              <a:sym typeface="Sofia Sans"/>
            </a:endParaRPr>
          </a:p>
        </p:txBody>
      </p:sp>
      <p:pic>
        <p:nvPicPr>
          <p:cNvPr id="1053" name="Google Shape;1053;p90"/>
          <p:cNvPicPr preferRelativeResize="0"/>
          <p:nvPr/>
        </p:nvPicPr>
        <p:blipFill>
          <a:blip r:embed="rId3">
            <a:alphaModFix/>
          </a:blip>
          <a:stretch>
            <a:fillRect/>
          </a:stretch>
        </p:blipFill>
        <p:spPr>
          <a:xfrm>
            <a:off x="2228713" y="2475000"/>
            <a:ext cx="4686567" cy="2122451"/>
          </a:xfrm>
          <a:prstGeom prst="rect">
            <a:avLst/>
          </a:prstGeom>
          <a:noFill/>
          <a:ln>
            <a:noFill/>
          </a:ln>
        </p:spPr>
      </p:pic>
      <p:sp>
        <p:nvSpPr>
          <p:cNvPr id="1054" name="Google Shape;1054;p90"/>
          <p:cNvSpPr txBox="1"/>
          <p:nvPr/>
        </p:nvSpPr>
        <p:spPr>
          <a:xfrm>
            <a:off x="1231850" y="412800"/>
            <a:ext cx="77964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dk2"/>
                </a:solidFill>
                <a:latin typeface="Sofia Sans"/>
                <a:ea typeface="Sofia Sans"/>
                <a:cs typeface="Sofia Sans"/>
                <a:sym typeface="Sofia Sans"/>
              </a:rPr>
              <a:t>Dimensões da amostragem / Composição da amostra / Métodos probabilísticos</a:t>
            </a:r>
            <a:endParaRPr b="1">
              <a:solidFill>
                <a:schemeClr val="dk2"/>
              </a:solidFill>
              <a:latin typeface="Sofia Sans"/>
              <a:ea typeface="Sofia Sans"/>
              <a:cs typeface="Sofia Sans"/>
              <a:sym typeface="Sofia Sans"/>
            </a:endParaRPr>
          </a:p>
        </p:txBody>
      </p:sp>
    </p:spTree>
  </p:cSld>
  <p:clrMapOvr>
    <a:masterClrMapping/>
  </p:clrMapOvr>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8" name="Shape 1058"/>
        <p:cNvGrpSpPr/>
        <p:nvPr/>
      </p:nvGrpSpPr>
      <p:grpSpPr>
        <a:xfrm>
          <a:off x="0" y="0"/>
          <a:ext cx="0" cy="0"/>
          <a:chOff x="0" y="0"/>
          <a:chExt cx="0" cy="0"/>
        </a:xfrm>
      </p:grpSpPr>
      <p:sp>
        <p:nvSpPr>
          <p:cNvPr id="1059" name="Google Shape;1059;p91"/>
          <p:cNvSpPr txBox="1"/>
          <p:nvPr>
            <p:ph type="title"/>
          </p:nvPr>
        </p:nvSpPr>
        <p:spPr>
          <a:xfrm>
            <a:off x="234300" y="1059000"/>
            <a:ext cx="8675400" cy="7677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t>Amostragem Por Conglomerados</a:t>
            </a:r>
            <a:endParaRPr/>
          </a:p>
        </p:txBody>
      </p:sp>
      <p:sp>
        <p:nvSpPr>
          <p:cNvPr id="1060" name="Google Shape;1060;p91"/>
          <p:cNvSpPr txBox="1"/>
          <p:nvPr>
            <p:ph idx="1" type="subTitle"/>
          </p:nvPr>
        </p:nvSpPr>
        <p:spPr>
          <a:xfrm>
            <a:off x="863475" y="1826700"/>
            <a:ext cx="7417500" cy="2481000"/>
          </a:xfrm>
          <a:prstGeom prst="rect">
            <a:avLst/>
          </a:prstGeom>
        </p:spPr>
        <p:txBody>
          <a:bodyPr anchorCtr="0" anchor="t" bIns="91425" lIns="91425" spcFirstLastPara="1" rIns="91425" wrap="square" tIns="91425">
            <a:noAutofit/>
          </a:bodyPr>
          <a:lstStyle/>
          <a:p>
            <a:pPr indent="-355600" lvl="0" marL="457200" rtl="0" algn="just">
              <a:spcBef>
                <a:spcPts val="0"/>
              </a:spcBef>
              <a:spcAft>
                <a:spcPts val="0"/>
              </a:spcAft>
              <a:buSzPts val="2000"/>
              <a:buChar char="●"/>
            </a:pPr>
            <a:r>
              <a:rPr lang="en" sz="1800"/>
              <a:t>Neste tipo de amostragem, a população encontra-se localizada em conglomerados;</a:t>
            </a:r>
            <a:endParaRPr sz="1800"/>
          </a:p>
          <a:p>
            <a:pPr indent="-355600" lvl="0" marL="457200" rtl="0" algn="just">
              <a:spcBef>
                <a:spcPts val="0"/>
              </a:spcBef>
              <a:spcAft>
                <a:spcPts val="0"/>
              </a:spcAft>
              <a:buSzPts val="2000"/>
              <a:buChar char="●"/>
            </a:pPr>
            <a:r>
              <a:rPr lang="en" sz="1800"/>
              <a:t>Estes conglomerados podem ser ruas, bairros ou empresas, por exemplo e são assumidos como heterogêneos;</a:t>
            </a:r>
            <a:endParaRPr sz="1800"/>
          </a:p>
          <a:p>
            <a:pPr indent="-355600" lvl="0" marL="457200" rtl="0" algn="just">
              <a:spcBef>
                <a:spcPts val="0"/>
              </a:spcBef>
              <a:spcAft>
                <a:spcPts val="0"/>
              </a:spcAft>
              <a:buSzPts val="2000"/>
              <a:buChar char="●"/>
            </a:pPr>
            <a:r>
              <a:rPr lang="en" sz="1800"/>
              <a:t>Os conglomerados recebem identificações que, por sua vez, são sorteadas;</a:t>
            </a:r>
            <a:endParaRPr sz="1800"/>
          </a:p>
          <a:p>
            <a:pPr indent="-355600" lvl="0" marL="457200" rtl="0" algn="just">
              <a:spcBef>
                <a:spcPts val="0"/>
              </a:spcBef>
              <a:spcAft>
                <a:spcPts val="0"/>
              </a:spcAft>
              <a:buSzPts val="2000"/>
              <a:buChar char="●"/>
            </a:pPr>
            <a:r>
              <a:rPr lang="en" sz="1800"/>
              <a:t>Todos os participantes dos conglomerados sorteados devem ser acessados.</a:t>
            </a:r>
            <a:endParaRPr sz="1800"/>
          </a:p>
          <a:p>
            <a:pPr indent="0" lvl="0" marL="0" rtl="0" algn="just">
              <a:spcBef>
                <a:spcPts val="0"/>
              </a:spcBef>
              <a:spcAft>
                <a:spcPts val="0"/>
              </a:spcAft>
              <a:buNone/>
            </a:pPr>
            <a:r>
              <a:t/>
            </a:r>
            <a:endParaRPr sz="1800"/>
          </a:p>
        </p:txBody>
      </p:sp>
      <p:sp>
        <p:nvSpPr>
          <p:cNvPr id="1061" name="Google Shape;1061;p91"/>
          <p:cNvSpPr/>
          <p:nvPr/>
        </p:nvSpPr>
        <p:spPr>
          <a:xfrm>
            <a:off x="274325" y="0"/>
            <a:ext cx="767700" cy="7677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2100">
                <a:solidFill>
                  <a:schemeClr val="lt1"/>
                </a:solidFill>
                <a:highlight>
                  <a:schemeClr val="dk1"/>
                </a:highlight>
                <a:latin typeface="Russo One"/>
                <a:ea typeface="Russo One"/>
                <a:cs typeface="Russo One"/>
                <a:sym typeface="Russo One"/>
              </a:rPr>
              <a:t>02</a:t>
            </a:r>
            <a:endParaRPr sz="2100">
              <a:solidFill>
                <a:schemeClr val="lt1"/>
              </a:solidFill>
              <a:highlight>
                <a:schemeClr val="dk1"/>
              </a:highlight>
              <a:latin typeface="Russo One"/>
              <a:ea typeface="Russo One"/>
              <a:cs typeface="Russo One"/>
              <a:sym typeface="Russo One"/>
            </a:endParaRPr>
          </a:p>
        </p:txBody>
      </p:sp>
      <p:sp>
        <p:nvSpPr>
          <p:cNvPr id="1062" name="Google Shape;1062;p91"/>
          <p:cNvSpPr txBox="1"/>
          <p:nvPr/>
        </p:nvSpPr>
        <p:spPr>
          <a:xfrm>
            <a:off x="1231850" y="15900"/>
            <a:ext cx="77964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800">
                <a:solidFill>
                  <a:schemeClr val="dk1"/>
                </a:solidFill>
                <a:latin typeface="Sofia Sans"/>
                <a:ea typeface="Sofia Sans"/>
                <a:cs typeface="Sofia Sans"/>
                <a:sym typeface="Sofia Sans"/>
              </a:rPr>
              <a:t>Teoria da amostragem</a:t>
            </a:r>
            <a:endParaRPr b="1" sz="1800">
              <a:solidFill>
                <a:schemeClr val="dk1"/>
              </a:solidFill>
              <a:latin typeface="Sofia Sans"/>
              <a:ea typeface="Sofia Sans"/>
              <a:cs typeface="Sofia Sans"/>
              <a:sym typeface="Sofia Sans"/>
            </a:endParaRPr>
          </a:p>
        </p:txBody>
      </p:sp>
      <p:sp>
        <p:nvSpPr>
          <p:cNvPr id="1063" name="Google Shape;1063;p91"/>
          <p:cNvSpPr txBox="1"/>
          <p:nvPr/>
        </p:nvSpPr>
        <p:spPr>
          <a:xfrm>
            <a:off x="1231850" y="412800"/>
            <a:ext cx="77964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dk2"/>
                </a:solidFill>
                <a:latin typeface="Sofia Sans"/>
                <a:ea typeface="Sofia Sans"/>
                <a:cs typeface="Sofia Sans"/>
                <a:sym typeface="Sofia Sans"/>
              </a:rPr>
              <a:t>Dimensões da amostragem / Composição da amostra / Métodos probabilísticos</a:t>
            </a:r>
            <a:endParaRPr b="1">
              <a:solidFill>
                <a:schemeClr val="dk2"/>
              </a:solidFill>
              <a:latin typeface="Sofia Sans"/>
              <a:ea typeface="Sofia Sans"/>
              <a:cs typeface="Sofia Sans"/>
              <a:sym typeface="Sofia Sans"/>
            </a:endParaRPr>
          </a:p>
        </p:txBody>
      </p:sp>
      <p:sp>
        <p:nvSpPr>
          <p:cNvPr id="1064" name="Google Shape;1064;p91"/>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6" name="Shape 276"/>
        <p:cNvGrpSpPr/>
        <p:nvPr/>
      </p:nvGrpSpPr>
      <p:grpSpPr>
        <a:xfrm>
          <a:off x="0" y="0"/>
          <a:ext cx="0" cy="0"/>
          <a:chOff x="0" y="0"/>
          <a:chExt cx="0" cy="0"/>
        </a:xfrm>
      </p:grpSpPr>
      <p:sp>
        <p:nvSpPr>
          <p:cNvPr id="277" name="Google Shape;277;p29"/>
          <p:cNvSpPr/>
          <p:nvPr/>
        </p:nvSpPr>
        <p:spPr>
          <a:xfrm>
            <a:off x="4944702" y="4542250"/>
            <a:ext cx="258444" cy="198828"/>
          </a:xfrm>
          <a:prstGeom prst="cloud">
            <a:avLst/>
          </a:prstGeom>
          <a:solidFill>
            <a:schemeClr val="dk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Sofia Sans"/>
              <a:ea typeface="Sofia Sans"/>
              <a:cs typeface="Sofia Sans"/>
              <a:sym typeface="Sofia Sans"/>
            </a:endParaRPr>
          </a:p>
        </p:txBody>
      </p:sp>
      <p:sp>
        <p:nvSpPr>
          <p:cNvPr id="278" name="Google Shape;278;p29"/>
          <p:cNvSpPr txBox="1"/>
          <p:nvPr>
            <p:ph type="title"/>
          </p:nvPr>
        </p:nvSpPr>
        <p:spPr>
          <a:xfrm>
            <a:off x="2066625" y="1134325"/>
            <a:ext cx="5011200" cy="7677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t>Teste de sabor</a:t>
            </a:r>
            <a:endParaRPr/>
          </a:p>
        </p:txBody>
      </p:sp>
      <p:sp>
        <p:nvSpPr>
          <p:cNvPr id="279" name="Google Shape;279;p29"/>
          <p:cNvSpPr txBox="1"/>
          <p:nvPr>
            <p:ph idx="1" type="subTitle"/>
          </p:nvPr>
        </p:nvSpPr>
        <p:spPr>
          <a:xfrm>
            <a:off x="863475" y="1902025"/>
            <a:ext cx="7417500" cy="1311000"/>
          </a:xfrm>
          <a:prstGeom prst="rect">
            <a:avLst/>
          </a:prstGeom>
        </p:spPr>
        <p:txBody>
          <a:bodyPr anchorCtr="0" anchor="t" bIns="91425" lIns="91425" spcFirstLastPara="1" rIns="91425" wrap="square" tIns="91425">
            <a:noAutofit/>
          </a:bodyPr>
          <a:lstStyle/>
          <a:p>
            <a:pPr indent="-355600" lvl="0" marL="457200" rtl="0" algn="just">
              <a:spcBef>
                <a:spcPts val="0"/>
              </a:spcBef>
              <a:spcAft>
                <a:spcPts val="0"/>
              </a:spcAft>
              <a:buSzPts val="2000"/>
              <a:buChar char="●"/>
            </a:pPr>
            <a:r>
              <a:rPr lang="en" sz="1800"/>
              <a:t>E para realizar esse teste, o</a:t>
            </a:r>
            <a:r>
              <a:rPr lang="en" sz="1800"/>
              <a:t>s provadores tinham à sua disposição, todo o estoque de chicletes. O objetivo era ter o máximo de precisão possível nos resultados.</a:t>
            </a:r>
            <a:endParaRPr sz="1800"/>
          </a:p>
        </p:txBody>
      </p:sp>
      <p:pic>
        <p:nvPicPr>
          <p:cNvPr id="280" name="Google Shape;280;p29"/>
          <p:cNvPicPr preferRelativeResize="0"/>
          <p:nvPr/>
        </p:nvPicPr>
        <p:blipFill>
          <a:blip r:embed="rId3">
            <a:alphaModFix/>
          </a:blip>
          <a:stretch>
            <a:fillRect/>
          </a:stretch>
        </p:blipFill>
        <p:spPr>
          <a:xfrm>
            <a:off x="3428725" y="3161400"/>
            <a:ext cx="1748875" cy="2330500"/>
          </a:xfrm>
          <a:prstGeom prst="rect">
            <a:avLst/>
          </a:prstGeom>
          <a:noFill/>
          <a:ln>
            <a:noFill/>
          </a:ln>
        </p:spPr>
      </p:pic>
      <p:sp>
        <p:nvSpPr>
          <p:cNvPr id="281" name="Google Shape;281;p29"/>
          <p:cNvSpPr/>
          <p:nvPr/>
        </p:nvSpPr>
        <p:spPr>
          <a:xfrm>
            <a:off x="5050750" y="4389851"/>
            <a:ext cx="351864" cy="270648"/>
          </a:xfrm>
          <a:prstGeom prst="cloud">
            <a:avLst/>
          </a:prstGeom>
          <a:solidFill>
            <a:schemeClr val="dk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Sofia Sans"/>
              <a:ea typeface="Sofia Sans"/>
              <a:cs typeface="Sofia Sans"/>
              <a:sym typeface="Sofia Sans"/>
            </a:endParaRPr>
          </a:p>
        </p:txBody>
      </p:sp>
      <p:sp>
        <p:nvSpPr>
          <p:cNvPr id="282" name="Google Shape;282;p29"/>
          <p:cNvSpPr/>
          <p:nvPr/>
        </p:nvSpPr>
        <p:spPr>
          <a:xfrm>
            <a:off x="5101400" y="3213800"/>
            <a:ext cx="3358260" cy="1737180"/>
          </a:xfrm>
          <a:prstGeom prst="cloud">
            <a:avLst/>
          </a:prstGeom>
          <a:solidFill>
            <a:schemeClr val="dk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Sofia Sans"/>
              <a:ea typeface="Sofia Sans"/>
              <a:cs typeface="Sofia Sans"/>
              <a:sym typeface="Sofia Sans"/>
            </a:endParaRPr>
          </a:p>
        </p:txBody>
      </p:sp>
      <p:sp>
        <p:nvSpPr>
          <p:cNvPr id="283" name="Google Shape;283;p29"/>
          <p:cNvSpPr txBox="1"/>
          <p:nvPr/>
        </p:nvSpPr>
        <p:spPr>
          <a:xfrm>
            <a:off x="5487350" y="3559038"/>
            <a:ext cx="2625900" cy="1046700"/>
          </a:xfrm>
          <a:prstGeom prst="rect">
            <a:avLst/>
          </a:prstGeom>
          <a:noFill/>
          <a:ln>
            <a:noFill/>
          </a:ln>
        </p:spPr>
        <p:txBody>
          <a:bodyPr anchorCtr="0" anchor="t" bIns="91425" lIns="91425" spcFirstLastPara="1" rIns="91425" wrap="square" tIns="91425">
            <a:spAutoFit/>
          </a:bodyPr>
          <a:lstStyle/>
          <a:p>
            <a:pPr indent="0" lvl="0" marL="0" rtl="0" algn="just">
              <a:spcBef>
                <a:spcPts val="0"/>
              </a:spcBef>
              <a:spcAft>
                <a:spcPts val="0"/>
              </a:spcAft>
              <a:buNone/>
            </a:pPr>
            <a:r>
              <a:rPr lang="en">
                <a:solidFill>
                  <a:schemeClr val="lt1"/>
                </a:solidFill>
                <a:latin typeface="Sofia Sans"/>
                <a:ea typeface="Sofia Sans"/>
                <a:cs typeface="Sofia Sans"/>
                <a:sym typeface="Sofia Sans"/>
              </a:rPr>
              <a:t>Chiclete #9876 perdeu o sabor </a:t>
            </a:r>
            <a:endParaRPr>
              <a:solidFill>
                <a:schemeClr val="lt1"/>
              </a:solidFill>
              <a:latin typeface="Sofia Sans"/>
              <a:ea typeface="Sofia Sans"/>
              <a:cs typeface="Sofia Sans"/>
              <a:sym typeface="Sofia Sans"/>
            </a:endParaRPr>
          </a:p>
          <a:p>
            <a:pPr indent="0" lvl="0" marL="0" rtl="0" algn="just">
              <a:spcBef>
                <a:spcPts val="0"/>
              </a:spcBef>
              <a:spcAft>
                <a:spcPts val="0"/>
              </a:spcAft>
              <a:buNone/>
            </a:pPr>
            <a:r>
              <a:rPr lang="en">
                <a:solidFill>
                  <a:schemeClr val="lt1"/>
                </a:solidFill>
                <a:latin typeface="Sofia Sans"/>
                <a:ea typeface="Sofia Sans"/>
                <a:cs typeface="Sofia Sans"/>
                <a:sym typeface="Sofia Sans"/>
              </a:rPr>
              <a:t>após 55 minutos, mas o #9877</a:t>
            </a:r>
            <a:endParaRPr>
              <a:solidFill>
                <a:schemeClr val="lt1"/>
              </a:solidFill>
              <a:latin typeface="Sofia Sans"/>
              <a:ea typeface="Sofia Sans"/>
              <a:cs typeface="Sofia Sans"/>
              <a:sym typeface="Sofia Sans"/>
            </a:endParaRPr>
          </a:p>
          <a:p>
            <a:pPr indent="0" lvl="0" marL="0" rtl="0" algn="just">
              <a:spcBef>
                <a:spcPts val="0"/>
              </a:spcBef>
              <a:spcAft>
                <a:spcPts val="0"/>
              </a:spcAft>
              <a:buNone/>
            </a:pPr>
            <a:r>
              <a:rPr lang="en">
                <a:solidFill>
                  <a:schemeClr val="lt1"/>
                </a:solidFill>
                <a:latin typeface="Sofia Sans"/>
                <a:ea typeface="Sofia Sans"/>
                <a:cs typeface="Sofia Sans"/>
                <a:sym typeface="Sofia Sans"/>
              </a:rPr>
              <a:t>continua com o sabor forte</a:t>
            </a:r>
            <a:endParaRPr>
              <a:solidFill>
                <a:schemeClr val="lt1"/>
              </a:solidFill>
              <a:latin typeface="Sofia Sans"/>
              <a:ea typeface="Sofia Sans"/>
              <a:cs typeface="Sofia Sans"/>
              <a:sym typeface="Sofia Sans"/>
            </a:endParaRPr>
          </a:p>
          <a:p>
            <a:pPr indent="0" lvl="0" marL="0" rtl="0" algn="just">
              <a:spcBef>
                <a:spcPts val="0"/>
              </a:spcBef>
              <a:spcAft>
                <a:spcPts val="0"/>
              </a:spcAft>
              <a:buNone/>
            </a:pPr>
            <a:r>
              <a:rPr lang="en">
                <a:solidFill>
                  <a:schemeClr val="lt1"/>
                </a:solidFill>
                <a:latin typeface="Sofia Sans"/>
                <a:ea typeface="Sofia Sans"/>
                <a:cs typeface="Sofia Sans"/>
                <a:sym typeface="Sofia Sans"/>
              </a:rPr>
              <a:t>mesmo após 1 hora…</a:t>
            </a:r>
            <a:endParaRPr>
              <a:solidFill>
                <a:schemeClr val="lt1"/>
              </a:solidFill>
              <a:latin typeface="Sofia Sans"/>
              <a:ea typeface="Sofia Sans"/>
              <a:cs typeface="Sofia Sans"/>
              <a:sym typeface="Sofia Sans"/>
            </a:endParaRPr>
          </a:p>
        </p:txBody>
      </p:sp>
      <p:pic>
        <p:nvPicPr>
          <p:cNvPr id="284" name="Google Shape;284;p29"/>
          <p:cNvPicPr preferRelativeResize="0"/>
          <p:nvPr/>
        </p:nvPicPr>
        <p:blipFill>
          <a:blip r:embed="rId4">
            <a:alphaModFix/>
          </a:blip>
          <a:stretch>
            <a:fillRect/>
          </a:stretch>
        </p:blipFill>
        <p:spPr>
          <a:xfrm rot="4609895">
            <a:off x="462388" y="3879962"/>
            <a:ext cx="1835175" cy="1841624"/>
          </a:xfrm>
          <a:prstGeom prst="rect">
            <a:avLst/>
          </a:prstGeom>
          <a:noFill/>
          <a:ln>
            <a:noFill/>
          </a:ln>
        </p:spPr>
      </p:pic>
      <p:sp>
        <p:nvSpPr>
          <p:cNvPr id="285" name="Google Shape;285;p29"/>
          <p:cNvSpPr/>
          <p:nvPr/>
        </p:nvSpPr>
        <p:spPr>
          <a:xfrm>
            <a:off x="274325" y="0"/>
            <a:ext cx="767700" cy="7677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2100">
                <a:solidFill>
                  <a:schemeClr val="lt1"/>
                </a:solidFill>
                <a:highlight>
                  <a:schemeClr val="dk1"/>
                </a:highlight>
                <a:latin typeface="Russo One"/>
                <a:ea typeface="Russo One"/>
                <a:cs typeface="Russo One"/>
                <a:sym typeface="Russo One"/>
              </a:rPr>
              <a:t>01</a:t>
            </a:r>
            <a:endParaRPr sz="2100">
              <a:solidFill>
                <a:schemeClr val="lt1"/>
              </a:solidFill>
              <a:highlight>
                <a:schemeClr val="dk1"/>
              </a:highlight>
              <a:latin typeface="Russo One"/>
              <a:ea typeface="Russo One"/>
              <a:cs typeface="Russo One"/>
              <a:sym typeface="Russo One"/>
            </a:endParaRPr>
          </a:p>
        </p:txBody>
      </p:sp>
      <p:sp>
        <p:nvSpPr>
          <p:cNvPr id="286" name="Google Shape;286;p29"/>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287" name="Google Shape;287;p29"/>
          <p:cNvSpPr txBox="1"/>
          <p:nvPr/>
        </p:nvSpPr>
        <p:spPr>
          <a:xfrm>
            <a:off x="1245275" y="153000"/>
            <a:ext cx="77964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800">
                <a:solidFill>
                  <a:schemeClr val="dk1"/>
                </a:solidFill>
                <a:latin typeface="Sofia Sans"/>
                <a:ea typeface="Sofia Sans"/>
                <a:cs typeface="Sofia Sans"/>
                <a:sym typeface="Sofia Sans"/>
              </a:rPr>
              <a:t>O teste de sabor da D&amp;D</a:t>
            </a:r>
            <a:endParaRPr b="1" sz="1800">
              <a:solidFill>
                <a:schemeClr val="dk1"/>
              </a:solidFill>
              <a:latin typeface="Sofia Sans"/>
              <a:ea typeface="Sofia Sans"/>
              <a:cs typeface="Sofia Sans"/>
              <a:sym typeface="Sofia Sans"/>
            </a:endParaRPr>
          </a:p>
        </p:txBody>
      </p:sp>
    </p:spTree>
  </p:cSld>
  <p:clrMapOvr>
    <a:masterClrMapping/>
  </p:clrMapOvr>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8" name="Shape 1068"/>
        <p:cNvGrpSpPr/>
        <p:nvPr/>
      </p:nvGrpSpPr>
      <p:grpSpPr>
        <a:xfrm>
          <a:off x="0" y="0"/>
          <a:ext cx="0" cy="0"/>
          <a:chOff x="0" y="0"/>
          <a:chExt cx="0" cy="0"/>
        </a:xfrm>
      </p:grpSpPr>
      <p:sp>
        <p:nvSpPr>
          <p:cNvPr id="1069" name="Google Shape;1069;p92"/>
          <p:cNvSpPr txBox="1"/>
          <p:nvPr>
            <p:ph idx="4" type="title"/>
          </p:nvPr>
        </p:nvSpPr>
        <p:spPr>
          <a:xfrm>
            <a:off x="720000" y="978425"/>
            <a:ext cx="77040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Amostragem Por Conglomerados</a:t>
            </a:r>
            <a:endParaRPr/>
          </a:p>
        </p:txBody>
      </p:sp>
      <p:sp>
        <p:nvSpPr>
          <p:cNvPr id="1070" name="Google Shape;1070;p92"/>
          <p:cNvSpPr/>
          <p:nvPr/>
        </p:nvSpPr>
        <p:spPr>
          <a:xfrm>
            <a:off x="274325" y="0"/>
            <a:ext cx="767700" cy="7677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2100">
                <a:solidFill>
                  <a:schemeClr val="lt1"/>
                </a:solidFill>
                <a:highlight>
                  <a:schemeClr val="dk1"/>
                </a:highlight>
                <a:latin typeface="Russo One"/>
                <a:ea typeface="Russo One"/>
                <a:cs typeface="Russo One"/>
                <a:sym typeface="Russo One"/>
              </a:rPr>
              <a:t>02</a:t>
            </a:r>
            <a:endParaRPr sz="2100">
              <a:solidFill>
                <a:schemeClr val="lt1"/>
              </a:solidFill>
              <a:highlight>
                <a:schemeClr val="dk1"/>
              </a:highlight>
              <a:latin typeface="Russo One"/>
              <a:ea typeface="Russo One"/>
              <a:cs typeface="Russo One"/>
              <a:sym typeface="Russo One"/>
            </a:endParaRPr>
          </a:p>
        </p:txBody>
      </p:sp>
      <p:sp>
        <p:nvSpPr>
          <p:cNvPr id="1071" name="Google Shape;1071;p92"/>
          <p:cNvSpPr txBox="1"/>
          <p:nvPr/>
        </p:nvSpPr>
        <p:spPr>
          <a:xfrm>
            <a:off x="1231850" y="15900"/>
            <a:ext cx="77964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800">
                <a:solidFill>
                  <a:schemeClr val="dk1"/>
                </a:solidFill>
                <a:latin typeface="Sofia Sans"/>
                <a:ea typeface="Sofia Sans"/>
                <a:cs typeface="Sofia Sans"/>
                <a:sym typeface="Sofia Sans"/>
              </a:rPr>
              <a:t>Teoria da amostragem</a:t>
            </a:r>
            <a:endParaRPr b="1" sz="1800">
              <a:solidFill>
                <a:schemeClr val="dk1"/>
              </a:solidFill>
              <a:latin typeface="Sofia Sans"/>
              <a:ea typeface="Sofia Sans"/>
              <a:cs typeface="Sofia Sans"/>
              <a:sym typeface="Sofia Sans"/>
            </a:endParaRPr>
          </a:p>
        </p:txBody>
      </p:sp>
      <p:sp>
        <p:nvSpPr>
          <p:cNvPr id="1072" name="Google Shape;1072;p92"/>
          <p:cNvSpPr txBox="1"/>
          <p:nvPr/>
        </p:nvSpPr>
        <p:spPr>
          <a:xfrm>
            <a:off x="1231850" y="412800"/>
            <a:ext cx="77964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dk2"/>
                </a:solidFill>
                <a:latin typeface="Sofia Sans"/>
                <a:ea typeface="Sofia Sans"/>
                <a:cs typeface="Sofia Sans"/>
                <a:sym typeface="Sofia Sans"/>
              </a:rPr>
              <a:t>Dimensões da amostragem / Composição da amostra / Métodos probabilísticos</a:t>
            </a:r>
            <a:endParaRPr b="1">
              <a:solidFill>
                <a:schemeClr val="dk2"/>
              </a:solidFill>
              <a:latin typeface="Sofia Sans"/>
              <a:ea typeface="Sofia Sans"/>
              <a:cs typeface="Sofia Sans"/>
              <a:sym typeface="Sofia Sans"/>
            </a:endParaRPr>
          </a:p>
        </p:txBody>
      </p:sp>
      <p:sp>
        <p:nvSpPr>
          <p:cNvPr id="1073" name="Google Shape;1073;p92"/>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1074" name="Google Shape;1074;p92"/>
          <p:cNvSpPr txBox="1"/>
          <p:nvPr>
            <p:ph type="title"/>
          </p:nvPr>
        </p:nvSpPr>
        <p:spPr>
          <a:xfrm>
            <a:off x="872400" y="1851075"/>
            <a:ext cx="4189800" cy="5727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Procedimento</a:t>
            </a:r>
            <a:endParaRPr/>
          </a:p>
        </p:txBody>
      </p:sp>
      <p:sp>
        <p:nvSpPr>
          <p:cNvPr id="1075" name="Google Shape;1075;p92"/>
          <p:cNvSpPr txBox="1"/>
          <p:nvPr>
            <p:ph idx="1" type="subTitle"/>
          </p:nvPr>
        </p:nvSpPr>
        <p:spPr>
          <a:xfrm>
            <a:off x="872400" y="2423775"/>
            <a:ext cx="4189800" cy="1956300"/>
          </a:xfrm>
          <a:prstGeom prst="rect">
            <a:avLst/>
          </a:prstGeom>
        </p:spPr>
        <p:txBody>
          <a:bodyPr anchorCtr="0" anchor="t" bIns="91425" lIns="91425" spcFirstLastPara="1" rIns="91425" wrap="square" tIns="91425">
            <a:noAutofit/>
          </a:bodyPr>
          <a:lstStyle/>
          <a:p>
            <a:pPr indent="-342900" lvl="0" marL="457200" rtl="0" algn="just">
              <a:spcBef>
                <a:spcPts val="0"/>
              </a:spcBef>
              <a:spcAft>
                <a:spcPts val="0"/>
              </a:spcAft>
              <a:buSzPts val="1800"/>
              <a:buAutoNum type="arabicPeriod"/>
            </a:pPr>
            <a:r>
              <a:rPr lang="en" sz="1800"/>
              <a:t>Definir a sua população alvo (N)</a:t>
            </a:r>
            <a:endParaRPr sz="1800"/>
          </a:p>
        </p:txBody>
      </p:sp>
      <p:pic>
        <p:nvPicPr>
          <p:cNvPr id="1076" name="Google Shape;1076;p92"/>
          <p:cNvPicPr preferRelativeResize="0"/>
          <p:nvPr/>
        </p:nvPicPr>
        <p:blipFill>
          <a:blip r:embed="rId3">
            <a:alphaModFix/>
          </a:blip>
          <a:stretch>
            <a:fillRect/>
          </a:stretch>
        </p:blipFill>
        <p:spPr>
          <a:xfrm>
            <a:off x="5278850" y="1851075"/>
            <a:ext cx="3277924" cy="2529000"/>
          </a:xfrm>
          <a:prstGeom prst="rect">
            <a:avLst/>
          </a:prstGeom>
          <a:noFill/>
          <a:ln>
            <a:noFill/>
          </a:ln>
        </p:spPr>
      </p:pic>
    </p:spTree>
  </p:cSld>
  <p:clrMapOvr>
    <a:masterClrMapping/>
  </p:clrMapOvr>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0" name="Shape 1080"/>
        <p:cNvGrpSpPr/>
        <p:nvPr/>
      </p:nvGrpSpPr>
      <p:grpSpPr>
        <a:xfrm>
          <a:off x="0" y="0"/>
          <a:ext cx="0" cy="0"/>
          <a:chOff x="0" y="0"/>
          <a:chExt cx="0" cy="0"/>
        </a:xfrm>
      </p:grpSpPr>
      <p:sp>
        <p:nvSpPr>
          <p:cNvPr id="1081" name="Google Shape;1081;p93"/>
          <p:cNvSpPr txBox="1"/>
          <p:nvPr>
            <p:ph idx="4" type="title"/>
          </p:nvPr>
        </p:nvSpPr>
        <p:spPr>
          <a:xfrm>
            <a:off x="720000" y="978425"/>
            <a:ext cx="77040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Amostragem Por Conglomerados</a:t>
            </a:r>
            <a:endParaRPr/>
          </a:p>
        </p:txBody>
      </p:sp>
      <p:sp>
        <p:nvSpPr>
          <p:cNvPr id="1082" name="Google Shape;1082;p93"/>
          <p:cNvSpPr/>
          <p:nvPr/>
        </p:nvSpPr>
        <p:spPr>
          <a:xfrm>
            <a:off x="274325" y="0"/>
            <a:ext cx="767700" cy="7677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2100">
                <a:solidFill>
                  <a:schemeClr val="lt1"/>
                </a:solidFill>
                <a:highlight>
                  <a:schemeClr val="dk1"/>
                </a:highlight>
                <a:latin typeface="Russo One"/>
                <a:ea typeface="Russo One"/>
                <a:cs typeface="Russo One"/>
                <a:sym typeface="Russo One"/>
              </a:rPr>
              <a:t>02</a:t>
            </a:r>
            <a:endParaRPr sz="2100">
              <a:solidFill>
                <a:schemeClr val="lt1"/>
              </a:solidFill>
              <a:highlight>
                <a:schemeClr val="dk1"/>
              </a:highlight>
              <a:latin typeface="Russo One"/>
              <a:ea typeface="Russo One"/>
              <a:cs typeface="Russo One"/>
              <a:sym typeface="Russo One"/>
            </a:endParaRPr>
          </a:p>
        </p:txBody>
      </p:sp>
      <p:sp>
        <p:nvSpPr>
          <p:cNvPr id="1083" name="Google Shape;1083;p93"/>
          <p:cNvSpPr txBox="1"/>
          <p:nvPr/>
        </p:nvSpPr>
        <p:spPr>
          <a:xfrm>
            <a:off x="1231850" y="15900"/>
            <a:ext cx="77964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800">
                <a:solidFill>
                  <a:schemeClr val="dk1"/>
                </a:solidFill>
                <a:latin typeface="Sofia Sans"/>
                <a:ea typeface="Sofia Sans"/>
                <a:cs typeface="Sofia Sans"/>
                <a:sym typeface="Sofia Sans"/>
              </a:rPr>
              <a:t>Teoria da amostragem</a:t>
            </a:r>
            <a:endParaRPr b="1" sz="1800">
              <a:solidFill>
                <a:schemeClr val="dk1"/>
              </a:solidFill>
              <a:latin typeface="Sofia Sans"/>
              <a:ea typeface="Sofia Sans"/>
              <a:cs typeface="Sofia Sans"/>
              <a:sym typeface="Sofia Sans"/>
            </a:endParaRPr>
          </a:p>
        </p:txBody>
      </p:sp>
      <p:sp>
        <p:nvSpPr>
          <p:cNvPr id="1084" name="Google Shape;1084;p93"/>
          <p:cNvSpPr txBox="1"/>
          <p:nvPr/>
        </p:nvSpPr>
        <p:spPr>
          <a:xfrm>
            <a:off x="1231850" y="412800"/>
            <a:ext cx="77964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dk2"/>
                </a:solidFill>
                <a:latin typeface="Sofia Sans"/>
                <a:ea typeface="Sofia Sans"/>
                <a:cs typeface="Sofia Sans"/>
                <a:sym typeface="Sofia Sans"/>
              </a:rPr>
              <a:t>Dimensões da amostragem / Composição da amostra / Métodos probabilísticos</a:t>
            </a:r>
            <a:endParaRPr b="1">
              <a:solidFill>
                <a:schemeClr val="dk2"/>
              </a:solidFill>
              <a:latin typeface="Sofia Sans"/>
              <a:ea typeface="Sofia Sans"/>
              <a:cs typeface="Sofia Sans"/>
              <a:sym typeface="Sofia Sans"/>
            </a:endParaRPr>
          </a:p>
        </p:txBody>
      </p:sp>
      <p:sp>
        <p:nvSpPr>
          <p:cNvPr id="1085" name="Google Shape;1085;p93"/>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1086" name="Google Shape;1086;p93"/>
          <p:cNvSpPr txBox="1"/>
          <p:nvPr>
            <p:ph type="title"/>
          </p:nvPr>
        </p:nvSpPr>
        <p:spPr>
          <a:xfrm>
            <a:off x="872400" y="1851075"/>
            <a:ext cx="3851400" cy="5727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Procedimento</a:t>
            </a:r>
            <a:endParaRPr/>
          </a:p>
        </p:txBody>
      </p:sp>
      <p:sp>
        <p:nvSpPr>
          <p:cNvPr id="1087" name="Google Shape;1087;p93"/>
          <p:cNvSpPr txBox="1"/>
          <p:nvPr>
            <p:ph idx="1" type="subTitle"/>
          </p:nvPr>
        </p:nvSpPr>
        <p:spPr>
          <a:xfrm>
            <a:off x="872400" y="2423775"/>
            <a:ext cx="3851400" cy="2097000"/>
          </a:xfrm>
          <a:prstGeom prst="rect">
            <a:avLst/>
          </a:prstGeom>
        </p:spPr>
        <p:txBody>
          <a:bodyPr anchorCtr="0" anchor="t" bIns="91425" lIns="91425" spcFirstLastPara="1" rIns="91425" wrap="square" tIns="91425">
            <a:noAutofit/>
          </a:bodyPr>
          <a:lstStyle/>
          <a:p>
            <a:pPr indent="0" lvl="0" marL="0" rtl="0" algn="just">
              <a:spcBef>
                <a:spcPts val="0"/>
              </a:spcBef>
              <a:spcAft>
                <a:spcPts val="0"/>
              </a:spcAft>
              <a:buNone/>
            </a:pPr>
            <a:r>
              <a:rPr lang="en" sz="1800"/>
              <a:t>2. Dividir a população em conglomerados</a:t>
            </a:r>
            <a:endParaRPr sz="1800"/>
          </a:p>
          <a:p>
            <a:pPr indent="-342900" lvl="0" marL="457200" rtl="0" algn="just">
              <a:spcBef>
                <a:spcPts val="0"/>
              </a:spcBef>
              <a:spcAft>
                <a:spcPts val="0"/>
              </a:spcAft>
              <a:buSzPts val="1800"/>
              <a:buChar char="-"/>
            </a:pPr>
            <a:r>
              <a:rPr lang="en" sz="1800"/>
              <a:t>Essa é a parte mais importante. A qualidade dos seus grupos e quão bem eles representam populações maiores determinam a validade de seus resultados.</a:t>
            </a:r>
            <a:endParaRPr sz="1800"/>
          </a:p>
        </p:txBody>
      </p:sp>
      <p:pic>
        <p:nvPicPr>
          <p:cNvPr id="1088" name="Google Shape;1088;p93"/>
          <p:cNvPicPr preferRelativeResize="0"/>
          <p:nvPr/>
        </p:nvPicPr>
        <p:blipFill>
          <a:blip r:embed="rId3">
            <a:alphaModFix/>
          </a:blip>
          <a:stretch>
            <a:fillRect/>
          </a:stretch>
        </p:blipFill>
        <p:spPr>
          <a:xfrm>
            <a:off x="4931300" y="1851075"/>
            <a:ext cx="3625476" cy="2669699"/>
          </a:xfrm>
          <a:prstGeom prst="rect">
            <a:avLst/>
          </a:prstGeom>
          <a:noFill/>
          <a:ln>
            <a:noFill/>
          </a:ln>
        </p:spPr>
      </p:pic>
    </p:spTree>
  </p:cSld>
  <p:clrMapOvr>
    <a:masterClrMapping/>
  </p:clrMapOvr>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2" name="Shape 1092"/>
        <p:cNvGrpSpPr/>
        <p:nvPr/>
      </p:nvGrpSpPr>
      <p:grpSpPr>
        <a:xfrm>
          <a:off x="0" y="0"/>
          <a:ext cx="0" cy="0"/>
          <a:chOff x="0" y="0"/>
          <a:chExt cx="0" cy="0"/>
        </a:xfrm>
      </p:grpSpPr>
      <p:sp>
        <p:nvSpPr>
          <p:cNvPr id="1093" name="Google Shape;1093;p94"/>
          <p:cNvSpPr txBox="1"/>
          <p:nvPr>
            <p:ph idx="4" type="title"/>
          </p:nvPr>
        </p:nvSpPr>
        <p:spPr>
          <a:xfrm>
            <a:off x="720000" y="978425"/>
            <a:ext cx="77040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Amostragem Por Conglomerados</a:t>
            </a:r>
            <a:endParaRPr/>
          </a:p>
        </p:txBody>
      </p:sp>
      <p:sp>
        <p:nvSpPr>
          <p:cNvPr id="1094" name="Google Shape;1094;p94"/>
          <p:cNvSpPr/>
          <p:nvPr/>
        </p:nvSpPr>
        <p:spPr>
          <a:xfrm>
            <a:off x="274325" y="0"/>
            <a:ext cx="767700" cy="7677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2100">
                <a:solidFill>
                  <a:schemeClr val="lt1"/>
                </a:solidFill>
                <a:highlight>
                  <a:schemeClr val="dk1"/>
                </a:highlight>
                <a:latin typeface="Russo One"/>
                <a:ea typeface="Russo One"/>
                <a:cs typeface="Russo One"/>
                <a:sym typeface="Russo One"/>
              </a:rPr>
              <a:t>02</a:t>
            </a:r>
            <a:endParaRPr sz="2100">
              <a:solidFill>
                <a:schemeClr val="lt1"/>
              </a:solidFill>
              <a:highlight>
                <a:schemeClr val="dk1"/>
              </a:highlight>
              <a:latin typeface="Russo One"/>
              <a:ea typeface="Russo One"/>
              <a:cs typeface="Russo One"/>
              <a:sym typeface="Russo One"/>
            </a:endParaRPr>
          </a:p>
        </p:txBody>
      </p:sp>
      <p:sp>
        <p:nvSpPr>
          <p:cNvPr id="1095" name="Google Shape;1095;p94"/>
          <p:cNvSpPr txBox="1"/>
          <p:nvPr/>
        </p:nvSpPr>
        <p:spPr>
          <a:xfrm>
            <a:off x="1231850" y="15900"/>
            <a:ext cx="77964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800">
                <a:solidFill>
                  <a:schemeClr val="dk1"/>
                </a:solidFill>
                <a:latin typeface="Sofia Sans"/>
                <a:ea typeface="Sofia Sans"/>
                <a:cs typeface="Sofia Sans"/>
                <a:sym typeface="Sofia Sans"/>
              </a:rPr>
              <a:t>Teoria da amostragem</a:t>
            </a:r>
            <a:endParaRPr b="1" sz="1800">
              <a:solidFill>
                <a:schemeClr val="dk1"/>
              </a:solidFill>
              <a:latin typeface="Sofia Sans"/>
              <a:ea typeface="Sofia Sans"/>
              <a:cs typeface="Sofia Sans"/>
              <a:sym typeface="Sofia Sans"/>
            </a:endParaRPr>
          </a:p>
        </p:txBody>
      </p:sp>
      <p:sp>
        <p:nvSpPr>
          <p:cNvPr id="1096" name="Google Shape;1096;p94"/>
          <p:cNvSpPr txBox="1"/>
          <p:nvPr/>
        </p:nvSpPr>
        <p:spPr>
          <a:xfrm>
            <a:off x="1231850" y="412800"/>
            <a:ext cx="77964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dk2"/>
                </a:solidFill>
                <a:latin typeface="Sofia Sans"/>
                <a:ea typeface="Sofia Sans"/>
                <a:cs typeface="Sofia Sans"/>
                <a:sym typeface="Sofia Sans"/>
              </a:rPr>
              <a:t>Dimensões da amostragem / Composição da amostra / Métodos probabilísticos</a:t>
            </a:r>
            <a:endParaRPr b="1">
              <a:solidFill>
                <a:schemeClr val="dk2"/>
              </a:solidFill>
              <a:latin typeface="Sofia Sans"/>
              <a:ea typeface="Sofia Sans"/>
              <a:cs typeface="Sofia Sans"/>
              <a:sym typeface="Sofia Sans"/>
            </a:endParaRPr>
          </a:p>
        </p:txBody>
      </p:sp>
      <p:sp>
        <p:nvSpPr>
          <p:cNvPr id="1097" name="Google Shape;1097;p94"/>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1098" name="Google Shape;1098;p94"/>
          <p:cNvSpPr txBox="1"/>
          <p:nvPr>
            <p:ph type="title"/>
          </p:nvPr>
        </p:nvSpPr>
        <p:spPr>
          <a:xfrm>
            <a:off x="872400" y="1851075"/>
            <a:ext cx="3851400" cy="5727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Procedimento</a:t>
            </a:r>
            <a:endParaRPr/>
          </a:p>
        </p:txBody>
      </p:sp>
      <p:sp>
        <p:nvSpPr>
          <p:cNvPr id="1099" name="Google Shape;1099;p94"/>
          <p:cNvSpPr txBox="1"/>
          <p:nvPr>
            <p:ph idx="1" type="subTitle"/>
          </p:nvPr>
        </p:nvSpPr>
        <p:spPr>
          <a:xfrm>
            <a:off x="872400" y="2423775"/>
            <a:ext cx="3851400" cy="1956300"/>
          </a:xfrm>
          <a:prstGeom prst="rect">
            <a:avLst/>
          </a:prstGeom>
        </p:spPr>
        <p:txBody>
          <a:bodyPr anchorCtr="0" anchor="t" bIns="91425" lIns="91425" spcFirstLastPara="1" rIns="91425" wrap="square" tIns="91425">
            <a:noAutofit/>
          </a:bodyPr>
          <a:lstStyle/>
          <a:p>
            <a:pPr indent="0" lvl="0" marL="0" rtl="0" algn="just">
              <a:spcBef>
                <a:spcPts val="0"/>
              </a:spcBef>
              <a:spcAft>
                <a:spcPts val="0"/>
              </a:spcAft>
              <a:buNone/>
            </a:pPr>
            <a:r>
              <a:rPr lang="en" sz="1800"/>
              <a:t>3. </a:t>
            </a:r>
            <a:r>
              <a:rPr lang="en" sz="1800"/>
              <a:t>Selecionar alguns conglomerados por amostragem aleatória simples</a:t>
            </a:r>
            <a:endParaRPr sz="1800"/>
          </a:p>
          <a:p>
            <a:pPr indent="-342900" lvl="0" marL="457200" rtl="0" algn="just">
              <a:spcBef>
                <a:spcPts val="0"/>
              </a:spcBef>
              <a:spcAft>
                <a:spcPts val="0"/>
              </a:spcAft>
              <a:buSzPts val="1800"/>
              <a:buChar char="-"/>
            </a:pPr>
            <a:r>
              <a:rPr lang="en" sz="1800"/>
              <a:t>Cada grupo é, em si, uma mini-representação da população maior.</a:t>
            </a:r>
            <a:endParaRPr sz="1800"/>
          </a:p>
        </p:txBody>
      </p:sp>
      <p:pic>
        <p:nvPicPr>
          <p:cNvPr id="1100" name="Google Shape;1100;p94"/>
          <p:cNvPicPr preferRelativeResize="0"/>
          <p:nvPr/>
        </p:nvPicPr>
        <p:blipFill>
          <a:blip r:embed="rId3">
            <a:alphaModFix/>
          </a:blip>
          <a:stretch>
            <a:fillRect/>
          </a:stretch>
        </p:blipFill>
        <p:spPr>
          <a:xfrm>
            <a:off x="4822050" y="1851075"/>
            <a:ext cx="3851401" cy="2532250"/>
          </a:xfrm>
          <a:prstGeom prst="rect">
            <a:avLst/>
          </a:prstGeom>
          <a:noFill/>
          <a:ln>
            <a:noFill/>
          </a:ln>
        </p:spPr>
      </p:pic>
    </p:spTree>
  </p:cSld>
  <p:clrMapOvr>
    <a:masterClrMapping/>
  </p:clrMapOvr>
</p:sld>
</file>

<file path=ppt/slides/slide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04" name="Shape 1104"/>
        <p:cNvGrpSpPr/>
        <p:nvPr/>
      </p:nvGrpSpPr>
      <p:grpSpPr>
        <a:xfrm>
          <a:off x="0" y="0"/>
          <a:ext cx="0" cy="0"/>
          <a:chOff x="0" y="0"/>
          <a:chExt cx="0" cy="0"/>
        </a:xfrm>
      </p:grpSpPr>
      <p:sp>
        <p:nvSpPr>
          <p:cNvPr id="1105" name="Google Shape;1105;p95"/>
          <p:cNvSpPr txBox="1"/>
          <p:nvPr>
            <p:ph idx="4" type="title"/>
          </p:nvPr>
        </p:nvSpPr>
        <p:spPr>
          <a:xfrm>
            <a:off x="720000" y="978425"/>
            <a:ext cx="77040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Amostragem Por Conglomerados</a:t>
            </a:r>
            <a:endParaRPr/>
          </a:p>
        </p:txBody>
      </p:sp>
      <p:sp>
        <p:nvSpPr>
          <p:cNvPr id="1106" name="Google Shape;1106;p95"/>
          <p:cNvSpPr/>
          <p:nvPr/>
        </p:nvSpPr>
        <p:spPr>
          <a:xfrm>
            <a:off x="274325" y="0"/>
            <a:ext cx="767700" cy="7677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2100">
                <a:solidFill>
                  <a:schemeClr val="lt1"/>
                </a:solidFill>
                <a:highlight>
                  <a:schemeClr val="dk1"/>
                </a:highlight>
                <a:latin typeface="Russo One"/>
                <a:ea typeface="Russo One"/>
                <a:cs typeface="Russo One"/>
                <a:sym typeface="Russo One"/>
              </a:rPr>
              <a:t>02</a:t>
            </a:r>
            <a:endParaRPr sz="2100">
              <a:solidFill>
                <a:schemeClr val="lt1"/>
              </a:solidFill>
              <a:highlight>
                <a:schemeClr val="dk1"/>
              </a:highlight>
              <a:latin typeface="Russo One"/>
              <a:ea typeface="Russo One"/>
              <a:cs typeface="Russo One"/>
              <a:sym typeface="Russo One"/>
            </a:endParaRPr>
          </a:p>
        </p:txBody>
      </p:sp>
      <p:sp>
        <p:nvSpPr>
          <p:cNvPr id="1107" name="Google Shape;1107;p95"/>
          <p:cNvSpPr txBox="1"/>
          <p:nvPr/>
        </p:nvSpPr>
        <p:spPr>
          <a:xfrm>
            <a:off x="1231850" y="15900"/>
            <a:ext cx="77964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800">
                <a:solidFill>
                  <a:schemeClr val="dk1"/>
                </a:solidFill>
                <a:latin typeface="Sofia Sans"/>
                <a:ea typeface="Sofia Sans"/>
                <a:cs typeface="Sofia Sans"/>
                <a:sym typeface="Sofia Sans"/>
              </a:rPr>
              <a:t>Teoria da amostragem</a:t>
            </a:r>
            <a:endParaRPr b="1" sz="1800">
              <a:solidFill>
                <a:schemeClr val="dk1"/>
              </a:solidFill>
              <a:latin typeface="Sofia Sans"/>
              <a:ea typeface="Sofia Sans"/>
              <a:cs typeface="Sofia Sans"/>
              <a:sym typeface="Sofia Sans"/>
            </a:endParaRPr>
          </a:p>
        </p:txBody>
      </p:sp>
      <p:sp>
        <p:nvSpPr>
          <p:cNvPr id="1108" name="Google Shape;1108;p95"/>
          <p:cNvSpPr txBox="1"/>
          <p:nvPr/>
        </p:nvSpPr>
        <p:spPr>
          <a:xfrm>
            <a:off x="1231850" y="412800"/>
            <a:ext cx="77964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dk2"/>
                </a:solidFill>
                <a:latin typeface="Sofia Sans"/>
                <a:ea typeface="Sofia Sans"/>
                <a:cs typeface="Sofia Sans"/>
                <a:sym typeface="Sofia Sans"/>
              </a:rPr>
              <a:t>Dimensões da amostragem / Composição da amostra / Métodos probabilísticos</a:t>
            </a:r>
            <a:endParaRPr b="1">
              <a:solidFill>
                <a:schemeClr val="dk2"/>
              </a:solidFill>
              <a:latin typeface="Sofia Sans"/>
              <a:ea typeface="Sofia Sans"/>
              <a:cs typeface="Sofia Sans"/>
              <a:sym typeface="Sofia Sans"/>
            </a:endParaRPr>
          </a:p>
        </p:txBody>
      </p:sp>
      <p:sp>
        <p:nvSpPr>
          <p:cNvPr id="1109" name="Google Shape;1109;p95"/>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1110" name="Google Shape;1110;p95"/>
          <p:cNvSpPr txBox="1"/>
          <p:nvPr>
            <p:ph type="title"/>
          </p:nvPr>
        </p:nvSpPr>
        <p:spPr>
          <a:xfrm>
            <a:off x="872400" y="1851075"/>
            <a:ext cx="3851400" cy="5727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Procedimento</a:t>
            </a:r>
            <a:endParaRPr/>
          </a:p>
        </p:txBody>
      </p:sp>
      <p:sp>
        <p:nvSpPr>
          <p:cNvPr id="1111" name="Google Shape;1111;p95"/>
          <p:cNvSpPr txBox="1"/>
          <p:nvPr>
            <p:ph idx="1" type="subTitle"/>
          </p:nvPr>
        </p:nvSpPr>
        <p:spPr>
          <a:xfrm>
            <a:off x="872400" y="2423775"/>
            <a:ext cx="3851400" cy="1956300"/>
          </a:xfrm>
          <a:prstGeom prst="rect">
            <a:avLst/>
          </a:prstGeom>
        </p:spPr>
        <p:txBody>
          <a:bodyPr anchorCtr="0" anchor="t" bIns="91425" lIns="91425" spcFirstLastPara="1" rIns="91425" wrap="square" tIns="91425">
            <a:noAutofit/>
          </a:bodyPr>
          <a:lstStyle/>
          <a:p>
            <a:pPr indent="0" lvl="0" marL="0" rtl="0" algn="just">
              <a:spcBef>
                <a:spcPts val="0"/>
              </a:spcBef>
              <a:spcAft>
                <a:spcPts val="0"/>
              </a:spcAft>
              <a:buNone/>
            </a:pPr>
            <a:r>
              <a:rPr lang="en" sz="1800"/>
              <a:t>4. </a:t>
            </a:r>
            <a:r>
              <a:rPr lang="en" sz="1800"/>
              <a:t>A amostra é formada por todos os elementos dos conglomerados sorteados.</a:t>
            </a:r>
            <a:endParaRPr sz="1800"/>
          </a:p>
        </p:txBody>
      </p:sp>
      <p:pic>
        <p:nvPicPr>
          <p:cNvPr id="1112" name="Google Shape;1112;p95"/>
          <p:cNvPicPr preferRelativeResize="0"/>
          <p:nvPr/>
        </p:nvPicPr>
        <p:blipFill>
          <a:blip r:embed="rId3">
            <a:alphaModFix/>
          </a:blip>
          <a:stretch>
            <a:fillRect/>
          </a:stretch>
        </p:blipFill>
        <p:spPr>
          <a:xfrm>
            <a:off x="4876200" y="1851075"/>
            <a:ext cx="3547800" cy="2529000"/>
          </a:xfrm>
          <a:prstGeom prst="rect">
            <a:avLst/>
          </a:prstGeom>
          <a:noFill/>
          <a:ln>
            <a:noFill/>
          </a:ln>
        </p:spPr>
      </p:pic>
    </p:spTree>
  </p:cSld>
  <p:clrMapOvr>
    <a:masterClrMapping/>
  </p:clrMapOvr>
</p:sld>
</file>

<file path=ppt/slides/slide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6" name="Shape 1116"/>
        <p:cNvGrpSpPr/>
        <p:nvPr/>
      </p:nvGrpSpPr>
      <p:grpSpPr>
        <a:xfrm>
          <a:off x="0" y="0"/>
          <a:ext cx="0" cy="0"/>
          <a:chOff x="0" y="0"/>
          <a:chExt cx="0" cy="0"/>
        </a:xfrm>
      </p:grpSpPr>
      <p:sp>
        <p:nvSpPr>
          <p:cNvPr id="1117" name="Google Shape;1117;p96"/>
          <p:cNvSpPr txBox="1"/>
          <p:nvPr>
            <p:ph type="title"/>
          </p:nvPr>
        </p:nvSpPr>
        <p:spPr>
          <a:xfrm>
            <a:off x="872400" y="2003475"/>
            <a:ext cx="3522300" cy="5727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Vantagens</a:t>
            </a:r>
            <a:endParaRPr/>
          </a:p>
        </p:txBody>
      </p:sp>
      <p:sp>
        <p:nvSpPr>
          <p:cNvPr id="1118" name="Google Shape;1118;p96"/>
          <p:cNvSpPr txBox="1"/>
          <p:nvPr>
            <p:ph idx="2" type="title"/>
          </p:nvPr>
        </p:nvSpPr>
        <p:spPr>
          <a:xfrm>
            <a:off x="4749294" y="2003475"/>
            <a:ext cx="3522300" cy="5727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Desvantagens</a:t>
            </a:r>
            <a:endParaRPr/>
          </a:p>
        </p:txBody>
      </p:sp>
      <p:sp>
        <p:nvSpPr>
          <p:cNvPr id="1119" name="Google Shape;1119;p96"/>
          <p:cNvSpPr txBox="1"/>
          <p:nvPr>
            <p:ph idx="1" type="subTitle"/>
          </p:nvPr>
        </p:nvSpPr>
        <p:spPr>
          <a:xfrm>
            <a:off x="872400" y="2576175"/>
            <a:ext cx="3522300" cy="1956300"/>
          </a:xfrm>
          <a:prstGeom prst="rect">
            <a:avLst/>
          </a:prstGeom>
        </p:spPr>
        <p:txBody>
          <a:bodyPr anchorCtr="0" anchor="t" bIns="91425" lIns="91425" spcFirstLastPara="1" rIns="91425" wrap="square" tIns="91425">
            <a:noAutofit/>
          </a:bodyPr>
          <a:lstStyle/>
          <a:p>
            <a:pPr indent="-342900" lvl="0" marL="457200" rtl="0" algn="just">
              <a:spcBef>
                <a:spcPts val="0"/>
              </a:spcBef>
              <a:spcAft>
                <a:spcPts val="0"/>
              </a:spcAft>
              <a:buSzPts val="1800"/>
              <a:buChar char="●"/>
            </a:pPr>
            <a:r>
              <a:rPr lang="en" sz="1800"/>
              <a:t>Facilidade logística;</a:t>
            </a:r>
            <a:endParaRPr sz="1800"/>
          </a:p>
          <a:p>
            <a:pPr indent="-342900" lvl="0" marL="457200" rtl="0" algn="just">
              <a:spcBef>
                <a:spcPts val="0"/>
              </a:spcBef>
              <a:spcAft>
                <a:spcPts val="0"/>
              </a:spcAft>
              <a:buSzPts val="1800"/>
              <a:buChar char="●"/>
            </a:pPr>
            <a:r>
              <a:rPr lang="en" sz="1800"/>
              <a:t>Pode ser mais econômica do que outros métodos.</a:t>
            </a:r>
            <a:endParaRPr sz="1800"/>
          </a:p>
        </p:txBody>
      </p:sp>
      <p:sp>
        <p:nvSpPr>
          <p:cNvPr id="1120" name="Google Shape;1120;p96"/>
          <p:cNvSpPr txBox="1"/>
          <p:nvPr>
            <p:ph idx="3" type="subTitle"/>
          </p:nvPr>
        </p:nvSpPr>
        <p:spPr>
          <a:xfrm>
            <a:off x="4749300" y="2576175"/>
            <a:ext cx="3522300" cy="1956300"/>
          </a:xfrm>
          <a:prstGeom prst="rect">
            <a:avLst/>
          </a:prstGeom>
        </p:spPr>
        <p:txBody>
          <a:bodyPr anchorCtr="0" anchor="t" bIns="91425" lIns="91425" spcFirstLastPara="1" rIns="91425" wrap="square" tIns="91425">
            <a:noAutofit/>
          </a:bodyPr>
          <a:lstStyle/>
          <a:p>
            <a:pPr indent="-342900" lvl="0" marL="457200" rtl="0" algn="just">
              <a:spcBef>
                <a:spcPts val="0"/>
              </a:spcBef>
              <a:spcAft>
                <a:spcPts val="0"/>
              </a:spcAft>
              <a:buSzPts val="1800"/>
              <a:buFont typeface="Arial"/>
              <a:buChar char="●"/>
            </a:pPr>
            <a:r>
              <a:rPr lang="en" sz="1800"/>
              <a:t>Pode representar mal a população e, consequentemente, ter viés;</a:t>
            </a:r>
            <a:endParaRPr sz="1800"/>
          </a:p>
          <a:p>
            <a:pPr indent="-342900" lvl="0" marL="457200" rtl="0" algn="just">
              <a:spcBef>
                <a:spcPts val="0"/>
              </a:spcBef>
              <a:spcAft>
                <a:spcPts val="0"/>
              </a:spcAft>
              <a:buSzPts val="1800"/>
              <a:buChar char="●"/>
            </a:pPr>
            <a:r>
              <a:rPr lang="en" sz="1800"/>
              <a:t>A análise de dados coletados por esse método pode ser mais complexa.</a:t>
            </a:r>
            <a:endParaRPr sz="1800"/>
          </a:p>
        </p:txBody>
      </p:sp>
      <p:cxnSp>
        <p:nvCxnSpPr>
          <p:cNvPr id="1121" name="Google Shape;1121;p96"/>
          <p:cNvCxnSpPr>
            <a:stCxn id="1117" idx="2"/>
            <a:endCxn id="1119" idx="0"/>
          </p:cNvCxnSpPr>
          <p:nvPr/>
        </p:nvCxnSpPr>
        <p:spPr>
          <a:xfrm>
            <a:off x="2633550" y="2576175"/>
            <a:ext cx="0" cy="0"/>
          </a:xfrm>
          <a:prstGeom prst="straightConnector1">
            <a:avLst/>
          </a:prstGeom>
          <a:noFill/>
          <a:ln cap="flat" cmpd="sng" w="9525">
            <a:solidFill>
              <a:schemeClr val="dk1"/>
            </a:solidFill>
            <a:prstDash val="solid"/>
            <a:round/>
            <a:headEnd len="med" w="med" type="none"/>
            <a:tailEnd len="med" w="med" type="none"/>
          </a:ln>
        </p:spPr>
      </p:cxnSp>
      <p:cxnSp>
        <p:nvCxnSpPr>
          <p:cNvPr id="1122" name="Google Shape;1122;p96"/>
          <p:cNvCxnSpPr>
            <a:stCxn id="1118" idx="2"/>
            <a:endCxn id="1120" idx="0"/>
          </p:cNvCxnSpPr>
          <p:nvPr/>
        </p:nvCxnSpPr>
        <p:spPr>
          <a:xfrm>
            <a:off x="6510444" y="2576175"/>
            <a:ext cx="0" cy="0"/>
          </a:xfrm>
          <a:prstGeom prst="straightConnector1">
            <a:avLst/>
          </a:prstGeom>
          <a:noFill/>
          <a:ln cap="flat" cmpd="sng" w="9525">
            <a:solidFill>
              <a:schemeClr val="dk1"/>
            </a:solidFill>
            <a:prstDash val="solid"/>
            <a:round/>
            <a:headEnd len="med" w="med" type="none"/>
            <a:tailEnd len="med" w="med" type="none"/>
          </a:ln>
        </p:spPr>
      </p:cxnSp>
      <p:sp>
        <p:nvSpPr>
          <p:cNvPr id="1123" name="Google Shape;1123;p96"/>
          <p:cNvSpPr txBox="1"/>
          <p:nvPr>
            <p:ph idx="4" type="title"/>
          </p:nvPr>
        </p:nvSpPr>
        <p:spPr>
          <a:xfrm>
            <a:off x="234300" y="1211400"/>
            <a:ext cx="8675400" cy="767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Amostragem Por Conglomerados</a:t>
            </a:r>
            <a:endParaRPr/>
          </a:p>
        </p:txBody>
      </p:sp>
      <p:sp>
        <p:nvSpPr>
          <p:cNvPr id="1124" name="Google Shape;1124;p96"/>
          <p:cNvSpPr/>
          <p:nvPr/>
        </p:nvSpPr>
        <p:spPr>
          <a:xfrm>
            <a:off x="274325" y="0"/>
            <a:ext cx="767700" cy="7677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2100">
                <a:solidFill>
                  <a:schemeClr val="lt1"/>
                </a:solidFill>
                <a:highlight>
                  <a:schemeClr val="dk1"/>
                </a:highlight>
                <a:latin typeface="Russo One"/>
                <a:ea typeface="Russo One"/>
                <a:cs typeface="Russo One"/>
                <a:sym typeface="Russo One"/>
              </a:rPr>
              <a:t>02</a:t>
            </a:r>
            <a:endParaRPr sz="2100">
              <a:solidFill>
                <a:schemeClr val="lt1"/>
              </a:solidFill>
              <a:highlight>
                <a:schemeClr val="dk1"/>
              </a:highlight>
              <a:latin typeface="Russo One"/>
              <a:ea typeface="Russo One"/>
              <a:cs typeface="Russo One"/>
              <a:sym typeface="Russo One"/>
            </a:endParaRPr>
          </a:p>
        </p:txBody>
      </p:sp>
      <p:sp>
        <p:nvSpPr>
          <p:cNvPr id="1125" name="Google Shape;1125;p96"/>
          <p:cNvSpPr txBox="1"/>
          <p:nvPr/>
        </p:nvSpPr>
        <p:spPr>
          <a:xfrm>
            <a:off x="1231850" y="15900"/>
            <a:ext cx="77964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800">
                <a:solidFill>
                  <a:schemeClr val="dk1"/>
                </a:solidFill>
                <a:latin typeface="Sofia Sans"/>
                <a:ea typeface="Sofia Sans"/>
                <a:cs typeface="Sofia Sans"/>
                <a:sym typeface="Sofia Sans"/>
              </a:rPr>
              <a:t>Teoria da amostragem</a:t>
            </a:r>
            <a:endParaRPr b="1" sz="1800">
              <a:solidFill>
                <a:schemeClr val="dk1"/>
              </a:solidFill>
              <a:latin typeface="Sofia Sans"/>
              <a:ea typeface="Sofia Sans"/>
              <a:cs typeface="Sofia Sans"/>
              <a:sym typeface="Sofia Sans"/>
            </a:endParaRPr>
          </a:p>
        </p:txBody>
      </p:sp>
      <p:sp>
        <p:nvSpPr>
          <p:cNvPr id="1126" name="Google Shape;1126;p96"/>
          <p:cNvSpPr txBox="1"/>
          <p:nvPr/>
        </p:nvSpPr>
        <p:spPr>
          <a:xfrm>
            <a:off x="1231850" y="412800"/>
            <a:ext cx="77964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dk2"/>
                </a:solidFill>
                <a:latin typeface="Sofia Sans"/>
                <a:ea typeface="Sofia Sans"/>
                <a:cs typeface="Sofia Sans"/>
                <a:sym typeface="Sofia Sans"/>
              </a:rPr>
              <a:t>Dimensões da amostragem / Composição da amostra / Métodos probabilísticos</a:t>
            </a:r>
            <a:endParaRPr b="1">
              <a:solidFill>
                <a:schemeClr val="dk2"/>
              </a:solidFill>
              <a:latin typeface="Sofia Sans"/>
              <a:ea typeface="Sofia Sans"/>
              <a:cs typeface="Sofia Sans"/>
              <a:sym typeface="Sofia Sans"/>
            </a:endParaRPr>
          </a:p>
        </p:txBody>
      </p:sp>
      <p:sp>
        <p:nvSpPr>
          <p:cNvPr id="1127" name="Google Shape;1127;p96"/>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7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1" name="Shape 1131"/>
        <p:cNvGrpSpPr/>
        <p:nvPr/>
      </p:nvGrpSpPr>
      <p:grpSpPr>
        <a:xfrm>
          <a:off x="0" y="0"/>
          <a:ext cx="0" cy="0"/>
          <a:chOff x="0" y="0"/>
          <a:chExt cx="0" cy="0"/>
        </a:xfrm>
      </p:grpSpPr>
      <p:sp>
        <p:nvSpPr>
          <p:cNvPr id="1132" name="Google Shape;1132;p97"/>
          <p:cNvSpPr/>
          <p:nvPr/>
        </p:nvSpPr>
        <p:spPr>
          <a:xfrm>
            <a:off x="2287500" y="3962400"/>
            <a:ext cx="1326600" cy="11370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Sofia Sans"/>
              <a:ea typeface="Sofia Sans"/>
              <a:cs typeface="Sofia Sans"/>
              <a:sym typeface="Sofia Sans"/>
            </a:endParaRPr>
          </a:p>
        </p:txBody>
      </p:sp>
      <p:sp>
        <p:nvSpPr>
          <p:cNvPr id="1133" name="Google Shape;1133;p97"/>
          <p:cNvSpPr txBox="1"/>
          <p:nvPr>
            <p:ph type="title"/>
          </p:nvPr>
        </p:nvSpPr>
        <p:spPr>
          <a:xfrm>
            <a:off x="1297200" y="1097700"/>
            <a:ext cx="6549600" cy="7677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t>Amostragem Por Área</a:t>
            </a:r>
            <a:endParaRPr/>
          </a:p>
        </p:txBody>
      </p:sp>
      <p:sp>
        <p:nvSpPr>
          <p:cNvPr id="1134" name="Google Shape;1134;p97"/>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1135" name="Google Shape;1135;p97"/>
          <p:cNvSpPr/>
          <p:nvPr/>
        </p:nvSpPr>
        <p:spPr>
          <a:xfrm>
            <a:off x="274325" y="0"/>
            <a:ext cx="767700" cy="7677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2100">
                <a:solidFill>
                  <a:schemeClr val="lt1"/>
                </a:solidFill>
                <a:highlight>
                  <a:schemeClr val="dk1"/>
                </a:highlight>
                <a:latin typeface="Russo One"/>
                <a:ea typeface="Russo One"/>
                <a:cs typeface="Russo One"/>
                <a:sym typeface="Russo One"/>
              </a:rPr>
              <a:t>02</a:t>
            </a:r>
            <a:endParaRPr sz="2100">
              <a:solidFill>
                <a:schemeClr val="lt1"/>
              </a:solidFill>
              <a:highlight>
                <a:schemeClr val="dk1"/>
              </a:highlight>
              <a:latin typeface="Russo One"/>
              <a:ea typeface="Russo One"/>
              <a:cs typeface="Russo One"/>
              <a:sym typeface="Russo One"/>
            </a:endParaRPr>
          </a:p>
        </p:txBody>
      </p:sp>
      <p:sp>
        <p:nvSpPr>
          <p:cNvPr id="1136" name="Google Shape;1136;p97"/>
          <p:cNvSpPr txBox="1"/>
          <p:nvPr/>
        </p:nvSpPr>
        <p:spPr>
          <a:xfrm>
            <a:off x="1231850" y="15900"/>
            <a:ext cx="77964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800">
                <a:solidFill>
                  <a:schemeClr val="dk1"/>
                </a:solidFill>
                <a:latin typeface="Sofia Sans"/>
                <a:ea typeface="Sofia Sans"/>
                <a:cs typeface="Sofia Sans"/>
                <a:sym typeface="Sofia Sans"/>
              </a:rPr>
              <a:t>Teoria da amostragem</a:t>
            </a:r>
            <a:endParaRPr b="1" sz="1800">
              <a:solidFill>
                <a:schemeClr val="dk1"/>
              </a:solidFill>
              <a:latin typeface="Sofia Sans"/>
              <a:ea typeface="Sofia Sans"/>
              <a:cs typeface="Sofia Sans"/>
              <a:sym typeface="Sofia Sans"/>
            </a:endParaRPr>
          </a:p>
        </p:txBody>
      </p:sp>
      <p:pic>
        <p:nvPicPr>
          <p:cNvPr id="1137" name="Google Shape;1137;p97"/>
          <p:cNvPicPr preferRelativeResize="0"/>
          <p:nvPr/>
        </p:nvPicPr>
        <p:blipFill>
          <a:blip r:embed="rId3">
            <a:alphaModFix/>
          </a:blip>
          <a:stretch>
            <a:fillRect/>
          </a:stretch>
        </p:blipFill>
        <p:spPr>
          <a:xfrm>
            <a:off x="3205788" y="2005150"/>
            <a:ext cx="2732419" cy="2744700"/>
          </a:xfrm>
          <a:prstGeom prst="rect">
            <a:avLst/>
          </a:prstGeom>
          <a:noFill/>
          <a:ln>
            <a:noFill/>
          </a:ln>
        </p:spPr>
      </p:pic>
      <p:sp>
        <p:nvSpPr>
          <p:cNvPr id="1138" name="Google Shape;1138;p97"/>
          <p:cNvSpPr txBox="1"/>
          <p:nvPr/>
        </p:nvSpPr>
        <p:spPr>
          <a:xfrm>
            <a:off x="1231850" y="412800"/>
            <a:ext cx="77964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dk2"/>
                </a:solidFill>
                <a:latin typeface="Sofia Sans"/>
                <a:ea typeface="Sofia Sans"/>
                <a:cs typeface="Sofia Sans"/>
                <a:sym typeface="Sofia Sans"/>
              </a:rPr>
              <a:t>Dimensões da amostragem / Composição da amostra / Métodos probabilísticos</a:t>
            </a:r>
            <a:endParaRPr b="1">
              <a:solidFill>
                <a:schemeClr val="dk2"/>
              </a:solidFill>
              <a:latin typeface="Sofia Sans"/>
              <a:ea typeface="Sofia Sans"/>
              <a:cs typeface="Sofia Sans"/>
              <a:sym typeface="Sofia Sans"/>
            </a:endParaRPr>
          </a:p>
        </p:txBody>
      </p:sp>
    </p:spTree>
  </p:cSld>
  <p:clrMapOvr>
    <a:masterClrMapping/>
  </p:clrMapOvr>
</p:sld>
</file>

<file path=ppt/slides/slide7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42" name="Shape 1142"/>
        <p:cNvGrpSpPr/>
        <p:nvPr/>
      </p:nvGrpSpPr>
      <p:grpSpPr>
        <a:xfrm>
          <a:off x="0" y="0"/>
          <a:ext cx="0" cy="0"/>
          <a:chOff x="0" y="0"/>
          <a:chExt cx="0" cy="0"/>
        </a:xfrm>
      </p:grpSpPr>
      <p:sp>
        <p:nvSpPr>
          <p:cNvPr id="1143" name="Google Shape;1143;p98"/>
          <p:cNvSpPr txBox="1"/>
          <p:nvPr>
            <p:ph type="title"/>
          </p:nvPr>
        </p:nvSpPr>
        <p:spPr>
          <a:xfrm>
            <a:off x="234300" y="1059000"/>
            <a:ext cx="8675400" cy="7677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t>Amostragem Por Área</a:t>
            </a:r>
            <a:endParaRPr/>
          </a:p>
        </p:txBody>
      </p:sp>
      <p:sp>
        <p:nvSpPr>
          <p:cNvPr id="1144" name="Google Shape;1144;p98"/>
          <p:cNvSpPr txBox="1"/>
          <p:nvPr>
            <p:ph idx="1" type="subTitle"/>
          </p:nvPr>
        </p:nvSpPr>
        <p:spPr>
          <a:xfrm>
            <a:off x="863475" y="1826700"/>
            <a:ext cx="7417500" cy="2452500"/>
          </a:xfrm>
          <a:prstGeom prst="rect">
            <a:avLst/>
          </a:prstGeom>
        </p:spPr>
        <p:txBody>
          <a:bodyPr anchorCtr="0" anchor="t" bIns="91425" lIns="91425" spcFirstLastPara="1" rIns="91425" wrap="square" tIns="91425">
            <a:noAutofit/>
          </a:bodyPr>
          <a:lstStyle/>
          <a:p>
            <a:pPr indent="-355600" lvl="0" marL="457200" rtl="0" algn="just">
              <a:spcBef>
                <a:spcPts val="0"/>
              </a:spcBef>
              <a:spcAft>
                <a:spcPts val="0"/>
              </a:spcAft>
              <a:buSzPts val="2000"/>
              <a:buChar char="●"/>
            </a:pPr>
            <a:r>
              <a:rPr lang="en" sz="1800"/>
              <a:t>A amostragem por área é uma variante da amostragem por conglomerado. Neste, os elementos da amostra são escolhidos com base em sua área geográfica;</a:t>
            </a:r>
            <a:endParaRPr sz="1800"/>
          </a:p>
          <a:p>
            <a:pPr indent="-355600" lvl="0" marL="457200" rtl="0" algn="just">
              <a:spcBef>
                <a:spcPts val="0"/>
              </a:spcBef>
              <a:spcAft>
                <a:spcPts val="0"/>
              </a:spcAft>
              <a:buSzPts val="2000"/>
              <a:buChar char="●"/>
            </a:pPr>
            <a:r>
              <a:rPr lang="en" sz="1800"/>
              <a:t>Por isso também é denominado geográfico, embora seja extremamente útil quando a população está dispersa em zonas ou áreas.</a:t>
            </a:r>
            <a:endParaRPr sz="1800"/>
          </a:p>
          <a:p>
            <a:pPr indent="0" lvl="0" marL="0" rtl="0" algn="just">
              <a:spcBef>
                <a:spcPts val="0"/>
              </a:spcBef>
              <a:spcAft>
                <a:spcPts val="0"/>
              </a:spcAft>
              <a:buNone/>
            </a:pPr>
            <a:r>
              <a:t/>
            </a:r>
            <a:endParaRPr sz="1800"/>
          </a:p>
        </p:txBody>
      </p:sp>
      <p:sp>
        <p:nvSpPr>
          <p:cNvPr id="1145" name="Google Shape;1145;p98"/>
          <p:cNvSpPr/>
          <p:nvPr/>
        </p:nvSpPr>
        <p:spPr>
          <a:xfrm>
            <a:off x="274325" y="0"/>
            <a:ext cx="767700" cy="7677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2100">
                <a:solidFill>
                  <a:schemeClr val="lt1"/>
                </a:solidFill>
                <a:highlight>
                  <a:schemeClr val="dk1"/>
                </a:highlight>
                <a:latin typeface="Russo One"/>
                <a:ea typeface="Russo One"/>
                <a:cs typeface="Russo One"/>
                <a:sym typeface="Russo One"/>
              </a:rPr>
              <a:t>02</a:t>
            </a:r>
            <a:endParaRPr sz="2100">
              <a:solidFill>
                <a:schemeClr val="lt1"/>
              </a:solidFill>
              <a:highlight>
                <a:schemeClr val="dk1"/>
              </a:highlight>
              <a:latin typeface="Russo One"/>
              <a:ea typeface="Russo One"/>
              <a:cs typeface="Russo One"/>
              <a:sym typeface="Russo One"/>
            </a:endParaRPr>
          </a:p>
        </p:txBody>
      </p:sp>
      <p:sp>
        <p:nvSpPr>
          <p:cNvPr id="1146" name="Google Shape;1146;p98"/>
          <p:cNvSpPr txBox="1"/>
          <p:nvPr/>
        </p:nvSpPr>
        <p:spPr>
          <a:xfrm>
            <a:off x="1231850" y="15900"/>
            <a:ext cx="77964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800">
                <a:solidFill>
                  <a:schemeClr val="dk1"/>
                </a:solidFill>
                <a:latin typeface="Sofia Sans"/>
                <a:ea typeface="Sofia Sans"/>
                <a:cs typeface="Sofia Sans"/>
                <a:sym typeface="Sofia Sans"/>
              </a:rPr>
              <a:t>Teoria da amostragem</a:t>
            </a:r>
            <a:endParaRPr b="1" sz="1800">
              <a:solidFill>
                <a:schemeClr val="dk1"/>
              </a:solidFill>
              <a:latin typeface="Sofia Sans"/>
              <a:ea typeface="Sofia Sans"/>
              <a:cs typeface="Sofia Sans"/>
              <a:sym typeface="Sofia Sans"/>
            </a:endParaRPr>
          </a:p>
        </p:txBody>
      </p:sp>
      <p:sp>
        <p:nvSpPr>
          <p:cNvPr id="1147" name="Google Shape;1147;p98"/>
          <p:cNvSpPr txBox="1"/>
          <p:nvPr/>
        </p:nvSpPr>
        <p:spPr>
          <a:xfrm>
            <a:off x="1231850" y="412800"/>
            <a:ext cx="77964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dk2"/>
                </a:solidFill>
                <a:latin typeface="Sofia Sans"/>
                <a:ea typeface="Sofia Sans"/>
                <a:cs typeface="Sofia Sans"/>
                <a:sym typeface="Sofia Sans"/>
              </a:rPr>
              <a:t>Dimensões da amostragem / Composição da amostra / Métodos probabilísticos</a:t>
            </a:r>
            <a:endParaRPr b="1">
              <a:solidFill>
                <a:schemeClr val="dk2"/>
              </a:solidFill>
              <a:latin typeface="Sofia Sans"/>
              <a:ea typeface="Sofia Sans"/>
              <a:cs typeface="Sofia Sans"/>
              <a:sym typeface="Sofia Sans"/>
            </a:endParaRPr>
          </a:p>
        </p:txBody>
      </p:sp>
      <p:sp>
        <p:nvSpPr>
          <p:cNvPr id="1148" name="Google Shape;1148;p98"/>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7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2" name="Shape 1152"/>
        <p:cNvGrpSpPr/>
        <p:nvPr/>
      </p:nvGrpSpPr>
      <p:grpSpPr>
        <a:xfrm>
          <a:off x="0" y="0"/>
          <a:ext cx="0" cy="0"/>
          <a:chOff x="0" y="0"/>
          <a:chExt cx="0" cy="0"/>
        </a:xfrm>
      </p:grpSpPr>
      <p:sp>
        <p:nvSpPr>
          <p:cNvPr id="1153" name="Google Shape;1153;p99"/>
          <p:cNvSpPr txBox="1"/>
          <p:nvPr>
            <p:ph type="title"/>
          </p:nvPr>
        </p:nvSpPr>
        <p:spPr>
          <a:xfrm>
            <a:off x="976800" y="1826700"/>
            <a:ext cx="7190400" cy="5727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Procedimento</a:t>
            </a:r>
            <a:endParaRPr/>
          </a:p>
        </p:txBody>
      </p:sp>
      <p:sp>
        <p:nvSpPr>
          <p:cNvPr id="1154" name="Google Shape;1154;p99"/>
          <p:cNvSpPr txBox="1"/>
          <p:nvPr>
            <p:ph idx="1" type="subTitle"/>
          </p:nvPr>
        </p:nvSpPr>
        <p:spPr>
          <a:xfrm>
            <a:off x="976800" y="2408100"/>
            <a:ext cx="7190400" cy="1956300"/>
          </a:xfrm>
          <a:prstGeom prst="rect">
            <a:avLst/>
          </a:prstGeom>
        </p:spPr>
        <p:txBody>
          <a:bodyPr anchorCtr="0" anchor="t" bIns="91425" lIns="91425" spcFirstLastPara="1" rIns="91425" wrap="square" tIns="91425">
            <a:noAutofit/>
          </a:bodyPr>
          <a:lstStyle/>
          <a:p>
            <a:pPr indent="-336550" lvl="0" marL="457200" rtl="0" algn="just">
              <a:spcBef>
                <a:spcPts val="0"/>
              </a:spcBef>
              <a:spcAft>
                <a:spcPts val="0"/>
              </a:spcAft>
              <a:buSzPts val="1700"/>
              <a:buAutoNum type="arabicPeriod"/>
            </a:pPr>
            <a:r>
              <a:rPr lang="en" sz="1700"/>
              <a:t>Primeiro, devemos escolher a área geográfica que está sendo estudada e o tamanho da amostra (n) que vamos usar;</a:t>
            </a:r>
            <a:endParaRPr sz="1700"/>
          </a:p>
          <a:p>
            <a:pPr indent="-336550" lvl="0" marL="457200" rtl="0" algn="just">
              <a:spcBef>
                <a:spcPts val="0"/>
              </a:spcBef>
              <a:spcAft>
                <a:spcPts val="0"/>
              </a:spcAft>
              <a:buSzPts val="1700"/>
              <a:buAutoNum type="arabicPeriod"/>
            </a:pPr>
            <a:r>
              <a:rPr lang="en" sz="1700"/>
              <a:t>Dividir a área de estudo em unidades geográficas menores chamadas áreas de amostragem;</a:t>
            </a:r>
            <a:endParaRPr sz="1700"/>
          </a:p>
          <a:p>
            <a:pPr indent="-336550" lvl="0" marL="457200" rtl="0" algn="just">
              <a:spcBef>
                <a:spcPts val="0"/>
              </a:spcBef>
              <a:spcAft>
                <a:spcPts val="0"/>
              </a:spcAft>
              <a:buSzPts val="1700"/>
              <a:buAutoNum type="arabicPeriod"/>
            </a:pPr>
            <a:r>
              <a:rPr lang="en" sz="1700"/>
              <a:t>Continuar a divisão até chegarmos em uma única unidade, as casas;</a:t>
            </a:r>
            <a:endParaRPr sz="1700"/>
          </a:p>
          <a:p>
            <a:pPr indent="-336550" lvl="0" marL="457200" rtl="0" algn="just">
              <a:spcBef>
                <a:spcPts val="0"/>
              </a:spcBef>
              <a:spcAft>
                <a:spcPts val="0"/>
              </a:spcAft>
              <a:buSzPts val="1700"/>
              <a:buAutoNum type="arabicPeriod"/>
            </a:pPr>
            <a:r>
              <a:rPr lang="en" sz="1700"/>
              <a:t>Realizar a seleção aleatória da amostra usando métodos como a AAS;</a:t>
            </a:r>
            <a:endParaRPr sz="1700"/>
          </a:p>
          <a:p>
            <a:pPr indent="-336550" lvl="0" marL="457200" rtl="0" algn="just">
              <a:spcBef>
                <a:spcPts val="0"/>
              </a:spcBef>
              <a:spcAft>
                <a:spcPts val="0"/>
              </a:spcAft>
              <a:buSzPts val="1700"/>
              <a:buAutoNum type="arabicPeriod"/>
            </a:pPr>
            <a:r>
              <a:rPr lang="en" sz="1700"/>
              <a:t>Realizar a coleta de dados.</a:t>
            </a:r>
            <a:endParaRPr sz="1700"/>
          </a:p>
        </p:txBody>
      </p:sp>
      <p:cxnSp>
        <p:nvCxnSpPr>
          <p:cNvPr id="1155" name="Google Shape;1155;p99"/>
          <p:cNvCxnSpPr>
            <a:stCxn id="1153" idx="2"/>
            <a:endCxn id="1154" idx="0"/>
          </p:cNvCxnSpPr>
          <p:nvPr/>
        </p:nvCxnSpPr>
        <p:spPr>
          <a:xfrm>
            <a:off x="4572000" y="2399400"/>
            <a:ext cx="0" cy="8700"/>
          </a:xfrm>
          <a:prstGeom prst="straightConnector1">
            <a:avLst/>
          </a:prstGeom>
          <a:noFill/>
          <a:ln cap="flat" cmpd="sng" w="9525">
            <a:solidFill>
              <a:schemeClr val="dk1"/>
            </a:solidFill>
            <a:prstDash val="solid"/>
            <a:round/>
            <a:headEnd len="med" w="med" type="none"/>
            <a:tailEnd len="med" w="med" type="none"/>
          </a:ln>
        </p:spPr>
      </p:cxnSp>
      <p:cxnSp>
        <p:nvCxnSpPr>
          <p:cNvPr id="1156" name="Google Shape;1156;p99"/>
          <p:cNvCxnSpPr>
            <a:stCxn id="1157" idx="2"/>
            <a:endCxn id="1158" idx="0"/>
          </p:cNvCxnSpPr>
          <p:nvPr/>
        </p:nvCxnSpPr>
        <p:spPr>
          <a:xfrm>
            <a:off x="6510444" y="2423775"/>
            <a:ext cx="0" cy="0"/>
          </a:xfrm>
          <a:prstGeom prst="straightConnector1">
            <a:avLst/>
          </a:prstGeom>
          <a:noFill/>
          <a:ln cap="flat" cmpd="sng" w="9525">
            <a:solidFill>
              <a:schemeClr val="dk1"/>
            </a:solidFill>
            <a:prstDash val="solid"/>
            <a:round/>
            <a:headEnd len="med" w="med" type="none"/>
            <a:tailEnd len="med" w="med" type="none"/>
          </a:ln>
        </p:spPr>
      </p:cxnSp>
      <p:sp>
        <p:nvSpPr>
          <p:cNvPr id="1159" name="Google Shape;1159;p99"/>
          <p:cNvSpPr txBox="1"/>
          <p:nvPr>
            <p:ph idx="4" type="title"/>
          </p:nvPr>
        </p:nvSpPr>
        <p:spPr>
          <a:xfrm>
            <a:off x="234300" y="1059000"/>
            <a:ext cx="8675400" cy="767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Amostragem Por Área</a:t>
            </a:r>
            <a:endParaRPr/>
          </a:p>
          <a:p>
            <a:pPr indent="0" lvl="0" marL="0" rtl="0" algn="ctr">
              <a:spcBef>
                <a:spcPts val="0"/>
              </a:spcBef>
              <a:spcAft>
                <a:spcPts val="0"/>
              </a:spcAft>
              <a:buNone/>
            </a:pPr>
            <a:r>
              <a:t/>
            </a:r>
            <a:endParaRPr/>
          </a:p>
        </p:txBody>
      </p:sp>
      <p:sp>
        <p:nvSpPr>
          <p:cNvPr id="1160" name="Google Shape;1160;p99"/>
          <p:cNvSpPr/>
          <p:nvPr/>
        </p:nvSpPr>
        <p:spPr>
          <a:xfrm>
            <a:off x="274325" y="0"/>
            <a:ext cx="767700" cy="7677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2100">
                <a:solidFill>
                  <a:schemeClr val="lt1"/>
                </a:solidFill>
                <a:highlight>
                  <a:schemeClr val="dk1"/>
                </a:highlight>
                <a:latin typeface="Russo One"/>
                <a:ea typeface="Russo One"/>
                <a:cs typeface="Russo One"/>
                <a:sym typeface="Russo One"/>
              </a:rPr>
              <a:t>02</a:t>
            </a:r>
            <a:endParaRPr sz="2100">
              <a:solidFill>
                <a:schemeClr val="lt1"/>
              </a:solidFill>
              <a:highlight>
                <a:schemeClr val="dk1"/>
              </a:highlight>
              <a:latin typeface="Russo One"/>
              <a:ea typeface="Russo One"/>
              <a:cs typeface="Russo One"/>
              <a:sym typeface="Russo One"/>
            </a:endParaRPr>
          </a:p>
        </p:txBody>
      </p:sp>
      <p:sp>
        <p:nvSpPr>
          <p:cNvPr id="1161" name="Google Shape;1161;p99"/>
          <p:cNvSpPr txBox="1"/>
          <p:nvPr/>
        </p:nvSpPr>
        <p:spPr>
          <a:xfrm>
            <a:off x="1231850" y="15900"/>
            <a:ext cx="77964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800">
                <a:solidFill>
                  <a:schemeClr val="dk1"/>
                </a:solidFill>
                <a:latin typeface="Sofia Sans"/>
                <a:ea typeface="Sofia Sans"/>
                <a:cs typeface="Sofia Sans"/>
                <a:sym typeface="Sofia Sans"/>
              </a:rPr>
              <a:t>Teoria da amostragem</a:t>
            </a:r>
            <a:endParaRPr b="1" sz="1800">
              <a:solidFill>
                <a:schemeClr val="dk1"/>
              </a:solidFill>
              <a:latin typeface="Sofia Sans"/>
              <a:ea typeface="Sofia Sans"/>
              <a:cs typeface="Sofia Sans"/>
              <a:sym typeface="Sofia Sans"/>
            </a:endParaRPr>
          </a:p>
        </p:txBody>
      </p:sp>
      <p:sp>
        <p:nvSpPr>
          <p:cNvPr id="1162" name="Google Shape;1162;p99"/>
          <p:cNvSpPr txBox="1"/>
          <p:nvPr/>
        </p:nvSpPr>
        <p:spPr>
          <a:xfrm>
            <a:off x="1231850" y="412800"/>
            <a:ext cx="77964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dk2"/>
                </a:solidFill>
                <a:latin typeface="Sofia Sans"/>
                <a:ea typeface="Sofia Sans"/>
                <a:cs typeface="Sofia Sans"/>
                <a:sym typeface="Sofia Sans"/>
              </a:rPr>
              <a:t>Dimensões da amostragem / Composição da amostra / Métodos probabilísticos</a:t>
            </a:r>
            <a:endParaRPr b="1">
              <a:solidFill>
                <a:schemeClr val="dk2"/>
              </a:solidFill>
              <a:latin typeface="Sofia Sans"/>
              <a:ea typeface="Sofia Sans"/>
              <a:cs typeface="Sofia Sans"/>
              <a:sym typeface="Sofia Sans"/>
            </a:endParaRPr>
          </a:p>
        </p:txBody>
      </p:sp>
      <p:sp>
        <p:nvSpPr>
          <p:cNvPr id="1163" name="Google Shape;1163;p99"/>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7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67" name="Shape 1167"/>
        <p:cNvGrpSpPr/>
        <p:nvPr/>
      </p:nvGrpSpPr>
      <p:grpSpPr>
        <a:xfrm>
          <a:off x="0" y="0"/>
          <a:ext cx="0" cy="0"/>
          <a:chOff x="0" y="0"/>
          <a:chExt cx="0" cy="0"/>
        </a:xfrm>
      </p:grpSpPr>
      <p:sp>
        <p:nvSpPr>
          <p:cNvPr id="1168" name="Google Shape;1168;p100"/>
          <p:cNvSpPr txBox="1"/>
          <p:nvPr>
            <p:ph type="title"/>
          </p:nvPr>
        </p:nvSpPr>
        <p:spPr>
          <a:xfrm>
            <a:off x="872400" y="2003475"/>
            <a:ext cx="3522300" cy="5727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Vantagens</a:t>
            </a:r>
            <a:endParaRPr/>
          </a:p>
        </p:txBody>
      </p:sp>
      <p:sp>
        <p:nvSpPr>
          <p:cNvPr id="1169" name="Google Shape;1169;p100"/>
          <p:cNvSpPr txBox="1"/>
          <p:nvPr>
            <p:ph idx="2" type="title"/>
          </p:nvPr>
        </p:nvSpPr>
        <p:spPr>
          <a:xfrm>
            <a:off x="4749294" y="2003475"/>
            <a:ext cx="3522300" cy="5727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Desvantagens</a:t>
            </a:r>
            <a:endParaRPr/>
          </a:p>
        </p:txBody>
      </p:sp>
      <p:sp>
        <p:nvSpPr>
          <p:cNvPr id="1170" name="Google Shape;1170;p100"/>
          <p:cNvSpPr txBox="1"/>
          <p:nvPr>
            <p:ph idx="1" type="subTitle"/>
          </p:nvPr>
        </p:nvSpPr>
        <p:spPr>
          <a:xfrm>
            <a:off x="872400" y="2576175"/>
            <a:ext cx="3522300" cy="2107200"/>
          </a:xfrm>
          <a:prstGeom prst="rect">
            <a:avLst/>
          </a:prstGeom>
        </p:spPr>
        <p:txBody>
          <a:bodyPr anchorCtr="0" anchor="t" bIns="91425" lIns="91425" spcFirstLastPara="1" rIns="91425" wrap="square" tIns="91425">
            <a:noAutofit/>
          </a:bodyPr>
          <a:lstStyle/>
          <a:p>
            <a:pPr indent="-330200" lvl="0" marL="457200" rtl="0" algn="just">
              <a:spcBef>
                <a:spcPts val="0"/>
              </a:spcBef>
              <a:spcAft>
                <a:spcPts val="0"/>
              </a:spcAft>
              <a:buSzPts val="1600"/>
              <a:buChar char="●"/>
            </a:pPr>
            <a:r>
              <a:rPr lang="en" sz="1600"/>
              <a:t>É eficiente quando a área de estudo é extensa;</a:t>
            </a:r>
            <a:endParaRPr sz="1600"/>
          </a:p>
          <a:p>
            <a:pPr indent="-330200" lvl="0" marL="457200" rtl="0" algn="just">
              <a:spcBef>
                <a:spcPts val="0"/>
              </a:spcBef>
              <a:spcAft>
                <a:spcPts val="0"/>
              </a:spcAft>
              <a:buSzPts val="1600"/>
              <a:buChar char="●"/>
            </a:pPr>
            <a:r>
              <a:rPr lang="en" sz="1600"/>
              <a:t>É mais econômica do que a realização de um censo;</a:t>
            </a:r>
            <a:endParaRPr sz="1600"/>
          </a:p>
          <a:p>
            <a:pPr indent="-330200" lvl="0" marL="457200" rtl="0" algn="just">
              <a:spcBef>
                <a:spcPts val="0"/>
              </a:spcBef>
              <a:spcAft>
                <a:spcPts val="0"/>
              </a:spcAft>
              <a:buSzPts val="1600"/>
              <a:buChar char="●"/>
            </a:pPr>
            <a:r>
              <a:rPr lang="en" sz="1600"/>
              <a:t>Facilita logística, pois as áreas selecionadas podem ser acessadas de maneiras mais eficiente.</a:t>
            </a:r>
            <a:endParaRPr sz="1600"/>
          </a:p>
        </p:txBody>
      </p:sp>
      <p:sp>
        <p:nvSpPr>
          <p:cNvPr id="1171" name="Google Shape;1171;p100"/>
          <p:cNvSpPr txBox="1"/>
          <p:nvPr>
            <p:ph idx="3" type="subTitle"/>
          </p:nvPr>
        </p:nvSpPr>
        <p:spPr>
          <a:xfrm>
            <a:off x="4749300" y="2576175"/>
            <a:ext cx="3522300" cy="2107200"/>
          </a:xfrm>
          <a:prstGeom prst="rect">
            <a:avLst/>
          </a:prstGeom>
        </p:spPr>
        <p:txBody>
          <a:bodyPr anchorCtr="0" anchor="t" bIns="91425" lIns="91425" spcFirstLastPara="1" rIns="91425" wrap="square" tIns="91425">
            <a:noAutofit/>
          </a:bodyPr>
          <a:lstStyle/>
          <a:p>
            <a:pPr indent="-330200" lvl="0" marL="457200" rtl="0" algn="just">
              <a:spcBef>
                <a:spcPts val="0"/>
              </a:spcBef>
              <a:spcAft>
                <a:spcPts val="0"/>
              </a:spcAft>
              <a:buSzPts val="1600"/>
              <a:buFont typeface="Arial"/>
              <a:buChar char="●"/>
            </a:pPr>
            <a:r>
              <a:rPr lang="en" sz="1600"/>
              <a:t>Pode representar mal a população e, consequentemente, ter viés;</a:t>
            </a:r>
            <a:endParaRPr sz="1600"/>
          </a:p>
          <a:p>
            <a:pPr indent="-330200" lvl="0" marL="457200" rtl="0" algn="just">
              <a:spcBef>
                <a:spcPts val="0"/>
              </a:spcBef>
              <a:spcAft>
                <a:spcPts val="0"/>
              </a:spcAft>
              <a:buSzPts val="1600"/>
              <a:buChar char="●"/>
            </a:pPr>
            <a:r>
              <a:rPr lang="en" sz="1600"/>
              <a:t>Dificuldade na análise de dados.</a:t>
            </a:r>
            <a:endParaRPr sz="1600"/>
          </a:p>
        </p:txBody>
      </p:sp>
      <p:cxnSp>
        <p:nvCxnSpPr>
          <p:cNvPr id="1172" name="Google Shape;1172;p100"/>
          <p:cNvCxnSpPr>
            <a:stCxn id="1168" idx="2"/>
            <a:endCxn id="1170" idx="0"/>
          </p:cNvCxnSpPr>
          <p:nvPr/>
        </p:nvCxnSpPr>
        <p:spPr>
          <a:xfrm>
            <a:off x="2633550" y="2576175"/>
            <a:ext cx="0" cy="0"/>
          </a:xfrm>
          <a:prstGeom prst="straightConnector1">
            <a:avLst/>
          </a:prstGeom>
          <a:noFill/>
          <a:ln cap="flat" cmpd="sng" w="9525">
            <a:solidFill>
              <a:schemeClr val="dk1"/>
            </a:solidFill>
            <a:prstDash val="solid"/>
            <a:round/>
            <a:headEnd len="med" w="med" type="none"/>
            <a:tailEnd len="med" w="med" type="none"/>
          </a:ln>
        </p:spPr>
      </p:cxnSp>
      <p:cxnSp>
        <p:nvCxnSpPr>
          <p:cNvPr id="1173" name="Google Shape;1173;p100"/>
          <p:cNvCxnSpPr>
            <a:stCxn id="1169" idx="2"/>
            <a:endCxn id="1171" idx="0"/>
          </p:cNvCxnSpPr>
          <p:nvPr/>
        </p:nvCxnSpPr>
        <p:spPr>
          <a:xfrm>
            <a:off x="6510444" y="2576175"/>
            <a:ext cx="0" cy="0"/>
          </a:xfrm>
          <a:prstGeom prst="straightConnector1">
            <a:avLst/>
          </a:prstGeom>
          <a:noFill/>
          <a:ln cap="flat" cmpd="sng" w="9525">
            <a:solidFill>
              <a:schemeClr val="dk1"/>
            </a:solidFill>
            <a:prstDash val="solid"/>
            <a:round/>
            <a:headEnd len="med" w="med" type="none"/>
            <a:tailEnd len="med" w="med" type="none"/>
          </a:ln>
        </p:spPr>
      </p:cxnSp>
      <p:sp>
        <p:nvSpPr>
          <p:cNvPr id="1174" name="Google Shape;1174;p100"/>
          <p:cNvSpPr txBox="1"/>
          <p:nvPr>
            <p:ph idx="4" type="title"/>
          </p:nvPr>
        </p:nvSpPr>
        <p:spPr>
          <a:xfrm>
            <a:off x="234300" y="1211400"/>
            <a:ext cx="8675400" cy="767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Amostragem Por Área</a:t>
            </a:r>
            <a:endParaRPr/>
          </a:p>
        </p:txBody>
      </p:sp>
      <p:sp>
        <p:nvSpPr>
          <p:cNvPr id="1175" name="Google Shape;1175;p100"/>
          <p:cNvSpPr/>
          <p:nvPr/>
        </p:nvSpPr>
        <p:spPr>
          <a:xfrm>
            <a:off x="274325" y="0"/>
            <a:ext cx="767700" cy="7677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2100">
                <a:solidFill>
                  <a:schemeClr val="lt1"/>
                </a:solidFill>
                <a:highlight>
                  <a:schemeClr val="dk1"/>
                </a:highlight>
                <a:latin typeface="Russo One"/>
                <a:ea typeface="Russo One"/>
                <a:cs typeface="Russo One"/>
                <a:sym typeface="Russo One"/>
              </a:rPr>
              <a:t>02</a:t>
            </a:r>
            <a:endParaRPr sz="2100">
              <a:solidFill>
                <a:schemeClr val="lt1"/>
              </a:solidFill>
              <a:highlight>
                <a:schemeClr val="dk1"/>
              </a:highlight>
              <a:latin typeface="Russo One"/>
              <a:ea typeface="Russo One"/>
              <a:cs typeface="Russo One"/>
              <a:sym typeface="Russo One"/>
            </a:endParaRPr>
          </a:p>
        </p:txBody>
      </p:sp>
      <p:sp>
        <p:nvSpPr>
          <p:cNvPr id="1176" name="Google Shape;1176;p100"/>
          <p:cNvSpPr txBox="1"/>
          <p:nvPr/>
        </p:nvSpPr>
        <p:spPr>
          <a:xfrm>
            <a:off x="1231850" y="15900"/>
            <a:ext cx="77964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800">
                <a:solidFill>
                  <a:schemeClr val="dk1"/>
                </a:solidFill>
                <a:latin typeface="Sofia Sans"/>
                <a:ea typeface="Sofia Sans"/>
                <a:cs typeface="Sofia Sans"/>
                <a:sym typeface="Sofia Sans"/>
              </a:rPr>
              <a:t>Teoria da amostragem</a:t>
            </a:r>
            <a:endParaRPr b="1" sz="1800">
              <a:solidFill>
                <a:schemeClr val="dk1"/>
              </a:solidFill>
              <a:latin typeface="Sofia Sans"/>
              <a:ea typeface="Sofia Sans"/>
              <a:cs typeface="Sofia Sans"/>
              <a:sym typeface="Sofia Sans"/>
            </a:endParaRPr>
          </a:p>
        </p:txBody>
      </p:sp>
      <p:sp>
        <p:nvSpPr>
          <p:cNvPr id="1177" name="Google Shape;1177;p100"/>
          <p:cNvSpPr txBox="1"/>
          <p:nvPr/>
        </p:nvSpPr>
        <p:spPr>
          <a:xfrm>
            <a:off x="1231850" y="412800"/>
            <a:ext cx="77964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dk2"/>
                </a:solidFill>
                <a:latin typeface="Sofia Sans"/>
                <a:ea typeface="Sofia Sans"/>
                <a:cs typeface="Sofia Sans"/>
                <a:sym typeface="Sofia Sans"/>
              </a:rPr>
              <a:t>Dimensões da amostragem / Composição da amostra / Métodos probabilísticos</a:t>
            </a:r>
            <a:endParaRPr b="1">
              <a:solidFill>
                <a:schemeClr val="dk2"/>
              </a:solidFill>
              <a:latin typeface="Sofia Sans"/>
              <a:ea typeface="Sofia Sans"/>
              <a:cs typeface="Sofia Sans"/>
              <a:sym typeface="Sofia Sans"/>
            </a:endParaRPr>
          </a:p>
        </p:txBody>
      </p:sp>
      <p:sp>
        <p:nvSpPr>
          <p:cNvPr id="1178" name="Google Shape;1178;p100"/>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7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82" name="Shape 1182"/>
        <p:cNvGrpSpPr/>
        <p:nvPr/>
      </p:nvGrpSpPr>
      <p:grpSpPr>
        <a:xfrm>
          <a:off x="0" y="0"/>
          <a:ext cx="0" cy="0"/>
          <a:chOff x="0" y="0"/>
          <a:chExt cx="0" cy="0"/>
        </a:xfrm>
      </p:grpSpPr>
      <p:sp>
        <p:nvSpPr>
          <p:cNvPr id="1183" name="Google Shape;1183;p101"/>
          <p:cNvSpPr txBox="1"/>
          <p:nvPr>
            <p:ph type="title"/>
          </p:nvPr>
        </p:nvSpPr>
        <p:spPr>
          <a:xfrm>
            <a:off x="1450250" y="1060225"/>
            <a:ext cx="6243600" cy="30231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sz="5000"/>
              <a:t>Dimensionamento da amostragem</a:t>
            </a:r>
            <a:endParaRPr sz="5000"/>
          </a:p>
        </p:txBody>
      </p:sp>
      <p:pic>
        <p:nvPicPr>
          <p:cNvPr id="1184" name="Google Shape;1184;p101"/>
          <p:cNvPicPr preferRelativeResize="0"/>
          <p:nvPr/>
        </p:nvPicPr>
        <p:blipFill>
          <a:blip r:embed="rId3">
            <a:alphaModFix/>
          </a:blip>
          <a:stretch>
            <a:fillRect/>
          </a:stretch>
        </p:blipFill>
        <p:spPr>
          <a:xfrm rot="-4628660">
            <a:off x="1011588" y="729993"/>
            <a:ext cx="417669" cy="432663"/>
          </a:xfrm>
          <a:prstGeom prst="rect">
            <a:avLst/>
          </a:prstGeom>
          <a:noFill/>
          <a:ln>
            <a:noFill/>
          </a:ln>
        </p:spPr>
      </p:pic>
      <p:pic>
        <p:nvPicPr>
          <p:cNvPr id="1185" name="Google Shape;1185;p101"/>
          <p:cNvPicPr preferRelativeResize="0"/>
          <p:nvPr/>
        </p:nvPicPr>
        <p:blipFill>
          <a:blip r:embed="rId4">
            <a:alphaModFix/>
          </a:blip>
          <a:stretch>
            <a:fillRect/>
          </a:stretch>
        </p:blipFill>
        <p:spPr>
          <a:xfrm>
            <a:off x="7319749" y="3658487"/>
            <a:ext cx="370548" cy="396251"/>
          </a:xfrm>
          <a:prstGeom prst="rect">
            <a:avLst/>
          </a:prstGeom>
          <a:noFill/>
          <a:ln>
            <a:noFill/>
          </a:ln>
        </p:spPr>
      </p:pic>
      <p:pic>
        <p:nvPicPr>
          <p:cNvPr id="1186" name="Google Shape;1186;p101"/>
          <p:cNvPicPr preferRelativeResize="0"/>
          <p:nvPr/>
        </p:nvPicPr>
        <p:blipFill>
          <a:blip r:embed="rId5">
            <a:alphaModFix/>
          </a:blip>
          <a:stretch>
            <a:fillRect/>
          </a:stretch>
        </p:blipFill>
        <p:spPr>
          <a:xfrm rot="5400000">
            <a:off x="6967408" y="626079"/>
            <a:ext cx="1075231" cy="1013118"/>
          </a:xfrm>
          <a:prstGeom prst="rect">
            <a:avLst/>
          </a:prstGeom>
          <a:noFill/>
          <a:ln>
            <a:noFill/>
          </a:ln>
        </p:spPr>
      </p:pic>
      <p:sp>
        <p:nvSpPr>
          <p:cNvPr id="1187" name="Google Shape;1187;p101"/>
          <p:cNvSpPr/>
          <p:nvPr/>
        </p:nvSpPr>
        <p:spPr>
          <a:xfrm>
            <a:off x="274325" y="0"/>
            <a:ext cx="767700" cy="7677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2100">
                <a:solidFill>
                  <a:schemeClr val="lt1"/>
                </a:solidFill>
                <a:highlight>
                  <a:schemeClr val="dk1"/>
                </a:highlight>
                <a:latin typeface="Russo One"/>
                <a:ea typeface="Russo One"/>
                <a:cs typeface="Russo One"/>
                <a:sym typeface="Russo One"/>
              </a:rPr>
              <a:t>02</a:t>
            </a:r>
            <a:endParaRPr sz="2100">
              <a:solidFill>
                <a:schemeClr val="lt1"/>
              </a:solidFill>
              <a:highlight>
                <a:schemeClr val="dk1"/>
              </a:highlight>
              <a:latin typeface="Russo One"/>
              <a:ea typeface="Russo One"/>
              <a:cs typeface="Russo One"/>
              <a:sym typeface="Russo One"/>
            </a:endParaRPr>
          </a:p>
        </p:txBody>
      </p:sp>
      <p:sp>
        <p:nvSpPr>
          <p:cNvPr id="1188" name="Google Shape;1188;p101"/>
          <p:cNvSpPr txBox="1"/>
          <p:nvPr/>
        </p:nvSpPr>
        <p:spPr>
          <a:xfrm>
            <a:off x="1231850" y="168300"/>
            <a:ext cx="77964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600">
                <a:solidFill>
                  <a:schemeClr val="dk1"/>
                </a:solidFill>
                <a:latin typeface="Sofia Sans"/>
                <a:ea typeface="Sofia Sans"/>
                <a:cs typeface="Sofia Sans"/>
                <a:sym typeface="Sofia Sans"/>
              </a:rPr>
              <a:t>Teoria da amostragem / Dimensões da amostragem</a:t>
            </a:r>
            <a:endParaRPr b="1" sz="1600">
              <a:solidFill>
                <a:schemeClr val="dk1"/>
              </a:solidFill>
              <a:latin typeface="Sofia Sans"/>
              <a:ea typeface="Sofia Sans"/>
              <a:cs typeface="Sofia Sans"/>
              <a:sym typeface="Sofia Sans"/>
            </a:endParaRPr>
          </a:p>
        </p:txBody>
      </p:sp>
      <p:sp>
        <p:nvSpPr>
          <p:cNvPr id="1189" name="Google Shape;1189;p101"/>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1" name="Shape 291"/>
        <p:cNvGrpSpPr/>
        <p:nvPr/>
      </p:nvGrpSpPr>
      <p:grpSpPr>
        <a:xfrm>
          <a:off x="0" y="0"/>
          <a:ext cx="0" cy="0"/>
          <a:chOff x="0" y="0"/>
          <a:chExt cx="0" cy="0"/>
        </a:xfrm>
      </p:grpSpPr>
      <p:pic>
        <p:nvPicPr>
          <p:cNvPr id="292" name="Google Shape;292;p30"/>
          <p:cNvPicPr preferRelativeResize="0"/>
          <p:nvPr/>
        </p:nvPicPr>
        <p:blipFill>
          <a:blip r:embed="rId3">
            <a:alphaModFix/>
          </a:blip>
          <a:stretch>
            <a:fillRect/>
          </a:stretch>
        </p:blipFill>
        <p:spPr>
          <a:xfrm rot="-308458">
            <a:off x="6321027" y="3341223"/>
            <a:ext cx="2949851" cy="1966576"/>
          </a:xfrm>
          <a:prstGeom prst="rect">
            <a:avLst/>
          </a:prstGeom>
          <a:noFill/>
          <a:ln>
            <a:noFill/>
          </a:ln>
        </p:spPr>
      </p:pic>
      <p:sp>
        <p:nvSpPr>
          <p:cNvPr id="293" name="Google Shape;293;p30"/>
          <p:cNvSpPr txBox="1"/>
          <p:nvPr>
            <p:ph type="title"/>
          </p:nvPr>
        </p:nvSpPr>
        <p:spPr>
          <a:xfrm>
            <a:off x="2066625" y="1134325"/>
            <a:ext cx="5011200" cy="7677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t>Teste de sabor</a:t>
            </a:r>
            <a:endParaRPr/>
          </a:p>
        </p:txBody>
      </p:sp>
      <p:sp>
        <p:nvSpPr>
          <p:cNvPr id="294" name="Google Shape;294;p30"/>
          <p:cNvSpPr txBox="1"/>
          <p:nvPr>
            <p:ph idx="1" type="subTitle"/>
          </p:nvPr>
        </p:nvSpPr>
        <p:spPr>
          <a:xfrm>
            <a:off x="863475" y="1902025"/>
            <a:ext cx="7417500" cy="1311000"/>
          </a:xfrm>
          <a:prstGeom prst="rect">
            <a:avLst/>
          </a:prstGeom>
        </p:spPr>
        <p:txBody>
          <a:bodyPr anchorCtr="0" anchor="t" bIns="91425" lIns="91425" spcFirstLastPara="1" rIns="91425" wrap="square" tIns="91425">
            <a:noAutofit/>
          </a:bodyPr>
          <a:lstStyle/>
          <a:p>
            <a:pPr indent="-355600" lvl="0" marL="457200" rtl="0" algn="just">
              <a:spcBef>
                <a:spcPts val="0"/>
              </a:spcBef>
              <a:spcAft>
                <a:spcPts val="0"/>
              </a:spcAft>
              <a:buSzPts val="2000"/>
              <a:buChar char="●"/>
            </a:pPr>
            <a:r>
              <a:rPr lang="en" sz="1800"/>
              <a:t>Mas, existem </a:t>
            </a:r>
            <a:r>
              <a:rPr lang="en" sz="1800"/>
              <a:t>dois </a:t>
            </a:r>
            <a:r>
              <a:rPr lang="en" sz="1800"/>
              <a:t>problemas: os provadores estão consumindo todos os chicletes e o plano dentário deles está custando uma fortuna para a empresa.</a:t>
            </a:r>
            <a:endParaRPr sz="1800"/>
          </a:p>
        </p:txBody>
      </p:sp>
      <p:pic>
        <p:nvPicPr>
          <p:cNvPr id="295" name="Google Shape;295;p30"/>
          <p:cNvPicPr preferRelativeResize="0"/>
          <p:nvPr/>
        </p:nvPicPr>
        <p:blipFill>
          <a:blip r:embed="rId4">
            <a:alphaModFix/>
          </a:blip>
          <a:stretch>
            <a:fillRect/>
          </a:stretch>
        </p:blipFill>
        <p:spPr>
          <a:xfrm rot="4609895">
            <a:off x="462388" y="3879962"/>
            <a:ext cx="1835175" cy="1841624"/>
          </a:xfrm>
          <a:prstGeom prst="rect">
            <a:avLst/>
          </a:prstGeom>
          <a:noFill/>
          <a:ln>
            <a:noFill/>
          </a:ln>
        </p:spPr>
      </p:pic>
      <p:sp>
        <p:nvSpPr>
          <p:cNvPr id="296" name="Google Shape;296;p30"/>
          <p:cNvSpPr/>
          <p:nvPr/>
        </p:nvSpPr>
        <p:spPr>
          <a:xfrm>
            <a:off x="274325" y="0"/>
            <a:ext cx="767700" cy="7677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2100">
                <a:solidFill>
                  <a:schemeClr val="lt1"/>
                </a:solidFill>
                <a:highlight>
                  <a:schemeClr val="dk1"/>
                </a:highlight>
                <a:latin typeface="Russo One"/>
                <a:ea typeface="Russo One"/>
                <a:cs typeface="Russo One"/>
                <a:sym typeface="Russo One"/>
              </a:rPr>
              <a:t>01</a:t>
            </a:r>
            <a:endParaRPr sz="2100">
              <a:solidFill>
                <a:schemeClr val="lt1"/>
              </a:solidFill>
              <a:highlight>
                <a:schemeClr val="dk1"/>
              </a:highlight>
              <a:latin typeface="Russo One"/>
              <a:ea typeface="Russo One"/>
              <a:cs typeface="Russo One"/>
              <a:sym typeface="Russo One"/>
            </a:endParaRPr>
          </a:p>
        </p:txBody>
      </p:sp>
      <p:sp>
        <p:nvSpPr>
          <p:cNvPr id="297" name="Google Shape;297;p30"/>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298" name="Google Shape;298;p30"/>
          <p:cNvSpPr txBox="1"/>
          <p:nvPr/>
        </p:nvSpPr>
        <p:spPr>
          <a:xfrm>
            <a:off x="1245275" y="153000"/>
            <a:ext cx="77964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800">
                <a:solidFill>
                  <a:schemeClr val="dk1"/>
                </a:solidFill>
                <a:latin typeface="Sofia Sans"/>
                <a:ea typeface="Sofia Sans"/>
                <a:cs typeface="Sofia Sans"/>
                <a:sym typeface="Sofia Sans"/>
              </a:rPr>
              <a:t>O teste de sabor da D&amp;D</a:t>
            </a:r>
            <a:endParaRPr b="1" sz="1800">
              <a:solidFill>
                <a:schemeClr val="dk1"/>
              </a:solidFill>
              <a:latin typeface="Sofia Sans"/>
              <a:ea typeface="Sofia Sans"/>
              <a:cs typeface="Sofia Sans"/>
              <a:sym typeface="Sofia Sans"/>
            </a:endParaRPr>
          </a:p>
        </p:txBody>
      </p:sp>
    </p:spTree>
  </p:cSld>
  <p:clrMapOvr>
    <a:masterClrMapping/>
  </p:clrMapOvr>
</p:sld>
</file>

<file path=ppt/slides/slide8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3" name="Shape 1193"/>
        <p:cNvGrpSpPr/>
        <p:nvPr/>
      </p:nvGrpSpPr>
      <p:grpSpPr>
        <a:xfrm>
          <a:off x="0" y="0"/>
          <a:ext cx="0" cy="0"/>
          <a:chOff x="0" y="0"/>
          <a:chExt cx="0" cy="0"/>
        </a:xfrm>
      </p:grpSpPr>
      <p:sp>
        <p:nvSpPr>
          <p:cNvPr id="1194" name="Google Shape;1194;p102"/>
          <p:cNvSpPr txBox="1"/>
          <p:nvPr>
            <p:ph type="title"/>
          </p:nvPr>
        </p:nvSpPr>
        <p:spPr>
          <a:xfrm>
            <a:off x="976800" y="1826700"/>
            <a:ext cx="7190400" cy="5727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Procedimento</a:t>
            </a:r>
            <a:endParaRPr/>
          </a:p>
        </p:txBody>
      </p:sp>
      <p:sp>
        <p:nvSpPr>
          <p:cNvPr id="1195" name="Google Shape;1195;p102"/>
          <p:cNvSpPr txBox="1"/>
          <p:nvPr>
            <p:ph idx="1" type="subTitle"/>
          </p:nvPr>
        </p:nvSpPr>
        <p:spPr>
          <a:xfrm>
            <a:off x="976800" y="2408100"/>
            <a:ext cx="7190400" cy="1956300"/>
          </a:xfrm>
          <a:prstGeom prst="rect">
            <a:avLst/>
          </a:prstGeom>
        </p:spPr>
        <p:txBody>
          <a:bodyPr anchorCtr="0" anchor="t" bIns="91425" lIns="91425" spcFirstLastPara="1" rIns="91425" wrap="square" tIns="91425">
            <a:noAutofit/>
          </a:bodyPr>
          <a:lstStyle/>
          <a:p>
            <a:pPr indent="-342900" lvl="0" marL="457200" rtl="0" algn="just">
              <a:spcBef>
                <a:spcPts val="0"/>
              </a:spcBef>
              <a:spcAft>
                <a:spcPts val="0"/>
              </a:spcAft>
              <a:buSzPts val="1800"/>
              <a:buAutoNum type="arabicPeriod"/>
            </a:pPr>
            <a:r>
              <a:rPr lang="en" sz="1800"/>
              <a:t>Analise o questionário, ou roteiro da entrevista e escolha uma variável que julgue mais importante para o estudo. Se possível, escolha mais do que uma;</a:t>
            </a:r>
            <a:endParaRPr sz="1800"/>
          </a:p>
          <a:p>
            <a:pPr indent="-342900" lvl="0" marL="457200" rtl="0" algn="just">
              <a:spcBef>
                <a:spcPts val="0"/>
              </a:spcBef>
              <a:spcAft>
                <a:spcPts val="0"/>
              </a:spcAft>
              <a:buSzPts val="1800"/>
              <a:buAutoNum type="arabicPeriod"/>
            </a:pPr>
            <a:r>
              <a:rPr lang="en" sz="1800"/>
              <a:t>Verifique o nível de mensuração da variável: se nominal, ordinal ou intervalar;</a:t>
            </a:r>
            <a:endParaRPr sz="1800"/>
          </a:p>
          <a:p>
            <a:pPr indent="-342900" lvl="0" marL="457200" rtl="0" algn="just">
              <a:spcBef>
                <a:spcPts val="0"/>
              </a:spcBef>
              <a:spcAft>
                <a:spcPts val="0"/>
              </a:spcAft>
              <a:buSzPts val="1800"/>
              <a:buAutoNum type="arabicPeriod"/>
            </a:pPr>
            <a:r>
              <a:rPr lang="en" sz="1800"/>
              <a:t>Considere o tamanho da população: infinita ou finita.</a:t>
            </a:r>
            <a:endParaRPr sz="1800"/>
          </a:p>
        </p:txBody>
      </p:sp>
      <p:cxnSp>
        <p:nvCxnSpPr>
          <p:cNvPr id="1196" name="Google Shape;1196;p102"/>
          <p:cNvCxnSpPr>
            <a:stCxn id="1194" idx="2"/>
            <a:endCxn id="1195" idx="0"/>
          </p:cNvCxnSpPr>
          <p:nvPr/>
        </p:nvCxnSpPr>
        <p:spPr>
          <a:xfrm>
            <a:off x="4572000" y="2399400"/>
            <a:ext cx="0" cy="8700"/>
          </a:xfrm>
          <a:prstGeom prst="straightConnector1">
            <a:avLst/>
          </a:prstGeom>
          <a:noFill/>
          <a:ln cap="flat" cmpd="sng" w="9525">
            <a:solidFill>
              <a:schemeClr val="dk1"/>
            </a:solidFill>
            <a:prstDash val="solid"/>
            <a:round/>
            <a:headEnd len="med" w="med" type="none"/>
            <a:tailEnd len="med" w="med" type="none"/>
          </a:ln>
        </p:spPr>
      </p:cxnSp>
      <p:cxnSp>
        <p:nvCxnSpPr>
          <p:cNvPr id="1197" name="Google Shape;1197;p102"/>
          <p:cNvCxnSpPr>
            <a:stCxn id="1198" idx="2"/>
            <a:endCxn id="1199" idx="0"/>
          </p:cNvCxnSpPr>
          <p:nvPr/>
        </p:nvCxnSpPr>
        <p:spPr>
          <a:xfrm>
            <a:off x="6510444" y="2423775"/>
            <a:ext cx="0" cy="0"/>
          </a:xfrm>
          <a:prstGeom prst="straightConnector1">
            <a:avLst/>
          </a:prstGeom>
          <a:noFill/>
          <a:ln cap="flat" cmpd="sng" w="9525">
            <a:solidFill>
              <a:schemeClr val="dk1"/>
            </a:solidFill>
            <a:prstDash val="solid"/>
            <a:round/>
            <a:headEnd len="med" w="med" type="none"/>
            <a:tailEnd len="med" w="med" type="none"/>
          </a:ln>
        </p:spPr>
      </p:cxnSp>
      <p:sp>
        <p:nvSpPr>
          <p:cNvPr id="1200" name="Google Shape;1200;p102"/>
          <p:cNvSpPr txBox="1"/>
          <p:nvPr>
            <p:ph idx="4" type="title"/>
          </p:nvPr>
        </p:nvSpPr>
        <p:spPr>
          <a:xfrm>
            <a:off x="234300" y="1059000"/>
            <a:ext cx="8675400" cy="767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Dimensionamento da amostragem</a:t>
            </a:r>
            <a:endParaRPr/>
          </a:p>
        </p:txBody>
      </p:sp>
      <p:sp>
        <p:nvSpPr>
          <p:cNvPr id="1201" name="Google Shape;1201;p102"/>
          <p:cNvSpPr/>
          <p:nvPr/>
        </p:nvSpPr>
        <p:spPr>
          <a:xfrm>
            <a:off x="274325" y="0"/>
            <a:ext cx="767700" cy="7677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2100">
                <a:solidFill>
                  <a:schemeClr val="lt1"/>
                </a:solidFill>
                <a:highlight>
                  <a:schemeClr val="dk1"/>
                </a:highlight>
                <a:latin typeface="Russo One"/>
                <a:ea typeface="Russo One"/>
                <a:cs typeface="Russo One"/>
                <a:sym typeface="Russo One"/>
              </a:rPr>
              <a:t>02</a:t>
            </a:r>
            <a:endParaRPr sz="2100">
              <a:solidFill>
                <a:schemeClr val="lt1"/>
              </a:solidFill>
              <a:highlight>
                <a:schemeClr val="dk1"/>
              </a:highlight>
              <a:latin typeface="Russo One"/>
              <a:ea typeface="Russo One"/>
              <a:cs typeface="Russo One"/>
              <a:sym typeface="Russo One"/>
            </a:endParaRPr>
          </a:p>
        </p:txBody>
      </p:sp>
      <p:sp>
        <p:nvSpPr>
          <p:cNvPr id="1202" name="Google Shape;1202;p102"/>
          <p:cNvSpPr txBox="1"/>
          <p:nvPr/>
        </p:nvSpPr>
        <p:spPr>
          <a:xfrm>
            <a:off x="1231850" y="168300"/>
            <a:ext cx="77964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600">
                <a:solidFill>
                  <a:schemeClr val="dk1"/>
                </a:solidFill>
                <a:latin typeface="Sofia Sans"/>
                <a:ea typeface="Sofia Sans"/>
                <a:cs typeface="Sofia Sans"/>
                <a:sym typeface="Sofia Sans"/>
              </a:rPr>
              <a:t>Teoria da amostragem / Dimensões da amostragem</a:t>
            </a:r>
            <a:endParaRPr b="1" sz="1600">
              <a:solidFill>
                <a:schemeClr val="dk1"/>
              </a:solidFill>
              <a:latin typeface="Sofia Sans"/>
              <a:ea typeface="Sofia Sans"/>
              <a:cs typeface="Sofia Sans"/>
              <a:sym typeface="Sofia Sans"/>
            </a:endParaRPr>
          </a:p>
        </p:txBody>
      </p:sp>
      <p:sp>
        <p:nvSpPr>
          <p:cNvPr id="1203" name="Google Shape;1203;p102"/>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8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7" name="Shape 1207"/>
        <p:cNvGrpSpPr/>
        <p:nvPr/>
      </p:nvGrpSpPr>
      <p:grpSpPr>
        <a:xfrm>
          <a:off x="0" y="0"/>
          <a:ext cx="0" cy="0"/>
          <a:chOff x="0" y="0"/>
          <a:chExt cx="0" cy="0"/>
        </a:xfrm>
      </p:grpSpPr>
      <p:sp>
        <p:nvSpPr>
          <p:cNvPr id="1208" name="Google Shape;1208;p103"/>
          <p:cNvSpPr/>
          <p:nvPr/>
        </p:nvSpPr>
        <p:spPr>
          <a:xfrm>
            <a:off x="2287500" y="3962400"/>
            <a:ext cx="1326600" cy="11370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Sofia Sans"/>
              <a:ea typeface="Sofia Sans"/>
              <a:cs typeface="Sofia Sans"/>
              <a:sym typeface="Sofia Sans"/>
            </a:endParaRPr>
          </a:p>
        </p:txBody>
      </p:sp>
      <p:sp>
        <p:nvSpPr>
          <p:cNvPr id="1209" name="Google Shape;1209;p103"/>
          <p:cNvSpPr txBox="1"/>
          <p:nvPr>
            <p:ph type="title"/>
          </p:nvPr>
        </p:nvSpPr>
        <p:spPr>
          <a:xfrm>
            <a:off x="234300" y="982800"/>
            <a:ext cx="8675400" cy="7677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sz="3800"/>
              <a:t>Dimensionamento da amostragem</a:t>
            </a:r>
            <a:endParaRPr sz="3800"/>
          </a:p>
        </p:txBody>
      </p:sp>
      <p:sp>
        <p:nvSpPr>
          <p:cNvPr id="1210" name="Google Shape;1210;p103"/>
          <p:cNvSpPr txBox="1"/>
          <p:nvPr>
            <p:ph idx="1" type="subTitle"/>
          </p:nvPr>
        </p:nvSpPr>
        <p:spPr>
          <a:xfrm>
            <a:off x="863475" y="1750500"/>
            <a:ext cx="7417500" cy="2899800"/>
          </a:xfrm>
          <a:prstGeom prst="rect">
            <a:avLst/>
          </a:prstGeom>
        </p:spPr>
        <p:txBody>
          <a:bodyPr anchorCtr="0" anchor="t" bIns="91425" lIns="91425" spcFirstLastPara="1" rIns="91425" wrap="square" tIns="91425">
            <a:noAutofit/>
          </a:bodyPr>
          <a:lstStyle/>
          <a:p>
            <a:pPr indent="-349250" lvl="0" marL="457200" rtl="0" algn="just">
              <a:spcBef>
                <a:spcPts val="0"/>
              </a:spcBef>
              <a:spcAft>
                <a:spcPts val="0"/>
              </a:spcAft>
              <a:buSzPts val="1900"/>
              <a:buChar char="●"/>
            </a:pPr>
            <a:r>
              <a:rPr lang="en" sz="1700"/>
              <a:t>Se a variável escolhida for intervalar e a população considerada infinita, você poderá determinar o tamanho da amostra pela fórmula:</a:t>
            </a:r>
            <a:endParaRPr sz="1700"/>
          </a:p>
          <a:p>
            <a:pPr indent="0" lvl="0" marL="0" rtl="0" algn="just">
              <a:spcBef>
                <a:spcPts val="0"/>
              </a:spcBef>
              <a:spcAft>
                <a:spcPts val="0"/>
              </a:spcAft>
              <a:buNone/>
            </a:pPr>
            <a:r>
              <a:t/>
            </a:r>
            <a:endParaRPr sz="1700"/>
          </a:p>
          <a:p>
            <a:pPr indent="0" lvl="0" marL="0" rtl="0" algn="just">
              <a:lnSpc>
                <a:spcPct val="115000"/>
              </a:lnSpc>
              <a:spcBef>
                <a:spcPts val="0"/>
              </a:spcBef>
              <a:spcAft>
                <a:spcPts val="0"/>
              </a:spcAft>
              <a:buNone/>
            </a:pPr>
            <a:r>
              <a:t/>
            </a:r>
            <a:endParaRPr sz="1700"/>
          </a:p>
          <a:p>
            <a:pPr indent="0" lvl="0" marL="0" rtl="0" algn="just">
              <a:spcBef>
                <a:spcPts val="0"/>
              </a:spcBef>
              <a:spcAft>
                <a:spcPts val="0"/>
              </a:spcAft>
              <a:buNone/>
            </a:pPr>
            <a:r>
              <a:t/>
            </a:r>
            <a:endParaRPr sz="1700"/>
          </a:p>
          <a:p>
            <a:pPr indent="0" lvl="0" marL="0" rtl="0" algn="just">
              <a:spcBef>
                <a:spcPts val="0"/>
              </a:spcBef>
              <a:spcAft>
                <a:spcPts val="0"/>
              </a:spcAft>
              <a:buNone/>
            </a:pPr>
            <a:r>
              <a:t/>
            </a:r>
            <a:endParaRPr sz="1700"/>
          </a:p>
          <a:p>
            <a:pPr indent="-349250" lvl="0" marL="457200" rtl="0" algn="just">
              <a:spcBef>
                <a:spcPts val="0"/>
              </a:spcBef>
              <a:spcAft>
                <a:spcPts val="0"/>
              </a:spcAft>
              <a:buSzPts val="1900"/>
              <a:buChar char="●"/>
            </a:pPr>
            <a:r>
              <a:rPr lang="en" sz="1700"/>
              <a:t>Onde:</a:t>
            </a:r>
            <a:endParaRPr sz="1700"/>
          </a:p>
          <a:p>
            <a:pPr indent="-336550" lvl="1" marL="914400" rtl="0" algn="just">
              <a:spcBef>
                <a:spcPts val="0"/>
              </a:spcBef>
              <a:spcAft>
                <a:spcPts val="0"/>
              </a:spcAft>
              <a:buSzPts val="1700"/>
              <a:buChar char="○"/>
            </a:pPr>
            <a:r>
              <a:rPr lang="en" sz="1700"/>
              <a:t>Z - abscissa da curva normal padrão, fixado um nível de confiança</a:t>
            </a:r>
            <a:endParaRPr sz="1700"/>
          </a:p>
          <a:p>
            <a:pPr indent="-336550" lvl="1" marL="914400" rtl="0" algn="just">
              <a:spcBef>
                <a:spcPts val="0"/>
              </a:spcBef>
              <a:spcAft>
                <a:spcPts val="0"/>
              </a:spcAft>
              <a:buSzPts val="1700"/>
              <a:buChar char="○"/>
            </a:pPr>
            <a:r>
              <a:rPr lang="en" sz="1700"/>
              <a:t>σ</a:t>
            </a:r>
            <a:r>
              <a:rPr lang="en" sz="1700"/>
              <a:t> - desvio padrão da população, expresso na unidade variável</a:t>
            </a:r>
            <a:endParaRPr sz="1700"/>
          </a:p>
          <a:p>
            <a:pPr indent="-336550" lvl="1" marL="914400" rtl="0" algn="just">
              <a:spcBef>
                <a:spcPts val="0"/>
              </a:spcBef>
              <a:spcAft>
                <a:spcPts val="0"/>
              </a:spcAft>
              <a:buSzPts val="1700"/>
              <a:buChar char="○"/>
            </a:pPr>
            <a:r>
              <a:rPr lang="en" sz="1700"/>
              <a:t>d - erro amostral</a:t>
            </a:r>
            <a:endParaRPr sz="1700"/>
          </a:p>
        </p:txBody>
      </p:sp>
      <p:sp>
        <p:nvSpPr>
          <p:cNvPr id="1211" name="Google Shape;1211;p103"/>
          <p:cNvSpPr/>
          <p:nvPr/>
        </p:nvSpPr>
        <p:spPr>
          <a:xfrm>
            <a:off x="274325" y="0"/>
            <a:ext cx="767700" cy="7677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2100">
                <a:solidFill>
                  <a:schemeClr val="lt1"/>
                </a:solidFill>
                <a:highlight>
                  <a:schemeClr val="dk1"/>
                </a:highlight>
                <a:latin typeface="Russo One"/>
                <a:ea typeface="Russo One"/>
                <a:cs typeface="Russo One"/>
                <a:sym typeface="Russo One"/>
              </a:rPr>
              <a:t>02</a:t>
            </a:r>
            <a:endParaRPr sz="2100">
              <a:solidFill>
                <a:schemeClr val="lt1"/>
              </a:solidFill>
              <a:highlight>
                <a:schemeClr val="dk1"/>
              </a:highlight>
              <a:latin typeface="Russo One"/>
              <a:ea typeface="Russo One"/>
              <a:cs typeface="Russo One"/>
              <a:sym typeface="Russo One"/>
            </a:endParaRPr>
          </a:p>
        </p:txBody>
      </p:sp>
      <p:sp>
        <p:nvSpPr>
          <p:cNvPr id="1212" name="Google Shape;1212;p103"/>
          <p:cNvSpPr txBox="1"/>
          <p:nvPr/>
        </p:nvSpPr>
        <p:spPr>
          <a:xfrm>
            <a:off x="1231850" y="168300"/>
            <a:ext cx="77964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600">
                <a:solidFill>
                  <a:schemeClr val="dk1"/>
                </a:solidFill>
                <a:latin typeface="Sofia Sans"/>
                <a:ea typeface="Sofia Sans"/>
                <a:cs typeface="Sofia Sans"/>
                <a:sym typeface="Sofia Sans"/>
              </a:rPr>
              <a:t>Teoria da amostragem / Dimensões da amostragem</a:t>
            </a:r>
            <a:endParaRPr b="1" sz="1600">
              <a:solidFill>
                <a:schemeClr val="dk1"/>
              </a:solidFill>
              <a:latin typeface="Sofia Sans"/>
              <a:ea typeface="Sofia Sans"/>
              <a:cs typeface="Sofia Sans"/>
              <a:sym typeface="Sofia Sans"/>
            </a:endParaRPr>
          </a:p>
        </p:txBody>
      </p:sp>
      <p:pic>
        <p:nvPicPr>
          <p:cNvPr id="1213" name="Google Shape;1213;p103"/>
          <p:cNvPicPr preferRelativeResize="0"/>
          <p:nvPr/>
        </p:nvPicPr>
        <p:blipFill>
          <a:blip r:embed="rId3">
            <a:alphaModFix/>
          </a:blip>
          <a:stretch>
            <a:fillRect/>
          </a:stretch>
        </p:blipFill>
        <p:spPr>
          <a:xfrm>
            <a:off x="3683297" y="2647276"/>
            <a:ext cx="1777865" cy="767700"/>
          </a:xfrm>
          <a:prstGeom prst="rect">
            <a:avLst/>
          </a:prstGeom>
          <a:noFill/>
          <a:ln>
            <a:noFill/>
          </a:ln>
        </p:spPr>
      </p:pic>
      <p:sp>
        <p:nvSpPr>
          <p:cNvPr id="1214" name="Google Shape;1214;p103"/>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8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8" name="Shape 1218"/>
        <p:cNvGrpSpPr/>
        <p:nvPr/>
      </p:nvGrpSpPr>
      <p:grpSpPr>
        <a:xfrm>
          <a:off x="0" y="0"/>
          <a:ext cx="0" cy="0"/>
          <a:chOff x="0" y="0"/>
          <a:chExt cx="0" cy="0"/>
        </a:xfrm>
      </p:grpSpPr>
      <p:sp>
        <p:nvSpPr>
          <p:cNvPr id="1219" name="Google Shape;1219;p104"/>
          <p:cNvSpPr txBox="1"/>
          <p:nvPr>
            <p:ph type="title"/>
          </p:nvPr>
        </p:nvSpPr>
        <p:spPr>
          <a:xfrm>
            <a:off x="976800" y="1826700"/>
            <a:ext cx="7190400" cy="5727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Exemplo</a:t>
            </a:r>
            <a:endParaRPr/>
          </a:p>
        </p:txBody>
      </p:sp>
      <p:sp>
        <p:nvSpPr>
          <p:cNvPr id="1220" name="Google Shape;1220;p104"/>
          <p:cNvSpPr txBox="1"/>
          <p:nvPr>
            <p:ph idx="1" type="subTitle"/>
          </p:nvPr>
        </p:nvSpPr>
        <p:spPr>
          <a:xfrm>
            <a:off x="976800" y="2408100"/>
            <a:ext cx="7190400" cy="1956300"/>
          </a:xfrm>
          <a:prstGeom prst="rect">
            <a:avLst/>
          </a:prstGeom>
        </p:spPr>
        <p:txBody>
          <a:bodyPr anchorCtr="0" anchor="t" bIns="91425" lIns="91425" spcFirstLastPara="1" rIns="91425" wrap="square" tIns="91425">
            <a:noAutofit/>
          </a:bodyPr>
          <a:lstStyle/>
          <a:p>
            <a:pPr indent="-342900" lvl="0" marL="457200" rtl="0" algn="just">
              <a:spcBef>
                <a:spcPts val="0"/>
              </a:spcBef>
              <a:spcAft>
                <a:spcPts val="0"/>
              </a:spcAft>
              <a:buSzPts val="1800"/>
              <a:buChar char="●"/>
            </a:pPr>
            <a:r>
              <a:rPr i="1" lang="en" sz="1800"/>
              <a:t>Suponha que a variável escolhida num estudo seja o peso de certa peça e que a população é infinita. Pelas especificações do produto, o desvio-padrão (dispersão em torno da média) é de 10 kg. Logo, admitindo-se um nível de confiança de 95.5% e um erro amostral de 1,5 kg, tem-se…</a:t>
            </a:r>
            <a:endParaRPr i="1" sz="1800"/>
          </a:p>
        </p:txBody>
      </p:sp>
      <p:cxnSp>
        <p:nvCxnSpPr>
          <p:cNvPr id="1221" name="Google Shape;1221;p104"/>
          <p:cNvCxnSpPr>
            <a:stCxn id="1219" idx="2"/>
            <a:endCxn id="1220" idx="0"/>
          </p:cNvCxnSpPr>
          <p:nvPr/>
        </p:nvCxnSpPr>
        <p:spPr>
          <a:xfrm>
            <a:off x="4572000" y="2399400"/>
            <a:ext cx="0" cy="8700"/>
          </a:xfrm>
          <a:prstGeom prst="straightConnector1">
            <a:avLst/>
          </a:prstGeom>
          <a:noFill/>
          <a:ln cap="flat" cmpd="sng" w="9525">
            <a:solidFill>
              <a:schemeClr val="dk1"/>
            </a:solidFill>
            <a:prstDash val="solid"/>
            <a:round/>
            <a:headEnd len="med" w="med" type="none"/>
            <a:tailEnd len="med" w="med" type="none"/>
          </a:ln>
        </p:spPr>
      </p:cxnSp>
      <p:cxnSp>
        <p:nvCxnSpPr>
          <p:cNvPr id="1222" name="Google Shape;1222;p104"/>
          <p:cNvCxnSpPr>
            <a:stCxn id="1223" idx="2"/>
            <a:endCxn id="1224" idx="0"/>
          </p:cNvCxnSpPr>
          <p:nvPr/>
        </p:nvCxnSpPr>
        <p:spPr>
          <a:xfrm>
            <a:off x="6510444" y="2423775"/>
            <a:ext cx="0" cy="0"/>
          </a:xfrm>
          <a:prstGeom prst="straightConnector1">
            <a:avLst/>
          </a:prstGeom>
          <a:noFill/>
          <a:ln cap="flat" cmpd="sng" w="9525">
            <a:solidFill>
              <a:schemeClr val="dk1"/>
            </a:solidFill>
            <a:prstDash val="solid"/>
            <a:round/>
            <a:headEnd len="med" w="med" type="none"/>
            <a:tailEnd len="med" w="med" type="none"/>
          </a:ln>
        </p:spPr>
      </p:cxnSp>
      <p:sp>
        <p:nvSpPr>
          <p:cNvPr id="1225" name="Google Shape;1225;p104"/>
          <p:cNvSpPr txBox="1"/>
          <p:nvPr>
            <p:ph idx="4" type="title"/>
          </p:nvPr>
        </p:nvSpPr>
        <p:spPr>
          <a:xfrm>
            <a:off x="234300" y="1059000"/>
            <a:ext cx="8675400" cy="767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Dimensionamento da amostragem</a:t>
            </a:r>
            <a:endParaRPr/>
          </a:p>
        </p:txBody>
      </p:sp>
      <p:sp>
        <p:nvSpPr>
          <p:cNvPr id="1226" name="Google Shape;1226;p104"/>
          <p:cNvSpPr/>
          <p:nvPr/>
        </p:nvSpPr>
        <p:spPr>
          <a:xfrm>
            <a:off x="274325" y="0"/>
            <a:ext cx="767700" cy="7677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2100">
                <a:solidFill>
                  <a:schemeClr val="lt1"/>
                </a:solidFill>
                <a:highlight>
                  <a:schemeClr val="dk1"/>
                </a:highlight>
                <a:latin typeface="Russo One"/>
                <a:ea typeface="Russo One"/>
                <a:cs typeface="Russo One"/>
                <a:sym typeface="Russo One"/>
              </a:rPr>
              <a:t>02</a:t>
            </a:r>
            <a:endParaRPr sz="2100">
              <a:solidFill>
                <a:schemeClr val="lt1"/>
              </a:solidFill>
              <a:highlight>
                <a:schemeClr val="dk1"/>
              </a:highlight>
              <a:latin typeface="Russo One"/>
              <a:ea typeface="Russo One"/>
              <a:cs typeface="Russo One"/>
              <a:sym typeface="Russo One"/>
            </a:endParaRPr>
          </a:p>
        </p:txBody>
      </p:sp>
      <p:sp>
        <p:nvSpPr>
          <p:cNvPr id="1227" name="Google Shape;1227;p104"/>
          <p:cNvSpPr txBox="1"/>
          <p:nvPr/>
        </p:nvSpPr>
        <p:spPr>
          <a:xfrm>
            <a:off x="1231850" y="168300"/>
            <a:ext cx="77964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600">
                <a:solidFill>
                  <a:schemeClr val="dk1"/>
                </a:solidFill>
                <a:latin typeface="Sofia Sans"/>
                <a:ea typeface="Sofia Sans"/>
                <a:cs typeface="Sofia Sans"/>
                <a:sym typeface="Sofia Sans"/>
              </a:rPr>
              <a:t>Teoria da amostragem / Dimensões da amostragem</a:t>
            </a:r>
            <a:endParaRPr b="1" sz="1600">
              <a:solidFill>
                <a:schemeClr val="dk1"/>
              </a:solidFill>
              <a:latin typeface="Sofia Sans"/>
              <a:ea typeface="Sofia Sans"/>
              <a:cs typeface="Sofia Sans"/>
              <a:sym typeface="Sofia Sans"/>
            </a:endParaRPr>
          </a:p>
        </p:txBody>
      </p:sp>
      <p:sp>
        <p:nvSpPr>
          <p:cNvPr id="1228" name="Google Shape;1228;p104"/>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8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32" name="Shape 1232"/>
        <p:cNvGrpSpPr/>
        <p:nvPr/>
      </p:nvGrpSpPr>
      <p:grpSpPr>
        <a:xfrm>
          <a:off x="0" y="0"/>
          <a:ext cx="0" cy="0"/>
          <a:chOff x="0" y="0"/>
          <a:chExt cx="0" cy="0"/>
        </a:xfrm>
      </p:grpSpPr>
      <p:sp>
        <p:nvSpPr>
          <p:cNvPr id="1233" name="Google Shape;1233;p105"/>
          <p:cNvSpPr/>
          <p:nvPr/>
        </p:nvSpPr>
        <p:spPr>
          <a:xfrm>
            <a:off x="2287500" y="3962400"/>
            <a:ext cx="1326600" cy="11370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Sofia Sans"/>
              <a:ea typeface="Sofia Sans"/>
              <a:cs typeface="Sofia Sans"/>
              <a:sym typeface="Sofia Sans"/>
            </a:endParaRPr>
          </a:p>
        </p:txBody>
      </p:sp>
      <p:sp>
        <p:nvSpPr>
          <p:cNvPr id="1234" name="Google Shape;1234;p105"/>
          <p:cNvSpPr txBox="1"/>
          <p:nvPr>
            <p:ph type="title"/>
          </p:nvPr>
        </p:nvSpPr>
        <p:spPr>
          <a:xfrm>
            <a:off x="234300" y="982800"/>
            <a:ext cx="8675400" cy="7677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sz="3800"/>
              <a:t>Dimensionamento da amostragem</a:t>
            </a:r>
            <a:endParaRPr sz="3800"/>
          </a:p>
        </p:txBody>
      </p:sp>
      <p:sp>
        <p:nvSpPr>
          <p:cNvPr id="1235" name="Google Shape;1235;p105"/>
          <p:cNvSpPr txBox="1"/>
          <p:nvPr>
            <p:ph idx="1" type="subTitle"/>
          </p:nvPr>
        </p:nvSpPr>
        <p:spPr>
          <a:xfrm>
            <a:off x="863475" y="1750500"/>
            <a:ext cx="7417500" cy="2899800"/>
          </a:xfrm>
          <a:prstGeom prst="rect">
            <a:avLst/>
          </a:prstGeom>
        </p:spPr>
        <p:txBody>
          <a:bodyPr anchorCtr="0" anchor="t" bIns="91425" lIns="91425" spcFirstLastPara="1" rIns="91425" wrap="square" tIns="91425">
            <a:noAutofit/>
          </a:bodyPr>
          <a:lstStyle/>
          <a:p>
            <a:pPr indent="-349250" lvl="0" marL="457200" rtl="0" algn="just">
              <a:spcBef>
                <a:spcPts val="0"/>
              </a:spcBef>
              <a:spcAft>
                <a:spcPts val="0"/>
              </a:spcAft>
              <a:buSzPts val="1900"/>
              <a:buChar char="●"/>
            </a:pPr>
            <a:r>
              <a:rPr lang="en" sz="1700"/>
              <a:t>Se a variável escolhida for intervalar e a população finita, tem-se:</a:t>
            </a:r>
            <a:endParaRPr sz="1700"/>
          </a:p>
          <a:p>
            <a:pPr indent="0" lvl="0" marL="0" rtl="0" algn="just">
              <a:spcBef>
                <a:spcPts val="0"/>
              </a:spcBef>
              <a:spcAft>
                <a:spcPts val="0"/>
              </a:spcAft>
              <a:buNone/>
            </a:pPr>
            <a:r>
              <a:t/>
            </a:r>
            <a:endParaRPr sz="1700"/>
          </a:p>
          <a:p>
            <a:pPr indent="0" lvl="0" marL="0" rtl="0" algn="just">
              <a:lnSpc>
                <a:spcPct val="115000"/>
              </a:lnSpc>
              <a:spcBef>
                <a:spcPts val="0"/>
              </a:spcBef>
              <a:spcAft>
                <a:spcPts val="0"/>
              </a:spcAft>
              <a:buNone/>
            </a:pPr>
            <a:r>
              <a:t/>
            </a:r>
            <a:endParaRPr sz="1700"/>
          </a:p>
          <a:p>
            <a:pPr indent="0" lvl="0" marL="0" rtl="0" algn="just">
              <a:spcBef>
                <a:spcPts val="0"/>
              </a:spcBef>
              <a:spcAft>
                <a:spcPts val="0"/>
              </a:spcAft>
              <a:buNone/>
            </a:pPr>
            <a:r>
              <a:t/>
            </a:r>
            <a:endParaRPr sz="1700"/>
          </a:p>
          <a:p>
            <a:pPr indent="0" lvl="0" marL="0" rtl="0" algn="just">
              <a:spcBef>
                <a:spcPts val="0"/>
              </a:spcBef>
              <a:spcAft>
                <a:spcPts val="0"/>
              </a:spcAft>
              <a:buNone/>
            </a:pPr>
            <a:r>
              <a:t/>
            </a:r>
            <a:endParaRPr sz="1700"/>
          </a:p>
          <a:p>
            <a:pPr indent="-349250" lvl="0" marL="457200" rtl="0" algn="just">
              <a:spcBef>
                <a:spcPts val="0"/>
              </a:spcBef>
              <a:spcAft>
                <a:spcPts val="0"/>
              </a:spcAft>
              <a:buSzPts val="1900"/>
              <a:buChar char="●"/>
            </a:pPr>
            <a:r>
              <a:rPr lang="en" sz="1700"/>
              <a:t>Onde:</a:t>
            </a:r>
            <a:endParaRPr sz="1700"/>
          </a:p>
          <a:p>
            <a:pPr indent="-336550" lvl="1" marL="914400" rtl="0" algn="just">
              <a:spcBef>
                <a:spcPts val="0"/>
              </a:spcBef>
              <a:spcAft>
                <a:spcPts val="0"/>
              </a:spcAft>
              <a:buSzPts val="1700"/>
              <a:buChar char="○"/>
            </a:pPr>
            <a:r>
              <a:rPr lang="en" sz="1700"/>
              <a:t>Z - abscissa da curva normal padrão</a:t>
            </a:r>
            <a:endParaRPr sz="1700"/>
          </a:p>
          <a:p>
            <a:pPr indent="-336550" lvl="1" marL="914400" rtl="0" algn="just">
              <a:spcBef>
                <a:spcPts val="0"/>
              </a:spcBef>
              <a:spcAft>
                <a:spcPts val="0"/>
              </a:spcAft>
              <a:buSzPts val="1700"/>
              <a:buChar char="○"/>
            </a:pPr>
            <a:r>
              <a:rPr lang="en" sz="1700"/>
              <a:t>σ - desvio padrão da população, expresso na unidade variável</a:t>
            </a:r>
            <a:endParaRPr sz="1700"/>
          </a:p>
          <a:p>
            <a:pPr indent="-336550" lvl="1" marL="914400" rtl="0" algn="just">
              <a:spcBef>
                <a:spcPts val="0"/>
              </a:spcBef>
              <a:spcAft>
                <a:spcPts val="0"/>
              </a:spcAft>
              <a:buSzPts val="1700"/>
              <a:buChar char="○"/>
            </a:pPr>
            <a:r>
              <a:rPr lang="en" sz="1700"/>
              <a:t>N - tamanho da população</a:t>
            </a:r>
            <a:endParaRPr sz="1700"/>
          </a:p>
          <a:p>
            <a:pPr indent="-336550" lvl="1" marL="914400" rtl="0" algn="just">
              <a:spcBef>
                <a:spcPts val="0"/>
              </a:spcBef>
              <a:spcAft>
                <a:spcPts val="0"/>
              </a:spcAft>
              <a:buSzPts val="1700"/>
              <a:buChar char="○"/>
            </a:pPr>
            <a:r>
              <a:rPr lang="en" sz="1700"/>
              <a:t>d - erro amostral</a:t>
            </a:r>
            <a:endParaRPr sz="1700"/>
          </a:p>
        </p:txBody>
      </p:sp>
      <p:sp>
        <p:nvSpPr>
          <p:cNvPr id="1236" name="Google Shape;1236;p105"/>
          <p:cNvSpPr/>
          <p:nvPr/>
        </p:nvSpPr>
        <p:spPr>
          <a:xfrm>
            <a:off x="274325" y="0"/>
            <a:ext cx="767700" cy="7677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2100">
                <a:solidFill>
                  <a:schemeClr val="lt1"/>
                </a:solidFill>
                <a:highlight>
                  <a:schemeClr val="dk1"/>
                </a:highlight>
                <a:latin typeface="Russo One"/>
                <a:ea typeface="Russo One"/>
                <a:cs typeface="Russo One"/>
                <a:sym typeface="Russo One"/>
              </a:rPr>
              <a:t>02</a:t>
            </a:r>
            <a:endParaRPr sz="2100">
              <a:solidFill>
                <a:schemeClr val="lt1"/>
              </a:solidFill>
              <a:highlight>
                <a:schemeClr val="dk1"/>
              </a:highlight>
              <a:latin typeface="Russo One"/>
              <a:ea typeface="Russo One"/>
              <a:cs typeface="Russo One"/>
              <a:sym typeface="Russo One"/>
            </a:endParaRPr>
          </a:p>
        </p:txBody>
      </p:sp>
      <p:sp>
        <p:nvSpPr>
          <p:cNvPr id="1237" name="Google Shape;1237;p105"/>
          <p:cNvSpPr txBox="1"/>
          <p:nvPr/>
        </p:nvSpPr>
        <p:spPr>
          <a:xfrm>
            <a:off x="1231850" y="168300"/>
            <a:ext cx="77964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600">
                <a:solidFill>
                  <a:schemeClr val="dk1"/>
                </a:solidFill>
                <a:latin typeface="Sofia Sans"/>
                <a:ea typeface="Sofia Sans"/>
                <a:cs typeface="Sofia Sans"/>
                <a:sym typeface="Sofia Sans"/>
              </a:rPr>
              <a:t>Teoria da amostragem / Dimensões da amostragem</a:t>
            </a:r>
            <a:endParaRPr b="1" sz="1600">
              <a:solidFill>
                <a:schemeClr val="dk1"/>
              </a:solidFill>
              <a:latin typeface="Sofia Sans"/>
              <a:ea typeface="Sofia Sans"/>
              <a:cs typeface="Sofia Sans"/>
              <a:sym typeface="Sofia Sans"/>
            </a:endParaRPr>
          </a:p>
        </p:txBody>
      </p:sp>
      <p:pic>
        <p:nvPicPr>
          <p:cNvPr id="1238" name="Google Shape;1238;p105"/>
          <p:cNvPicPr preferRelativeResize="0"/>
          <p:nvPr/>
        </p:nvPicPr>
        <p:blipFill>
          <a:blip r:embed="rId3">
            <a:alphaModFix/>
          </a:blip>
          <a:stretch>
            <a:fillRect/>
          </a:stretch>
        </p:blipFill>
        <p:spPr>
          <a:xfrm>
            <a:off x="3419578" y="2223200"/>
            <a:ext cx="2304850" cy="889175"/>
          </a:xfrm>
          <a:prstGeom prst="rect">
            <a:avLst/>
          </a:prstGeom>
          <a:noFill/>
          <a:ln>
            <a:noFill/>
          </a:ln>
        </p:spPr>
      </p:pic>
      <p:sp>
        <p:nvSpPr>
          <p:cNvPr id="1239" name="Google Shape;1239;p105"/>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8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3" name="Shape 1243"/>
        <p:cNvGrpSpPr/>
        <p:nvPr/>
      </p:nvGrpSpPr>
      <p:grpSpPr>
        <a:xfrm>
          <a:off x="0" y="0"/>
          <a:ext cx="0" cy="0"/>
          <a:chOff x="0" y="0"/>
          <a:chExt cx="0" cy="0"/>
        </a:xfrm>
      </p:grpSpPr>
      <p:sp>
        <p:nvSpPr>
          <p:cNvPr id="1244" name="Google Shape;1244;p106"/>
          <p:cNvSpPr txBox="1"/>
          <p:nvPr>
            <p:ph type="title"/>
          </p:nvPr>
        </p:nvSpPr>
        <p:spPr>
          <a:xfrm>
            <a:off x="976800" y="1826700"/>
            <a:ext cx="7190400" cy="5727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Exemplo</a:t>
            </a:r>
            <a:endParaRPr/>
          </a:p>
        </p:txBody>
      </p:sp>
      <p:sp>
        <p:nvSpPr>
          <p:cNvPr id="1245" name="Google Shape;1245;p106"/>
          <p:cNvSpPr txBox="1"/>
          <p:nvPr>
            <p:ph idx="1" type="subTitle"/>
          </p:nvPr>
        </p:nvSpPr>
        <p:spPr>
          <a:xfrm>
            <a:off x="976800" y="2408100"/>
            <a:ext cx="7190400" cy="1956300"/>
          </a:xfrm>
          <a:prstGeom prst="rect">
            <a:avLst/>
          </a:prstGeom>
        </p:spPr>
        <p:txBody>
          <a:bodyPr anchorCtr="0" anchor="t" bIns="91425" lIns="91425" spcFirstLastPara="1" rIns="91425" wrap="square" tIns="91425">
            <a:noAutofit/>
          </a:bodyPr>
          <a:lstStyle/>
          <a:p>
            <a:pPr indent="-342900" lvl="0" marL="457200" rtl="0" algn="just">
              <a:spcBef>
                <a:spcPts val="0"/>
              </a:spcBef>
              <a:spcAft>
                <a:spcPts val="0"/>
              </a:spcAft>
              <a:buSzPts val="1800"/>
              <a:buChar char="●"/>
            </a:pPr>
            <a:r>
              <a:rPr i="1" lang="en" sz="1800"/>
              <a:t>Admita os mesmos dados do exemplo anterior e que a população seja finita de 600 peças. Logo…</a:t>
            </a:r>
            <a:endParaRPr i="1" sz="1800"/>
          </a:p>
        </p:txBody>
      </p:sp>
      <p:cxnSp>
        <p:nvCxnSpPr>
          <p:cNvPr id="1246" name="Google Shape;1246;p106"/>
          <p:cNvCxnSpPr>
            <a:stCxn id="1244" idx="2"/>
            <a:endCxn id="1245" idx="0"/>
          </p:cNvCxnSpPr>
          <p:nvPr/>
        </p:nvCxnSpPr>
        <p:spPr>
          <a:xfrm>
            <a:off x="4572000" y="2399400"/>
            <a:ext cx="0" cy="8700"/>
          </a:xfrm>
          <a:prstGeom prst="straightConnector1">
            <a:avLst/>
          </a:prstGeom>
          <a:noFill/>
          <a:ln cap="flat" cmpd="sng" w="9525">
            <a:solidFill>
              <a:schemeClr val="dk1"/>
            </a:solidFill>
            <a:prstDash val="solid"/>
            <a:round/>
            <a:headEnd len="med" w="med" type="none"/>
            <a:tailEnd len="med" w="med" type="none"/>
          </a:ln>
        </p:spPr>
      </p:cxnSp>
      <p:cxnSp>
        <p:nvCxnSpPr>
          <p:cNvPr id="1247" name="Google Shape;1247;p106"/>
          <p:cNvCxnSpPr>
            <a:stCxn id="1248" idx="2"/>
            <a:endCxn id="1249" idx="0"/>
          </p:cNvCxnSpPr>
          <p:nvPr/>
        </p:nvCxnSpPr>
        <p:spPr>
          <a:xfrm>
            <a:off x="6510444" y="2423775"/>
            <a:ext cx="0" cy="0"/>
          </a:xfrm>
          <a:prstGeom prst="straightConnector1">
            <a:avLst/>
          </a:prstGeom>
          <a:noFill/>
          <a:ln cap="flat" cmpd="sng" w="9525">
            <a:solidFill>
              <a:schemeClr val="dk1"/>
            </a:solidFill>
            <a:prstDash val="solid"/>
            <a:round/>
            <a:headEnd len="med" w="med" type="none"/>
            <a:tailEnd len="med" w="med" type="none"/>
          </a:ln>
        </p:spPr>
      </p:cxnSp>
      <p:sp>
        <p:nvSpPr>
          <p:cNvPr id="1250" name="Google Shape;1250;p106"/>
          <p:cNvSpPr txBox="1"/>
          <p:nvPr>
            <p:ph idx="4" type="title"/>
          </p:nvPr>
        </p:nvSpPr>
        <p:spPr>
          <a:xfrm>
            <a:off x="234300" y="1059000"/>
            <a:ext cx="8675400" cy="767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Dimensionamento da amostragem</a:t>
            </a:r>
            <a:endParaRPr/>
          </a:p>
        </p:txBody>
      </p:sp>
      <p:sp>
        <p:nvSpPr>
          <p:cNvPr id="1251" name="Google Shape;1251;p106"/>
          <p:cNvSpPr/>
          <p:nvPr/>
        </p:nvSpPr>
        <p:spPr>
          <a:xfrm>
            <a:off x="274325" y="0"/>
            <a:ext cx="767700" cy="7677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2100">
                <a:solidFill>
                  <a:schemeClr val="lt1"/>
                </a:solidFill>
                <a:highlight>
                  <a:schemeClr val="dk1"/>
                </a:highlight>
                <a:latin typeface="Russo One"/>
                <a:ea typeface="Russo One"/>
                <a:cs typeface="Russo One"/>
                <a:sym typeface="Russo One"/>
              </a:rPr>
              <a:t>02</a:t>
            </a:r>
            <a:endParaRPr sz="2100">
              <a:solidFill>
                <a:schemeClr val="lt1"/>
              </a:solidFill>
              <a:highlight>
                <a:schemeClr val="dk1"/>
              </a:highlight>
              <a:latin typeface="Russo One"/>
              <a:ea typeface="Russo One"/>
              <a:cs typeface="Russo One"/>
              <a:sym typeface="Russo One"/>
            </a:endParaRPr>
          </a:p>
        </p:txBody>
      </p:sp>
      <p:sp>
        <p:nvSpPr>
          <p:cNvPr id="1252" name="Google Shape;1252;p106"/>
          <p:cNvSpPr txBox="1"/>
          <p:nvPr/>
        </p:nvSpPr>
        <p:spPr>
          <a:xfrm>
            <a:off x="1231850" y="168300"/>
            <a:ext cx="77964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600">
                <a:solidFill>
                  <a:schemeClr val="dk1"/>
                </a:solidFill>
                <a:latin typeface="Sofia Sans"/>
                <a:ea typeface="Sofia Sans"/>
                <a:cs typeface="Sofia Sans"/>
                <a:sym typeface="Sofia Sans"/>
              </a:rPr>
              <a:t>Teoria da amostragem / Dimensões da amostragem</a:t>
            </a:r>
            <a:endParaRPr b="1" sz="1600">
              <a:solidFill>
                <a:schemeClr val="dk1"/>
              </a:solidFill>
              <a:latin typeface="Sofia Sans"/>
              <a:ea typeface="Sofia Sans"/>
              <a:cs typeface="Sofia Sans"/>
              <a:sym typeface="Sofia Sans"/>
            </a:endParaRPr>
          </a:p>
        </p:txBody>
      </p:sp>
      <p:sp>
        <p:nvSpPr>
          <p:cNvPr id="1253" name="Google Shape;1253;p106"/>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8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57" name="Shape 1257"/>
        <p:cNvGrpSpPr/>
        <p:nvPr/>
      </p:nvGrpSpPr>
      <p:grpSpPr>
        <a:xfrm>
          <a:off x="0" y="0"/>
          <a:ext cx="0" cy="0"/>
          <a:chOff x="0" y="0"/>
          <a:chExt cx="0" cy="0"/>
        </a:xfrm>
      </p:grpSpPr>
      <p:sp>
        <p:nvSpPr>
          <p:cNvPr id="1258" name="Google Shape;1258;p107"/>
          <p:cNvSpPr/>
          <p:nvPr/>
        </p:nvSpPr>
        <p:spPr>
          <a:xfrm>
            <a:off x="2287500" y="3962400"/>
            <a:ext cx="1326600" cy="11370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Sofia Sans"/>
              <a:ea typeface="Sofia Sans"/>
              <a:cs typeface="Sofia Sans"/>
              <a:sym typeface="Sofia Sans"/>
            </a:endParaRPr>
          </a:p>
        </p:txBody>
      </p:sp>
      <p:sp>
        <p:nvSpPr>
          <p:cNvPr id="1259" name="Google Shape;1259;p107"/>
          <p:cNvSpPr txBox="1"/>
          <p:nvPr>
            <p:ph type="title"/>
          </p:nvPr>
        </p:nvSpPr>
        <p:spPr>
          <a:xfrm>
            <a:off x="234300" y="982800"/>
            <a:ext cx="8675400" cy="7677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sz="3800"/>
              <a:t>Dimensionamento da amostragem</a:t>
            </a:r>
            <a:endParaRPr sz="3800"/>
          </a:p>
        </p:txBody>
      </p:sp>
      <p:sp>
        <p:nvSpPr>
          <p:cNvPr id="1260" name="Google Shape;1260;p107"/>
          <p:cNvSpPr txBox="1"/>
          <p:nvPr>
            <p:ph idx="1" type="subTitle"/>
          </p:nvPr>
        </p:nvSpPr>
        <p:spPr>
          <a:xfrm>
            <a:off x="863475" y="1750500"/>
            <a:ext cx="7417500" cy="2899800"/>
          </a:xfrm>
          <a:prstGeom prst="rect">
            <a:avLst/>
          </a:prstGeom>
        </p:spPr>
        <p:txBody>
          <a:bodyPr anchorCtr="0" anchor="t" bIns="91425" lIns="91425" spcFirstLastPara="1" rIns="91425" wrap="square" tIns="91425">
            <a:noAutofit/>
          </a:bodyPr>
          <a:lstStyle/>
          <a:p>
            <a:pPr indent="-349250" lvl="0" marL="457200" rtl="0" algn="just">
              <a:spcBef>
                <a:spcPts val="0"/>
              </a:spcBef>
              <a:spcAft>
                <a:spcPts val="0"/>
              </a:spcAft>
              <a:buSzPts val="1900"/>
              <a:buChar char="●"/>
            </a:pPr>
            <a:r>
              <a:rPr lang="en" sz="1700"/>
              <a:t>Se a variável escolhida for nominal ou ordinal, e a população considerada infinita, você poderá determinar o tamanho da amostra pela fórmula:</a:t>
            </a:r>
            <a:endParaRPr sz="1700"/>
          </a:p>
          <a:p>
            <a:pPr indent="0" lvl="0" marL="0" rtl="0" algn="just">
              <a:spcBef>
                <a:spcPts val="0"/>
              </a:spcBef>
              <a:spcAft>
                <a:spcPts val="0"/>
              </a:spcAft>
              <a:buNone/>
            </a:pPr>
            <a:r>
              <a:t/>
            </a:r>
            <a:endParaRPr sz="1700"/>
          </a:p>
          <a:p>
            <a:pPr indent="0" lvl="0" marL="0" rtl="0" algn="just">
              <a:lnSpc>
                <a:spcPct val="115000"/>
              </a:lnSpc>
              <a:spcBef>
                <a:spcPts val="0"/>
              </a:spcBef>
              <a:spcAft>
                <a:spcPts val="0"/>
              </a:spcAft>
              <a:buNone/>
            </a:pPr>
            <a:r>
              <a:t/>
            </a:r>
            <a:endParaRPr sz="1700"/>
          </a:p>
          <a:p>
            <a:pPr indent="0" lvl="0" marL="0" rtl="0" algn="just">
              <a:spcBef>
                <a:spcPts val="0"/>
              </a:spcBef>
              <a:spcAft>
                <a:spcPts val="0"/>
              </a:spcAft>
              <a:buNone/>
            </a:pPr>
            <a:r>
              <a:t/>
            </a:r>
            <a:endParaRPr sz="1700"/>
          </a:p>
          <a:p>
            <a:pPr indent="0" lvl="0" marL="0" rtl="0" algn="just">
              <a:spcBef>
                <a:spcPts val="0"/>
              </a:spcBef>
              <a:spcAft>
                <a:spcPts val="0"/>
              </a:spcAft>
              <a:buNone/>
            </a:pPr>
            <a:r>
              <a:t/>
            </a:r>
            <a:endParaRPr sz="1700"/>
          </a:p>
          <a:p>
            <a:pPr indent="-349250" lvl="0" marL="457200" rtl="0" algn="just">
              <a:spcBef>
                <a:spcPts val="0"/>
              </a:spcBef>
              <a:spcAft>
                <a:spcPts val="0"/>
              </a:spcAft>
              <a:buSzPts val="1900"/>
              <a:buChar char="●"/>
            </a:pPr>
            <a:r>
              <a:rPr lang="en" sz="1700"/>
              <a:t>Onde:</a:t>
            </a:r>
            <a:endParaRPr sz="1700"/>
          </a:p>
          <a:p>
            <a:pPr indent="-336550" lvl="1" marL="914400" rtl="0" algn="just">
              <a:spcBef>
                <a:spcPts val="0"/>
              </a:spcBef>
              <a:spcAft>
                <a:spcPts val="0"/>
              </a:spcAft>
              <a:buSzPts val="1700"/>
              <a:buChar char="○"/>
            </a:pPr>
            <a:r>
              <a:rPr lang="en" sz="1700"/>
              <a:t>Z - abscissa da curva normal padrão</a:t>
            </a:r>
            <a:endParaRPr sz="1700"/>
          </a:p>
          <a:p>
            <a:pPr indent="-336550" lvl="1" marL="914400" rtl="0" algn="just">
              <a:spcBef>
                <a:spcPts val="0"/>
              </a:spcBef>
              <a:spcAft>
                <a:spcPts val="0"/>
              </a:spcAft>
              <a:buSzPts val="1700"/>
              <a:buChar char="○"/>
            </a:pPr>
            <a:r>
              <a:rPr lang="en" sz="1700"/>
              <a:t>p</a:t>
            </a:r>
            <a:r>
              <a:rPr lang="en" sz="1700"/>
              <a:t> - estimativa da proporção de um dos níveis da variável escolhida</a:t>
            </a:r>
            <a:endParaRPr sz="1700"/>
          </a:p>
          <a:p>
            <a:pPr indent="-336550" lvl="1" marL="914400" rtl="0" algn="just">
              <a:spcBef>
                <a:spcPts val="0"/>
              </a:spcBef>
              <a:spcAft>
                <a:spcPts val="0"/>
              </a:spcAft>
              <a:buSzPts val="1700"/>
              <a:buChar char="○"/>
            </a:pPr>
            <a:r>
              <a:rPr lang="en" sz="1700"/>
              <a:t>q = 1 - p</a:t>
            </a:r>
            <a:endParaRPr sz="1700"/>
          </a:p>
          <a:p>
            <a:pPr indent="-336550" lvl="1" marL="914400" rtl="0" algn="just">
              <a:spcBef>
                <a:spcPts val="0"/>
              </a:spcBef>
              <a:spcAft>
                <a:spcPts val="0"/>
              </a:spcAft>
              <a:buSzPts val="1700"/>
              <a:buChar char="○"/>
            </a:pPr>
            <a:r>
              <a:rPr lang="en" sz="1700"/>
              <a:t>d - erro amostral, expresso em decimais</a:t>
            </a:r>
            <a:endParaRPr sz="1700"/>
          </a:p>
        </p:txBody>
      </p:sp>
      <p:sp>
        <p:nvSpPr>
          <p:cNvPr id="1261" name="Google Shape;1261;p107"/>
          <p:cNvSpPr/>
          <p:nvPr/>
        </p:nvSpPr>
        <p:spPr>
          <a:xfrm>
            <a:off x="274325" y="0"/>
            <a:ext cx="767700" cy="7677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2100">
                <a:solidFill>
                  <a:schemeClr val="lt1"/>
                </a:solidFill>
                <a:highlight>
                  <a:schemeClr val="dk1"/>
                </a:highlight>
                <a:latin typeface="Russo One"/>
                <a:ea typeface="Russo One"/>
                <a:cs typeface="Russo One"/>
                <a:sym typeface="Russo One"/>
              </a:rPr>
              <a:t>02</a:t>
            </a:r>
            <a:endParaRPr sz="2100">
              <a:solidFill>
                <a:schemeClr val="lt1"/>
              </a:solidFill>
              <a:highlight>
                <a:schemeClr val="dk1"/>
              </a:highlight>
              <a:latin typeface="Russo One"/>
              <a:ea typeface="Russo One"/>
              <a:cs typeface="Russo One"/>
              <a:sym typeface="Russo One"/>
            </a:endParaRPr>
          </a:p>
        </p:txBody>
      </p:sp>
      <p:sp>
        <p:nvSpPr>
          <p:cNvPr id="1262" name="Google Shape;1262;p107"/>
          <p:cNvSpPr txBox="1"/>
          <p:nvPr/>
        </p:nvSpPr>
        <p:spPr>
          <a:xfrm>
            <a:off x="1231850" y="168300"/>
            <a:ext cx="77964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600">
                <a:solidFill>
                  <a:schemeClr val="dk1"/>
                </a:solidFill>
                <a:latin typeface="Sofia Sans"/>
                <a:ea typeface="Sofia Sans"/>
                <a:cs typeface="Sofia Sans"/>
                <a:sym typeface="Sofia Sans"/>
              </a:rPr>
              <a:t>Teoria da amostragem / Dimensões da amostragem</a:t>
            </a:r>
            <a:endParaRPr b="1" sz="1600">
              <a:solidFill>
                <a:schemeClr val="dk1"/>
              </a:solidFill>
              <a:latin typeface="Sofia Sans"/>
              <a:ea typeface="Sofia Sans"/>
              <a:cs typeface="Sofia Sans"/>
              <a:sym typeface="Sofia Sans"/>
            </a:endParaRPr>
          </a:p>
        </p:txBody>
      </p:sp>
      <p:pic>
        <p:nvPicPr>
          <p:cNvPr id="1263" name="Google Shape;1263;p107"/>
          <p:cNvPicPr preferRelativeResize="0"/>
          <p:nvPr/>
        </p:nvPicPr>
        <p:blipFill>
          <a:blip r:embed="rId3">
            <a:alphaModFix/>
          </a:blip>
          <a:stretch>
            <a:fillRect/>
          </a:stretch>
        </p:blipFill>
        <p:spPr>
          <a:xfrm>
            <a:off x="3653525" y="2547075"/>
            <a:ext cx="1836960" cy="767700"/>
          </a:xfrm>
          <a:prstGeom prst="rect">
            <a:avLst/>
          </a:prstGeom>
          <a:noFill/>
          <a:ln>
            <a:noFill/>
          </a:ln>
        </p:spPr>
      </p:pic>
      <p:sp>
        <p:nvSpPr>
          <p:cNvPr id="1264" name="Google Shape;1264;p107"/>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8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68" name="Shape 1268"/>
        <p:cNvGrpSpPr/>
        <p:nvPr/>
      </p:nvGrpSpPr>
      <p:grpSpPr>
        <a:xfrm>
          <a:off x="0" y="0"/>
          <a:ext cx="0" cy="0"/>
          <a:chOff x="0" y="0"/>
          <a:chExt cx="0" cy="0"/>
        </a:xfrm>
      </p:grpSpPr>
      <p:sp>
        <p:nvSpPr>
          <p:cNvPr id="1269" name="Google Shape;1269;p108"/>
          <p:cNvSpPr txBox="1"/>
          <p:nvPr>
            <p:ph type="title"/>
          </p:nvPr>
        </p:nvSpPr>
        <p:spPr>
          <a:xfrm>
            <a:off x="976800" y="1826700"/>
            <a:ext cx="7190400" cy="5727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Exemplo</a:t>
            </a:r>
            <a:endParaRPr/>
          </a:p>
        </p:txBody>
      </p:sp>
      <p:sp>
        <p:nvSpPr>
          <p:cNvPr id="1270" name="Google Shape;1270;p108"/>
          <p:cNvSpPr txBox="1"/>
          <p:nvPr>
            <p:ph idx="1" type="subTitle"/>
          </p:nvPr>
        </p:nvSpPr>
        <p:spPr>
          <a:xfrm>
            <a:off x="976800" y="2408100"/>
            <a:ext cx="7190400" cy="1956300"/>
          </a:xfrm>
          <a:prstGeom prst="rect">
            <a:avLst/>
          </a:prstGeom>
        </p:spPr>
        <p:txBody>
          <a:bodyPr anchorCtr="0" anchor="t" bIns="91425" lIns="91425" spcFirstLastPara="1" rIns="91425" wrap="square" tIns="91425">
            <a:noAutofit/>
          </a:bodyPr>
          <a:lstStyle/>
          <a:p>
            <a:pPr indent="-342900" lvl="0" marL="457200" rtl="0" algn="just">
              <a:spcBef>
                <a:spcPts val="0"/>
              </a:spcBef>
              <a:spcAft>
                <a:spcPts val="0"/>
              </a:spcAft>
              <a:buSzPts val="1800"/>
              <a:buChar char="●"/>
            </a:pPr>
            <a:r>
              <a:rPr i="1" lang="en" sz="1800"/>
              <a:t>Suponha que a variável escolhida num estudo seja a proporção de eleitores favoráveis ao candidato X e que o investigador tenha elementos para suspeitar que essa porcentagem seja de 30%. Admita a população infinita e que se deseja um nível de confiança de 99% e um erro amostral de 2%. Assim…</a:t>
            </a:r>
            <a:endParaRPr i="1" sz="1800"/>
          </a:p>
        </p:txBody>
      </p:sp>
      <p:cxnSp>
        <p:nvCxnSpPr>
          <p:cNvPr id="1271" name="Google Shape;1271;p108"/>
          <p:cNvCxnSpPr>
            <a:stCxn id="1269" idx="2"/>
            <a:endCxn id="1270" idx="0"/>
          </p:cNvCxnSpPr>
          <p:nvPr/>
        </p:nvCxnSpPr>
        <p:spPr>
          <a:xfrm>
            <a:off x="4572000" y="2399400"/>
            <a:ext cx="0" cy="8700"/>
          </a:xfrm>
          <a:prstGeom prst="straightConnector1">
            <a:avLst/>
          </a:prstGeom>
          <a:noFill/>
          <a:ln cap="flat" cmpd="sng" w="9525">
            <a:solidFill>
              <a:schemeClr val="dk1"/>
            </a:solidFill>
            <a:prstDash val="solid"/>
            <a:round/>
            <a:headEnd len="med" w="med" type="none"/>
            <a:tailEnd len="med" w="med" type="none"/>
          </a:ln>
        </p:spPr>
      </p:cxnSp>
      <p:cxnSp>
        <p:nvCxnSpPr>
          <p:cNvPr id="1272" name="Google Shape;1272;p108"/>
          <p:cNvCxnSpPr>
            <a:stCxn id="1273" idx="2"/>
            <a:endCxn id="1274" idx="0"/>
          </p:cNvCxnSpPr>
          <p:nvPr/>
        </p:nvCxnSpPr>
        <p:spPr>
          <a:xfrm>
            <a:off x="6510444" y="2423775"/>
            <a:ext cx="0" cy="0"/>
          </a:xfrm>
          <a:prstGeom prst="straightConnector1">
            <a:avLst/>
          </a:prstGeom>
          <a:noFill/>
          <a:ln cap="flat" cmpd="sng" w="9525">
            <a:solidFill>
              <a:schemeClr val="dk1"/>
            </a:solidFill>
            <a:prstDash val="solid"/>
            <a:round/>
            <a:headEnd len="med" w="med" type="none"/>
            <a:tailEnd len="med" w="med" type="none"/>
          </a:ln>
        </p:spPr>
      </p:cxnSp>
      <p:sp>
        <p:nvSpPr>
          <p:cNvPr id="1275" name="Google Shape;1275;p108"/>
          <p:cNvSpPr txBox="1"/>
          <p:nvPr>
            <p:ph idx="4" type="title"/>
          </p:nvPr>
        </p:nvSpPr>
        <p:spPr>
          <a:xfrm>
            <a:off x="234300" y="1059000"/>
            <a:ext cx="8675400" cy="767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Dimensionamento da amostragem</a:t>
            </a:r>
            <a:endParaRPr/>
          </a:p>
        </p:txBody>
      </p:sp>
      <p:sp>
        <p:nvSpPr>
          <p:cNvPr id="1276" name="Google Shape;1276;p108"/>
          <p:cNvSpPr/>
          <p:nvPr/>
        </p:nvSpPr>
        <p:spPr>
          <a:xfrm>
            <a:off x="274325" y="0"/>
            <a:ext cx="767700" cy="7677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2100">
                <a:solidFill>
                  <a:schemeClr val="lt1"/>
                </a:solidFill>
                <a:highlight>
                  <a:schemeClr val="dk1"/>
                </a:highlight>
                <a:latin typeface="Russo One"/>
                <a:ea typeface="Russo One"/>
                <a:cs typeface="Russo One"/>
                <a:sym typeface="Russo One"/>
              </a:rPr>
              <a:t>02</a:t>
            </a:r>
            <a:endParaRPr sz="2100">
              <a:solidFill>
                <a:schemeClr val="lt1"/>
              </a:solidFill>
              <a:highlight>
                <a:schemeClr val="dk1"/>
              </a:highlight>
              <a:latin typeface="Russo One"/>
              <a:ea typeface="Russo One"/>
              <a:cs typeface="Russo One"/>
              <a:sym typeface="Russo One"/>
            </a:endParaRPr>
          </a:p>
        </p:txBody>
      </p:sp>
      <p:sp>
        <p:nvSpPr>
          <p:cNvPr id="1277" name="Google Shape;1277;p108"/>
          <p:cNvSpPr txBox="1"/>
          <p:nvPr/>
        </p:nvSpPr>
        <p:spPr>
          <a:xfrm>
            <a:off x="1231850" y="168300"/>
            <a:ext cx="77964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600">
                <a:solidFill>
                  <a:schemeClr val="dk1"/>
                </a:solidFill>
                <a:latin typeface="Sofia Sans"/>
                <a:ea typeface="Sofia Sans"/>
                <a:cs typeface="Sofia Sans"/>
                <a:sym typeface="Sofia Sans"/>
              </a:rPr>
              <a:t>Teoria da amostragem / Dimensões da amostragem</a:t>
            </a:r>
            <a:endParaRPr b="1" sz="1600">
              <a:solidFill>
                <a:schemeClr val="dk1"/>
              </a:solidFill>
              <a:latin typeface="Sofia Sans"/>
              <a:ea typeface="Sofia Sans"/>
              <a:cs typeface="Sofia Sans"/>
              <a:sym typeface="Sofia Sans"/>
            </a:endParaRPr>
          </a:p>
        </p:txBody>
      </p:sp>
      <p:sp>
        <p:nvSpPr>
          <p:cNvPr id="1278" name="Google Shape;1278;p108"/>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8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82" name="Shape 1282"/>
        <p:cNvGrpSpPr/>
        <p:nvPr/>
      </p:nvGrpSpPr>
      <p:grpSpPr>
        <a:xfrm>
          <a:off x="0" y="0"/>
          <a:ext cx="0" cy="0"/>
          <a:chOff x="0" y="0"/>
          <a:chExt cx="0" cy="0"/>
        </a:xfrm>
      </p:grpSpPr>
      <p:sp>
        <p:nvSpPr>
          <p:cNvPr id="1283" name="Google Shape;1283;p109"/>
          <p:cNvSpPr/>
          <p:nvPr/>
        </p:nvSpPr>
        <p:spPr>
          <a:xfrm>
            <a:off x="2287500" y="3962400"/>
            <a:ext cx="1326600" cy="11370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Sofia Sans"/>
              <a:ea typeface="Sofia Sans"/>
              <a:cs typeface="Sofia Sans"/>
              <a:sym typeface="Sofia Sans"/>
            </a:endParaRPr>
          </a:p>
        </p:txBody>
      </p:sp>
      <p:sp>
        <p:nvSpPr>
          <p:cNvPr id="1284" name="Google Shape;1284;p109"/>
          <p:cNvSpPr txBox="1"/>
          <p:nvPr>
            <p:ph type="title"/>
          </p:nvPr>
        </p:nvSpPr>
        <p:spPr>
          <a:xfrm>
            <a:off x="234300" y="982800"/>
            <a:ext cx="8675400" cy="7677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sz="3800"/>
              <a:t>Dimensionamento da amostragem</a:t>
            </a:r>
            <a:endParaRPr sz="3800"/>
          </a:p>
        </p:txBody>
      </p:sp>
      <p:sp>
        <p:nvSpPr>
          <p:cNvPr id="1285" name="Google Shape;1285;p109"/>
          <p:cNvSpPr txBox="1"/>
          <p:nvPr>
            <p:ph idx="1" type="subTitle"/>
          </p:nvPr>
        </p:nvSpPr>
        <p:spPr>
          <a:xfrm>
            <a:off x="863475" y="1750500"/>
            <a:ext cx="7417500" cy="2899800"/>
          </a:xfrm>
          <a:prstGeom prst="rect">
            <a:avLst/>
          </a:prstGeom>
        </p:spPr>
        <p:txBody>
          <a:bodyPr anchorCtr="0" anchor="t" bIns="91425" lIns="91425" spcFirstLastPara="1" rIns="91425" wrap="square" tIns="91425">
            <a:noAutofit/>
          </a:bodyPr>
          <a:lstStyle/>
          <a:p>
            <a:pPr indent="-342900" lvl="0" marL="457200" rtl="0" algn="just">
              <a:spcBef>
                <a:spcPts val="0"/>
              </a:spcBef>
              <a:spcAft>
                <a:spcPts val="0"/>
              </a:spcAft>
              <a:buSzPts val="1800"/>
              <a:buChar char="●"/>
            </a:pPr>
            <a:r>
              <a:rPr lang="en"/>
              <a:t>Se a variável escolhida for nominal ou ordinal e a população finita, tem-se:</a:t>
            </a:r>
            <a:endParaRPr/>
          </a:p>
          <a:p>
            <a:pPr indent="0" lvl="0" marL="0" rtl="0" algn="just">
              <a:spcBef>
                <a:spcPts val="0"/>
              </a:spcBef>
              <a:spcAft>
                <a:spcPts val="0"/>
              </a:spcAft>
              <a:buNone/>
            </a:pPr>
            <a:r>
              <a:t/>
            </a:r>
            <a:endParaRPr/>
          </a:p>
          <a:p>
            <a:pPr indent="0" lvl="0" marL="0" rtl="0" algn="just">
              <a:lnSpc>
                <a:spcPct val="115000"/>
              </a:lnSpc>
              <a:spcBef>
                <a:spcPts val="0"/>
              </a:spcBef>
              <a:spcAft>
                <a:spcPts val="0"/>
              </a:spcAft>
              <a:buNone/>
            </a:pPr>
            <a:r>
              <a:t/>
            </a:r>
            <a:endParaRPr/>
          </a:p>
          <a:p>
            <a:pPr indent="0" lvl="0" marL="0" rtl="0" algn="just">
              <a:spcBef>
                <a:spcPts val="0"/>
              </a:spcBef>
              <a:spcAft>
                <a:spcPts val="0"/>
              </a:spcAft>
              <a:buNone/>
            </a:pPr>
            <a:r>
              <a:t/>
            </a:r>
            <a:endParaRPr/>
          </a:p>
          <a:p>
            <a:pPr indent="0" lvl="0" marL="0" rtl="0" algn="just">
              <a:spcBef>
                <a:spcPts val="0"/>
              </a:spcBef>
              <a:spcAft>
                <a:spcPts val="0"/>
              </a:spcAft>
              <a:buNone/>
            </a:pPr>
            <a:r>
              <a:t/>
            </a:r>
            <a:endParaRPr/>
          </a:p>
          <a:p>
            <a:pPr indent="0" lvl="0" marL="0" rtl="0" algn="just">
              <a:spcBef>
                <a:spcPts val="0"/>
              </a:spcBef>
              <a:spcAft>
                <a:spcPts val="0"/>
              </a:spcAft>
              <a:buNone/>
            </a:pPr>
            <a:r>
              <a:t/>
            </a:r>
            <a:endParaRPr/>
          </a:p>
          <a:p>
            <a:pPr indent="-342900" lvl="0" marL="457200" rtl="0" algn="just">
              <a:spcBef>
                <a:spcPts val="0"/>
              </a:spcBef>
              <a:spcAft>
                <a:spcPts val="0"/>
              </a:spcAft>
              <a:buSzPts val="1800"/>
              <a:buChar char="●"/>
            </a:pPr>
            <a:r>
              <a:rPr lang="en"/>
              <a:t>Onde:</a:t>
            </a:r>
            <a:endParaRPr/>
          </a:p>
          <a:p>
            <a:pPr indent="-330200" lvl="1" marL="914400" rtl="0" algn="just">
              <a:spcBef>
                <a:spcPts val="0"/>
              </a:spcBef>
              <a:spcAft>
                <a:spcPts val="0"/>
              </a:spcAft>
              <a:buSzPts val="1600"/>
              <a:buChar char="○"/>
            </a:pPr>
            <a:r>
              <a:rPr lang="en" sz="1600"/>
              <a:t>Z - </a:t>
            </a:r>
            <a:r>
              <a:rPr lang="en" sz="1600"/>
              <a:t>abscissa da curva normal padrão</a:t>
            </a:r>
            <a:endParaRPr sz="1600"/>
          </a:p>
          <a:p>
            <a:pPr indent="-330200" lvl="1" marL="914400" rtl="0" algn="just">
              <a:spcBef>
                <a:spcPts val="0"/>
              </a:spcBef>
              <a:spcAft>
                <a:spcPts val="0"/>
              </a:spcAft>
              <a:buSzPts val="1600"/>
              <a:buChar char="○"/>
            </a:pPr>
            <a:r>
              <a:rPr lang="en" sz="1600"/>
              <a:t>N - tamanho da população</a:t>
            </a:r>
            <a:endParaRPr sz="1600"/>
          </a:p>
          <a:p>
            <a:pPr indent="-330200" lvl="1" marL="914400" rtl="0" algn="just">
              <a:spcBef>
                <a:spcPts val="0"/>
              </a:spcBef>
              <a:spcAft>
                <a:spcPts val="0"/>
              </a:spcAft>
              <a:buSzPts val="1600"/>
              <a:buChar char="○"/>
            </a:pPr>
            <a:r>
              <a:rPr lang="en" sz="1600"/>
              <a:t>p - estimativa da produção</a:t>
            </a:r>
            <a:endParaRPr sz="1600"/>
          </a:p>
          <a:p>
            <a:pPr indent="-330200" lvl="1" marL="914400" rtl="0" algn="just">
              <a:spcBef>
                <a:spcPts val="0"/>
              </a:spcBef>
              <a:spcAft>
                <a:spcPts val="0"/>
              </a:spcAft>
              <a:buSzPts val="1600"/>
              <a:buChar char="○"/>
            </a:pPr>
            <a:r>
              <a:rPr lang="en" sz="1600"/>
              <a:t>q = 1 - p</a:t>
            </a:r>
            <a:endParaRPr sz="1600"/>
          </a:p>
          <a:p>
            <a:pPr indent="-330200" lvl="1" marL="914400" rtl="0" algn="just">
              <a:spcBef>
                <a:spcPts val="0"/>
              </a:spcBef>
              <a:spcAft>
                <a:spcPts val="0"/>
              </a:spcAft>
              <a:buSzPts val="1600"/>
              <a:buChar char="○"/>
            </a:pPr>
            <a:r>
              <a:rPr lang="en" sz="1600"/>
              <a:t>d - erro amostral, expresso em decimais</a:t>
            </a:r>
            <a:endParaRPr sz="1600"/>
          </a:p>
        </p:txBody>
      </p:sp>
      <p:sp>
        <p:nvSpPr>
          <p:cNvPr id="1286" name="Google Shape;1286;p109"/>
          <p:cNvSpPr/>
          <p:nvPr/>
        </p:nvSpPr>
        <p:spPr>
          <a:xfrm>
            <a:off x="274325" y="0"/>
            <a:ext cx="767700" cy="7677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2100">
                <a:solidFill>
                  <a:schemeClr val="lt1"/>
                </a:solidFill>
                <a:highlight>
                  <a:schemeClr val="dk1"/>
                </a:highlight>
                <a:latin typeface="Russo One"/>
                <a:ea typeface="Russo One"/>
                <a:cs typeface="Russo One"/>
                <a:sym typeface="Russo One"/>
              </a:rPr>
              <a:t>02</a:t>
            </a:r>
            <a:endParaRPr sz="2100">
              <a:solidFill>
                <a:schemeClr val="lt1"/>
              </a:solidFill>
              <a:highlight>
                <a:schemeClr val="dk1"/>
              </a:highlight>
              <a:latin typeface="Russo One"/>
              <a:ea typeface="Russo One"/>
              <a:cs typeface="Russo One"/>
              <a:sym typeface="Russo One"/>
            </a:endParaRPr>
          </a:p>
        </p:txBody>
      </p:sp>
      <p:sp>
        <p:nvSpPr>
          <p:cNvPr id="1287" name="Google Shape;1287;p109"/>
          <p:cNvSpPr txBox="1"/>
          <p:nvPr/>
        </p:nvSpPr>
        <p:spPr>
          <a:xfrm>
            <a:off x="1231850" y="168300"/>
            <a:ext cx="77964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600">
                <a:solidFill>
                  <a:schemeClr val="dk1"/>
                </a:solidFill>
                <a:latin typeface="Sofia Sans"/>
                <a:ea typeface="Sofia Sans"/>
                <a:cs typeface="Sofia Sans"/>
                <a:sym typeface="Sofia Sans"/>
              </a:rPr>
              <a:t>Teoria da amostragem / Dimensões da amostragem</a:t>
            </a:r>
            <a:endParaRPr b="1" sz="1600">
              <a:solidFill>
                <a:schemeClr val="dk1"/>
              </a:solidFill>
              <a:latin typeface="Sofia Sans"/>
              <a:ea typeface="Sofia Sans"/>
              <a:cs typeface="Sofia Sans"/>
              <a:sym typeface="Sofia Sans"/>
            </a:endParaRPr>
          </a:p>
        </p:txBody>
      </p:sp>
      <p:pic>
        <p:nvPicPr>
          <p:cNvPr id="1288" name="Google Shape;1288;p109"/>
          <p:cNvPicPr preferRelativeResize="0"/>
          <p:nvPr/>
        </p:nvPicPr>
        <p:blipFill>
          <a:blip r:embed="rId3">
            <a:alphaModFix/>
          </a:blip>
          <a:stretch>
            <a:fillRect/>
          </a:stretch>
        </p:blipFill>
        <p:spPr>
          <a:xfrm>
            <a:off x="3230365" y="2290777"/>
            <a:ext cx="2683275" cy="835025"/>
          </a:xfrm>
          <a:prstGeom prst="rect">
            <a:avLst/>
          </a:prstGeom>
          <a:noFill/>
          <a:ln>
            <a:noFill/>
          </a:ln>
        </p:spPr>
      </p:pic>
      <p:sp>
        <p:nvSpPr>
          <p:cNvPr id="1289" name="Google Shape;1289;p109"/>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8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3" name="Shape 1293"/>
        <p:cNvGrpSpPr/>
        <p:nvPr/>
      </p:nvGrpSpPr>
      <p:grpSpPr>
        <a:xfrm>
          <a:off x="0" y="0"/>
          <a:ext cx="0" cy="0"/>
          <a:chOff x="0" y="0"/>
          <a:chExt cx="0" cy="0"/>
        </a:xfrm>
      </p:grpSpPr>
      <p:sp>
        <p:nvSpPr>
          <p:cNvPr id="1294" name="Google Shape;1294;p110"/>
          <p:cNvSpPr txBox="1"/>
          <p:nvPr>
            <p:ph type="title"/>
          </p:nvPr>
        </p:nvSpPr>
        <p:spPr>
          <a:xfrm>
            <a:off x="976800" y="1826700"/>
            <a:ext cx="7190400" cy="5727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Exemplo</a:t>
            </a:r>
            <a:endParaRPr/>
          </a:p>
        </p:txBody>
      </p:sp>
      <p:sp>
        <p:nvSpPr>
          <p:cNvPr id="1295" name="Google Shape;1295;p110"/>
          <p:cNvSpPr txBox="1"/>
          <p:nvPr>
            <p:ph idx="1" type="subTitle"/>
          </p:nvPr>
        </p:nvSpPr>
        <p:spPr>
          <a:xfrm>
            <a:off x="976800" y="2408100"/>
            <a:ext cx="7190400" cy="1956300"/>
          </a:xfrm>
          <a:prstGeom prst="rect">
            <a:avLst/>
          </a:prstGeom>
        </p:spPr>
        <p:txBody>
          <a:bodyPr anchorCtr="0" anchor="t" bIns="91425" lIns="91425" spcFirstLastPara="1" rIns="91425" wrap="square" tIns="91425">
            <a:noAutofit/>
          </a:bodyPr>
          <a:lstStyle/>
          <a:p>
            <a:pPr indent="-342900" lvl="0" marL="457200" rtl="0" algn="just">
              <a:spcBef>
                <a:spcPts val="0"/>
              </a:spcBef>
              <a:spcAft>
                <a:spcPts val="0"/>
              </a:spcAft>
              <a:buSzPts val="1800"/>
              <a:buChar char="●"/>
            </a:pPr>
            <a:r>
              <a:rPr i="1" lang="en" sz="1800"/>
              <a:t>Admita os mesmos dados do exemplo anterior, e que a população de eleitores seja finita de 20.000 eleitores. Logo…</a:t>
            </a:r>
            <a:endParaRPr i="1" sz="1800"/>
          </a:p>
        </p:txBody>
      </p:sp>
      <p:cxnSp>
        <p:nvCxnSpPr>
          <p:cNvPr id="1296" name="Google Shape;1296;p110"/>
          <p:cNvCxnSpPr>
            <a:stCxn id="1294" idx="2"/>
            <a:endCxn id="1295" idx="0"/>
          </p:cNvCxnSpPr>
          <p:nvPr/>
        </p:nvCxnSpPr>
        <p:spPr>
          <a:xfrm>
            <a:off x="4572000" y="2399400"/>
            <a:ext cx="0" cy="8700"/>
          </a:xfrm>
          <a:prstGeom prst="straightConnector1">
            <a:avLst/>
          </a:prstGeom>
          <a:noFill/>
          <a:ln cap="flat" cmpd="sng" w="9525">
            <a:solidFill>
              <a:schemeClr val="dk1"/>
            </a:solidFill>
            <a:prstDash val="solid"/>
            <a:round/>
            <a:headEnd len="med" w="med" type="none"/>
            <a:tailEnd len="med" w="med" type="none"/>
          </a:ln>
        </p:spPr>
      </p:cxnSp>
      <p:cxnSp>
        <p:nvCxnSpPr>
          <p:cNvPr id="1297" name="Google Shape;1297;p110"/>
          <p:cNvCxnSpPr>
            <a:stCxn id="1298" idx="2"/>
            <a:endCxn id="1299" idx="0"/>
          </p:cNvCxnSpPr>
          <p:nvPr/>
        </p:nvCxnSpPr>
        <p:spPr>
          <a:xfrm>
            <a:off x="6510444" y="2423775"/>
            <a:ext cx="0" cy="0"/>
          </a:xfrm>
          <a:prstGeom prst="straightConnector1">
            <a:avLst/>
          </a:prstGeom>
          <a:noFill/>
          <a:ln cap="flat" cmpd="sng" w="9525">
            <a:solidFill>
              <a:schemeClr val="dk1"/>
            </a:solidFill>
            <a:prstDash val="solid"/>
            <a:round/>
            <a:headEnd len="med" w="med" type="none"/>
            <a:tailEnd len="med" w="med" type="none"/>
          </a:ln>
        </p:spPr>
      </p:cxnSp>
      <p:sp>
        <p:nvSpPr>
          <p:cNvPr id="1300" name="Google Shape;1300;p110"/>
          <p:cNvSpPr txBox="1"/>
          <p:nvPr>
            <p:ph idx="4" type="title"/>
          </p:nvPr>
        </p:nvSpPr>
        <p:spPr>
          <a:xfrm>
            <a:off x="234300" y="1059000"/>
            <a:ext cx="8675400" cy="767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Dimensionamento da amostragem</a:t>
            </a:r>
            <a:endParaRPr/>
          </a:p>
        </p:txBody>
      </p:sp>
      <p:sp>
        <p:nvSpPr>
          <p:cNvPr id="1301" name="Google Shape;1301;p110"/>
          <p:cNvSpPr/>
          <p:nvPr/>
        </p:nvSpPr>
        <p:spPr>
          <a:xfrm>
            <a:off x="274325" y="0"/>
            <a:ext cx="767700" cy="7677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2100">
                <a:solidFill>
                  <a:schemeClr val="lt1"/>
                </a:solidFill>
                <a:highlight>
                  <a:schemeClr val="dk1"/>
                </a:highlight>
                <a:latin typeface="Russo One"/>
                <a:ea typeface="Russo One"/>
                <a:cs typeface="Russo One"/>
                <a:sym typeface="Russo One"/>
              </a:rPr>
              <a:t>02</a:t>
            </a:r>
            <a:endParaRPr sz="2100">
              <a:solidFill>
                <a:schemeClr val="lt1"/>
              </a:solidFill>
              <a:highlight>
                <a:schemeClr val="dk1"/>
              </a:highlight>
              <a:latin typeface="Russo One"/>
              <a:ea typeface="Russo One"/>
              <a:cs typeface="Russo One"/>
              <a:sym typeface="Russo One"/>
            </a:endParaRPr>
          </a:p>
        </p:txBody>
      </p:sp>
      <p:sp>
        <p:nvSpPr>
          <p:cNvPr id="1302" name="Google Shape;1302;p110"/>
          <p:cNvSpPr txBox="1"/>
          <p:nvPr/>
        </p:nvSpPr>
        <p:spPr>
          <a:xfrm>
            <a:off x="1231850" y="168300"/>
            <a:ext cx="77964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600">
                <a:solidFill>
                  <a:schemeClr val="dk1"/>
                </a:solidFill>
                <a:latin typeface="Sofia Sans"/>
                <a:ea typeface="Sofia Sans"/>
                <a:cs typeface="Sofia Sans"/>
                <a:sym typeface="Sofia Sans"/>
              </a:rPr>
              <a:t>Teoria da amostragem / Dimensões da amostragem</a:t>
            </a:r>
            <a:endParaRPr b="1" sz="1600">
              <a:solidFill>
                <a:schemeClr val="dk1"/>
              </a:solidFill>
              <a:latin typeface="Sofia Sans"/>
              <a:ea typeface="Sofia Sans"/>
              <a:cs typeface="Sofia Sans"/>
              <a:sym typeface="Sofia Sans"/>
            </a:endParaRPr>
          </a:p>
        </p:txBody>
      </p:sp>
      <p:sp>
        <p:nvSpPr>
          <p:cNvPr id="1303" name="Google Shape;1303;p110"/>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8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07" name="Shape 1307"/>
        <p:cNvGrpSpPr/>
        <p:nvPr/>
      </p:nvGrpSpPr>
      <p:grpSpPr>
        <a:xfrm>
          <a:off x="0" y="0"/>
          <a:ext cx="0" cy="0"/>
          <a:chOff x="0" y="0"/>
          <a:chExt cx="0" cy="0"/>
        </a:xfrm>
      </p:grpSpPr>
      <p:sp>
        <p:nvSpPr>
          <p:cNvPr id="1308" name="Google Shape;1308;p111"/>
          <p:cNvSpPr txBox="1"/>
          <p:nvPr>
            <p:ph idx="15" type="title"/>
          </p:nvPr>
        </p:nvSpPr>
        <p:spPr>
          <a:xfrm>
            <a:off x="720000" y="445025"/>
            <a:ext cx="77040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Roteiro da apresentação</a:t>
            </a:r>
            <a:endParaRPr/>
          </a:p>
        </p:txBody>
      </p:sp>
      <p:sp>
        <p:nvSpPr>
          <p:cNvPr id="1309" name="Google Shape;1309;p111"/>
          <p:cNvSpPr txBox="1"/>
          <p:nvPr>
            <p:ph type="title"/>
          </p:nvPr>
        </p:nvSpPr>
        <p:spPr>
          <a:xfrm>
            <a:off x="1978700" y="1392250"/>
            <a:ext cx="2615400" cy="7758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O teste de sabor da D&amp;D</a:t>
            </a:r>
            <a:endParaRPr/>
          </a:p>
        </p:txBody>
      </p:sp>
      <p:sp>
        <p:nvSpPr>
          <p:cNvPr id="1310" name="Google Shape;1310;p111"/>
          <p:cNvSpPr txBox="1"/>
          <p:nvPr>
            <p:ph idx="2" type="title"/>
          </p:nvPr>
        </p:nvSpPr>
        <p:spPr>
          <a:xfrm>
            <a:off x="5722425" y="1392250"/>
            <a:ext cx="2414100" cy="7758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Teoria da amostragem</a:t>
            </a:r>
            <a:endParaRPr/>
          </a:p>
        </p:txBody>
      </p:sp>
      <p:sp>
        <p:nvSpPr>
          <p:cNvPr id="1311" name="Google Shape;1311;p111"/>
          <p:cNvSpPr txBox="1"/>
          <p:nvPr>
            <p:ph idx="4" type="title"/>
          </p:nvPr>
        </p:nvSpPr>
        <p:spPr>
          <a:xfrm>
            <a:off x="3850563" y="2625375"/>
            <a:ext cx="2414100" cy="5727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t>Exemplos práticos</a:t>
            </a:r>
            <a:endParaRPr/>
          </a:p>
        </p:txBody>
      </p:sp>
      <p:sp>
        <p:nvSpPr>
          <p:cNvPr id="1312" name="Google Shape;1312;p111"/>
          <p:cNvSpPr txBox="1"/>
          <p:nvPr>
            <p:ph idx="8" type="title"/>
          </p:nvPr>
        </p:nvSpPr>
        <p:spPr>
          <a:xfrm>
            <a:off x="1007474" y="1529795"/>
            <a:ext cx="775800" cy="775800"/>
          </a:xfrm>
          <a:prstGeom prst="rect">
            <a:avLst/>
          </a:prstGeom>
          <a:solidFill>
            <a:schemeClr val="accent2"/>
          </a:solidFill>
        </p:spPr>
        <p:txBody>
          <a:bodyPr anchorCtr="0" anchor="ctr" bIns="91425" lIns="91425" spcFirstLastPara="1" rIns="91425" wrap="square" tIns="91425">
            <a:noAutofit/>
          </a:bodyPr>
          <a:lstStyle/>
          <a:p>
            <a:pPr indent="0" lvl="0" marL="0" rtl="0" algn="ctr">
              <a:spcBef>
                <a:spcPts val="0"/>
              </a:spcBef>
              <a:spcAft>
                <a:spcPts val="0"/>
              </a:spcAft>
              <a:buNone/>
            </a:pPr>
            <a:r>
              <a:rPr lang="en"/>
              <a:t>01</a:t>
            </a:r>
            <a:endParaRPr/>
          </a:p>
        </p:txBody>
      </p:sp>
      <p:sp>
        <p:nvSpPr>
          <p:cNvPr id="1313" name="Google Shape;1313;p111"/>
          <p:cNvSpPr txBox="1"/>
          <p:nvPr>
            <p:ph idx="9" type="title"/>
          </p:nvPr>
        </p:nvSpPr>
        <p:spPr>
          <a:xfrm>
            <a:off x="2879337" y="2765320"/>
            <a:ext cx="775800" cy="7758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03</a:t>
            </a:r>
            <a:endParaRPr/>
          </a:p>
        </p:txBody>
      </p:sp>
      <p:sp>
        <p:nvSpPr>
          <p:cNvPr id="1314" name="Google Shape;1314;p111"/>
          <p:cNvSpPr txBox="1"/>
          <p:nvPr>
            <p:ph idx="13" type="title"/>
          </p:nvPr>
        </p:nvSpPr>
        <p:spPr>
          <a:xfrm>
            <a:off x="4754729" y="1529795"/>
            <a:ext cx="775800" cy="7758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02</a:t>
            </a:r>
            <a:endParaRPr/>
          </a:p>
        </p:txBody>
      </p:sp>
      <p:sp>
        <p:nvSpPr>
          <p:cNvPr id="1315" name="Google Shape;1315;p111"/>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2" name="Shape 302"/>
        <p:cNvGrpSpPr/>
        <p:nvPr/>
      </p:nvGrpSpPr>
      <p:grpSpPr>
        <a:xfrm>
          <a:off x="0" y="0"/>
          <a:ext cx="0" cy="0"/>
          <a:chOff x="0" y="0"/>
          <a:chExt cx="0" cy="0"/>
        </a:xfrm>
      </p:grpSpPr>
      <p:sp>
        <p:nvSpPr>
          <p:cNvPr id="303" name="Google Shape;303;p31"/>
          <p:cNvSpPr txBox="1"/>
          <p:nvPr>
            <p:ph type="title"/>
          </p:nvPr>
        </p:nvSpPr>
        <p:spPr>
          <a:xfrm>
            <a:off x="455100" y="1135200"/>
            <a:ext cx="8233800" cy="7677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t>Teste de sabor</a:t>
            </a:r>
            <a:endParaRPr/>
          </a:p>
        </p:txBody>
      </p:sp>
      <p:sp>
        <p:nvSpPr>
          <p:cNvPr id="304" name="Google Shape;304;p31"/>
          <p:cNvSpPr txBox="1"/>
          <p:nvPr>
            <p:ph idx="1" type="subTitle"/>
          </p:nvPr>
        </p:nvSpPr>
        <p:spPr>
          <a:xfrm>
            <a:off x="863475" y="1902900"/>
            <a:ext cx="7417500" cy="2480400"/>
          </a:xfrm>
          <a:prstGeom prst="rect">
            <a:avLst/>
          </a:prstGeom>
        </p:spPr>
        <p:txBody>
          <a:bodyPr anchorCtr="0" anchor="t" bIns="91425" lIns="91425" spcFirstLastPara="1" rIns="91425" wrap="square" tIns="91425">
            <a:noAutofit/>
          </a:bodyPr>
          <a:lstStyle/>
          <a:p>
            <a:pPr indent="-355600" lvl="0" marL="457200" rtl="0" algn="just">
              <a:spcBef>
                <a:spcPts val="0"/>
              </a:spcBef>
              <a:spcAft>
                <a:spcPts val="0"/>
              </a:spcAft>
              <a:buSzPts val="2000"/>
              <a:buChar char="●"/>
            </a:pPr>
            <a:r>
              <a:rPr lang="en" sz="1800"/>
              <a:t>O propósito do teste de sabor feito pela D&amp;D era descobrir por quanto tempo o sabor durava. Mas, isso realmente significa que os provadores têm que experimentar </a:t>
            </a:r>
            <a:r>
              <a:rPr i="1" lang="en" sz="1800"/>
              <a:t>cada um dos chicletes?</a:t>
            </a:r>
            <a:endParaRPr sz="1800"/>
          </a:p>
        </p:txBody>
      </p:sp>
      <p:sp>
        <p:nvSpPr>
          <p:cNvPr id="305" name="Google Shape;305;p31"/>
          <p:cNvSpPr/>
          <p:nvPr/>
        </p:nvSpPr>
        <p:spPr>
          <a:xfrm>
            <a:off x="274325" y="0"/>
            <a:ext cx="767700" cy="7677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2100">
                <a:solidFill>
                  <a:schemeClr val="lt1"/>
                </a:solidFill>
                <a:highlight>
                  <a:schemeClr val="dk1"/>
                </a:highlight>
                <a:latin typeface="Russo One"/>
                <a:ea typeface="Russo One"/>
                <a:cs typeface="Russo One"/>
                <a:sym typeface="Russo One"/>
              </a:rPr>
              <a:t>01</a:t>
            </a:r>
            <a:endParaRPr sz="2100">
              <a:solidFill>
                <a:schemeClr val="lt1"/>
              </a:solidFill>
              <a:highlight>
                <a:schemeClr val="dk1"/>
              </a:highlight>
              <a:latin typeface="Russo One"/>
              <a:ea typeface="Russo One"/>
              <a:cs typeface="Russo One"/>
              <a:sym typeface="Russo One"/>
            </a:endParaRPr>
          </a:p>
        </p:txBody>
      </p:sp>
      <p:sp>
        <p:nvSpPr>
          <p:cNvPr id="306" name="Google Shape;306;p31"/>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307" name="Google Shape;307;p31"/>
          <p:cNvSpPr txBox="1"/>
          <p:nvPr/>
        </p:nvSpPr>
        <p:spPr>
          <a:xfrm>
            <a:off x="1245275" y="153000"/>
            <a:ext cx="77964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800">
                <a:solidFill>
                  <a:schemeClr val="dk1"/>
                </a:solidFill>
                <a:latin typeface="Sofia Sans"/>
                <a:ea typeface="Sofia Sans"/>
                <a:cs typeface="Sofia Sans"/>
                <a:sym typeface="Sofia Sans"/>
              </a:rPr>
              <a:t>O teste de sabor da D&amp;D</a:t>
            </a:r>
            <a:endParaRPr b="1" sz="1800">
              <a:solidFill>
                <a:schemeClr val="dk1"/>
              </a:solidFill>
              <a:latin typeface="Sofia Sans"/>
              <a:ea typeface="Sofia Sans"/>
              <a:cs typeface="Sofia Sans"/>
              <a:sym typeface="Sofia Sans"/>
            </a:endParaRPr>
          </a:p>
        </p:txBody>
      </p:sp>
      <p:pic>
        <p:nvPicPr>
          <p:cNvPr id="308" name="Google Shape;308;p31"/>
          <p:cNvPicPr preferRelativeResize="0"/>
          <p:nvPr/>
        </p:nvPicPr>
        <p:blipFill>
          <a:blip r:embed="rId3">
            <a:alphaModFix/>
          </a:blip>
          <a:stretch>
            <a:fillRect/>
          </a:stretch>
        </p:blipFill>
        <p:spPr>
          <a:xfrm rot="4609895">
            <a:off x="462388" y="3879962"/>
            <a:ext cx="1835175" cy="1841624"/>
          </a:xfrm>
          <a:prstGeom prst="rect">
            <a:avLst/>
          </a:prstGeom>
          <a:noFill/>
          <a:ln>
            <a:noFill/>
          </a:ln>
        </p:spPr>
      </p:pic>
    </p:spTree>
  </p:cSld>
  <p:clrMapOvr>
    <a:masterClrMapping/>
  </p:clrMapOvr>
</p:sld>
</file>

<file path=ppt/slides/slide9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19" name="Shape 1319"/>
        <p:cNvGrpSpPr/>
        <p:nvPr/>
      </p:nvGrpSpPr>
      <p:grpSpPr>
        <a:xfrm>
          <a:off x="0" y="0"/>
          <a:ext cx="0" cy="0"/>
          <a:chOff x="0" y="0"/>
          <a:chExt cx="0" cy="0"/>
        </a:xfrm>
      </p:grpSpPr>
      <p:sp>
        <p:nvSpPr>
          <p:cNvPr id="1320" name="Google Shape;1320;p112"/>
          <p:cNvSpPr txBox="1"/>
          <p:nvPr>
            <p:ph type="title"/>
          </p:nvPr>
        </p:nvSpPr>
        <p:spPr>
          <a:xfrm>
            <a:off x="708739" y="2193863"/>
            <a:ext cx="4854600" cy="15516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Exemplos práticos</a:t>
            </a:r>
            <a:endParaRPr/>
          </a:p>
        </p:txBody>
      </p:sp>
      <p:sp>
        <p:nvSpPr>
          <p:cNvPr id="1321" name="Google Shape;1321;p112"/>
          <p:cNvSpPr txBox="1"/>
          <p:nvPr>
            <p:ph idx="2" type="title"/>
          </p:nvPr>
        </p:nvSpPr>
        <p:spPr>
          <a:xfrm>
            <a:off x="708739" y="675388"/>
            <a:ext cx="1223100" cy="12231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03</a:t>
            </a:r>
            <a:endParaRPr/>
          </a:p>
        </p:txBody>
      </p:sp>
      <p:pic>
        <p:nvPicPr>
          <p:cNvPr id="1322" name="Google Shape;1322;p112"/>
          <p:cNvPicPr preferRelativeResize="0"/>
          <p:nvPr>
            <p:ph idx="3" type="pic"/>
          </p:nvPr>
        </p:nvPicPr>
        <p:blipFill rotWithShape="1">
          <a:blip r:embed="rId3">
            <a:alphaModFix/>
          </a:blip>
          <a:srcRect b="0" l="33040" r="33043" t="0"/>
          <a:stretch/>
        </p:blipFill>
        <p:spPr>
          <a:xfrm>
            <a:off x="5900625" y="0"/>
            <a:ext cx="3243600" cy="5143500"/>
          </a:xfrm>
          <a:prstGeom prst="snip2DiagRect">
            <a:avLst>
              <a:gd fmla="val 0" name="adj1"/>
              <a:gd fmla="val 16667" name="adj2"/>
            </a:avLst>
          </a:prstGeom>
        </p:spPr>
      </p:pic>
      <p:sp>
        <p:nvSpPr>
          <p:cNvPr id="1323" name="Google Shape;1323;p112"/>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9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27" name="Shape 1327"/>
        <p:cNvGrpSpPr/>
        <p:nvPr/>
      </p:nvGrpSpPr>
      <p:grpSpPr>
        <a:xfrm>
          <a:off x="0" y="0"/>
          <a:ext cx="0" cy="0"/>
          <a:chOff x="0" y="0"/>
          <a:chExt cx="0" cy="0"/>
        </a:xfrm>
      </p:grpSpPr>
      <p:sp>
        <p:nvSpPr>
          <p:cNvPr id="1328" name="Google Shape;1328;p113"/>
          <p:cNvSpPr/>
          <p:nvPr/>
        </p:nvSpPr>
        <p:spPr>
          <a:xfrm>
            <a:off x="2287500" y="3962400"/>
            <a:ext cx="1326600" cy="11370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Sofia Sans"/>
              <a:ea typeface="Sofia Sans"/>
              <a:cs typeface="Sofia Sans"/>
              <a:sym typeface="Sofia Sans"/>
            </a:endParaRPr>
          </a:p>
        </p:txBody>
      </p:sp>
      <p:sp>
        <p:nvSpPr>
          <p:cNvPr id="1329" name="Google Shape;1329;p113"/>
          <p:cNvSpPr txBox="1"/>
          <p:nvPr>
            <p:ph type="title"/>
          </p:nvPr>
        </p:nvSpPr>
        <p:spPr>
          <a:xfrm>
            <a:off x="1297200" y="767700"/>
            <a:ext cx="6549600" cy="14025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t>Amostragem Aleatória Simples</a:t>
            </a:r>
            <a:endParaRPr/>
          </a:p>
        </p:txBody>
      </p:sp>
      <p:sp>
        <p:nvSpPr>
          <p:cNvPr id="1330" name="Google Shape;1330;p113"/>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pic>
        <p:nvPicPr>
          <p:cNvPr id="1331" name="Google Shape;1331;p113"/>
          <p:cNvPicPr preferRelativeResize="0"/>
          <p:nvPr/>
        </p:nvPicPr>
        <p:blipFill>
          <a:blip r:embed="rId3">
            <a:alphaModFix/>
          </a:blip>
          <a:stretch>
            <a:fillRect/>
          </a:stretch>
        </p:blipFill>
        <p:spPr>
          <a:xfrm>
            <a:off x="2905563" y="2250175"/>
            <a:ext cx="3332875" cy="2499675"/>
          </a:xfrm>
          <a:prstGeom prst="rect">
            <a:avLst/>
          </a:prstGeom>
          <a:noFill/>
          <a:ln>
            <a:noFill/>
          </a:ln>
        </p:spPr>
      </p:pic>
      <p:sp>
        <p:nvSpPr>
          <p:cNvPr id="1332" name="Google Shape;1332;p113"/>
          <p:cNvSpPr/>
          <p:nvPr/>
        </p:nvSpPr>
        <p:spPr>
          <a:xfrm>
            <a:off x="274325" y="0"/>
            <a:ext cx="767700" cy="7677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2100">
                <a:solidFill>
                  <a:schemeClr val="lt1"/>
                </a:solidFill>
                <a:highlight>
                  <a:schemeClr val="dk1"/>
                </a:highlight>
                <a:latin typeface="Russo One"/>
                <a:ea typeface="Russo One"/>
                <a:cs typeface="Russo One"/>
                <a:sym typeface="Russo One"/>
              </a:rPr>
              <a:t>03</a:t>
            </a:r>
            <a:endParaRPr sz="2100">
              <a:solidFill>
                <a:schemeClr val="lt1"/>
              </a:solidFill>
              <a:highlight>
                <a:schemeClr val="dk1"/>
              </a:highlight>
              <a:latin typeface="Russo One"/>
              <a:ea typeface="Russo One"/>
              <a:cs typeface="Russo One"/>
              <a:sym typeface="Russo One"/>
            </a:endParaRPr>
          </a:p>
        </p:txBody>
      </p:sp>
      <p:sp>
        <p:nvSpPr>
          <p:cNvPr id="1333" name="Google Shape;1333;p113"/>
          <p:cNvSpPr txBox="1"/>
          <p:nvPr/>
        </p:nvSpPr>
        <p:spPr>
          <a:xfrm>
            <a:off x="1231850" y="168300"/>
            <a:ext cx="77964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600">
                <a:solidFill>
                  <a:schemeClr val="dk1"/>
                </a:solidFill>
                <a:latin typeface="Sofia Sans"/>
                <a:ea typeface="Sofia Sans"/>
                <a:cs typeface="Sofia Sans"/>
                <a:sym typeface="Sofia Sans"/>
              </a:rPr>
              <a:t>Exemplos práticos</a:t>
            </a:r>
            <a:endParaRPr b="1" sz="1600">
              <a:solidFill>
                <a:schemeClr val="dk1"/>
              </a:solidFill>
              <a:latin typeface="Sofia Sans"/>
              <a:ea typeface="Sofia Sans"/>
              <a:cs typeface="Sofia Sans"/>
              <a:sym typeface="Sofia Sans"/>
            </a:endParaRPr>
          </a:p>
        </p:txBody>
      </p:sp>
    </p:spTree>
  </p:cSld>
  <p:clrMapOvr>
    <a:masterClrMapping/>
  </p:clrMapOvr>
</p:sld>
</file>

<file path=ppt/slides/slide9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37" name="Shape 1337"/>
        <p:cNvGrpSpPr/>
        <p:nvPr/>
      </p:nvGrpSpPr>
      <p:grpSpPr>
        <a:xfrm>
          <a:off x="0" y="0"/>
          <a:ext cx="0" cy="0"/>
          <a:chOff x="0" y="0"/>
          <a:chExt cx="0" cy="0"/>
        </a:xfrm>
      </p:grpSpPr>
      <p:sp>
        <p:nvSpPr>
          <p:cNvPr id="1338" name="Google Shape;1338;p114"/>
          <p:cNvSpPr txBox="1"/>
          <p:nvPr>
            <p:ph type="title"/>
          </p:nvPr>
        </p:nvSpPr>
        <p:spPr>
          <a:xfrm>
            <a:off x="976800" y="1598100"/>
            <a:ext cx="7190400" cy="5727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Exemplo: Mega Sena</a:t>
            </a:r>
            <a:endParaRPr/>
          </a:p>
        </p:txBody>
      </p:sp>
      <p:sp>
        <p:nvSpPr>
          <p:cNvPr id="1339" name="Google Shape;1339;p114"/>
          <p:cNvSpPr txBox="1"/>
          <p:nvPr>
            <p:ph idx="1" type="subTitle"/>
          </p:nvPr>
        </p:nvSpPr>
        <p:spPr>
          <a:xfrm>
            <a:off x="976800" y="2179500"/>
            <a:ext cx="7190400" cy="2273700"/>
          </a:xfrm>
          <a:prstGeom prst="rect">
            <a:avLst/>
          </a:prstGeom>
        </p:spPr>
        <p:txBody>
          <a:bodyPr anchorCtr="0" anchor="t" bIns="91425" lIns="91425" spcFirstLastPara="1" rIns="91425" wrap="square" tIns="91425">
            <a:noAutofit/>
          </a:bodyPr>
          <a:lstStyle/>
          <a:p>
            <a:pPr indent="0" lvl="0" marL="0" rtl="0" algn="just">
              <a:spcBef>
                <a:spcPts val="0"/>
              </a:spcBef>
              <a:spcAft>
                <a:spcPts val="0"/>
              </a:spcAft>
              <a:buNone/>
            </a:pPr>
            <a:r>
              <a:rPr i="1" lang="en" sz="1800"/>
              <a:t>No caso da Mega-sena, a população é composta por 60 elementos numerados de 01 a 60. O jogador deve escolher entre 6 e 25 números que ele acredita representar uma possível amostra a ser sorteada. O sorteio ocorre de forma que, entre os 60 números, um é sorteado por vez até que o tamanho da amostra desejado (6 números) seja atingido.</a:t>
            </a:r>
            <a:endParaRPr i="1" sz="1800"/>
          </a:p>
        </p:txBody>
      </p:sp>
      <p:cxnSp>
        <p:nvCxnSpPr>
          <p:cNvPr id="1340" name="Google Shape;1340;p114"/>
          <p:cNvCxnSpPr>
            <a:stCxn id="1338" idx="2"/>
            <a:endCxn id="1339" idx="0"/>
          </p:cNvCxnSpPr>
          <p:nvPr/>
        </p:nvCxnSpPr>
        <p:spPr>
          <a:xfrm>
            <a:off x="4572000" y="2170800"/>
            <a:ext cx="0" cy="8700"/>
          </a:xfrm>
          <a:prstGeom prst="straightConnector1">
            <a:avLst/>
          </a:prstGeom>
          <a:noFill/>
          <a:ln cap="flat" cmpd="sng" w="9525">
            <a:solidFill>
              <a:schemeClr val="dk1"/>
            </a:solidFill>
            <a:prstDash val="solid"/>
            <a:round/>
            <a:headEnd len="med" w="med" type="none"/>
            <a:tailEnd len="med" w="med" type="none"/>
          </a:ln>
        </p:spPr>
      </p:cxnSp>
      <p:cxnSp>
        <p:nvCxnSpPr>
          <p:cNvPr id="1341" name="Google Shape;1341;p114"/>
          <p:cNvCxnSpPr>
            <a:stCxn id="1342" idx="2"/>
            <a:endCxn id="1343" idx="0"/>
          </p:cNvCxnSpPr>
          <p:nvPr/>
        </p:nvCxnSpPr>
        <p:spPr>
          <a:xfrm>
            <a:off x="6510444" y="2423775"/>
            <a:ext cx="0" cy="0"/>
          </a:xfrm>
          <a:prstGeom prst="straightConnector1">
            <a:avLst/>
          </a:prstGeom>
          <a:noFill/>
          <a:ln cap="flat" cmpd="sng" w="9525">
            <a:solidFill>
              <a:schemeClr val="dk1"/>
            </a:solidFill>
            <a:prstDash val="solid"/>
            <a:round/>
            <a:headEnd len="med" w="med" type="none"/>
            <a:tailEnd len="med" w="med" type="none"/>
          </a:ln>
        </p:spPr>
      </p:cxnSp>
      <p:sp>
        <p:nvSpPr>
          <p:cNvPr id="1344" name="Google Shape;1344;p114"/>
          <p:cNvSpPr txBox="1"/>
          <p:nvPr>
            <p:ph idx="4" type="title"/>
          </p:nvPr>
        </p:nvSpPr>
        <p:spPr>
          <a:xfrm>
            <a:off x="234300" y="830400"/>
            <a:ext cx="8675400" cy="767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Amostragem Aleatória Simples</a:t>
            </a:r>
            <a:endParaRPr/>
          </a:p>
        </p:txBody>
      </p:sp>
      <p:sp>
        <p:nvSpPr>
          <p:cNvPr id="1345" name="Google Shape;1345;p114"/>
          <p:cNvSpPr/>
          <p:nvPr/>
        </p:nvSpPr>
        <p:spPr>
          <a:xfrm>
            <a:off x="274325" y="0"/>
            <a:ext cx="767700" cy="7677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2100">
                <a:solidFill>
                  <a:schemeClr val="lt1"/>
                </a:solidFill>
                <a:highlight>
                  <a:schemeClr val="dk1"/>
                </a:highlight>
                <a:latin typeface="Russo One"/>
                <a:ea typeface="Russo One"/>
                <a:cs typeface="Russo One"/>
                <a:sym typeface="Russo One"/>
              </a:rPr>
              <a:t>03</a:t>
            </a:r>
            <a:endParaRPr sz="2100">
              <a:solidFill>
                <a:schemeClr val="lt1"/>
              </a:solidFill>
              <a:highlight>
                <a:schemeClr val="dk1"/>
              </a:highlight>
              <a:latin typeface="Russo One"/>
              <a:ea typeface="Russo One"/>
              <a:cs typeface="Russo One"/>
              <a:sym typeface="Russo One"/>
            </a:endParaRPr>
          </a:p>
        </p:txBody>
      </p:sp>
      <p:sp>
        <p:nvSpPr>
          <p:cNvPr id="1346" name="Google Shape;1346;p114"/>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1347" name="Google Shape;1347;p114"/>
          <p:cNvSpPr txBox="1"/>
          <p:nvPr/>
        </p:nvSpPr>
        <p:spPr>
          <a:xfrm>
            <a:off x="1231850" y="168300"/>
            <a:ext cx="77964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600">
                <a:solidFill>
                  <a:schemeClr val="dk1"/>
                </a:solidFill>
                <a:latin typeface="Sofia Sans"/>
                <a:ea typeface="Sofia Sans"/>
                <a:cs typeface="Sofia Sans"/>
                <a:sym typeface="Sofia Sans"/>
              </a:rPr>
              <a:t>Exemplos práticos</a:t>
            </a:r>
            <a:endParaRPr b="1" sz="1600">
              <a:solidFill>
                <a:schemeClr val="dk1"/>
              </a:solidFill>
              <a:latin typeface="Sofia Sans"/>
              <a:ea typeface="Sofia Sans"/>
              <a:cs typeface="Sofia Sans"/>
              <a:sym typeface="Sofia Sans"/>
            </a:endParaRPr>
          </a:p>
        </p:txBody>
      </p:sp>
    </p:spTree>
  </p:cSld>
  <p:clrMapOvr>
    <a:masterClrMapping/>
  </p:clrMapOvr>
</p:sld>
</file>

<file path=ppt/slides/slide9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51" name="Shape 1351"/>
        <p:cNvGrpSpPr/>
        <p:nvPr/>
      </p:nvGrpSpPr>
      <p:grpSpPr>
        <a:xfrm>
          <a:off x="0" y="0"/>
          <a:ext cx="0" cy="0"/>
          <a:chOff x="0" y="0"/>
          <a:chExt cx="0" cy="0"/>
        </a:xfrm>
      </p:grpSpPr>
      <p:sp>
        <p:nvSpPr>
          <p:cNvPr id="1352" name="Google Shape;1352;p115"/>
          <p:cNvSpPr/>
          <p:nvPr/>
        </p:nvSpPr>
        <p:spPr>
          <a:xfrm>
            <a:off x="2287500" y="3962400"/>
            <a:ext cx="1326600" cy="11370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Sofia Sans"/>
              <a:ea typeface="Sofia Sans"/>
              <a:cs typeface="Sofia Sans"/>
              <a:sym typeface="Sofia Sans"/>
            </a:endParaRPr>
          </a:p>
        </p:txBody>
      </p:sp>
      <p:sp>
        <p:nvSpPr>
          <p:cNvPr id="1353" name="Google Shape;1353;p115"/>
          <p:cNvSpPr txBox="1"/>
          <p:nvPr>
            <p:ph type="title"/>
          </p:nvPr>
        </p:nvSpPr>
        <p:spPr>
          <a:xfrm>
            <a:off x="1297200" y="767700"/>
            <a:ext cx="6549600" cy="14025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t>Amostragem Sistemática</a:t>
            </a:r>
            <a:endParaRPr/>
          </a:p>
        </p:txBody>
      </p:sp>
      <p:sp>
        <p:nvSpPr>
          <p:cNvPr id="1354" name="Google Shape;1354;p115"/>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1355" name="Google Shape;1355;p115"/>
          <p:cNvSpPr/>
          <p:nvPr/>
        </p:nvSpPr>
        <p:spPr>
          <a:xfrm>
            <a:off x="274325" y="0"/>
            <a:ext cx="767700" cy="7677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2100">
                <a:solidFill>
                  <a:schemeClr val="lt1"/>
                </a:solidFill>
                <a:highlight>
                  <a:schemeClr val="dk1"/>
                </a:highlight>
                <a:latin typeface="Russo One"/>
                <a:ea typeface="Russo One"/>
                <a:cs typeface="Russo One"/>
                <a:sym typeface="Russo One"/>
              </a:rPr>
              <a:t>03</a:t>
            </a:r>
            <a:endParaRPr sz="2100">
              <a:solidFill>
                <a:schemeClr val="lt1"/>
              </a:solidFill>
              <a:highlight>
                <a:schemeClr val="dk1"/>
              </a:highlight>
              <a:latin typeface="Russo One"/>
              <a:ea typeface="Russo One"/>
              <a:cs typeface="Russo One"/>
              <a:sym typeface="Russo One"/>
            </a:endParaRPr>
          </a:p>
        </p:txBody>
      </p:sp>
      <p:sp>
        <p:nvSpPr>
          <p:cNvPr id="1356" name="Google Shape;1356;p115"/>
          <p:cNvSpPr txBox="1"/>
          <p:nvPr/>
        </p:nvSpPr>
        <p:spPr>
          <a:xfrm>
            <a:off x="1231850" y="168300"/>
            <a:ext cx="77964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600">
                <a:solidFill>
                  <a:schemeClr val="dk1"/>
                </a:solidFill>
                <a:latin typeface="Sofia Sans"/>
                <a:ea typeface="Sofia Sans"/>
                <a:cs typeface="Sofia Sans"/>
                <a:sym typeface="Sofia Sans"/>
              </a:rPr>
              <a:t>Exemplos práticos</a:t>
            </a:r>
            <a:endParaRPr b="1" sz="1600">
              <a:solidFill>
                <a:schemeClr val="dk1"/>
              </a:solidFill>
              <a:latin typeface="Sofia Sans"/>
              <a:ea typeface="Sofia Sans"/>
              <a:cs typeface="Sofia Sans"/>
              <a:sym typeface="Sofia Sans"/>
            </a:endParaRPr>
          </a:p>
        </p:txBody>
      </p:sp>
      <p:pic>
        <p:nvPicPr>
          <p:cNvPr id="1357" name="Google Shape;1357;p115"/>
          <p:cNvPicPr preferRelativeResize="0"/>
          <p:nvPr/>
        </p:nvPicPr>
        <p:blipFill>
          <a:blip r:embed="rId3">
            <a:alphaModFix/>
          </a:blip>
          <a:stretch>
            <a:fillRect/>
          </a:stretch>
        </p:blipFill>
        <p:spPr>
          <a:xfrm>
            <a:off x="2833989" y="2338501"/>
            <a:ext cx="3476026" cy="2319150"/>
          </a:xfrm>
          <a:prstGeom prst="rect">
            <a:avLst/>
          </a:prstGeom>
          <a:noFill/>
          <a:ln>
            <a:noFill/>
          </a:ln>
        </p:spPr>
      </p:pic>
    </p:spTree>
  </p:cSld>
  <p:clrMapOvr>
    <a:masterClrMapping/>
  </p:clrMapOvr>
</p:sld>
</file>

<file path=ppt/slides/slide9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61" name="Shape 1361"/>
        <p:cNvGrpSpPr/>
        <p:nvPr/>
      </p:nvGrpSpPr>
      <p:grpSpPr>
        <a:xfrm>
          <a:off x="0" y="0"/>
          <a:ext cx="0" cy="0"/>
          <a:chOff x="0" y="0"/>
          <a:chExt cx="0" cy="0"/>
        </a:xfrm>
      </p:grpSpPr>
      <p:sp>
        <p:nvSpPr>
          <p:cNvPr id="1362" name="Google Shape;1362;p116"/>
          <p:cNvSpPr txBox="1"/>
          <p:nvPr>
            <p:ph type="title"/>
          </p:nvPr>
        </p:nvSpPr>
        <p:spPr>
          <a:xfrm>
            <a:off x="976800" y="1598100"/>
            <a:ext cx="7190400" cy="5727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Exemplo 1: Avaliação da qualidade de ar em uma cidade</a:t>
            </a:r>
            <a:endParaRPr/>
          </a:p>
        </p:txBody>
      </p:sp>
      <p:sp>
        <p:nvSpPr>
          <p:cNvPr id="1363" name="Google Shape;1363;p116"/>
          <p:cNvSpPr txBox="1"/>
          <p:nvPr>
            <p:ph idx="1" type="subTitle"/>
          </p:nvPr>
        </p:nvSpPr>
        <p:spPr>
          <a:xfrm>
            <a:off x="976800" y="2179500"/>
            <a:ext cx="7190400" cy="2273700"/>
          </a:xfrm>
          <a:prstGeom prst="rect">
            <a:avLst/>
          </a:prstGeom>
        </p:spPr>
        <p:txBody>
          <a:bodyPr anchorCtr="0" anchor="t" bIns="91425" lIns="91425" spcFirstLastPara="1" rIns="91425" wrap="square" tIns="91425">
            <a:noAutofit/>
          </a:bodyPr>
          <a:lstStyle/>
          <a:p>
            <a:pPr indent="0" lvl="0" marL="0" rtl="0" algn="just">
              <a:spcBef>
                <a:spcPts val="0"/>
              </a:spcBef>
              <a:spcAft>
                <a:spcPts val="0"/>
              </a:spcAft>
              <a:buNone/>
            </a:pPr>
            <a:r>
              <a:rPr i="1" lang="en" sz="1800"/>
              <a:t>Suponha que você deseje avaliar a qualidade do ar em uma cidade com medições de dióxido de nitrogênio. Você organiza as medições em uma ordem sequencial de localização geográfica e, em seguida, realiza uma amostragem sistemática, escolhendo, por exemplo, uma medição a cada 10 pontos para criar uma amostra representativa da cidade.</a:t>
            </a:r>
            <a:endParaRPr i="1" sz="1800"/>
          </a:p>
        </p:txBody>
      </p:sp>
      <p:cxnSp>
        <p:nvCxnSpPr>
          <p:cNvPr id="1364" name="Google Shape;1364;p116"/>
          <p:cNvCxnSpPr>
            <a:stCxn id="1362" idx="2"/>
            <a:endCxn id="1363" idx="0"/>
          </p:cNvCxnSpPr>
          <p:nvPr/>
        </p:nvCxnSpPr>
        <p:spPr>
          <a:xfrm>
            <a:off x="4572000" y="2170800"/>
            <a:ext cx="0" cy="8700"/>
          </a:xfrm>
          <a:prstGeom prst="straightConnector1">
            <a:avLst/>
          </a:prstGeom>
          <a:noFill/>
          <a:ln cap="flat" cmpd="sng" w="9525">
            <a:solidFill>
              <a:schemeClr val="dk1"/>
            </a:solidFill>
            <a:prstDash val="solid"/>
            <a:round/>
            <a:headEnd len="med" w="med" type="none"/>
            <a:tailEnd len="med" w="med" type="none"/>
          </a:ln>
        </p:spPr>
      </p:cxnSp>
      <p:cxnSp>
        <p:nvCxnSpPr>
          <p:cNvPr id="1365" name="Google Shape;1365;p116"/>
          <p:cNvCxnSpPr>
            <a:stCxn id="1366" idx="2"/>
            <a:endCxn id="1367" idx="0"/>
          </p:cNvCxnSpPr>
          <p:nvPr/>
        </p:nvCxnSpPr>
        <p:spPr>
          <a:xfrm>
            <a:off x="6510444" y="2423775"/>
            <a:ext cx="0" cy="0"/>
          </a:xfrm>
          <a:prstGeom prst="straightConnector1">
            <a:avLst/>
          </a:prstGeom>
          <a:noFill/>
          <a:ln cap="flat" cmpd="sng" w="9525">
            <a:solidFill>
              <a:schemeClr val="dk1"/>
            </a:solidFill>
            <a:prstDash val="solid"/>
            <a:round/>
            <a:headEnd len="med" w="med" type="none"/>
            <a:tailEnd len="med" w="med" type="none"/>
          </a:ln>
        </p:spPr>
      </p:cxnSp>
      <p:sp>
        <p:nvSpPr>
          <p:cNvPr id="1368" name="Google Shape;1368;p116"/>
          <p:cNvSpPr txBox="1"/>
          <p:nvPr>
            <p:ph idx="4" type="title"/>
          </p:nvPr>
        </p:nvSpPr>
        <p:spPr>
          <a:xfrm>
            <a:off x="234300" y="830400"/>
            <a:ext cx="8675400" cy="767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Amostragem Sistemática</a:t>
            </a:r>
            <a:endParaRPr/>
          </a:p>
        </p:txBody>
      </p:sp>
      <p:sp>
        <p:nvSpPr>
          <p:cNvPr id="1369" name="Google Shape;1369;p116"/>
          <p:cNvSpPr/>
          <p:nvPr/>
        </p:nvSpPr>
        <p:spPr>
          <a:xfrm>
            <a:off x="274325" y="0"/>
            <a:ext cx="767700" cy="7677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2100">
                <a:solidFill>
                  <a:schemeClr val="lt1"/>
                </a:solidFill>
                <a:highlight>
                  <a:schemeClr val="dk1"/>
                </a:highlight>
                <a:latin typeface="Russo One"/>
                <a:ea typeface="Russo One"/>
                <a:cs typeface="Russo One"/>
                <a:sym typeface="Russo One"/>
              </a:rPr>
              <a:t>03</a:t>
            </a:r>
            <a:endParaRPr sz="2100">
              <a:solidFill>
                <a:schemeClr val="lt1"/>
              </a:solidFill>
              <a:highlight>
                <a:schemeClr val="dk1"/>
              </a:highlight>
              <a:latin typeface="Russo One"/>
              <a:ea typeface="Russo One"/>
              <a:cs typeface="Russo One"/>
              <a:sym typeface="Russo One"/>
            </a:endParaRPr>
          </a:p>
        </p:txBody>
      </p:sp>
      <p:sp>
        <p:nvSpPr>
          <p:cNvPr id="1370" name="Google Shape;1370;p116"/>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1371" name="Google Shape;1371;p116"/>
          <p:cNvSpPr txBox="1"/>
          <p:nvPr/>
        </p:nvSpPr>
        <p:spPr>
          <a:xfrm>
            <a:off x="1231850" y="168300"/>
            <a:ext cx="77964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600">
                <a:solidFill>
                  <a:schemeClr val="dk1"/>
                </a:solidFill>
                <a:latin typeface="Sofia Sans"/>
                <a:ea typeface="Sofia Sans"/>
                <a:cs typeface="Sofia Sans"/>
                <a:sym typeface="Sofia Sans"/>
              </a:rPr>
              <a:t>Exemplos práticos</a:t>
            </a:r>
            <a:endParaRPr b="1" sz="1600">
              <a:solidFill>
                <a:schemeClr val="dk1"/>
              </a:solidFill>
              <a:latin typeface="Sofia Sans"/>
              <a:ea typeface="Sofia Sans"/>
              <a:cs typeface="Sofia Sans"/>
              <a:sym typeface="Sofia Sans"/>
            </a:endParaRPr>
          </a:p>
        </p:txBody>
      </p:sp>
    </p:spTree>
  </p:cSld>
  <p:clrMapOvr>
    <a:masterClrMapping/>
  </p:clrMapOvr>
</p:sld>
</file>

<file path=ppt/slides/slide9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75" name="Shape 1375"/>
        <p:cNvGrpSpPr/>
        <p:nvPr/>
      </p:nvGrpSpPr>
      <p:grpSpPr>
        <a:xfrm>
          <a:off x="0" y="0"/>
          <a:ext cx="0" cy="0"/>
          <a:chOff x="0" y="0"/>
          <a:chExt cx="0" cy="0"/>
        </a:xfrm>
      </p:grpSpPr>
      <p:sp>
        <p:nvSpPr>
          <p:cNvPr id="1376" name="Google Shape;1376;p117"/>
          <p:cNvSpPr txBox="1"/>
          <p:nvPr>
            <p:ph type="title"/>
          </p:nvPr>
        </p:nvSpPr>
        <p:spPr>
          <a:xfrm>
            <a:off x="976800" y="1598100"/>
            <a:ext cx="7190400" cy="5727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Exemplo 2</a:t>
            </a:r>
            <a:endParaRPr/>
          </a:p>
        </p:txBody>
      </p:sp>
      <p:sp>
        <p:nvSpPr>
          <p:cNvPr id="1377" name="Google Shape;1377;p117"/>
          <p:cNvSpPr txBox="1"/>
          <p:nvPr>
            <p:ph idx="1" type="subTitle"/>
          </p:nvPr>
        </p:nvSpPr>
        <p:spPr>
          <a:xfrm>
            <a:off x="976800" y="2179500"/>
            <a:ext cx="7190400" cy="2273700"/>
          </a:xfrm>
          <a:prstGeom prst="rect">
            <a:avLst/>
          </a:prstGeom>
        </p:spPr>
        <p:txBody>
          <a:bodyPr anchorCtr="0" anchor="t" bIns="91425" lIns="91425" spcFirstLastPara="1" rIns="91425" wrap="square" tIns="91425">
            <a:noAutofit/>
          </a:bodyPr>
          <a:lstStyle/>
          <a:p>
            <a:pPr indent="0" lvl="0" marL="0" rtl="0" algn="just">
              <a:spcBef>
                <a:spcPts val="0"/>
              </a:spcBef>
              <a:spcAft>
                <a:spcPts val="0"/>
              </a:spcAft>
              <a:buNone/>
            </a:pPr>
            <a:r>
              <a:rPr i="1" lang="en" sz="1800"/>
              <a:t>Suponha um condomínio com 1000 casas, das quais deseja-se obter uma amostra com 40 casas.</a:t>
            </a:r>
            <a:endParaRPr i="1" sz="1800"/>
          </a:p>
        </p:txBody>
      </p:sp>
      <p:cxnSp>
        <p:nvCxnSpPr>
          <p:cNvPr id="1378" name="Google Shape;1378;p117"/>
          <p:cNvCxnSpPr>
            <a:stCxn id="1376" idx="2"/>
            <a:endCxn id="1377" idx="0"/>
          </p:cNvCxnSpPr>
          <p:nvPr/>
        </p:nvCxnSpPr>
        <p:spPr>
          <a:xfrm>
            <a:off x="4572000" y="2170800"/>
            <a:ext cx="0" cy="8700"/>
          </a:xfrm>
          <a:prstGeom prst="straightConnector1">
            <a:avLst/>
          </a:prstGeom>
          <a:noFill/>
          <a:ln cap="flat" cmpd="sng" w="9525">
            <a:solidFill>
              <a:schemeClr val="dk1"/>
            </a:solidFill>
            <a:prstDash val="solid"/>
            <a:round/>
            <a:headEnd len="med" w="med" type="none"/>
            <a:tailEnd len="med" w="med" type="none"/>
          </a:ln>
        </p:spPr>
      </p:cxnSp>
      <p:cxnSp>
        <p:nvCxnSpPr>
          <p:cNvPr id="1379" name="Google Shape;1379;p117"/>
          <p:cNvCxnSpPr>
            <a:stCxn id="1380" idx="2"/>
            <a:endCxn id="1381" idx="0"/>
          </p:cNvCxnSpPr>
          <p:nvPr/>
        </p:nvCxnSpPr>
        <p:spPr>
          <a:xfrm>
            <a:off x="6510444" y="2423775"/>
            <a:ext cx="0" cy="0"/>
          </a:xfrm>
          <a:prstGeom prst="straightConnector1">
            <a:avLst/>
          </a:prstGeom>
          <a:noFill/>
          <a:ln cap="flat" cmpd="sng" w="9525">
            <a:solidFill>
              <a:schemeClr val="dk1"/>
            </a:solidFill>
            <a:prstDash val="solid"/>
            <a:round/>
            <a:headEnd len="med" w="med" type="none"/>
            <a:tailEnd len="med" w="med" type="none"/>
          </a:ln>
        </p:spPr>
      </p:cxnSp>
      <p:sp>
        <p:nvSpPr>
          <p:cNvPr id="1382" name="Google Shape;1382;p117"/>
          <p:cNvSpPr txBox="1"/>
          <p:nvPr>
            <p:ph idx="4" type="title"/>
          </p:nvPr>
        </p:nvSpPr>
        <p:spPr>
          <a:xfrm>
            <a:off x="234300" y="830400"/>
            <a:ext cx="8675400" cy="767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Amostragem Sistemática</a:t>
            </a:r>
            <a:endParaRPr/>
          </a:p>
        </p:txBody>
      </p:sp>
      <p:sp>
        <p:nvSpPr>
          <p:cNvPr id="1383" name="Google Shape;1383;p117"/>
          <p:cNvSpPr/>
          <p:nvPr/>
        </p:nvSpPr>
        <p:spPr>
          <a:xfrm>
            <a:off x="274325" y="0"/>
            <a:ext cx="767700" cy="7677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2100">
                <a:solidFill>
                  <a:schemeClr val="lt1"/>
                </a:solidFill>
                <a:highlight>
                  <a:schemeClr val="dk1"/>
                </a:highlight>
                <a:latin typeface="Russo One"/>
                <a:ea typeface="Russo One"/>
                <a:cs typeface="Russo One"/>
                <a:sym typeface="Russo One"/>
              </a:rPr>
              <a:t>03</a:t>
            </a:r>
            <a:endParaRPr sz="2100">
              <a:solidFill>
                <a:schemeClr val="lt1"/>
              </a:solidFill>
              <a:highlight>
                <a:schemeClr val="dk1"/>
              </a:highlight>
              <a:latin typeface="Russo One"/>
              <a:ea typeface="Russo One"/>
              <a:cs typeface="Russo One"/>
              <a:sym typeface="Russo One"/>
            </a:endParaRPr>
          </a:p>
        </p:txBody>
      </p:sp>
      <p:sp>
        <p:nvSpPr>
          <p:cNvPr id="1384" name="Google Shape;1384;p117"/>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1385" name="Google Shape;1385;p117"/>
          <p:cNvSpPr txBox="1"/>
          <p:nvPr/>
        </p:nvSpPr>
        <p:spPr>
          <a:xfrm>
            <a:off x="1231850" y="168300"/>
            <a:ext cx="77964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600">
                <a:solidFill>
                  <a:schemeClr val="dk1"/>
                </a:solidFill>
                <a:latin typeface="Sofia Sans"/>
                <a:ea typeface="Sofia Sans"/>
                <a:cs typeface="Sofia Sans"/>
                <a:sym typeface="Sofia Sans"/>
              </a:rPr>
              <a:t>Exemplos práticos</a:t>
            </a:r>
            <a:endParaRPr b="1" sz="1600">
              <a:solidFill>
                <a:schemeClr val="dk1"/>
              </a:solidFill>
              <a:latin typeface="Sofia Sans"/>
              <a:ea typeface="Sofia Sans"/>
              <a:cs typeface="Sofia Sans"/>
              <a:sym typeface="Sofia Sans"/>
            </a:endParaRPr>
          </a:p>
        </p:txBody>
      </p:sp>
    </p:spTree>
  </p:cSld>
  <p:clrMapOvr>
    <a:masterClrMapping/>
  </p:clrMapOvr>
</p:sld>
</file>

<file path=ppt/slides/slide9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89" name="Shape 1389"/>
        <p:cNvGrpSpPr/>
        <p:nvPr/>
      </p:nvGrpSpPr>
      <p:grpSpPr>
        <a:xfrm>
          <a:off x="0" y="0"/>
          <a:ext cx="0" cy="0"/>
          <a:chOff x="0" y="0"/>
          <a:chExt cx="0" cy="0"/>
        </a:xfrm>
      </p:grpSpPr>
      <p:sp>
        <p:nvSpPr>
          <p:cNvPr id="1390" name="Google Shape;1390;p118"/>
          <p:cNvSpPr txBox="1"/>
          <p:nvPr>
            <p:ph type="title"/>
          </p:nvPr>
        </p:nvSpPr>
        <p:spPr>
          <a:xfrm>
            <a:off x="976800" y="1598100"/>
            <a:ext cx="7190400" cy="5727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Exemplo 2: Procedimento</a:t>
            </a:r>
            <a:endParaRPr/>
          </a:p>
        </p:txBody>
      </p:sp>
      <p:sp>
        <p:nvSpPr>
          <p:cNvPr id="1391" name="Google Shape;1391;p118"/>
          <p:cNvSpPr txBox="1"/>
          <p:nvPr>
            <p:ph idx="1" type="subTitle"/>
          </p:nvPr>
        </p:nvSpPr>
        <p:spPr>
          <a:xfrm>
            <a:off x="976800" y="2179500"/>
            <a:ext cx="7190400" cy="2639100"/>
          </a:xfrm>
          <a:prstGeom prst="rect">
            <a:avLst/>
          </a:prstGeom>
        </p:spPr>
        <p:txBody>
          <a:bodyPr anchorCtr="0" anchor="t" bIns="91425" lIns="91425" spcFirstLastPara="1" rIns="91425" wrap="square" tIns="91425">
            <a:noAutofit/>
          </a:bodyPr>
          <a:lstStyle/>
          <a:p>
            <a:pPr indent="-342900" lvl="0" marL="457200" rtl="0" algn="just">
              <a:spcBef>
                <a:spcPts val="0"/>
              </a:spcBef>
              <a:spcAft>
                <a:spcPts val="0"/>
              </a:spcAft>
              <a:buSzPts val="1800"/>
              <a:buAutoNum type="arabicPeriod"/>
            </a:pPr>
            <a:r>
              <a:rPr i="1" lang="en" sz="1800"/>
              <a:t>1000/40 = 25. A cada 25 casas, uma será observada;</a:t>
            </a:r>
            <a:endParaRPr i="1" sz="1800"/>
          </a:p>
          <a:p>
            <a:pPr indent="-342900" lvl="0" marL="457200" rtl="0" algn="just">
              <a:spcBef>
                <a:spcPts val="0"/>
              </a:spcBef>
              <a:spcAft>
                <a:spcPts val="0"/>
              </a:spcAft>
              <a:buSzPts val="1800"/>
              <a:buAutoNum type="arabicPeriod"/>
            </a:pPr>
            <a:r>
              <a:rPr i="1" lang="en" sz="1800"/>
              <a:t>Faz uma Amostragem Aleatória Simples de 1 a 25. Supondo que foi sorteado o número 4, temos que:</a:t>
            </a:r>
            <a:endParaRPr i="1" sz="1800"/>
          </a:p>
          <a:p>
            <a:pPr indent="-342900" lvl="1" marL="914400" rtl="0" algn="just">
              <a:spcBef>
                <a:spcPts val="0"/>
              </a:spcBef>
              <a:spcAft>
                <a:spcPts val="0"/>
              </a:spcAft>
              <a:buSzPts val="1800"/>
              <a:buAutoNum type="alphaLcPeriod"/>
            </a:pPr>
            <a:r>
              <a:rPr i="1" lang="en" sz="1800"/>
              <a:t>Somando 25 e determinando as outras casas, formando assim um sistema previamente estabelecido: As casas que compõe a amostra são: 4 – 29 – 54 – 79 ....</a:t>
            </a:r>
            <a:endParaRPr i="1" sz="1800"/>
          </a:p>
          <a:p>
            <a:pPr indent="-342900" lvl="0" marL="457200" rtl="0" algn="just">
              <a:spcBef>
                <a:spcPts val="0"/>
              </a:spcBef>
              <a:spcAft>
                <a:spcPts val="0"/>
              </a:spcAft>
              <a:buSzPts val="1800"/>
              <a:buAutoNum type="arabicPeriod"/>
            </a:pPr>
            <a:r>
              <a:rPr i="1" lang="en" sz="1800"/>
              <a:t>Por acaso, alguma casa da amostra estiver fechada, pesquisa-se a próxima e depois retorna para a sequência normal</a:t>
            </a:r>
            <a:endParaRPr i="1" sz="1800"/>
          </a:p>
        </p:txBody>
      </p:sp>
      <p:cxnSp>
        <p:nvCxnSpPr>
          <p:cNvPr id="1392" name="Google Shape;1392;p118"/>
          <p:cNvCxnSpPr>
            <a:stCxn id="1390" idx="2"/>
            <a:endCxn id="1391" idx="0"/>
          </p:cNvCxnSpPr>
          <p:nvPr/>
        </p:nvCxnSpPr>
        <p:spPr>
          <a:xfrm>
            <a:off x="4572000" y="2170800"/>
            <a:ext cx="0" cy="8700"/>
          </a:xfrm>
          <a:prstGeom prst="straightConnector1">
            <a:avLst/>
          </a:prstGeom>
          <a:noFill/>
          <a:ln cap="flat" cmpd="sng" w="9525">
            <a:solidFill>
              <a:schemeClr val="dk1"/>
            </a:solidFill>
            <a:prstDash val="solid"/>
            <a:round/>
            <a:headEnd len="med" w="med" type="none"/>
            <a:tailEnd len="med" w="med" type="none"/>
          </a:ln>
        </p:spPr>
      </p:cxnSp>
      <p:cxnSp>
        <p:nvCxnSpPr>
          <p:cNvPr id="1393" name="Google Shape;1393;p118"/>
          <p:cNvCxnSpPr>
            <a:stCxn id="1394" idx="2"/>
            <a:endCxn id="1395" idx="0"/>
          </p:cNvCxnSpPr>
          <p:nvPr/>
        </p:nvCxnSpPr>
        <p:spPr>
          <a:xfrm>
            <a:off x="6510444" y="2423775"/>
            <a:ext cx="0" cy="0"/>
          </a:xfrm>
          <a:prstGeom prst="straightConnector1">
            <a:avLst/>
          </a:prstGeom>
          <a:noFill/>
          <a:ln cap="flat" cmpd="sng" w="9525">
            <a:solidFill>
              <a:schemeClr val="dk1"/>
            </a:solidFill>
            <a:prstDash val="solid"/>
            <a:round/>
            <a:headEnd len="med" w="med" type="none"/>
            <a:tailEnd len="med" w="med" type="none"/>
          </a:ln>
        </p:spPr>
      </p:cxnSp>
      <p:sp>
        <p:nvSpPr>
          <p:cNvPr id="1396" name="Google Shape;1396;p118"/>
          <p:cNvSpPr txBox="1"/>
          <p:nvPr>
            <p:ph idx="4" type="title"/>
          </p:nvPr>
        </p:nvSpPr>
        <p:spPr>
          <a:xfrm>
            <a:off x="234300" y="830400"/>
            <a:ext cx="8675400" cy="767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Amostragem Sistemática</a:t>
            </a:r>
            <a:endParaRPr/>
          </a:p>
        </p:txBody>
      </p:sp>
      <p:sp>
        <p:nvSpPr>
          <p:cNvPr id="1397" name="Google Shape;1397;p118"/>
          <p:cNvSpPr/>
          <p:nvPr/>
        </p:nvSpPr>
        <p:spPr>
          <a:xfrm>
            <a:off x="274325" y="0"/>
            <a:ext cx="767700" cy="7677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2100">
                <a:solidFill>
                  <a:schemeClr val="lt1"/>
                </a:solidFill>
                <a:highlight>
                  <a:schemeClr val="dk1"/>
                </a:highlight>
                <a:latin typeface="Russo One"/>
                <a:ea typeface="Russo One"/>
                <a:cs typeface="Russo One"/>
                <a:sym typeface="Russo One"/>
              </a:rPr>
              <a:t>03</a:t>
            </a:r>
            <a:endParaRPr sz="2100">
              <a:solidFill>
                <a:schemeClr val="lt1"/>
              </a:solidFill>
              <a:highlight>
                <a:schemeClr val="dk1"/>
              </a:highlight>
              <a:latin typeface="Russo One"/>
              <a:ea typeface="Russo One"/>
              <a:cs typeface="Russo One"/>
              <a:sym typeface="Russo One"/>
            </a:endParaRPr>
          </a:p>
        </p:txBody>
      </p:sp>
      <p:sp>
        <p:nvSpPr>
          <p:cNvPr id="1398" name="Google Shape;1398;p118"/>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1399" name="Google Shape;1399;p118"/>
          <p:cNvSpPr txBox="1"/>
          <p:nvPr/>
        </p:nvSpPr>
        <p:spPr>
          <a:xfrm>
            <a:off x="1231850" y="168300"/>
            <a:ext cx="77964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600">
                <a:solidFill>
                  <a:schemeClr val="dk1"/>
                </a:solidFill>
                <a:latin typeface="Sofia Sans"/>
                <a:ea typeface="Sofia Sans"/>
                <a:cs typeface="Sofia Sans"/>
                <a:sym typeface="Sofia Sans"/>
              </a:rPr>
              <a:t>Exemplos práticos</a:t>
            </a:r>
            <a:endParaRPr b="1" sz="1600">
              <a:solidFill>
                <a:schemeClr val="dk1"/>
              </a:solidFill>
              <a:latin typeface="Sofia Sans"/>
              <a:ea typeface="Sofia Sans"/>
              <a:cs typeface="Sofia Sans"/>
              <a:sym typeface="Sofia Sans"/>
            </a:endParaRPr>
          </a:p>
        </p:txBody>
      </p:sp>
    </p:spTree>
  </p:cSld>
  <p:clrMapOvr>
    <a:masterClrMapping/>
  </p:clrMapOvr>
</p:sld>
</file>

<file path=ppt/slides/slide9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03" name="Shape 1403"/>
        <p:cNvGrpSpPr/>
        <p:nvPr/>
      </p:nvGrpSpPr>
      <p:grpSpPr>
        <a:xfrm>
          <a:off x="0" y="0"/>
          <a:ext cx="0" cy="0"/>
          <a:chOff x="0" y="0"/>
          <a:chExt cx="0" cy="0"/>
        </a:xfrm>
      </p:grpSpPr>
      <p:sp>
        <p:nvSpPr>
          <p:cNvPr id="1404" name="Google Shape;1404;p119"/>
          <p:cNvSpPr/>
          <p:nvPr/>
        </p:nvSpPr>
        <p:spPr>
          <a:xfrm>
            <a:off x="2287500" y="3962400"/>
            <a:ext cx="1326600" cy="11370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Sofia Sans"/>
              <a:ea typeface="Sofia Sans"/>
              <a:cs typeface="Sofia Sans"/>
              <a:sym typeface="Sofia Sans"/>
            </a:endParaRPr>
          </a:p>
        </p:txBody>
      </p:sp>
      <p:sp>
        <p:nvSpPr>
          <p:cNvPr id="1405" name="Google Shape;1405;p119"/>
          <p:cNvSpPr txBox="1"/>
          <p:nvPr>
            <p:ph type="title"/>
          </p:nvPr>
        </p:nvSpPr>
        <p:spPr>
          <a:xfrm>
            <a:off x="1297200" y="767700"/>
            <a:ext cx="6549600" cy="14025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t>Amostragem Estratificada</a:t>
            </a:r>
            <a:endParaRPr/>
          </a:p>
        </p:txBody>
      </p:sp>
      <p:sp>
        <p:nvSpPr>
          <p:cNvPr id="1406" name="Google Shape;1406;p119"/>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1407" name="Google Shape;1407;p119"/>
          <p:cNvSpPr/>
          <p:nvPr/>
        </p:nvSpPr>
        <p:spPr>
          <a:xfrm>
            <a:off x="274325" y="0"/>
            <a:ext cx="767700" cy="7677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2100">
                <a:solidFill>
                  <a:schemeClr val="lt1"/>
                </a:solidFill>
                <a:highlight>
                  <a:schemeClr val="dk1"/>
                </a:highlight>
                <a:latin typeface="Russo One"/>
                <a:ea typeface="Russo One"/>
                <a:cs typeface="Russo One"/>
                <a:sym typeface="Russo One"/>
              </a:rPr>
              <a:t>03</a:t>
            </a:r>
            <a:endParaRPr sz="2100">
              <a:solidFill>
                <a:schemeClr val="lt1"/>
              </a:solidFill>
              <a:highlight>
                <a:schemeClr val="dk1"/>
              </a:highlight>
              <a:latin typeface="Russo One"/>
              <a:ea typeface="Russo One"/>
              <a:cs typeface="Russo One"/>
              <a:sym typeface="Russo One"/>
            </a:endParaRPr>
          </a:p>
        </p:txBody>
      </p:sp>
      <p:sp>
        <p:nvSpPr>
          <p:cNvPr id="1408" name="Google Shape;1408;p119"/>
          <p:cNvSpPr txBox="1"/>
          <p:nvPr/>
        </p:nvSpPr>
        <p:spPr>
          <a:xfrm>
            <a:off x="1231850" y="168300"/>
            <a:ext cx="77964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600">
                <a:solidFill>
                  <a:schemeClr val="dk1"/>
                </a:solidFill>
                <a:latin typeface="Sofia Sans"/>
                <a:ea typeface="Sofia Sans"/>
                <a:cs typeface="Sofia Sans"/>
                <a:sym typeface="Sofia Sans"/>
              </a:rPr>
              <a:t>Exemplos práticos</a:t>
            </a:r>
            <a:endParaRPr b="1" sz="1600">
              <a:solidFill>
                <a:schemeClr val="dk1"/>
              </a:solidFill>
              <a:latin typeface="Sofia Sans"/>
              <a:ea typeface="Sofia Sans"/>
              <a:cs typeface="Sofia Sans"/>
              <a:sym typeface="Sofia Sans"/>
            </a:endParaRPr>
          </a:p>
        </p:txBody>
      </p:sp>
      <p:pic>
        <p:nvPicPr>
          <p:cNvPr id="1409" name="Google Shape;1409;p119"/>
          <p:cNvPicPr preferRelativeResize="0"/>
          <p:nvPr/>
        </p:nvPicPr>
        <p:blipFill>
          <a:blip r:embed="rId3">
            <a:alphaModFix/>
          </a:blip>
          <a:stretch>
            <a:fillRect/>
          </a:stretch>
        </p:blipFill>
        <p:spPr>
          <a:xfrm>
            <a:off x="2783325" y="2338500"/>
            <a:ext cx="3577350" cy="2384900"/>
          </a:xfrm>
          <a:prstGeom prst="rect">
            <a:avLst/>
          </a:prstGeom>
          <a:noFill/>
          <a:ln>
            <a:noFill/>
          </a:ln>
        </p:spPr>
      </p:pic>
    </p:spTree>
  </p:cSld>
  <p:clrMapOvr>
    <a:masterClrMapping/>
  </p:clrMapOvr>
</p:sld>
</file>

<file path=ppt/slides/slide9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13" name="Shape 1413"/>
        <p:cNvGrpSpPr/>
        <p:nvPr/>
      </p:nvGrpSpPr>
      <p:grpSpPr>
        <a:xfrm>
          <a:off x="0" y="0"/>
          <a:ext cx="0" cy="0"/>
          <a:chOff x="0" y="0"/>
          <a:chExt cx="0" cy="0"/>
        </a:xfrm>
      </p:grpSpPr>
      <p:sp>
        <p:nvSpPr>
          <p:cNvPr id="1414" name="Google Shape;1414;p120"/>
          <p:cNvSpPr txBox="1"/>
          <p:nvPr>
            <p:ph type="title"/>
          </p:nvPr>
        </p:nvSpPr>
        <p:spPr>
          <a:xfrm>
            <a:off x="976800" y="1598100"/>
            <a:ext cx="7190400" cy="5727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Exemplo 1: Desempenho acadêmico em uma escola</a:t>
            </a:r>
            <a:endParaRPr/>
          </a:p>
        </p:txBody>
      </p:sp>
      <p:sp>
        <p:nvSpPr>
          <p:cNvPr id="1415" name="Google Shape;1415;p120"/>
          <p:cNvSpPr txBox="1"/>
          <p:nvPr>
            <p:ph idx="1" type="subTitle"/>
          </p:nvPr>
        </p:nvSpPr>
        <p:spPr>
          <a:xfrm>
            <a:off x="976800" y="2179500"/>
            <a:ext cx="7190400" cy="2273700"/>
          </a:xfrm>
          <a:prstGeom prst="rect">
            <a:avLst/>
          </a:prstGeom>
        </p:spPr>
        <p:txBody>
          <a:bodyPr anchorCtr="0" anchor="t" bIns="91425" lIns="91425" spcFirstLastPara="1" rIns="91425" wrap="square" tIns="91425">
            <a:noAutofit/>
          </a:bodyPr>
          <a:lstStyle/>
          <a:p>
            <a:pPr indent="0" lvl="0" marL="0" rtl="0" algn="just">
              <a:spcBef>
                <a:spcPts val="0"/>
              </a:spcBef>
              <a:spcAft>
                <a:spcPts val="0"/>
              </a:spcAft>
              <a:buNone/>
            </a:pPr>
            <a:r>
              <a:rPr i="1" lang="en" sz="1800"/>
              <a:t>Imagine que você está interessado em avaliar o desempenho acadêmico dos alunos em uma escola com diferentes séries. Você divide a população em estratos (por exemplo, alunos do ensino fundamental e alunos do ensino médio) e, em seguida, realiza uma amostragem aleatória simples dentro de cada estrato para obter uma amostra representativa de ambos os grupos.</a:t>
            </a:r>
            <a:endParaRPr i="1" sz="1800"/>
          </a:p>
        </p:txBody>
      </p:sp>
      <p:cxnSp>
        <p:nvCxnSpPr>
          <p:cNvPr id="1416" name="Google Shape;1416;p120"/>
          <p:cNvCxnSpPr>
            <a:stCxn id="1414" idx="2"/>
            <a:endCxn id="1415" idx="0"/>
          </p:cNvCxnSpPr>
          <p:nvPr/>
        </p:nvCxnSpPr>
        <p:spPr>
          <a:xfrm>
            <a:off x="4572000" y="2170800"/>
            <a:ext cx="0" cy="8700"/>
          </a:xfrm>
          <a:prstGeom prst="straightConnector1">
            <a:avLst/>
          </a:prstGeom>
          <a:noFill/>
          <a:ln cap="flat" cmpd="sng" w="9525">
            <a:solidFill>
              <a:schemeClr val="dk1"/>
            </a:solidFill>
            <a:prstDash val="solid"/>
            <a:round/>
            <a:headEnd len="med" w="med" type="none"/>
            <a:tailEnd len="med" w="med" type="none"/>
          </a:ln>
        </p:spPr>
      </p:cxnSp>
      <p:cxnSp>
        <p:nvCxnSpPr>
          <p:cNvPr id="1417" name="Google Shape;1417;p120"/>
          <p:cNvCxnSpPr>
            <a:stCxn id="1418" idx="2"/>
            <a:endCxn id="1419" idx="0"/>
          </p:cNvCxnSpPr>
          <p:nvPr/>
        </p:nvCxnSpPr>
        <p:spPr>
          <a:xfrm>
            <a:off x="6510444" y="2423775"/>
            <a:ext cx="0" cy="0"/>
          </a:xfrm>
          <a:prstGeom prst="straightConnector1">
            <a:avLst/>
          </a:prstGeom>
          <a:noFill/>
          <a:ln cap="flat" cmpd="sng" w="9525">
            <a:solidFill>
              <a:schemeClr val="dk1"/>
            </a:solidFill>
            <a:prstDash val="solid"/>
            <a:round/>
            <a:headEnd len="med" w="med" type="none"/>
            <a:tailEnd len="med" w="med" type="none"/>
          </a:ln>
        </p:spPr>
      </p:cxnSp>
      <p:sp>
        <p:nvSpPr>
          <p:cNvPr id="1420" name="Google Shape;1420;p120"/>
          <p:cNvSpPr/>
          <p:nvPr/>
        </p:nvSpPr>
        <p:spPr>
          <a:xfrm>
            <a:off x="274325" y="0"/>
            <a:ext cx="767700" cy="7677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2100">
                <a:solidFill>
                  <a:schemeClr val="lt1"/>
                </a:solidFill>
                <a:highlight>
                  <a:schemeClr val="dk1"/>
                </a:highlight>
                <a:latin typeface="Russo One"/>
                <a:ea typeface="Russo One"/>
                <a:cs typeface="Russo One"/>
                <a:sym typeface="Russo One"/>
              </a:rPr>
              <a:t>03</a:t>
            </a:r>
            <a:endParaRPr sz="2100">
              <a:solidFill>
                <a:schemeClr val="lt1"/>
              </a:solidFill>
              <a:highlight>
                <a:schemeClr val="dk1"/>
              </a:highlight>
              <a:latin typeface="Russo One"/>
              <a:ea typeface="Russo One"/>
              <a:cs typeface="Russo One"/>
              <a:sym typeface="Russo One"/>
            </a:endParaRPr>
          </a:p>
        </p:txBody>
      </p:sp>
      <p:sp>
        <p:nvSpPr>
          <p:cNvPr id="1421" name="Google Shape;1421;p120"/>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1422" name="Google Shape;1422;p120"/>
          <p:cNvSpPr txBox="1"/>
          <p:nvPr/>
        </p:nvSpPr>
        <p:spPr>
          <a:xfrm>
            <a:off x="1231850" y="168300"/>
            <a:ext cx="77964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600">
                <a:solidFill>
                  <a:schemeClr val="dk1"/>
                </a:solidFill>
                <a:latin typeface="Sofia Sans"/>
                <a:ea typeface="Sofia Sans"/>
                <a:cs typeface="Sofia Sans"/>
                <a:sym typeface="Sofia Sans"/>
              </a:rPr>
              <a:t>Exemplos práticos</a:t>
            </a:r>
            <a:endParaRPr b="1" sz="1600">
              <a:solidFill>
                <a:schemeClr val="dk1"/>
              </a:solidFill>
              <a:latin typeface="Sofia Sans"/>
              <a:ea typeface="Sofia Sans"/>
              <a:cs typeface="Sofia Sans"/>
              <a:sym typeface="Sofia Sans"/>
            </a:endParaRPr>
          </a:p>
        </p:txBody>
      </p:sp>
      <p:sp>
        <p:nvSpPr>
          <p:cNvPr id="1423" name="Google Shape;1423;p120"/>
          <p:cNvSpPr txBox="1"/>
          <p:nvPr>
            <p:ph idx="4" type="title"/>
          </p:nvPr>
        </p:nvSpPr>
        <p:spPr>
          <a:xfrm>
            <a:off x="234300" y="830400"/>
            <a:ext cx="8675400" cy="767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Amostragem Estratificada</a:t>
            </a:r>
            <a:endParaRPr/>
          </a:p>
        </p:txBody>
      </p:sp>
    </p:spTree>
  </p:cSld>
  <p:clrMapOvr>
    <a:masterClrMapping/>
  </p:clrMapOvr>
</p:sld>
</file>

<file path=ppt/slides/slide9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27" name="Shape 1427"/>
        <p:cNvGrpSpPr/>
        <p:nvPr/>
      </p:nvGrpSpPr>
      <p:grpSpPr>
        <a:xfrm>
          <a:off x="0" y="0"/>
          <a:ext cx="0" cy="0"/>
          <a:chOff x="0" y="0"/>
          <a:chExt cx="0" cy="0"/>
        </a:xfrm>
      </p:grpSpPr>
      <p:sp>
        <p:nvSpPr>
          <p:cNvPr id="1428" name="Google Shape;1428;p121"/>
          <p:cNvSpPr txBox="1"/>
          <p:nvPr>
            <p:ph type="title"/>
          </p:nvPr>
        </p:nvSpPr>
        <p:spPr>
          <a:xfrm>
            <a:off x="976800" y="1598100"/>
            <a:ext cx="7190400" cy="5727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Exemplo 2</a:t>
            </a:r>
            <a:endParaRPr/>
          </a:p>
        </p:txBody>
      </p:sp>
      <p:sp>
        <p:nvSpPr>
          <p:cNvPr id="1429" name="Google Shape;1429;p121"/>
          <p:cNvSpPr txBox="1"/>
          <p:nvPr>
            <p:ph idx="1" type="subTitle"/>
          </p:nvPr>
        </p:nvSpPr>
        <p:spPr>
          <a:xfrm>
            <a:off x="976800" y="2179500"/>
            <a:ext cx="7190400" cy="2273700"/>
          </a:xfrm>
          <a:prstGeom prst="rect">
            <a:avLst/>
          </a:prstGeom>
        </p:spPr>
        <p:txBody>
          <a:bodyPr anchorCtr="0" anchor="t" bIns="91425" lIns="91425" spcFirstLastPara="1" rIns="91425" wrap="square" tIns="91425">
            <a:noAutofit/>
          </a:bodyPr>
          <a:lstStyle/>
          <a:p>
            <a:pPr indent="0" lvl="0" marL="12700" marR="12700" rtl="0" algn="just">
              <a:lnSpc>
                <a:spcPct val="100000"/>
              </a:lnSpc>
              <a:spcBef>
                <a:spcPts val="200"/>
              </a:spcBef>
              <a:spcAft>
                <a:spcPts val="0"/>
              </a:spcAft>
              <a:buNone/>
            </a:pPr>
            <a:r>
              <a:rPr i="1" lang="en" sz="1800">
                <a:solidFill>
                  <a:schemeClr val="accent3"/>
                </a:solidFill>
              </a:rPr>
              <a:t>Numa escola com 100 alunos, 25  deles tem entre 5 e 9 anos, 35 deles tem entre 10 e 13 anos, e 40 alunos tem entre 14 e 17 anos. Extrair uma amostra de 20 alunos desta escola, por meio do método de  amostragem estratificada proporcional.</a:t>
            </a:r>
            <a:endParaRPr i="1" sz="1800"/>
          </a:p>
        </p:txBody>
      </p:sp>
      <p:cxnSp>
        <p:nvCxnSpPr>
          <p:cNvPr id="1430" name="Google Shape;1430;p121"/>
          <p:cNvCxnSpPr>
            <a:stCxn id="1428" idx="2"/>
            <a:endCxn id="1429" idx="0"/>
          </p:cNvCxnSpPr>
          <p:nvPr/>
        </p:nvCxnSpPr>
        <p:spPr>
          <a:xfrm>
            <a:off x="4572000" y="2170800"/>
            <a:ext cx="0" cy="8700"/>
          </a:xfrm>
          <a:prstGeom prst="straightConnector1">
            <a:avLst/>
          </a:prstGeom>
          <a:noFill/>
          <a:ln cap="flat" cmpd="sng" w="9525">
            <a:solidFill>
              <a:schemeClr val="dk1"/>
            </a:solidFill>
            <a:prstDash val="solid"/>
            <a:round/>
            <a:headEnd len="med" w="med" type="none"/>
            <a:tailEnd len="med" w="med" type="none"/>
          </a:ln>
        </p:spPr>
      </p:cxnSp>
      <p:cxnSp>
        <p:nvCxnSpPr>
          <p:cNvPr id="1431" name="Google Shape;1431;p121"/>
          <p:cNvCxnSpPr>
            <a:stCxn id="1432" idx="2"/>
            <a:endCxn id="1433" idx="0"/>
          </p:cNvCxnSpPr>
          <p:nvPr/>
        </p:nvCxnSpPr>
        <p:spPr>
          <a:xfrm>
            <a:off x="6510444" y="2423775"/>
            <a:ext cx="0" cy="0"/>
          </a:xfrm>
          <a:prstGeom prst="straightConnector1">
            <a:avLst/>
          </a:prstGeom>
          <a:noFill/>
          <a:ln cap="flat" cmpd="sng" w="9525">
            <a:solidFill>
              <a:schemeClr val="dk1"/>
            </a:solidFill>
            <a:prstDash val="solid"/>
            <a:round/>
            <a:headEnd len="med" w="med" type="none"/>
            <a:tailEnd len="med" w="med" type="none"/>
          </a:ln>
        </p:spPr>
      </p:cxnSp>
      <p:sp>
        <p:nvSpPr>
          <p:cNvPr id="1434" name="Google Shape;1434;p121"/>
          <p:cNvSpPr/>
          <p:nvPr/>
        </p:nvSpPr>
        <p:spPr>
          <a:xfrm>
            <a:off x="274325" y="0"/>
            <a:ext cx="767700" cy="7677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2100">
                <a:solidFill>
                  <a:schemeClr val="lt1"/>
                </a:solidFill>
                <a:highlight>
                  <a:schemeClr val="dk1"/>
                </a:highlight>
                <a:latin typeface="Russo One"/>
                <a:ea typeface="Russo One"/>
                <a:cs typeface="Russo One"/>
                <a:sym typeface="Russo One"/>
              </a:rPr>
              <a:t>03</a:t>
            </a:r>
            <a:endParaRPr sz="2100">
              <a:solidFill>
                <a:schemeClr val="lt1"/>
              </a:solidFill>
              <a:highlight>
                <a:schemeClr val="dk1"/>
              </a:highlight>
              <a:latin typeface="Russo One"/>
              <a:ea typeface="Russo One"/>
              <a:cs typeface="Russo One"/>
              <a:sym typeface="Russo One"/>
            </a:endParaRPr>
          </a:p>
        </p:txBody>
      </p:sp>
      <p:sp>
        <p:nvSpPr>
          <p:cNvPr id="1435" name="Google Shape;1435;p121"/>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1436" name="Google Shape;1436;p121"/>
          <p:cNvSpPr txBox="1"/>
          <p:nvPr/>
        </p:nvSpPr>
        <p:spPr>
          <a:xfrm>
            <a:off x="1231850" y="168300"/>
            <a:ext cx="77964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600">
                <a:solidFill>
                  <a:schemeClr val="dk1"/>
                </a:solidFill>
                <a:latin typeface="Sofia Sans"/>
                <a:ea typeface="Sofia Sans"/>
                <a:cs typeface="Sofia Sans"/>
                <a:sym typeface="Sofia Sans"/>
              </a:rPr>
              <a:t>Exemplos práticos</a:t>
            </a:r>
            <a:endParaRPr b="1" sz="1600">
              <a:solidFill>
                <a:schemeClr val="dk1"/>
              </a:solidFill>
              <a:latin typeface="Sofia Sans"/>
              <a:ea typeface="Sofia Sans"/>
              <a:cs typeface="Sofia Sans"/>
              <a:sym typeface="Sofia Sans"/>
            </a:endParaRPr>
          </a:p>
        </p:txBody>
      </p:sp>
      <p:sp>
        <p:nvSpPr>
          <p:cNvPr id="1437" name="Google Shape;1437;p121"/>
          <p:cNvSpPr txBox="1"/>
          <p:nvPr>
            <p:ph idx="4" type="title"/>
          </p:nvPr>
        </p:nvSpPr>
        <p:spPr>
          <a:xfrm>
            <a:off x="234300" y="830400"/>
            <a:ext cx="8675400" cy="767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Amostragem Estratificada</a:t>
            </a:r>
            <a:endParaRPr/>
          </a:p>
        </p:txBody>
      </p:sp>
    </p:spTree>
  </p:cSld>
  <p:clrMapOvr>
    <a:masterClrMapping/>
  </p:clrMapOvr>
</p:sld>
</file>

<file path=ppt/theme/theme1.xml><?xml version="1.0" encoding="utf-8"?>
<a:theme xmlns:a="http://schemas.openxmlformats.org/drawingml/2006/main" xmlns:r="http://schemas.openxmlformats.org/officeDocument/2006/relationships" name="Money Laundering Prevention Policies Consulting by Slidesgo">
  <a:themeElements>
    <a:clrScheme name="Simple Light">
      <a:dk1>
        <a:srgbClr val="EEF7FF"/>
      </a:dk1>
      <a:lt1>
        <a:srgbClr val="010F2E"/>
      </a:lt1>
      <a:dk2>
        <a:srgbClr val="87C7FF"/>
      </a:dk2>
      <a:lt2>
        <a:srgbClr val="0435AD"/>
      </a:lt2>
      <a:accent1>
        <a:srgbClr val="660DC3"/>
      </a:accent1>
      <a:accent2>
        <a:srgbClr val="381072"/>
      </a:accent2>
      <a:accent3>
        <a:srgbClr val="FFFFFF"/>
      </a:accent3>
      <a:accent4>
        <a:srgbClr val="FFFFFF"/>
      </a:accent4>
      <a:accent5>
        <a:srgbClr val="FFFFFF"/>
      </a:accent5>
      <a:accent6>
        <a:srgbClr val="FFFFFF"/>
      </a:accent6>
      <a:hlink>
        <a:srgbClr val="EEF7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