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jpg" ContentType="image/jpg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</p:sldIdLst>
  <p:sldSz cx="9144000" cy="5143500"/>
  <p:notesSz cx="9144000" cy="51435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50" Type="http://schemas.openxmlformats.org/officeDocument/2006/relationships/slide" Target="slides/slide45.xml"/><Relationship Id="rId51" Type="http://schemas.openxmlformats.org/officeDocument/2006/relationships/slide" Target="slides/slide46.xml"/><Relationship Id="rId52" Type="http://schemas.openxmlformats.org/officeDocument/2006/relationships/slide" Target="slides/slide47.xml"/><Relationship Id="rId53" Type="http://schemas.openxmlformats.org/officeDocument/2006/relationships/slide" Target="slides/slide48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10801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3999" y="5143499"/>
                </a:moveTo>
                <a:lnTo>
                  <a:pt x="0" y="5143499"/>
                </a:lnTo>
                <a:lnTo>
                  <a:pt x="0" y="0"/>
                </a:lnTo>
                <a:lnTo>
                  <a:pt x="9143999" y="0"/>
                </a:lnTo>
                <a:lnTo>
                  <a:pt x="9143999" y="5143499"/>
                </a:lnTo>
                <a:close/>
              </a:path>
            </a:pathLst>
          </a:custGeom>
          <a:solidFill>
            <a:srgbClr val="36363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50" b="1" i="0">
                <a:solidFill>
                  <a:srgbClr val="99E6AE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3999" y="5143499"/>
                </a:moveTo>
                <a:lnTo>
                  <a:pt x="0" y="5143499"/>
                </a:lnTo>
                <a:lnTo>
                  <a:pt x="0" y="0"/>
                </a:lnTo>
                <a:lnTo>
                  <a:pt x="9143999" y="0"/>
                </a:lnTo>
                <a:lnTo>
                  <a:pt x="9143999" y="5143499"/>
                </a:lnTo>
                <a:close/>
              </a:path>
            </a:pathLst>
          </a:custGeom>
          <a:solidFill>
            <a:srgbClr val="36363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714362" y="409587"/>
            <a:ext cx="7706359" cy="1019175"/>
          </a:xfrm>
          <a:custGeom>
            <a:avLst/>
            <a:gdLst/>
            <a:ahLst/>
            <a:cxnLst/>
            <a:rect l="l" t="t" r="r" b="b"/>
            <a:pathLst>
              <a:path w="7706359" h="1019175">
                <a:moveTo>
                  <a:pt x="7705738" y="509524"/>
                </a:moveTo>
                <a:lnTo>
                  <a:pt x="7703401" y="460438"/>
                </a:lnTo>
                <a:lnTo>
                  <a:pt x="7696543" y="412686"/>
                </a:lnTo>
                <a:lnTo>
                  <a:pt x="7685379" y="366471"/>
                </a:lnTo>
                <a:lnTo>
                  <a:pt x="7670127" y="321995"/>
                </a:lnTo>
                <a:lnTo>
                  <a:pt x="7650988" y="279488"/>
                </a:lnTo>
                <a:lnTo>
                  <a:pt x="7628179" y="239141"/>
                </a:lnTo>
                <a:lnTo>
                  <a:pt x="7601915" y="201193"/>
                </a:lnTo>
                <a:lnTo>
                  <a:pt x="7572413" y="165849"/>
                </a:lnTo>
                <a:lnTo>
                  <a:pt x="7539876" y="133311"/>
                </a:lnTo>
                <a:lnTo>
                  <a:pt x="7504531" y="103809"/>
                </a:lnTo>
                <a:lnTo>
                  <a:pt x="7466584" y="77546"/>
                </a:lnTo>
                <a:lnTo>
                  <a:pt x="7426236" y="54737"/>
                </a:lnTo>
                <a:lnTo>
                  <a:pt x="7383729" y="35598"/>
                </a:lnTo>
                <a:lnTo>
                  <a:pt x="7339254" y="20345"/>
                </a:lnTo>
                <a:lnTo>
                  <a:pt x="7293038" y="9182"/>
                </a:lnTo>
                <a:lnTo>
                  <a:pt x="7245286" y="2324"/>
                </a:lnTo>
                <a:lnTo>
                  <a:pt x="7196214" y="0"/>
                </a:lnTo>
                <a:lnTo>
                  <a:pt x="509524" y="0"/>
                </a:lnTo>
                <a:lnTo>
                  <a:pt x="460451" y="2324"/>
                </a:lnTo>
                <a:lnTo>
                  <a:pt x="412699" y="9182"/>
                </a:lnTo>
                <a:lnTo>
                  <a:pt x="366483" y="20345"/>
                </a:lnTo>
                <a:lnTo>
                  <a:pt x="322008" y="35598"/>
                </a:lnTo>
                <a:lnTo>
                  <a:pt x="279501" y="54737"/>
                </a:lnTo>
                <a:lnTo>
                  <a:pt x="239153" y="77546"/>
                </a:lnTo>
                <a:lnTo>
                  <a:pt x="201206" y="103809"/>
                </a:lnTo>
                <a:lnTo>
                  <a:pt x="165862" y="133311"/>
                </a:lnTo>
                <a:lnTo>
                  <a:pt x="133324" y="165849"/>
                </a:lnTo>
                <a:lnTo>
                  <a:pt x="103822" y="201193"/>
                </a:lnTo>
                <a:lnTo>
                  <a:pt x="77558" y="239141"/>
                </a:lnTo>
                <a:lnTo>
                  <a:pt x="54749" y="279488"/>
                </a:lnTo>
                <a:lnTo>
                  <a:pt x="35610" y="321995"/>
                </a:lnTo>
                <a:lnTo>
                  <a:pt x="20358" y="366471"/>
                </a:lnTo>
                <a:lnTo>
                  <a:pt x="9194" y="412686"/>
                </a:lnTo>
                <a:lnTo>
                  <a:pt x="2336" y="460438"/>
                </a:lnTo>
                <a:lnTo>
                  <a:pt x="0" y="509524"/>
                </a:lnTo>
                <a:lnTo>
                  <a:pt x="2336" y="558609"/>
                </a:lnTo>
                <a:lnTo>
                  <a:pt x="9194" y="606386"/>
                </a:lnTo>
                <a:lnTo>
                  <a:pt x="20358" y="652627"/>
                </a:lnTo>
                <a:lnTo>
                  <a:pt x="35610" y="697115"/>
                </a:lnTo>
                <a:lnTo>
                  <a:pt x="54749" y="739635"/>
                </a:lnTo>
                <a:lnTo>
                  <a:pt x="77558" y="779983"/>
                </a:lnTo>
                <a:lnTo>
                  <a:pt x="103822" y="817943"/>
                </a:lnTo>
                <a:lnTo>
                  <a:pt x="133324" y="853287"/>
                </a:lnTo>
                <a:lnTo>
                  <a:pt x="165862" y="885837"/>
                </a:lnTo>
                <a:lnTo>
                  <a:pt x="201206" y="915339"/>
                </a:lnTo>
                <a:lnTo>
                  <a:pt x="239153" y="941603"/>
                </a:lnTo>
                <a:lnTo>
                  <a:pt x="279501" y="964412"/>
                </a:lnTo>
                <a:lnTo>
                  <a:pt x="322008" y="983564"/>
                </a:lnTo>
                <a:lnTo>
                  <a:pt x="366483" y="998816"/>
                </a:lnTo>
                <a:lnTo>
                  <a:pt x="412699" y="1009980"/>
                </a:lnTo>
                <a:lnTo>
                  <a:pt x="460451" y="1016838"/>
                </a:lnTo>
                <a:lnTo>
                  <a:pt x="509524" y="1019175"/>
                </a:lnTo>
                <a:lnTo>
                  <a:pt x="7196214" y="1019175"/>
                </a:lnTo>
                <a:lnTo>
                  <a:pt x="7245286" y="1016838"/>
                </a:lnTo>
                <a:lnTo>
                  <a:pt x="7293038" y="1009980"/>
                </a:lnTo>
                <a:lnTo>
                  <a:pt x="7339254" y="998816"/>
                </a:lnTo>
                <a:lnTo>
                  <a:pt x="7383729" y="983564"/>
                </a:lnTo>
                <a:lnTo>
                  <a:pt x="7426236" y="964412"/>
                </a:lnTo>
                <a:lnTo>
                  <a:pt x="7466584" y="941603"/>
                </a:lnTo>
                <a:lnTo>
                  <a:pt x="7504531" y="915339"/>
                </a:lnTo>
                <a:lnTo>
                  <a:pt x="7539876" y="885837"/>
                </a:lnTo>
                <a:lnTo>
                  <a:pt x="7572413" y="853287"/>
                </a:lnTo>
                <a:lnTo>
                  <a:pt x="7601915" y="817943"/>
                </a:lnTo>
                <a:lnTo>
                  <a:pt x="7628179" y="779983"/>
                </a:lnTo>
                <a:lnTo>
                  <a:pt x="7650988" y="739635"/>
                </a:lnTo>
                <a:lnTo>
                  <a:pt x="7670127" y="697115"/>
                </a:lnTo>
                <a:lnTo>
                  <a:pt x="7685379" y="652627"/>
                </a:lnTo>
                <a:lnTo>
                  <a:pt x="7696543" y="606386"/>
                </a:lnTo>
                <a:lnTo>
                  <a:pt x="7703401" y="558609"/>
                </a:lnTo>
                <a:lnTo>
                  <a:pt x="7705738" y="5095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4560868" y="4990376"/>
            <a:ext cx="2294890" cy="151130"/>
          </a:xfrm>
          <a:custGeom>
            <a:avLst/>
            <a:gdLst/>
            <a:ahLst/>
            <a:cxnLst/>
            <a:rect l="l" t="t" r="r" b="b"/>
            <a:pathLst>
              <a:path w="2294890" h="151129">
                <a:moveTo>
                  <a:pt x="2294738" y="150668"/>
                </a:moveTo>
                <a:lnTo>
                  <a:pt x="0" y="150668"/>
                </a:lnTo>
                <a:lnTo>
                  <a:pt x="0" y="0"/>
                </a:lnTo>
                <a:lnTo>
                  <a:pt x="2294738" y="0"/>
                </a:lnTo>
                <a:lnTo>
                  <a:pt x="2294738" y="150668"/>
                </a:lnTo>
                <a:close/>
              </a:path>
            </a:pathLst>
          </a:custGeom>
          <a:solidFill>
            <a:srgbClr val="B3D5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2275651" y="4990376"/>
            <a:ext cx="2294890" cy="151130"/>
          </a:xfrm>
          <a:custGeom>
            <a:avLst/>
            <a:gdLst/>
            <a:ahLst/>
            <a:cxnLst/>
            <a:rect l="l" t="t" r="r" b="b"/>
            <a:pathLst>
              <a:path w="2294890" h="151129">
                <a:moveTo>
                  <a:pt x="2294738" y="150668"/>
                </a:moveTo>
                <a:lnTo>
                  <a:pt x="0" y="150668"/>
                </a:lnTo>
                <a:lnTo>
                  <a:pt x="0" y="0"/>
                </a:lnTo>
                <a:lnTo>
                  <a:pt x="2294738" y="0"/>
                </a:lnTo>
                <a:lnTo>
                  <a:pt x="2294738" y="150668"/>
                </a:lnTo>
                <a:close/>
              </a:path>
            </a:pathLst>
          </a:custGeom>
          <a:solidFill>
            <a:srgbClr val="FBCF7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-44" y="4990376"/>
            <a:ext cx="2285365" cy="151130"/>
          </a:xfrm>
          <a:custGeom>
            <a:avLst/>
            <a:gdLst/>
            <a:ahLst/>
            <a:cxnLst/>
            <a:rect l="l" t="t" r="r" b="b"/>
            <a:pathLst>
              <a:path w="2285365" h="151129">
                <a:moveTo>
                  <a:pt x="2285217" y="150668"/>
                </a:moveTo>
                <a:lnTo>
                  <a:pt x="0" y="150668"/>
                </a:lnTo>
                <a:lnTo>
                  <a:pt x="0" y="0"/>
                </a:lnTo>
                <a:lnTo>
                  <a:pt x="2285217" y="0"/>
                </a:lnTo>
                <a:lnTo>
                  <a:pt x="2285217" y="150668"/>
                </a:lnTo>
                <a:close/>
              </a:path>
            </a:pathLst>
          </a:custGeom>
          <a:solidFill>
            <a:srgbClr val="9D58D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6846085" y="4990376"/>
            <a:ext cx="2298065" cy="151130"/>
          </a:xfrm>
          <a:custGeom>
            <a:avLst/>
            <a:gdLst/>
            <a:ahLst/>
            <a:cxnLst/>
            <a:rect l="l" t="t" r="r" b="b"/>
            <a:pathLst>
              <a:path w="2298065" h="151129">
                <a:moveTo>
                  <a:pt x="0" y="0"/>
                </a:moveTo>
                <a:lnTo>
                  <a:pt x="2297914" y="0"/>
                </a:lnTo>
                <a:lnTo>
                  <a:pt x="2297914" y="150668"/>
                </a:lnTo>
                <a:lnTo>
                  <a:pt x="0" y="150668"/>
                </a:lnTo>
                <a:lnTo>
                  <a:pt x="0" y="0"/>
                </a:lnTo>
                <a:close/>
              </a:path>
            </a:pathLst>
          </a:custGeom>
          <a:solidFill>
            <a:srgbClr val="F57DC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714336" y="1619186"/>
            <a:ext cx="7702550" cy="3064510"/>
          </a:xfrm>
          <a:custGeom>
            <a:avLst/>
            <a:gdLst/>
            <a:ahLst/>
            <a:cxnLst/>
            <a:rect l="l" t="t" r="r" b="b"/>
            <a:pathLst>
              <a:path w="7702550" h="3064510">
                <a:moveTo>
                  <a:pt x="7702486" y="218351"/>
                </a:moveTo>
                <a:lnTo>
                  <a:pt x="7696708" y="168313"/>
                </a:lnTo>
                <a:lnTo>
                  <a:pt x="7680261" y="122351"/>
                </a:lnTo>
                <a:lnTo>
                  <a:pt x="7654468" y="81813"/>
                </a:lnTo>
                <a:lnTo>
                  <a:pt x="7620622" y="47993"/>
                </a:lnTo>
                <a:lnTo>
                  <a:pt x="7580058" y="22212"/>
                </a:lnTo>
                <a:lnTo>
                  <a:pt x="7534084" y="5778"/>
                </a:lnTo>
                <a:lnTo>
                  <a:pt x="7484008" y="0"/>
                </a:lnTo>
                <a:lnTo>
                  <a:pt x="218478" y="0"/>
                </a:lnTo>
                <a:lnTo>
                  <a:pt x="168402" y="5778"/>
                </a:lnTo>
                <a:lnTo>
                  <a:pt x="122428" y="22212"/>
                </a:lnTo>
                <a:lnTo>
                  <a:pt x="81851" y="47993"/>
                </a:lnTo>
                <a:lnTo>
                  <a:pt x="48018" y="81813"/>
                </a:lnTo>
                <a:lnTo>
                  <a:pt x="22212" y="122351"/>
                </a:lnTo>
                <a:lnTo>
                  <a:pt x="5778" y="168313"/>
                </a:lnTo>
                <a:lnTo>
                  <a:pt x="0" y="218351"/>
                </a:lnTo>
                <a:lnTo>
                  <a:pt x="0" y="2845663"/>
                </a:lnTo>
                <a:lnTo>
                  <a:pt x="5778" y="2895714"/>
                </a:lnTo>
                <a:lnTo>
                  <a:pt x="22212" y="2941663"/>
                </a:lnTo>
                <a:lnTo>
                  <a:pt x="48018" y="2982201"/>
                </a:lnTo>
                <a:lnTo>
                  <a:pt x="81851" y="3016021"/>
                </a:lnTo>
                <a:lnTo>
                  <a:pt x="122428" y="3041815"/>
                </a:lnTo>
                <a:lnTo>
                  <a:pt x="168402" y="3058249"/>
                </a:lnTo>
                <a:lnTo>
                  <a:pt x="218478" y="3064014"/>
                </a:lnTo>
                <a:lnTo>
                  <a:pt x="7484008" y="3064014"/>
                </a:lnTo>
                <a:lnTo>
                  <a:pt x="7534084" y="3058249"/>
                </a:lnTo>
                <a:lnTo>
                  <a:pt x="7580058" y="3041827"/>
                </a:lnTo>
                <a:lnTo>
                  <a:pt x="7620622" y="3016059"/>
                </a:lnTo>
                <a:lnTo>
                  <a:pt x="7654468" y="2982252"/>
                </a:lnTo>
                <a:lnTo>
                  <a:pt x="7680261" y="2941713"/>
                </a:lnTo>
                <a:lnTo>
                  <a:pt x="7696708" y="2895752"/>
                </a:lnTo>
                <a:lnTo>
                  <a:pt x="7702486" y="2845663"/>
                </a:lnTo>
                <a:lnTo>
                  <a:pt x="7702486" y="218351"/>
                </a:lnTo>
                <a:close/>
              </a:path>
            </a:pathLst>
          </a:custGeom>
          <a:solidFill>
            <a:srgbClr val="454545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3" name="bg object 2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26524" y="1771432"/>
            <a:ext cx="114251" cy="104671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988380" y="1771432"/>
            <a:ext cx="104730" cy="104671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140716" y="1771432"/>
            <a:ext cx="104730" cy="104671"/>
          </a:xfrm>
          <a:prstGeom prst="rect">
            <a:avLst/>
          </a:prstGeom>
        </p:spPr>
      </p:pic>
      <p:sp>
        <p:nvSpPr>
          <p:cNvPr id="26" name="bg object 26"/>
          <p:cNvSpPr/>
          <p:nvPr/>
        </p:nvSpPr>
        <p:spPr>
          <a:xfrm>
            <a:off x="8031277" y="4373879"/>
            <a:ext cx="390525" cy="314325"/>
          </a:xfrm>
          <a:custGeom>
            <a:avLst/>
            <a:gdLst/>
            <a:ahLst/>
            <a:cxnLst/>
            <a:rect l="l" t="t" r="r" b="b"/>
            <a:pathLst>
              <a:path w="390525" h="314325">
                <a:moveTo>
                  <a:pt x="390359" y="0"/>
                </a:moveTo>
                <a:lnTo>
                  <a:pt x="0" y="314020"/>
                </a:lnTo>
                <a:lnTo>
                  <a:pt x="390359" y="314147"/>
                </a:lnTo>
                <a:lnTo>
                  <a:pt x="390359" y="0"/>
                </a:lnTo>
                <a:close/>
              </a:path>
            </a:pathLst>
          </a:custGeom>
          <a:solidFill>
            <a:srgbClr val="36363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8031288" y="4373874"/>
            <a:ext cx="390525" cy="314325"/>
          </a:xfrm>
          <a:custGeom>
            <a:avLst/>
            <a:gdLst/>
            <a:ahLst/>
            <a:cxnLst/>
            <a:rect l="l" t="t" r="r" b="b"/>
            <a:pathLst>
              <a:path w="390525" h="314325">
                <a:moveTo>
                  <a:pt x="390360" y="314140"/>
                </a:moveTo>
                <a:lnTo>
                  <a:pt x="390360" y="0"/>
                </a:lnTo>
                <a:lnTo>
                  <a:pt x="0" y="314013"/>
                </a:lnTo>
                <a:lnTo>
                  <a:pt x="390360" y="314140"/>
                </a:lnTo>
                <a:close/>
              </a:path>
              <a:path w="390525" h="314325">
                <a:moveTo>
                  <a:pt x="390360" y="314140"/>
                </a:moveTo>
                <a:lnTo>
                  <a:pt x="390360" y="0"/>
                </a:lnTo>
                <a:lnTo>
                  <a:pt x="0" y="314013"/>
                </a:lnTo>
                <a:lnTo>
                  <a:pt x="390360" y="314140"/>
                </a:lnTo>
                <a:close/>
              </a:path>
            </a:pathLst>
          </a:custGeom>
          <a:ln w="9518">
            <a:solidFill>
              <a:srgbClr val="36363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8026451" y="4369180"/>
            <a:ext cx="390525" cy="314325"/>
          </a:xfrm>
          <a:custGeom>
            <a:avLst/>
            <a:gdLst/>
            <a:ahLst/>
            <a:cxnLst/>
            <a:rect l="l" t="t" r="r" b="b"/>
            <a:pathLst>
              <a:path w="390525" h="314325">
                <a:moveTo>
                  <a:pt x="390359" y="0"/>
                </a:moveTo>
                <a:lnTo>
                  <a:pt x="99275" y="0"/>
                </a:lnTo>
                <a:lnTo>
                  <a:pt x="93941" y="254"/>
                </a:lnTo>
                <a:lnTo>
                  <a:pt x="49136" y="14846"/>
                </a:lnTo>
                <a:lnTo>
                  <a:pt x="20193" y="41109"/>
                </a:lnTo>
                <a:lnTo>
                  <a:pt x="3175" y="76631"/>
                </a:lnTo>
                <a:lnTo>
                  <a:pt x="0" y="99352"/>
                </a:lnTo>
                <a:lnTo>
                  <a:pt x="0" y="314020"/>
                </a:lnTo>
                <a:lnTo>
                  <a:pt x="390359" y="0"/>
                </a:lnTo>
                <a:close/>
              </a:path>
            </a:pathLst>
          </a:custGeom>
          <a:solidFill>
            <a:srgbClr val="77777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1103363" y="2730486"/>
            <a:ext cx="57150" cy="1524000"/>
          </a:xfrm>
          <a:custGeom>
            <a:avLst/>
            <a:gdLst/>
            <a:ahLst/>
            <a:cxnLst/>
            <a:rect l="l" t="t" r="r" b="b"/>
            <a:pathLst>
              <a:path w="57150" h="1524000">
                <a:moveTo>
                  <a:pt x="57150" y="1491640"/>
                </a:moveTo>
                <a:lnTo>
                  <a:pt x="32359" y="1466850"/>
                </a:lnTo>
                <a:lnTo>
                  <a:pt x="24777" y="1466850"/>
                </a:lnTo>
                <a:lnTo>
                  <a:pt x="0" y="1491640"/>
                </a:lnTo>
                <a:lnTo>
                  <a:pt x="0" y="1499209"/>
                </a:lnTo>
                <a:lnTo>
                  <a:pt x="24777" y="1524000"/>
                </a:lnTo>
                <a:lnTo>
                  <a:pt x="32359" y="1524000"/>
                </a:lnTo>
                <a:lnTo>
                  <a:pt x="57150" y="1499209"/>
                </a:lnTo>
                <a:lnTo>
                  <a:pt x="57150" y="1495425"/>
                </a:lnTo>
                <a:lnTo>
                  <a:pt x="57150" y="1491640"/>
                </a:lnTo>
                <a:close/>
              </a:path>
              <a:path w="57150" h="1524000">
                <a:moveTo>
                  <a:pt x="57150" y="1205890"/>
                </a:moveTo>
                <a:lnTo>
                  <a:pt x="32359" y="1181100"/>
                </a:lnTo>
                <a:lnTo>
                  <a:pt x="24777" y="1181100"/>
                </a:lnTo>
                <a:lnTo>
                  <a:pt x="0" y="1205890"/>
                </a:lnTo>
                <a:lnTo>
                  <a:pt x="0" y="1213459"/>
                </a:lnTo>
                <a:lnTo>
                  <a:pt x="24777" y="1238250"/>
                </a:lnTo>
                <a:lnTo>
                  <a:pt x="32359" y="1238250"/>
                </a:lnTo>
                <a:lnTo>
                  <a:pt x="57150" y="1213459"/>
                </a:lnTo>
                <a:lnTo>
                  <a:pt x="57150" y="1209675"/>
                </a:lnTo>
                <a:lnTo>
                  <a:pt x="57150" y="1205890"/>
                </a:lnTo>
                <a:close/>
              </a:path>
              <a:path w="57150" h="1524000">
                <a:moveTo>
                  <a:pt x="57150" y="920140"/>
                </a:moveTo>
                <a:lnTo>
                  <a:pt x="32359" y="895350"/>
                </a:lnTo>
                <a:lnTo>
                  <a:pt x="24777" y="895350"/>
                </a:lnTo>
                <a:lnTo>
                  <a:pt x="0" y="920140"/>
                </a:lnTo>
                <a:lnTo>
                  <a:pt x="0" y="927709"/>
                </a:lnTo>
                <a:lnTo>
                  <a:pt x="24777" y="952500"/>
                </a:lnTo>
                <a:lnTo>
                  <a:pt x="32359" y="952500"/>
                </a:lnTo>
                <a:lnTo>
                  <a:pt x="57150" y="927709"/>
                </a:lnTo>
                <a:lnTo>
                  <a:pt x="57150" y="923925"/>
                </a:lnTo>
                <a:lnTo>
                  <a:pt x="57150" y="920140"/>
                </a:lnTo>
                <a:close/>
              </a:path>
              <a:path w="57150" h="1524000">
                <a:moveTo>
                  <a:pt x="57150" y="634390"/>
                </a:moveTo>
                <a:lnTo>
                  <a:pt x="32359" y="609600"/>
                </a:lnTo>
                <a:lnTo>
                  <a:pt x="24777" y="609600"/>
                </a:lnTo>
                <a:lnTo>
                  <a:pt x="0" y="634390"/>
                </a:lnTo>
                <a:lnTo>
                  <a:pt x="0" y="641972"/>
                </a:lnTo>
                <a:lnTo>
                  <a:pt x="24777" y="666750"/>
                </a:lnTo>
                <a:lnTo>
                  <a:pt x="32359" y="666750"/>
                </a:lnTo>
                <a:lnTo>
                  <a:pt x="57150" y="641972"/>
                </a:lnTo>
                <a:lnTo>
                  <a:pt x="57150" y="638175"/>
                </a:lnTo>
                <a:lnTo>
                  <a:pt x="57150" y="634390"/>
                </a:lnTo>
                <a:close/>
              </a:path>
              <a:path w="57150" h="1524000">
                <a:moveTo>
                  <a:pt x="57150" y="24790"/>
                </a:moveTo>
                <a:lnTo>
                  <a:pt x="32359" y="0"/>
                </a:lnTo>
                <a:lnTo>
                  <a:pt x="24777" y="0"/>
                </a:lnTo>
                <a:lnTo>
                  <a:pt x="0" y="24790"/>
                </a:lnTo>
                <a:lnTo>
                  <a:pt x="0" y="32372"/>
                </a:lnTo>
                <a:lnTo>
                  <a:pt x="24777" y="57150"/>
                </a:lnTo>
                <a:lnTo>
                  <a:pt x="32359" y="57150"/>
                </a:lnTo>
                <a:lnTo>
                  <a:pt x="57150" y="32372"/>
                </a:lnTo>
                <a:lnTo>
                  <a:pt x="57150" y="28575"/>
                </a:lnTo>
                <a:lnTo>
                  <a:pt x="57150" y="2479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1616479" y="1760554"/>
            <a:ext cx="1514475" cy="491490"/>
          </a:xfrm>
          <a:custGeom>
            <a:avLst/>
            <a:gdLst/>
            <a:ahLst/>
            <a:cxnLst/>
            <a:rect l="l" t="t" r="r" b="b"/>
            <a:pathLst>
              <a:path w="1514475" h="491489">
                <a:moveTo>
                  <a:pt x="1276021" y="491095"/>
                </a:moveTo>
                <a:lnTo>
                  <a:pt x="238124" y="491095"/>
                </a:lnTo>
                <a:lnTo>
                  <a:pt x="190134" y="486257"/>
                </a:lnTo>
                <a:lnTo>
                  <a:pt x="145435" y="472382"/>
                </a:lnTo>
                <a:lnTo>
                  <a:pt x="104986" y="450427"/>
                </a:lnTo>
                <a:lnTo>
                  <a:pt x="69745" y="421349"/>
                </a:lnTo>
                <a:lnTo>
                  <a:pt x="40667" y="386108"/>
                </a:lnTo>
                <a:lnTo>
                  <a:pt x="18712" y="345659"/>
                </a:lnTo>
                <a:lnTo>
                  <a:pt x="4837" y="300960"/>
                </a:lnTo>
                <a:lnTo>
                  <a:pt x="0" y="252970"/>
                </a:lnTo>
                <a:lnTo>
                  <a:pt x="0" y="238124"/>
                </a:lnTo>
                <a:lnTo>
                  <a:pt x="4837" y="190134"/>
                </a:lnTo>
                <a:lnTo>
                  <a:pt x="18712" y="145435"/>
                </a:lnTo>
                <a:lnTo>
                  <a:pt x="40667" y="104987"/>
                </a:lnTo>
                <a:lnTo>
                  <a:pt x="69745" y="69745"/>
                </a:lnTo>
                <a:lnTo>
                  <a:pt x="104986" y="40667"/>
                </a:lnTo>
                <a:lnTo>
                  <a:pt x="145435" y="18712"/>
                </a:lnTo>
                <a:lnTo>
                  <a:pt x="190134" y="4837"/>
                </a:lnTo>
                <a:lnTo>
                  <a:pt x="238124" y="0"/>
                </a:lnTo>
                <a:lnTo>
                  <a:pt x="1276021" y="0"/>
                </a:lnTo>
                <a:lnTo>
                  <a:pt x="1324011" y="4837"/>
                </a:lnTo>
                <a:lnTo>
                  <a:pt x="1368710" y="18712"/>
                </a:lnTo>
                <a:lnTo>
                  <a:pt x="1409158" y="40667"/>
                </a:lnTo>
                <a:lnTo>
                  <a:pt x="1444400" y="69745"/>
                </a:lnTo>
                <a:lnTo>
                  <a:pt x="1473478" y="104987"/>
                </a:lnTo>
                <a:lnTo>
                  <a:pt x="1495432" y="145435"/>
                </a:lnTo>
                <a:lnTo>
                  <a:pt x="1509308" y="190134"/>
                </a:lnTo>
                <a:lnTo>
                  <a:pt x="1514145" y="238124"/>
                </a:lnTo>
                <a:lnTo>
                  <a:pt x="1514145" y="252970"/>
                </a:lnTo>
                <a:lnTo>
                  <a:pt x="1509308" y="300960"/>
                </a:lnTo>
                <a:lnTo>
                  <a:pt x="1495432" y="345659"/>
                </a:lnTo>
                <a:lnTo>
                  <a:pt x="1473478" y="386108"/>
                </a:lnTo>
                <a:lnTo>
                  <a:pt x="1444400" y="421349"/>
                </a:lnTo>
                <a:lnTo>
                  <a:pt x="1409158" y="450427"/>
                </a:lnTo>
                <a:lnTo>
                  <a:pt x="1368710" y="472382"/>
                </a:lnTo>
                <a:lnTo>
                  <a:pt x="1324011" y="486257"/>
                </a:lnTo>
                <a:lnTo>
                  <a:pt x="1276021" y="491095"/>
                </a:lnTo>
                <a:close/>
              </a:path>
            </a:pathLst>
          </a:custGeom>
          <a:solidFill>
            <a:srgbClr val="F9B0D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50" b="1" i="0">
                <a:solidFill>
                  <a:srgbClr val="99E6AE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3999" y="5143499"/>
                </a:moveTo>
                <a:lnTo>
                  <a:pt x="0" y="5143499"/>
                </a:lnTo>
                <a:lnTo>
                  <a:pt x="0" y="0"/>
                </a:lnTo>
                <a:lnTo>
                  <a:pt x="9143999" y="0"/>
                </a:lnTo>
                <a:lnTo>
                  <a:pt x="9143999" y="5143499"/>
                </a:lnTo>
                <a:close/>
              </a:path>
            </a:pathLst>
          </a:custGeom>
          <a:solidFill>
            <a:srgbClr val="36363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714362" y="409587"/>
            <a:ext cx="7706359" cy="1019175"/>
          </a:xfrm>
          <a:custGeom>
            <a:avLst/>
            <a:gdLst/>
            <a:ahLst/>
            <a:cxnLst/>
            <a:rect l="l" t="t" r="r" b="b"/>
            <a:pathLst>
              <a:path w="7706359" h="1019175">
                <a:moveTo>
                  <a:pt x="7705738" y="509524"/>
                </a:moveTo>
                <a:lnTo>
                  <a:pt x="7703401" y="460438"/>
                </a:lnTo>
                <a:lnTo>
                  <a:pt x="7696543" y="412686"/>
                </a:lnTo>
                <a:lnTo>
                  <a:pt x="7685379" y="366471"/>
                </a:lnTo>
                <a:lnTo>
                  <a:pt x="7670127" y="321995"/>
                </a:lnTo>
                <a:lnTo>
                  <a:pt x="7650988" y="279488"/>
                </a:lnTo>
                <a:lnTo>
                  <a:pt x="7628179" y="239141"/>
                </a:lnTo>
                <a:lnTo>
                  <a:pt x="7601915" y="201193"/>
                </a:lnTo>
                <a:lnTo>
                  <a:pt x="7572413" y="165849"/>
                </a:lnTo>
                <a:lnTo>
                  <a:pt x="7539876" y="133311"/>
                </a:lnTo>
                <a:lnTo>
                  <a:pt x="7504531" y="103809"/>
                </a:lnTo>
                <a:lnTo>
                  <a:pt x="7466584" y="77546"/>
                </a:lnTo>
                <a:lnTo>
                  <a:pt x="7426236" y="54737"/>
                </a:lnTo>
                <a:lnTo>
                  <a:pt x="7383729" y="35598"/>
                </a:lnTo>
                <a:lnTo>
                  <a:pt x="7339254" y="20345"/>
                </a:lnTo>
                <a:lnTo>
                  <a:pt x="7293038" y="9182"/>
                </a:lnTo>
                <a:lnTo>
                  <a:pt x="7245286" y="2324"/>
                </a:lnTo>
                <a:lnTo>
                  <a:pt x="7196214" y="0"/>
                </a:lnTo>
                <a:lnTo>
                  <a:pt x="509524" y="0"/>
                </a:lnTo>
                <a:lnTo>
                  <a:pt x="460451" y="2324"/>
                </a:lnTo>
                <a:lnTo>
                  <a:pt x="412699" y="9182"/>
                </a:lnTo>
                <a:lnTo>
                  <a:pt x="366483" y="20345"/>
                </a:lnTo>
                <a:lnTo>
                  <a:pt x="322008" y="35598"/>
                </a:lnTo>
                <a:lnTo>
                  <a:pt x="279501" y="54737"/>
                </a:lnTo>
                <a:lnTo>
                  <a:pt x="239153" y="77546"/>
                </a:lnTo>
                <a:lnTo>
                  <a:pt x="201206" y="103809"/>
                </a:lnTo>
                <a:lnTo>
                  <a:pt x="165862" y="133311"/>
                </a:lnTo>
                <a:lnTo>
                  <a:pt x="133324" y="165849"/>
                </a:lnTo>
                <a:lnTo>
                  <a:pt x="103822" y="201193"/>
                </a:lnTo>
                <a:lnTo>
                  <a:pt x="77558" y="239141"/>
                </a:lnTo>
                <a:lnTo>
                  <a:pt x="54749" y="279488"/>
                </a:lnTo>
                <a:lnTo>
                  <a:pt x="35610" y="321995"/>
                </a:lnTo>
                <a:lnTo>
                  <a:pt x="20358" y="366471"/>
                </a:lnTo>
                <a:lnTo>
                  <a:pt x="9194" y="412686"/>
                </a:lnTo>
                <a:lnTo>
                  <a:pt x="2336" y="460438"/>
                </a:lnTo>
                <a:lnTo>
                  <a:pt x="0" y="509524"/>
                </a:lnTo>
                <a:lnTo>
                  <a:pt x="2336" y="558609"/>
                </a:lnTo>
                <a:lnTo>
                  <a:pt x="9194" y="606386"/>
                </a:lnTo>
                <a:lnTo>
                  <a:pt x="20358" y="652627"/>
                </a:lnTo>
                <a:lnTo>
                  <a:pt x="35610" y="697115"/>
                </a:lnTo>
                <a:lnTo>
                  <a:pt x="54749" y="739635"/>
                </a:lnTo>
                <a:lnTo>
                  <a:pt x="77558" y="779983"/>
                </a:lnTo>
                <a:lnTo>
                  <a:pt x="103822" y="817943"/>
                </a:lnTo>
                <a:lnTo>
                  <a:pt x="133324" y="853287"/>
                </a:lnTo>
                <a:lnTo>
                  <a:pt x="165862" y="885837"/>
                </a:lnTo>
                <a:lnTo>
                  <a:pt x="201206" y="915339"/>
                </a:lnTo>
                <a:lnTo>
                  <a:pt x="239153" y="941603"/>
                </a:lnTo>
                <a:lnTo>
                  <a:pt x="279501" y="964412"/>
                </a:lnTo>
                <a:lnTo>
                  <a:pt x="322008" y="983564"/>
                </a:lnTo>
                <a:lnTo>
                  <a:pt x="366483" y="998816"/>
                </a:lnTo>
                <a:lnTo>
                  <a:pt x="412699" y="1009980"/>
                </a:lnTo>
                <a:lnTo>
                  <a:pt x="460451" y="1016838"/>
                </a:lnTo>
                <a:lnTo>
                  <a:pt x="509524" y="1019175"/>
                </a:lnTo>
                <a:lnTo>
                  <a:pt x="7196214" y="1019175"/>
                </a:lnTo>
                <a:lnTo>
                  <a:pt x="7245286" y="1016838"/>
                </a:lnTo>
                <a:lnTo>
                  <a:pt x="7293038" y="1009980"/>
                </a:lnTo>
                <a:lnTo>
                  <a:pt x="7339254" y="998816"/>
                </a:lnTo>
                <a:lnTo>
                  <a:pt x="7383729" y="983564"/>
                </a:lnTo>
                <a:lnTo>
                  <a:pt x="7426236" y="964412"/>
                </a:lnTo>
                <a:lnTo>
                  <a:pt x="7466584" y="941603"/>
                </a:lnTo>
                <a:lnTo>
                  <a:pt x="7504531" y="915339"/>
                </a:lnTo>
                <a:lnTo>
                  <a:pt x="7539876" y="885837"/>
                </a:lnTo>
                <a:lnTo>
                  <a:pt x="7572413" y="853287"/>
                </a:lnTo>
                <a:lnTo>
                  <a:pt x="7601915" y="817943"/>
                </a:lnTo>
                <a:lnTo>
                  <a:pt x="7628179" y="779983"/>
                </a:lnTo>
                <a:lnTo>
                  <a:pt x="7650988" y="739635"/>
                </a:lnTo>
                <a:lnTo>
                  <a:pt x="7670127" y="697115"/>
                </a:lnTo>
                <a:lnTo>
                  <a:pt x="7685379" y="652627"/>
                </a:lnTo>
                <a:lnTo>
                  <a:pt x="7696543" y="606386"/>
                </a:lnTo>
                <a:lnTo>
                  <a:pt x="7703401" y="558609"/>
                </a:lnTo>
                <a:lnTo>
                  <a:pt x="7705738" y="5095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4560868" y="4990375"/>
            <a:ext cx="2294890" cy="151130"/>
          </a:xfrm>
          <a:custGeom>
            <a:avLst/>
            <a:gdLst/>
            <a:ahLst/>
            <a:cxnLst/>
            <a:rect l="l" t="t" r="r" b="b"/>
            <a:pathLst>
              <a:path w="2294890" h="151129">
                <a:moveTo>
                  <a:pt x="2294738" y="150668"/>
                </a:moveTo>
                <a:lnTo>
                  <a:pt x="0" y="150668"/>
                </a:lnTo>
                <a:lnTo>
                  <a:pt x="0" y="0"/>
                </a:lnTo>
                <a:lnTo>
                  <a:pt x="2294738" y="0"/>
                </a:lnTo>
                <a:lnTo>
                  <a:pt x="2294738" y="150668"/>
                </a:lnTo>
                <a:close/>
              </a:path>
            </a:pathLst>
          </a:custGeom>
          <a:solidFill>
            <a:srgbClr val="B3D5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2275651" y="4990375"/>
            <a:ext cx="2294890" cy="151130"/>
          </a:xfrm>
          <a:custGeom>
            <a:avLst/>
            <a:gdLst/>
            <a:ahLst/>
            <a:cxnLst/>
            <a:rect l="l" t="t" r="r" b="b"/>
            <a:pathLst>
              <a:path w="2294890" h="151129">
                <a:moveTo>
                  <a:pt x="2294738" y="150668"/>
                </a:moveTo>
                <a:lnTo>
                  <a:pt x="0" y="150668"/>
                </a:lnTo>
                <a:lnTo>
                  <a:pt x="0" y="0"/>
                </a:lnTo>
                <a:lnTo>
                  <a:pt x="2294738" y="0"/>
                </a:lnTo>
                <a:lnTo>
                  <a:pt x="2294738" y="150668"/>
                </a:lnTo>
                <a:close/>
              </a:path>
            </a:pathLst>
          </a:custGeom>
          <a:solidFill>
            <a:srgbClr val="FBCF7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-44" y="4990375"/>
            <a:ext cx="2285365" cy="151130"/>
          </a:xfrm>
          <a:custGeom>
            <a:avLst/>
            <a:gdLst/>
            <a:ahLst/>
            <a:cxnLst/>
            <a:rect l="l" t="t" r="r" b="b"/>
            <a:pathLst>
              <a:path w="2285365" h="151129">
                <a:moveTo>
                  <a:pt x="2285217" y="150668"/>
                </a:moveTo>
                <a:lnTo>
                  <a:pt x="0" y="150668"/>
                </a:lnTo>
                <a:lnTo>
                  <a:pt x="0" y="0"/>
                </a:lnTo>
                <a:lnTo>
                  <a:pt x="2285217" y="0"/>
                </a:lnTo>
                <a:lnTo>
                  <a:pt x="2285217" y="150668"/>
                </a:lnTo>
                <a:close/>
              </a:path>
            </a:pathLst>
          </a:custGeom>
          <a:solidFill>
            <a:srgbClr val="9D58D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6846085" y="4990375"/>
            <a:ext cx="2298065" cy="151130"/>
          </a:xfrm>
          <a:custGeom>
            <a:avLst/>
            <a:gdLst/>
            <a:ahLst/>
            <a:cxnLst/>
            <a:rect l="l" t="t" r="r" b="b"/>
            <a:pathLst>
              <a:path w="2298065" h="151129">
                <a:moveTo>
                  <a:pt x="0" y="0"/>
                </a:moveTo>
                <a:lnTo>
                  <a:pt x="2297914" y="0"/>
                </a:lnTo>
                <a:lnTo>
                  <a:pt x="2297914" y="150668"/>
                </a:lnTo>
                <a:lnTo>
                  <a:pt x="0" y="150668"/>
                </a:lnTo>
                <a:lnTo>
                  <a:pt x="0" y="0"/>
                </a:lnTo>
                <a:close/>
              </a:path>
            </a:pathLst>
          </a:custGeom>
          <a:solidFill>
            <a:srgbClr val="F57DC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714336" y="1619186"/>
            <a:ext cx="7702550" cy="3064510"/>
          </a:xfrm>
          <a:custGeom>
            <a:avLst/>
            <a:gdLst/>
            <a:ahLst/>
            <a:cxnLst/>
            <a:rect l="l" t="t" r="r" b="b"/>
            <a:pathLst>
              <a:path w="7702550" h="3064510">
                <a:moveTo>
                  <a:pt x="7702486" y="218351"/>
                </a:moveTo>
                <a:lnTo>
                  <a:pt x="7696708" y="168313"/>
                </a:lnTo>
                <a:lnTo>
                  <a:pt x="7680261" y="122351"/>
                </a:lnTo>
                <a:lnTo>
                  <a:pt x="7654468" y="81813"/>
                </a:lnTo>
                <a:lnTo>
                  <a:pt x="7620622" y="47993"/>
                </a:lnTo>
                <a:lnTo>
                  <a:pt x="7580058" y="22212"/>
                </a:lnTo>
                <a:lnTo>
                  <a:pt x="7534084" y="5778"/>
                </a:lnTo>
                <a:lnTo>
                  <a:pt x="7484008" y="0"/>
                </a:lnTo>
                <a:lnTo>
                  <a:pt x="218478" y="0"/>
                </a:lnTo>
                <a:lnTo>
                  <a:pt x="168402" y="5778"/>
                </a:lnTo>
                <a:lnTo>
                  <a:pt x="122428" y="22212"/>
                </a:lnTo>
                <a:lnTo>
                  <a:pt x="81851" y="47993"/>
                </a:lnTo>
                <a:lnTo>
                  <a:pt x="48018" y="81813"/>
                </a:lnTo>
                <a:lnTo>
                  <a:pt x="22212" y="122351"/>
                </a:lnTo>
                <a:lnTo>
                  <a:pt x="5778" y="168313"/>
                </a:lnTo>
                <a:lnTo>
                  <a:pt x="0" y="218351"/>
                </a:lnTo>
                <a:lnTo>
                  <a:pt x="0" y="2845663"/>
                </a:lnTo>
                <a:lnTo>
                  <a:pt x="5778" y="2895714"/>
                </a:lnTo>
                <a:lnTo>
                  <a:pt x="22212" y="2941663"/>
                </a:lnTo>
                <a:lnTo>
                  <a:pt x="48018" y="2982201"/>
                </a:lnTo>
                <a:lnTo>
                  <a:pt x="81851" y="3016021"/>
                </a:lnTo>
                <a:lnTo>
                  <a:pt x="122428" y="3041815"/>
                </a:lnTo>
                <a:lnTo>
                  <a:pt x="168402" y="3058249"/>
                </a:lnTo>
                <a:lnTo>
                  <a:pt x="218478" y="3064014"/>
                </a:lnTo>
                <a:lnTo>
                  <a:pt x="7484008" y="3064014"/>
                </a:lnTo>
                <a:lnTo>
                  <a:pt x="7534084" y="3058249"/>
                </a:lnTo>
                <a:lnTo>
                  <a:pt x="7580058" y="3041827"/>
                </a:lnTo>
                <a:lnTo>
                  <a:pt x="7620622" y="3016059"/>
                </a:lnTo>
                <a:lnTo>
                  <a:pt x="7654468" y="2982252"/>
                </a:lnTo>
                <a:lnTo>
                  <a:pt x="7680261" y="2941713"/>
                </a:lnTo>
                <a:lnTo>
                  <a:pt x="7696708" y="2895752"/>
                </a:lnTo>
                <a:lnTo>
                  <a:pt x="7702486" y="2845663"/>
                </a:lnTo>
                <a:lnTo>
                  <a:pt x="7702486" y="218351"/>
                </a:lnTo>
                <a:close/>
              </a:path>
            </a:pathLst>
          </a:custGeom>
          <a:solidFill>
            <a:srgbClr val="454545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23" name="bg object 2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26524" y="1771432"/>
            <a:ext cx="114251" cy="104671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988380" y="1771432"/>
            <a:ext cx="104730" cy="104671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140716" y="1771432"/>
            <a:ext cx="104730" cy="104671"/>
          </a:xfrm>
          <a:prstGeom prst="rect">
            <a:avLst/>
          </a:prstGeom>
        </p:spPr>
      </p:pic>
      <p:sp>
        <p:nvSpPr>
          <p:cNvPr id="26" name="bg object 26"/>
          <p:cNvSpPr/>
          <p:nvPr/>
        </p:nvSpPr>
        <p:spPr>
          <a:xfrm>
            <a:off x="8031277" y="4373879"/>
            <a:ext cx="390525" cy="314325"/>
          </a:xfrm>
          <a:custGeom>
            <a:avLst/>
            <a:gdLst/>
            <a:ahLst/>
            <a:cxnLst/>
            <a:rect l="l" t="t" r="r" b="b"/>
            <a:pathLst>
              <a:path w="390525" h="314325">
                <a:moveTo>
                  <a:pt x="390359" y="0"/>
                </a:moveTo>
                <a:lnTo>
                  <a:pt x="0" y="314020"/>
                </a:lnTo>
                <a:lnTo>
                  <a:pt x="390359" y="314147"/>
                </a:lnTo>
                <a:lnTo>
                  <a:pt x="390359" y="0"/>
                </a:lnTo>
                <a:close/>
              </a:path>
            </a:pathLst>
          </a:custGeom>
          <a:solidFill>
            <a:srgbClr val="36363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8031288" y="4373874"/>
            <a:ext cx="390525" cy="314325"/>
          </a:xfrm>
          <a:custGeom>
            <a:avLst/>
            <a:gdLst/>
            <a:ahLst/>
            <a:cxnLst/>
            <a:rect l="l" t="t" r="r" b="b"/>
            <a:pathLst>
              <a:path w="390525" h="314325">
                <a:moveTo>
                  <a:pt x="390360" y="314140"/>
                </a:moveTo>
                <a:lnTo>
                  <a:pt x="390360" y="0"/>
                </a:lnTo>
                <a:lnTo>
                  <a:pt x="0" y="314013"/>
                </a:lnTo>
                <a:lnTo>
                  <a:pt x="390360" y="314140"/>
                </a:lnTo>
                <a:close/>
              </a:path>
              <a:path w="390525" h="314325">
                <a:moveTo>
                  <a:pt x="390360" y="314140"/>
                </a:moveTo>
                <a:lnTo>
                  <a:pt x="390360" y="0"/>
                </a:lnTo>
                <a:lnTo>
                  <a:pt x="0" y="314013"/>
                </a:lnTo>
                <a:lnTo>
                  <a:pt x="390360" y="314140"/>
                </a:lnTo>
                <a:close/>
              </a:path>
            </a:pathLst>
          </a:custGeom>
          <a:ln w="9518">
            <a:solidFill>
              <a:srgbClr val="36363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8026451" y="4369180"/>
            <a:ext cx="390525" cy="314325"/>
          </a:xfrm>
          <a:custGeom>
            <a:avLst/>
            <a:gdLst/>
            <a:ahLst/>
            <a:cxnLst/>
            <a:rect l="l" t="t" r="r" b="b"/>
            <a:pathLst>
              <a:path w="390525" h="314325">
                <a:moveTo>
                  <a:pt x="390359" y="0"/>
                </a:moveTo>
                <a:lnTo>
                  <a:pt x="99275" y="0"/>
                </a:lnTo>
                <a:lnTo>
                  <a:pt x="93941" y="254"/>
                </a:lnTo>
                <a:lnTo>
                  <a:pt x="49136" y="14846"/>
                </a:lnTo>
                <a:lnTo>
                  <a:pt x="20193" y="41109"/>
                </a:lnTo>
                <a:lnTo>
                  <a:pt x="3175" y="76644"/>
                </a:lnTo>
                <a:lnTo>
                  <a:pt x="0" y="99352"/>
                </a:lnTo>
                <a:lnTo>
                  <a:pt x="0" y="314020"/>
                </a:lnTo>
                <a:lnTo>
                  <a:pt x="390359" y="0"/>
                </a:lnTo>
                <a:close/>
              </a:path>
            </a:pathLst>
          </a:custGeom>
          <a:solidFill>
            <a:srgbClr val="77777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50" b="1" i="0">
                <a:solidFill>
                  <a:srgbClr val="99E6AE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3999" y="5143499"/>
                </a:moveTo>
                <a:lnTo>
                  <a:pt x="0" y="5143499"/>
                </a:lnTo>
                <a:lnTo>
                  <a:pt x="0" y="0"/>
                </a:lnTo>
                <a:lnTo>
                  <a:pt x="9143999" y="0"/>
                </a:lnTo>
                <a:lnTo>
                  <a:pt x="9143999" y="5143499"/>
                </a:lnTo>
                <a:close/>
              </a:path>
            </a:pathLst>
          </a:custGeom>
          <a:solidFill>
            <a:srgbClr val="36363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714362" y="409587"/>
            <a:ext cx="7706359" cy="1019175"/>
          </a:xfrm>
          <a:custGeom>
            <a:avLst/>
            <a:gdLst/>
            <a:ahLst/>
            <a:cxnLst/>
            <a:rect l="l" t="t" r="r" b="b"/>
            <a:pathLst>
              <a:path w="7706359" h="1019175">
                <a:moveTo>
                  <a:pt x="7705738" y="509524"/>
                </a:moveTo>
                <a:lnTo>
                  <a:pt x="7703401" y="460438"/>
                </a:lnTo>
                <a:lnTo>
                  <a:pt x="7696543" y="412686"/>
                </a:lnTo>
                <a:lnTo>
                  <a:pt x="7685379" y="366471"/>
                </a:lnTo>
                <a:lnTo>
                  <a:pt x="7670127" y="321995"/>
                </a:lnTo>
                <a:lnTo>
                  <a:pt x="7650988" y="279488"/>
                </a:lnTo>
                <a:lnTo>
                  <a:pt x="7628179" y="239141"/>
                </a:lnTo>
                <a:lnTo>
                  <a:pt x="7601915" y="201193"/>
                </a:lnTo>
                <a:lnTo>
                  <a:pt x="7572413" y="165849"/>
                </a:lnTo>
                <a:lnTo>
                  <a:pt x="7539876" y="133311"/>
                </a:lnTo>
                <a:lnTo>
                  <a:pt x="7504531" y="103809"/>
                </a:lnTo>
                <a:lnTo>
                  <a:pt x="7466584" y="77546"/>
                </a:lnTo>
                <a:lnTo>
                  <a:pt x="7426236" y="54737"/>
                </a:lnTo>
                <a:lnTo>
                  <a:pt x="7383729" y="35598"/>
                </a:lnTo>
                <a:lnTo>
                  <a:pt x="7339254" y="20345"/>
                </a:lnTo>
                <a:lnTo>
                  <a:pt x="7293038" y="9182"/>
                </a:lnTo>
                <a:lnTo>
                  <a:pt x="7245286" y="2324"/>
                </a:lnTo>
                <a:lnTo>
                  <a:pt x="7196214" y="0"/>
                </a:lnTo>
                <a:lnTo>
                  <a:pt x="509524" y="0"/>
                </a:lnTo>
                <a:lnTo>
                  <a:pt x="460451" y="2324"/>
                </a:lnTo>
                <a:lnTo>
                  <a:pt x="412699" y="9182"/>
                </a:lnTo>
                <a:lnTo>
                  <a:pt x="366483" y="20345"/>
                </a:lnTo>
                <a:lnTo>
                  <a:pt x="322008" y="35598"/>
                </a:lnTo>
                <a:lnTo>
                  <a:pt x="279501" y="54737"/>
                </a:lnTo>
                <a:lnTo>
                  <a:pt x="239153" y="77546"/>
                </a:lnTo>
                <a:lnTo>
                  <a:pt x="201206" y="103809"/>
                </a:lnTo>
                <a:lnTo>
                  <a:pt x="165862" y="133311"/>
                </a:lnTo>
                <a:lnTo>
                  <a:pt x="133324" y="165849"/>
                </a:lnTo>
                <a:lnTo>
                  <a:pt x="103822" y="201193"/>
                </a:lnTo>
                <a:lnTo>
                  <a:pt x="77558" y="239141"/>
                </a:lnTo>
                <a:lnTo>
                  <a:pt x="54749" y="279488"/>
                </a:lnTo>
                <a:lnTo>
                  <a:pt x="35610" y="321995"/>
                </a:lnTo>
                <a:lnTo>
                  <a:pt x="20358" y="366471"/>
                </a:lnTo>
                <a:lnTo>
                  <a:pt x="9194" y="412686"/>
                </a:lnTo>
                <a:lnTo>
                  <a:pt x="2336" y="460438"/>
                </a:lnTo>
                <a:lnTo>
                  <a:pt x="0" y="509524"/>
                </a:lnTo>
                <a:lnTo>
                  <a:pt x="2336" y="558609"/>
                </a:lnTo>
                <a:lnTo>
                  <a:pt x="9194" y="606386"/>
                </a:lnTo>
                <a:lnTo>
                  <a:pt x="20358" y="652627"/>
                </a:lnTo>
                <a:lnTo>
                  <a:pt x="35610" y="697115"/>
                </a:lnTo>
                <a:lnTo>
                  <a:pt x="54749" y="739635"/>
                </a:lnTo>
                <a:lnTo>
                  <a:pt x="77558" y="779983"/>
                </a:lnTo>
                <a:lnTo>
                  <a:pt x="103822" y="817943"/>
                </a:lnTo>
                <a:lnTo>
                  <a:pt x="133324" y="853287"/>
                </a:lnTo>
                <a:lnTo>
                  <a:pt x="165862" y="885837"/>
                </a:lnTo>
                <a:lnTo>
                  <a:pt x="201206" y="915339"/>
                </a:lnTo>
                <a:lnTo>
                  <a:pt x="239153" y="941603"/>
                </a:lnTo>
                <a:lnTo>
                  <a:pt x="279501" y="964412"/>
                </a:lnTo>
                <a:lnTo>
                  <a:pt x="322008" y="983564"/>
                </a:lnTo>
                <a:lnTo>
                  <a:pt x="366483" y="998816"/>
                </a:lnTo>
                <a:lnTo>
                  <a:pt x="412699" y="1009980"/>
                </a:lnTo>
                <a:lnTo>
                  <a:pt x="460451" y="1016838"/>
                </a:lnTo>
                <a:lnTo>
                  <a:pt x="509524" y="1019175"/>
                </a:lnTo>
                <a:lnTo>
                  <a:pt x="7196214" y="1019175"/>
                </a:lnTo>
                <a:lnTo>
                  <a:pt x="7245286" y="1016838"/>
                </a:lnTo>
                <a:lnTo>
                  <a:pt x="7293038" y="1009980"/>
                </a:lnTo>
                <a:lnTo>
                  <a:pt x="7339254" y="998816"/>
                </a:lnTo>
                <a:lnTo>
                  <a:pt x="7383729" y="983564"/>
                </a:lnTo>
                <a:lnTo>
                  <a:pt x="7426236" y="964412"/>
                </a:lnTo>
                <a:lnTo>
                  <a:pt x="7466584" y="941603"/>
                </a:lnTo>
                <a:lnTo>
                  <a:pt x="7504531" y="915339"/>
                </a:lnTo>
                <a:lnTo>
                  <a:pt x="7539876" y="885837"/>
                </a:lnTo>
                <a:lnTo>
                  <a:pt x="7572413" y="853287"/>
                </a:lnTo>
                <a:lnTo>
                  <a:pt x="7601915" y="817943"/>
                </a:lnTo>
                <a:lnTo>
                  <a:pt x="7628179" y="779983"/>
                </a:lnTo>
                <a:lnTo>
                  <a:pt x="7650988" y="739635"/>
                </a:lnTo>
                <a:lnTo>
                  <a:pt x="7670127" y="697115"/>
                </a:lnTo>
                <a:lnTo>
                  <a:pt x="7685379" y="652627"/>
                </a:lnTo>
                <a:lnTo>
                  <a:pt x="7696543" y="606386"/>
                </a:lnTo>
                <a:lnTo>
                  <a:pt x="7703401" y="558609"/>
                </a:lnTo>
                <a:lnTo>
                  <a:pt x="7705738" y="5095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4560868" y="4990374"/>
            <a:ext cx="2294890" cy="151130"/>
          </a:xfrm>
          <a:custGeom>
            <a:avLst/>
            <a:gdLst/>
            <a:ahLst/>
            <a:cxnLst/>
            <a:rect l="l" t="t" r="r" b="b"/>
            <a:pathLst>
              <a:path w="2294890" h="151129">
                <a:moveTo>
                  <a:pt x="2294738" y="150668"/>
                </a:moveTo>
                <a:lnTo>
                  <a:pt x="0" y="150668"/>
                </a:lnTo>
                <a:lnTo>
                  <a:pt x="0" y="0"/>
                </a:lnTo>
                <a:lnTo>
                  <a:pt x="2294738" y="0"/>
                </a:lnTo>
                <a:lnTo>
                  <a:pt x="2294738" y="150668"/>
                </a:lnTo>
                <a:close/>
              </a:path>
            </a:pathLst>
          </a:custGeom>
          <a:solidFill>
            <a:srgbClr val="B3D5F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2275651" y="4990374"/>
            <a:ext cx="2294890" cy="151130"/>
          </a:xfrm>
          <a:custGeom>
            <a:avLst/>
            <a:gdLst/>
            <a:ahLst/>
            <a:cxnLst/>
            <a:rect l="l" t="t" r="r" b="b"/>
            <a:pathLst>
              <a:path w="2294890" h="151129">
                <a:moveTo>
                  <a:pt x="2294738" y="150668"/>
                </a:moveTo>
                <a:lnTo>
                  <a:pt x="0" y="150668"/>
                </a:lnTo>
                <a:lnTo>
                  <a:pt x="0" y="0"/>
                </a:lnTo>
                <a:lnTo>
                  <a:pt x="2294738" y="0"/>
                </a:lnTo>
                <a:lnTo>
                  <a:pt x="2294738" y="150668"/>
                </a:lnTo>
                <a:close/>
              </a:path>
            </a:pathLst>
          </a:custGeom>
          <a:solidFill>
            <a:srgbClr val="FBCF7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-44" y="4990374"/>
            <a:ext cx="2285365" cy="151130"/>
          </a:xfrm>
          <a:custGeom>
            <a:avLst/>
            <a:gdLst/>
            <a:ahLst/>
            <a:cxnLst/>
            <a:rect l="l" t="t" r="r" b="b"/>
            <a:pathLst>
              <a:path w="2285365" h="151129">
                <a:moveTo>
                  <a:pt x="2285217" y="150668"/>
                </a:moveTo>
                <a:lnTo>
                  <a:pt x="0" y="150668"/>
                </a:lnTo>
                <a:lnTo>
                  <a:pt x="0" y="0"/>
                </a:lnTo>
                <a:lnTo>
                  <a:pt x="2285217" y="0"/>
                </a:lnTo>
                <a:lnTo>
                  <a:pt x="2285217" y="150668"/>
                </a:lnTo>
                <a:close/>
              </a:path>
            </a:pathLst>
          </a:custGeom>
          <a:solidFill>
            <a:srgbClr val="9D58D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6846085" y="4990374"/>
            <a:ext cx="2298065" cy="151130"/>
          </a:xfrm>
          <a:custGeom>
            <a:avLst/>
            <a:gdLst/>
            <a:ahLst/>
            <a:cxnLst/>
            <a:rect l="l" t="t" r="r" b="b"/>
            <a:pathLst>
              <a:path w="2298065" h="151129">
                <a:moveTo>
                  <a:pt x="0" y="0"/>
                </a:moveTo>
                <a:lnTo>
                  <a:pt x="2297914" y="0"/>
                </a:lnTo>
                <a:lnTo>
                  <a:pt x="2297914" y="150668"/>
                </a:lnTo>
                <a:lnTo>
                  <a:pt x="0" y="150668"/>
                </a:lnTo>
                <a:lnTo>
                  <a:pt x="0" y="0"/>
                </a:lnTo>
                <a:close/>
              </a:path>
            </a:pathLst>
          </a:custGeom>
          <a:solidFill>
            <a:srgbClr val="F57DC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714311" y="1639836"/>
            <a:ext cx="7702550" cy="3064510"/>
          </a:xfrm>
          <a:custGeom>
            <a:avLst/>
            <a:gdLst/>
            <a:ahLst/>
            <a:cxnLst/>
            <a:rect l="l" t="t" r="r" b="b"/>
            <a:pathLst>
              <a:path w="7702550" h="3064510">
                <a:moveTo>
                  <a:pt x="7702474" y="218351"/>
                </a:moveTo>
                <a:lnTo>
                  <a:pt x="7696708" y="168300"/>
                </a:lnTo>
                <a:lnTo>
                  <a:pt x="7680261" y="122351"/>
                </a:lnTo>
                <a:lnTo>
                  <a:pt x="7654468" y="81800"/>
                </a:lnTo>
                <a:lnTo>
                  <a:pt x="7620622" y="47980"/>
                </a:lnTo>
                <a:lnTo>
                  <a:pt x="7580058" y="22199"/>
                </a:lnTo>
                <a:lnTo>
                  <a:pt x="7534084" y="5765"/>
                </a:lnTo>
                <a:lnTo>
                  <a:pt x="7484008" y="0"/>
                </a:lnTo>
                <a:lnTo>
                  <a:pt x="218478" y="0"/>
                </a:lnTo>
                <a:lnTo>
                  <a:pt x="168402" y="5765"/>
                </a:lnTo>
                <a:lnTo>
                  <a:pt x="122415" y="22199"/>
                </a:lnTo>
                <a:lnTo>
                  <a:pt x="81851" y="47980"/>
                </a:lnTo>
                <a:lnTo>
                  <a:pt x="48018" y="81800"/>
                </a:lnTo>
                <a:lnTo>
                  <a:pt x="22212" y="122351"/>
                </a:lnTo>
                <a:lnTo>
                  <a:pt x="5765" y="168300"/>
                </a:lnTo>
                <a:lnTo>
                  <a:pt x="0" y="218351"/>
                </a:lnTo>
                <a:lnTo>
                  <a:pt x="0" y="2845651"/>
                </a:lnTo>
                <a:lnTo>
                  <a:pt x="5765" y="2895701"/>
                </a:lnTo>
                <a:lnTo>
                  <a:pt x="22212" y="2941650"/>
                </a:lnTo>
                <a:lnTo>
                  <a:pt x="48018" y="2982201"/>
                </a:lnTo>
                <a:lnTo>
                  <a:pt x="81851" y="3016021"/>
                </a:lnTo>
                <a:lnTo>
                  <a:pt x="122415" y="3041802"/>
                </a:lnTo>
                <a:lnTo>
                  <a:pt x="168402" y="3058236"/>
                </a:lnTo>
                <a:lnTo>
                  <a:pt x="218478" y="3064002"/>
                </a:lnTo>
                <a:lnTo>
                  <a:pt x="7484008" y="3064002"/>
                </a:lnTo>
                <a:lnTo>
                  <a:pt x="7534084" y="3058236"/>
                </a:lnTo>
                <a:lnTo>
                  <a:pt x="7580058" y="3041827"/>
                </a:lnTo>
                <a:lnTo>
                  <a:pt x="7620622" y="3016059"/>
                </a:lnTo>
                <a:lnTo>
                  <a:pt x="7654468" y="2982252"/>
                </a:lnTo>
                <a:lnTo>
                  <a:pt x="7680261" y="2941713"/>
                </a:lnTo>
                <a:lnTo>
                  <a:pt x="7696708" y="2895739"/>
                </a:lnTo>
                <a:lnTo>
                  <a:pt x="7702474" y="2845651"/>
                </a:lnTo>
                <a:lnTo>
                  <a:pt x="7702474" y="218351"/>
                </a:lnTo>
                <a:close/>
              </a:path>
            </a:pathLst>
          </a:custGeom>
          <a:solidFill>
            <a:srgbClr val="45454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630038" y="644166"/>
            <a:ext cx="1883923" cy="4495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50" b="1" i="0">
                <a:solidFill>
                  <a:srgbClr val="99E6AE"/>
                </a:solidFill>
                <a:latin typeface="Trebuchet MS"/>
                <a:cs typeface="Trebuchet MS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499822" y="2348187"/>
            <a:ext cx="6144355" cy="2006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00" b="0" i="0">
                <a:solidFill>
                  <a:schemeClr val="bg1"/>
                </a:solidFill>
                <a:latin typeface="Tahoma"/>
                <a:cs typeface="Tahoma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3.pn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jpg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3.png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.pn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6" Type="http://schemas.openxmlformats.org/officeDocument/2006/relationships/image" Target="../media/image25.png"/><Relationship Id="rId7" Type="http://schemas.openxmlformats.org/officeDocument/2006/relationships/image" Target="../media/image26.png"/><Relationship Id="rId8" Type="http://schemas.openxmlformats.org/officeDocument/2006/relationships/image" Target="../media/image27.png"/><Relationship Id="rId9" Type="http://schemas.openxmlformats.org/officeDocument/2006/relationships/image" Target="../media/image28.png"/><Relationship Id="rId10" Type="http://schemas.openxmlformats.org/officeDocument/2006/relationships/image" Target="../media/image29.png"/><Relationship Id="rId11" Type="http://schemas.openxmlformats.org/officeDocument/2006/relationships/image" Target="../media/image30.png"/><Relationship Id="rId12" Type="http://schemas.openxmlformats.org/officeDocument/2006/relationships/image" Target="../media/image31.png"/><Relationship Id="rId13" Type="http://schemas.openxmlformats.org/officeDocument/2006/relationships/image" Target="../media/image32.png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3.png"/></Relationships>
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/Relationships>
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3.png"/></Relationships>
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3.png"/></Relationships>
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4.jpg"/></Relationships>
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3.pn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3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3.png"/></Relationships>

</file>

<file path=ppt/slides/_rels/slide3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5.png"/></Relationships>

</file>

<file path=ppt/slides/_rels/slide3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3.png"/></Relationships>

</file>

<file path=ppt/slides/_rels/slide3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3.png"/></Relationships>

</file>

<file path=ppt/slides/_rels/slide3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3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36.jpg"/></Relationships>

</file>

<file path=ppt/slides/_rels/slide3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37.jpg"/></Relationships>

</file>

<file path=ppt/slides/_rels/slide3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38.jpg"/></Relationships>

</file>

<file path=ppt/slides/_rels/slide3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jpg"/></Relationships>

</file>

<file path=ppt/slides/_rels/slide4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39.jpg"/></Relationships>

</file>

<file path=ppt/slides/_rels/slide4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/Relationships>

</file>

<file path=ppt/slides/_rels/slide4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hyperlink" Target="https://www.lampada.uerj.br/arquivosdb/_book/delineamentos.html#ref-novaes_neto_hipertensao_2020" TargetMode="External"/><Relationship Id="rId6" Type="http://schemas.openxmlformats.org/officeDocument/2006/relationships/hyperlink" Target="http://creativecommons.org/licenses/by/4.0/" TargetMode="External"/></Relationships>

</file>

<file path=ppt/slides/_rels/slide4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40.jpg"/></Relationships>

</file>

<file path=ppt/slides/_rels/slide4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41.jpg"/></Relationships>

</file>

<file path=ppt/slides/_rels/slide4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hyperlink" Target="https://www.lampada.uerj.br/arquivosdb/_book/delineamentos.html#ref-lopes_associacao_2015" TargetMode="External"/><Relationship Id="rId6" Type="http://schemas.openxmlformats.org/officeDocument/2006/relationships/hyperlink" Target="http://creativecommons.org/licenses/by/4.0/" TargetMode="External"/></Relationships>

</file>

<file path=ppt/slides/_rels/slide4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42.png"/><Relationship Id="rId6" Type="http://schemas.openxmlformats.org/officeDocument/2006/relationships/hyperlink" Target="http://leg.ufpr.br/~fernandomayer/aulas/ce001e-2016-" TargetMode="External"/><Relationship Id="rId7" Type="http://schemas.openxmlformats.org/officeDocument/2006/relationships/hyperlink" Target="http://www.lampada.uerj.br/arquivosdb/_book/delineamentos.html" TargetMode="External"/></Relationships>

</file>

<file path=ppt/slides/_rels/slide4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42.png"/><Relationship Id="rId6" Type="http://schemas.openxmlformats.org/officeDocument/2006/relationships/hyperlink" Target="https://www.netquest.com/pt-br/blog/amostragem-probabilistica-amostra-estratificada" TargetMode="External"/><Relationship Id="rId7" Type="http://schemas.openxmlformats.org/officeDocument/2006/relationships/hyperlink" Target="http://www.de.ufpb.br/~luiz/Adm/Aula9.pdf" TargetMode="External"/><Relationship Id="rId8" Type="http://schemas.openxmlformats.org/officeDocument/2006/relationships/hyperlink" Target="http://www.scielo.br/j/rbso/a/bMg5nzYYqSBGWCjZrzjhYPb/" TargetMode="External"/><Relationship Id="rId9" Type="http://schemas.openxmlformats.org/officeDocument/2006/relationships/hyperlink" Target="http://www.scielo.br/j/rbgg/a/PtkLqMxhrj8b7tQwBVgnr8z/abstract/" TargetMode="External"/></Relationships>

</file>

<file path=ppt/slides/_rels/slide4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hyperlink" Target="mailto:lsfreitas.cic@uesc.br" TargetMode="External"/><Relationship Id="rId6" Type="http://schemas.openxmlformats.org/officeDocument/2006/relationships/hyperlink" Target="mailto:eofreire.cic@uesc.br" TargetMode="External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9.jpg"/><Relationship Id="rId6" Type="http://schemas.openxmlformats.org/officeDocument/2006/relationships/image" Target="../media/image10.jp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3.pn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44" y="4990375"/>
            <a:ext cx="9144635" cy="151130"/>
            <a:chOff x="-44" y="4990375"/>
            <a:chExt cx="9144635" cy="151130"/>
          </a:xfrm>
        </p:grpSpPr>
        <p:sp>
          <p:nvSpPr>
            <p:cNvPr id="3" name="object 3"/>
            <p:cNvSpPr/>
            <p:nvPr/>
          </p:nvSpPr>
          <p:spPr>
            <a:xfrm>
              <a:off x="4560868" y="4990375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B3D5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2275651" y="4990375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-44" y="4990375"/>
              <a:ext cx="2285365" cy="151130"/>
            </a:xfrm>
            <a:custGeom>
              <a:avLst/>
              <a:gdLst/>
              <a:ahLst/>
              <a:cxnLst/>
              <a:rect l="l" t="t" r="r" b="b"/>
              <a:pathLst>
                <a:path w="2285365" h="151129">
                  <a:moveTo>
                    <a:pt x="2285217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85217" y="0"/>
                  </a:lnTo>
                  <a:lnTo>
                    <a:pt x="2285217" y="150668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6846085" y="4990375"/>
              <a:ext cx="2298065" cy="151130"/>
            </a:xfrm>
            <a:custGeom>
              <a:avLst/>
              <a:gdLst/>
              <a:ahLst/>
              <a:cxnLst/>
              <a:rect l="l" t="t" r="r" b="b"/>
              <a:pathLst>
                <a:path w="2298065" h="151129">
                  <a:moveTo>
                    <a:pt x="0" y="0"/>
                  </a:moveTo>
                  <a:lnTo>
                    <a:pt x="2297914" y="0"/>
                  </a:lnTo>
                  <a:lnTo>
                    <a:pt x="2297914" y="150668"/>
                  </a:lnTo>
                  <a:lnTo>
                    <a:pt x="0" y="1506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" name="object 7"/>
          <p:cNvGrpSpPr/>
          <p:nvPr/>
        </p:nvGrpSpPr>
        <p:grpSpPr>
          <a:xfrm>
            <a:off x="1247741" y="1428641"/>
            <a:ext cx="6835775" cy="1873885"/>
            <a:chOff x="1247741" y="1428641"/>
            <a:chExt cx="6835775" cy="1873885"/>
          </a:xfrm>
        </p:grpSpPr>
        <p:sp>
          <p:nvSpPr>
            <p:cNvPr id="8" name="object 8"/>
            <p:cNvSpPr/>
            <p:nvPr/>
          </p:nvSpPr>
          <p:spPr>
            <a:xfrm>
              <a:off x="1247736" y="1428647"/>
              <a:ext cx="6835775" cy="1864360"/>
            </a:xfrm>
            <a:custGeom>
              <a:avLst/>
              <a:gdLst/>
              <a:ahLst/>
              <a:cxnLst/>
              <a:rect l="l" t="t" r="r" b="b"/>
              <a:pathLst>
                <a:path w="6835775" h="1864360">
                  <a:moveTo>
                    <a:pt x="6835711" y="132880"/>
                  </a:moveTo>
                  <a:lnTo>
                    <a:pt x="6828930" y="90868"/>
                  </a:lnTo>
                  <a:lnTo>
                    <a:pt x="6810045" y="54394"/>
                  </a:lnTo>
                  <a:lnTo>
                    <a:pt x="6781254" y="25628"/>
                  </a:lnTo>
                  <a:lnTo>
                    <a:pt x="6744729" y="6769"/>
                  </a:lnTo>
                  <a:lnTo>
                    <a:pt x="6702679" y="0"/>
                  </a:lnTo>
                  <a:lnTo>
                    <a:pt x="133032" y="0"/>
                  </a:lnTo>
                  <a:lnTo>
                    <a:pt x="90970" y="6769"/>
                  </a:lnTo>
                  <a:lnTo>
                    <a:pt x="54457" y="25628"/>
                  </a:lnTo>
                  <a:lnTo>
                    <a:pt x="25654" y="54394"/>
                  </a:lnTo>
                  <a:lnTo>
                    <a:pt x="6781" y="90868"/>
                  </a:lnTo>
                  <a:lnTo>
                    <a:pt x="0" y="132880"/>
                  </a:lnTo>
                  <a:lnTo>
                    <a:pt x="0" y="1730946"/>
                  </a:lnTo>
                  <a:lnTo>
                    <a:pt x="6781" y="1772958"/>
                  </a:lnTo>
                  <a:lnTo>
                    <a:pt x="25654" y="1809432"/>
                  </a:lnTo>
                  <a:lnTo>
                    <a:pt x="54457" y="1838198"/>
                  </a:lnTo>
                  <a:lnTo>
                    <a:pt x="90970" y="1857057"/>
                  </a:lnTo>
                  <a:lnTo>
                    <a:pt x="133032" y="1863826"/>
                  </a:lnTo>
                  <a:lnTo>
                    <a:pt x="6702679" y="1863826"/>
                  </a:lnTo>
                  <a:lnTo>
                    <a:pt x="6744729" y="1857057"/>
                  </a:lnTo>
                  <a:lnTo>
                    <a:pt x="6781254" y="1838198"/>
                  </a:lnTo>
                  <a:lnTo>
                    <a:pt x="6810045" y="1809432"/>
                  </a:lnTo>
                  <a:lnTo>
                    <a:pt x="6828930" y="1772958"/>
                  </a:lnTo>
                  <a:lnTo>
                    <a:pt x="6835711" y="1730946"/>
                  </a:lnTo>
                  <a:lnTo>
                    <a:pt x="6835711" y="132880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78863" y="1542753"/>
              <a:ext cx="95204" cy="76074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712150" y="1542753"/>
              <a:ext cx="95204" cy="76074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854957" y="1542753"/>
              <a:ext cx="95204" cy="76074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7736015" y="3116617"/>
              <a:ext cx="342900" cy="180975"/>
            </a:xfrm>
            <a:custGeom>
              <a:avLst/>
              <a:gdLst/>
              <a:ahLst/>
              <a:cxnLst/>
              <a:rect l="l" t="t" r="r" b="b"/>
              <a:pathLst>
                <a:path w="342900" h="180975">
                  <a:moveTo>
                    <a:pt x="342734" y="0"/>
                  </a:moveTo>
                  <a:lnTo>
                    <a:pt x="0" y="180670"/>
                  </a:lnTo>
                  <a:lnTo>
                    <a:pt x="342734" y="180670"/>
                  </a:lnTo>
                  <a:lnTo>
                    <a:pt x="342734" y="0"/>
                  </a:lnTo>
                  <a:close/>
                </a:path>
              </a:pathLst>
            </a:custGeom>
            <a:solidFill>
              <a:srgbClr val="36363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7736015" y="3116606"/>
              <a:ext cx="342900" cy="180975"/>
            </a:xfrm>
            <a:custGeom>
              <a:avLst/>
              <a:gdLst/>
              <a:ahLst/>
              <a:cxnLst/>
              <a:rect l="l" t="t" r="r" b="b"/>
              <a:pathLst>
                <a:path w="342900" h="180975">
                  <a:moveTo>
                    <a:pt x="342737" y="180676"/>
                  </a:moveTo>
                  <a:lnTo>
                    <a:pt x="342737" y="0"/>
                  </a:lnTo>
                  <a:lnTo>
                    <a:pt x="0" y="180676"/>
                  </a:lnTo>
                  <a:lnTo>
                    <a:pt x="342737" y="180676"/>
                  </a:lnTo>
                  <a:close/>
                </a:path>
                <a:path w="342900" h="180975">
                  <a:moveTo>
                    <a:pt x="342737" y="180676"/>
                  </a:moveTo>
                  <a:lnTo>
                    <a:pt x="342737" y="0"/>
                  </a:lnTo>
                  <a:lnTo>
                    <a:pt x="0" y="180676"/>
                  </a:lnTo>
                  <a:lnTo>
                    <a:pt x="342737" y="180676"/>
                  </a:lnTo>
                  <a:close/>
                </a:path>
              </a:pathLst>
            </a:custGeom>
            <a:ln w="9514">
              <a:solidFill>
                <a:srgbClr val="36363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7731188" y="3111791"/>
              <a:ext cx="352425" cy="180975"/>
            </a:xfrm>
            <a:custGeom>
              <a:avLst/>
              <a:gdLst/>
              <a:ahLst/>
              <a:cxnLst/>
              <a:rect l="l" t="t" r="r" b="b"/>
              <a:pathLst>
                <a:path w="352425" h="180975">
                  <a:moveTo>
                    <a:pt x="352247" y="0"/>
                  </a:moveTo>
                  <a:lnTo>
                    <a:pt x="89484" y="0"/>
                  </a:lnTo>
                  <a:lnTo>
                    <a:pt x="80225" y="381"/>
                  </a:lnTo>
                  <a:lnTo>
                    <a:pt x="40487" y="10020"/>
                  </a:lnTo>
                  <a:lnTo>
                    <a:pt x="9004" y="33350"/>
                  </a:lnTo>
                  <a:lnTo>
                    <a:pt x="0" y="57315"/>
                  </a:lnTo>
                  <a:lnTo>
                    <a:pt x="0" y="180682"/>
                  </a:lnTo>
                  <a:lnTo>
                    <a:pt x="352247" y="0"/>
                  </a:lnTo>
                  <a:close/>
                </a:path>
              </a:pathLst>
            </a:custGeom>
            <a:solidFill>
              <a:srgbClr val="777777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5" name="object 1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52450" y="104774"/>
            <a:ext cx="876299" cy="1085849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2401602" y="1967957"/>
            <a:ext cx="4632960" cy="79248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algn="ctr">
              <a:lnSpc>
                <a:spcPts val="3000"/>
              </a:lnSpc>
              <a:spcBef>
                <a:spcPts val="130"/>
              </a:spcBef>
            </a:pPr>
            <a:r>
              <a:rPr dirty="0" sz="2750" spc="210" b="1">
                <a:solidFill>
                  <a:srgbClr val="FBCF78"/>
                </a:solidFill>
                <a:latin typeface="Trebuchet MS"/>
                <a:cs typeface="Trebuchet MS"/>
              </a:rPr>
              <a:t>NOÇÕES</a:t>
            </a:r>
            <a:r>
              <a:rPr dirty="0" sz="2750" spc="-200" b="1">
                <a:solidFill>
                  <a:srgbClr val="FBCF78"/>
                </a:solidFill>
                <a:latin typeface="Trebuchet MS"/>
                <a:cs typeface="Trebuchet MS"/>
              </a:rPr>
              <a:t> </a:t>
            </a:r>
            <a:r>
              <a:rPr dirty="0" sz="2750" spc="160" b="1">
                <a:solidFill>
                  <a:srgbClr val="FBCF78"/>
                </a:solidFill>
                <a:latin typeface="Trebuchet MS"/>
                <a:cs typeface="Trebuchet MS"/>
              </a:rPr>
              <a:t>DE</a:t>
            </a:r>
            <a:r>
              <a:rPr dirty="0" sz="2750" spc="-195" b="1">
                <a:solidFill>
                  <a:srgbClr val="FBCF78"/>
                </a:solidFill>
                <a:latin typeface="Trebuchet MS"/>
                <a:cs typeface="Trebuchet MS"/>
              </a:rPr>
              <a:t> </a:t>
            </a:r>
            <a:r>
              <a:rPr dirty="0" sz="2750" spc="190" b="1">
                <a:solidFill>
                  <a:srgbClr val="FBCF78"/>
                </a:solidFill>
                <a:latin typeface="Trebuchet MS"/>
                <a:cs typeface="Trebuchet MS"/>
              </a:rPr>
              <a:t>AMOSTRAGEM</a:t>
            </a:r>
            <a:endParaRPr sz="2750">
              <a:latin typeface="Trebuchet MS"/>
              <a:cs typeface="Trebuchet MS"/>
            </a:endParaRPr>
          </a:p>
          <a:p>
            <a:pPr algn="ctr">
              <a:lnSpc>
                <a:spcPts val="3000"/>
              </a:lnSpc>
            </a:pPr>
            <a:r>
              <a:rPr dirty="0" sz="2750" spc="165" b="1">
                <a:solidFill>
                  <a:srgbClr val="A6C7FA"/>
                </a:solidFill>
                <a:latin typeface="Trebuchet MS"/>
                <a:cs typeface="Trebuchet MS"/>
              </a:rPr>
              <a:t>Métodos</a:t>
            </a:r>
            <a:r>
              <a:rPr dirty="0" sz="2750" spc="-175" b="1">
                <a:solidFill>
                  <a:srgbClr val="A6C7FA"/>
                </a:solidFill>
                <a:latin typeface="Trebuchet MS"/>
                <a:cs typeface="Trebuchet MS"/>
              </a:rPr>
              <a:t> </a:t>
            </a:r>
            <a:r>
              <a:rPr dirty="0" sz="2750" spc="90" b="1">
                <a:solidFill>
                  <a:srgbClr val="A6C7FA"/>
                </a:solidFill>
                <a:latin typeface="Trebuchet MS"/>
                <a:cs typeface="Trebuchet MS"/>
              </a:rPr>
              <a:t>Probabilísticos</a:t>
            </a:r>
            <a:endParaRPr sz="2750">
              <a:latin typeface="Trebuchet MS"/>
              <a:cs typeface="Trebuchet MS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86397" y="3647902"/>
            <a:ext cx="3244850" cy="862330"/>
          </a:xfrm>
          <a:prstGeom prst="rect">
            <a:avLst/>
          </a:prstGeom>
        </p:spPr>
        <p:txBody>
          <a:bodyPr wrap="square" lIns="0" tIns="26034" rIns="0" bIns="0" rtlCol="0" vert="horz">
            <a:spAutoFit/>
          </a:bodyPr>
          <a:lstStyle/>
          <a:p>
            <a:pPr marL="12700" marR="382270">
              <a:lnSpc>
                <a:spcPts val="1650"/>
              </a:lnSpc>
              <a:spcBef>
                <a:spcPts val="204"/>
              </a:spcBef>
            </a:pPr>
            <a:r>
              <a:rPr dirty="0" sz="1400" spc="5" i="1">
                <a:solidFill>
                  <a:srgbClr val="FFFFFF"/>
                </a:solidFill>
                <a:latin typeface="Trebuchet MS"/>
                <a:cs typeface="Trebuchet MS"/>
              </a:rPr>
              <a:t>CET083</a:t>
            </a:r>
            <a:r>
              <a:rPr dirty="0" sz="1400" spc="-150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105" i="1">
                <a:solidFill>
                  <a:srgbClr val="FFFFFF"/>
                </a:solidFill>
                <a:latin typeface="Trebuchet MS"/>
                <a:cs typeface="Trebuchet MS"/>
              </a:rPr>
              <a:t>–</a:t>
            </a:r>
            <a:r>
              <a:rPr dirty="0" sz="1400" spc="-150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40" i="1">
                <a:solidFill>
                  <a:srgbClr val="FFFFFF"/>
                </a:solidFill>
                <a:latin typeface="Trebuchet MS"/>
                <a:cs typeface="Trebuchet MS"/>
              </a:rPr>
              <a:t>Probabilidade</a:t>
            </a:r>
            <a:r>
              <a:rPr dirty="0" sz="1400" spc="-150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15" i="1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400" spc="-150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25" i="1">
                <a:solidFill>
                  <a:srgbClr val="FFFFFF"/>
                </a:solidFill>
                <a:latin typeface="Trebuchet MS"/>
                <a:cs typeface="Trebuchet MS"/>
              </a:rPr>
              <a:t>Estatística. </a:t>
            </a:r>
            <a:r>
              <a:rPr dirty="0" sz="1400" spc="-405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50" i="1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dirty="0" sz="1400" spc="-85" i="1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400" i="1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400" spc="-75" i="1">
                <a:solidFill>
                  <a:srgbClr val="FFFFFF"/>
                </a:solidFill>
                <a:latin typeface="Trebuchet MS"/>
                <a:cs typeface="Trebuchet MS"/>
              </a:rPr>
              <a:t>f</a:t>
            </a:r>
            <a:r>
              <a:rPr dirty="0" sz="1400" spc="-135" i="1">
                <a:solidFill>
                  <a:srgbClr val="FFFFFF"/>
                </a:solidFill>
                <a:latin typeface="Trebuchet MS"/>
                <a:cs typeface="Trebuchet MS"/>
              </a:rPr>
              <a:t>.</a:t>
            </a:r>
            <a:r>
              <a:rPr dirty="0" sz="1400" spc="-150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130" i="1">
                <a:solidFill>
                  <a:srgbClr val="FFFFFF"/>
                </a:solidFill>
                <a:latin typeface="Trebuchet MS"/>
                <a:cs typeface="Trebuchet MS"/>
              </a:rPr>
              <a:t>J</a:t>
            </a:r>
            <a:r>
              <a:rPr dirty="0" sz="1400" i="1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400" spc="95" i="1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1400" spc="-15" i="1">
                <a:solidFill>
                  <a:srgbClr val="FFFFFF"/>
                </a:solidFill>
                <a:latin typeface="Trebuchet MS"/>
                <a:cs typeface="Trebuchet MS"/>
              </a:rPr>
              <a:t>é</a:t>
            </a:r>
            <a:r>
              <a:rPr dirty="0" sz="1400" spc="-150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5" i="1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dirty="0" sz="1400" spc="-135" i="1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1400" spc="5" i="1">
                <a:solidFill>
                  <a:srgbClr val="FFFFFF"/>
                </a:solidFill>
                <a:latin typeface="Trebuchet MS"/>
                <a:cs typeface="Trebuchet MS"/>
              </a:rPr>
              <a:t>á</a:t>
            </a:r>
            <a:r>
              <a:rPr dirty="0" sz="1400" spc="-45" i="1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dirty="0" sz="1400" spc="-35" i="1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dirty="0" sz="1400" spc="-95" i="1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400" spc="5" i="1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400" spc="-150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45" i="1">
                <a:solidFill>
                  <a:srgbClr val="FFFFFF"/>
                </a:solidFill>
                <a:latin typeface="Trebuchet MS"/>
                <a:cs typeface="Trebuchet MS"/>
              </a:rPr>
              <a:t>F</a:t>
            </a:r>
            <a:r>
              <a:rPr dirty="0" sz="1400" spc="5" i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400" spc="-85" i="1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400" spc="-95" i="1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400" spc="5" i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400" spc="-135" i="1">
                <a:solidFill>
                  <a:srgbClr val="FFFFFF"/>
                </a:solidFill>
                <a:latin typeface="Trebuchet MS"/>
                <a:cs typeface="Trebuchet MS"/>
              </a:rPr>
              <a:t>.</a:t>
            </a:r>
            <a:endParaRPr sz="1400">
              <a:latin typeface="Trebuchet MS"/>
              <a:cs typeface="Trebuchet MS"/>
            </a:endParaRPr>
          </a:p>
          <a:p>
            <a:pPr marL="12700" marR="5080">
              <a:lnSpc>
                <a:spcPts val="1580"/>
              </a:lnSpc>
              <a:spcBef>
                <a:spcPts val="55"/>
              </a:spcBef>
            </a:pPr>
            <a:r>
              <a:rPr dirty="0" sz="1400" spc="-10" i="1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dirty="0" sz="1400" spc="-95" i="1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400" spc="95" i="1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1400" spc="70" i="1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dirty="0" sz="1400" spc="-20" i="1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400" spc="-25" i="1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400" spc="-90" i="1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400" spc="-20" i="1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400" spc="95" i="1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1400" spc="-45" i="1">
                <a:solidFill>
                  <a:srgbClr val="FFFFFF"/>
                </a:solidFill>
                <a:latin typeface="Trebuchet MS"/>
                <a:cs typeface="Trebuchet MS"/>
              </a:rPr>
              <a:t>:</a:t>
            </a:r>
            <a:r>
              <a:rPr dirty="0" sz="1400" spc="-150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70" i="1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1400" spc="-20" i="1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400" spc="-35" i="1">
                <a:solidFill>
                  <a:srgbClr val="FFFFFF"/>
                </a:solidFill>
                <a:latin typeface="Trebuchet MS"/>
                <a:cs typeface="Trebuchet MS"/>
              </a:rPr>
              <a:t>v</a:t>
            </a:r>
            <a:r>
              <a:rPr dirty="0" sz="1400" spc="-90" i="1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400" spc="-150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45" i="1">
                <a:solidFill>
                  <a:srgbClr val="FFFFFF"/>
                </a:solidFill>
                <a:latin typeface="Trebuchet MS"/>
                <a:cs typeface="Trebuchet MS"/>
              </a:rPr>
              <a:t>F</a:t>
            </a:r>
            <a:r>
              <a:rPr dirty="0" sz="1400" spc="-85" i="1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400" spc="-20" i="1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400" spc="-95" i="1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400" spc="-90" i="1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400" spc="5" i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400" spc="100" i="1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1400" spc="-150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15" i="1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400" spc="-150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80" i="1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400" spc="-35" i="1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dirty="0" sz="1400" spc="-45" i="1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dirty="0" sz="1400" spc="5" i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400" spc="-85" i="1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400" spc="-35" i="1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dirty="0" sz="1400" spc="5" i="1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400" spc="-150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90" i="1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400" spc="-135" i="1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1400" spc="-95" i="1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400" spc="-35" i="1">
                <a:solidFill>
                  <a:srgbClr val="FFFFFF"/>
                </a:solidFill>
                <a:latin typeface="Trebuchet MS"/>
                <a:cs typeface="Trebuchet MS"/>
              </a:rPr>
              <a:t>v</a:t>
            </a:r>
            <a:r>
              <a:rPr dirty="0" sz="1400" spc="-20" i="1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400" spc="-95" i="1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400" spc="-85" i="1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400" spc="5" i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400" spc="-120" i="1">
                <a:solidFill>
                  <a:srgbClr val="FFFFFF"/>
                </a:solidFill>
                <a:latin typeface="Trebuchet MS"/>
                <a:cs typeface="Trebuchet MS"/>
              </a:rPr>
              <a:t>.  </a:t>
            </a:r>
            <a:r>
              <a:rPr dirty="0" sz="1400" spc="-40" i="1">
                <a:solidFill>
                  <a:srgbClr val="FFFFFF"/>
                </a:solidFill>
                <a:latin typeface="Trebuchet MS"/>
                <a:cs typeface="Trebuchet MS"/>
              </a:rPr>
              <a:t>2023.2.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title"/>
          </p:nvPr>
        </p:nvSpPr>
        <p:spPr>
          <a:xfrm>
            <a:off x="1635125" y="300676"/>
            <a:ext cx="4191635" cy="760730"/>
          </a:xfrm>
          <a:prstGeom prst="rect"/>
        </p:spPr>
        <p:txBody>
          <a:bodyPr wrap="square" lIns="0" tIns="311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45"/>
              </a:spcBef>
            </a:pPr>
            <a:r>
              <a:rPr dirty="0" sz="1800" spc="110">
                <a:solidFill>
                  <a:srgbClr val="FFFFFF"/>
                </a:solidFill>
              </a:rPr>
              <a:t>U</a:t>
            </a:r>
            <a:r>
              <a:rPr dirty="0" sz="1800" spc="50">
                <a:solidFill>
                  <a:srgbClr val="FFFFFF"/>
                </a:solidFill>
              </a:rPr>
              <a:t>n</a:t>
            </a:r>
            <a:r>
              <a:rPr dirty="0" sz="1800" spc="-30">
                <a:solidFill>
                  <a:srgbClr val="FFFFFF"/>
                </a:solidFill>
              </a:rPr>
              <a:t>i</a:t>
            </a:r>
            <a:r>
              <a:rPr dirty="0" sz="1800" spc="60">
                <a:solidFill>
                  <a:srgbClr val="FFFFFF"/>
                </a:solidFill>
              </a:rPr>
              <a:t>v</a:t>
            </a:r>
            <a:r>
              <a:rPr dirty="0" sz="1800" spc="55">
                <a:solidFill>
                  <a:srgbClr val="FFFFFF"/>
                </a:solidFill>
              </a:rPr>
              <a:t>e</a:t>
            </a:r>
            <a:r>
              <a:rPr dirty="0" sz="1800" spc="-25">
                <a:solidFill>
                  <a:srgbClr val="FFFFFF"/>
                </a:solidFill>
              </a:rPr>
              <a:t>r</a:t>
            </a:r>
            <a:r>
              <a:rPr dirty="0" sz="1800" spc="120">
                <a:solidFill>
                  <a:srgbClr val="FFFFFF"/>
                </a:solidFill>
              </a:rPr>
              <a:t>s</a:t>
            </a:r>
            <a:r>
              <a:rPr dirty="0" sz="1800" spc="-30">
                <a:solidFill>
                  <a:srgbClr val="FFFFFF"/>
                </a:solidFill>
              </a:rPr>
              <a:t>i</a:t>
            </a:r>
            <a:r>
              <a:rPr dirty="0" sz="1800" spc="145">
                <a:solidFill>
                  <a:srgbClr val="FFFFFF"/>
                </a:solidFill>
              </a:rPr>
              <a:t>d</a:t>
            </a:r>
            <a:r>
              <a:rPr dirty="0" sz="1800" spc="114">
                <a:solidFill>
                  <a:srgbClr val="FFFFFF"/>
                </a:solidFill>
              </a:rPr>
              <a:t>a</a:t>
            </a:r>
            <a:r>
              <a:rPr dirty="0" sz="1800" spc="145">
                <a:solidFill>
                  <a:srgbClr val="FFFFFF"/>
                </a:solidFill>
              </a:rPr>
              <a:t>d</a:t>
            </a:r>
            <a:r>
              <a:rPr dirty="0" sz="1800" spc="60">
                <a:solidFill>
                  <a:srgbClr val="FFFFFF"/>
                </a:solidFill>
              </a:rPr>
              <a:t>e</a:t>
            </a:r>
            <a:r>
              <a:rPr dirty="0" sz="1800" spc="-140">
                <a:solidFill>
                  <a:srgbClr val="FFFFFF"/>
                </a:solidFill>
              </a:rPr>
              <a:t> </a:t>
            </a:r>
            <a:r>
              <a:rPr dirty="0" sz="1800" spc="45">
                <a:solidFill>
                  <a:srgbClr val="FFFFFF"/>
                </a:solidFill>
              </a:rPr>
              <a:t>E</a:t>
            </a:r>
            <a:r>
              <a:rPr dirty="0" sz="1800" spc="120">
                <a:solidFill>
                  <a:srgbClr val="FFFFFF"/>
                </a:solidFill>
              </a:rPr>
              <a:t>s</a:t>
            </a:r>
            <a:r>
              <a:rPr dirty="0" sz="1800" spc="40">
                <a:solidFill>
                  <a:srgbClr val="FFFFFF"/>
                </a:solidFill>
              </a:rPr>
              <a:t>t</a:t>
            </a:r>
            <a:r>
              <a:rPr dirty="0" sz="1800" spc="114">
                <a:solidFill>
                  <a:srgbClr val="FFFFFF"/>
                </a:solidFill>
              </a:rPr>
              <a:t>a</a:t>
            </a:r>
            <a:r>
              <a:rPr dirty="0" sz="1800" spc="145">
                <a:solidFill>
                  <a:srgbClr val="FFFFFF"/>
                </a:solidFill>
              </a:rPr>
              <a:t>d</a:t>
            </a:r>
            <a:r>
              <a:rPr dirty="0" sz="1800" spc="80">
                <a:solidFill>
                  <a:srgbClr val="FFFFFF"/>
                </a:solidFill>
              </a:rPr>
              <a:t>u</a:t>
            </a:r>
            <a:r>
              <a:rPr dirty="0" sz="1800" spc="114">
                <a:solidFill>
                  <a:srgbClr val="FFFFFF"/>
                </a:solidFill>
              </a:rPr>
              <a:t>a</a:t>
            </a:r>
            <a:r>
              <a:rPr dirty="0" sz="1800" spc="105">
                <a:solidFill>
                  <a:srgbClr val="FFFFFF"/>
                </a:solidFill>
              </a:rPr>
              <a:t>l</a:t>
            </a:r>
            <a:r>
              <a:rPr dirty="0" sz="1800" spc="-140">
                <a:solidFill>
                  <a:srgbClr val="FFFFFF"/>
                </a:solidFill>
              </a:rPr>
              <a:t> </a:t>
            </a:r>
            <a:r>
              <a:rPr dirty="0" sz="1800" spc="145">
                <a:solidFill>
                  <a:srgbClr val="FFFFFF"/>
                </a:solidFill>
              </a:rPr>
              <a:t>d</a:t>
            </a:r>
            <a:r>
              <a:rPr dirty="0" sz="1800" spc="60">
                <a:solidFill>
                  <a:srgbClr val="FFFFFF"/>
                </a:solidFill>
              </a:rPr>
              <a:t>e</a:t>
            </a:r>
            <a:r>
              <a:rPr dirty="0" sz="1800" spc="-140">
                <a:solidFill>
                  <a:srgbClr val="FFFFFF"/>
                </a:solidFill>
              </a:rPr>
              <a:t> </a:t>
            </a:r>
            <a:r>
              <a:rPr dirty="0" sz="1800" spc="185">
                <a:solidFill>
                  <a:srgbClr val="FFFFFF"/>
                </a:solidFill>
              </a:rPr>
              <a:t>S</a:t>
            </a:r>
            <a:r>
              <a:rPr dirty="0" sz="1800" spc="114">
                <a:solidFill>
                  <a:srgbClr val="FFFFFF"/>
                </a:solidFill>
              </a:rPr>
              <a:t>a</a:t>
            </a:r>
            <a:r>
              <a:rPr dirty="0" sz="1800" spc="50">
                <a:solidFill>
                  <a:srgbClr val="FFFFFF"/>
                </a:solidFill>
              </a:rPr>
              <a:t>n</a:t>
            </a:r>
            <a:r>
              <a:rPr dirty="0" sz="1800" spc="40">
                <a:solidFill>
                  <a:srgbClr val="FFFFFF"/>
                </a:solidFill>
              </a:rPr>
              <a:t>t</a:t>
            </a:r>
            <a:r>
              <a:rPr dirty="0" sz="1800" spc="120">
                <a:solidFill>
                  <a:srgbClr val="FFFFFF"/>
                </a:solidFill>
              </a:rPr>
              <a:t>a</a:t>
            </a:r>
            <a:r>
              <a:rPr dirty="0" sz="1800" spc="-140">
                <a:solidFill>
                  <a:srgbClr val="FFFFFF"/>
                </a:solidFill>
              </a:rPr>
              <a:t> </a:t>
            </a:r>
            <a:r>
              <a:rPr dirty="0" sz="1800" spc="135">
                <a:solidFill>
                  <a:srgbClr val="FFFFFF"/>
                </a:solidFill>
              </a:rPr>
              <a:t>C</a:t>
            </a:r>
            <a:r>
              <a:rPr dirty="0" sz="1800" spc="-25">
                <a:solidFill>
                  <a:srgbClr val="FFFFFF"/>
                </a:solidFill>
              </a:rPr>
              <a:t>r</a:t>
            </a:r>
            <a:r>
              <a:rPr dirty="0" sz="1800" spc="80">
                <a:solidFill>
                  <a:srgbClr val="FFFFFF"/>
                </a:solidFill>
              </a:rPr>
              <a:t>u</a:t>
            </a:r>
            <a:r>
              <a:rPr dirty="0" sz="1800" spc="-65">
                <a:solidFill>
                  <a:srgbClr val="FFFFFF"/>
                </a:solidFill>
              </a:rPr>
              <a:t>z</a:t>
            </a:r>
            <a:endParaRPr sz="1800"/>
          </a:p>
          <a:p>
            <a:pPr marL="44450" marR="328295">
              <a:lnSpc>
                <a:spcPts val="1650"/>
              </a:lnSpc>
              <a:spcBef>
                <a:spcPts val="225"/>
              </a:spcBef>
            </a:pPr>
            <a:r>
              <a:rPr dirty="0" sz="1400" spc="50">
                <a:solidFill>
                  <a:srgbClr val="B3D5F1"/>
                </a:solidFill>
              </a:rPr>
              <a:t>Pavilhão</a:t>
            </a:r>
            <a:r>
              <a:rPr dirty="0" sz="1400" spc="-100">
                <a:solidFill>
                  <a:srgbClr val="B3D5F1"/>
                </a:solidFill>
              </a:rPr>
              <a:t> </a:t>
            </a:r>
            <a:r>
              <a:rPr dirty="0" sz="1400" spc="85">
                <a:solidFill>
                  <a:srgbClr val="B3D5F1"/>
                </a:solidFill>
              </a:rPr>
              <a:t>de</a:t>
            </a:r>
            <a:r>
              <a:rPr dirty="0" sz="1400" spc="-95">
                <a:solidFill>
                  <a:srgbClr val="B3D5F1"/>
                </a:solidFill>
              </a:rPr>
              <a:t> </a:t>
            </a:r>
            <a:r>
              <a:rPr dirty="0" sz="1400" spc="50">
                <a:solidFill>
                  <a:srgbClr val="B3D5F1"/>
                </a:solidFill>
              </a:rPr>
              <a:t>Ciências</a:t>
            </a:r>
            <a:r>
              <a:rPr dirty="0" sz="1400" spc="-90">
                <a:solidFill>
                  <a:srgbClr val="B3D5F1"/>
                </a:solidFill>
              </a:rPr>
              <a:t> </a:t>
            </a:r>
            <a:r>
              <a:rPr dirty="0" sz="1400" spc="55">
                <a:solidFill>
                  <a:srgbClr val="B3D5F1"/>
                </a:solidFill>
              </a:rPr>
              <a:t>Exatas</a:t>
            </a:r>
            <a:r>
              <a:rPr dirty="0" sz="1400" spc="-90">
                <a:solidFill>
                  <a:srgbClr val="B3D5F1"/>
                </a:solidFill>
              </a:rPr>
              <a:t> </a:t>
            </a:r>
            <a:r>
              <a:rPr dirty="0" sz="1400" spc="55">
                <a:solidFill>
                  <a:srgbClr val="B3D5F1"/>
                </a:solidFill>
              </a:rPr>
              <a:t>e</a:t>
            </a:r>
            <a:r>
              <a:rPr dirty="0" sz="1400" spc="-95">
                <a:solidFill>
                  <a:srgbClr val="B3D5F1"/>
                </a:solidFill>
              </a:rPr>
              <a:t> </a:t>
            </a:r>
            <a:r>
              <a:rPr dirty="0" sz="1400" spc="70">
                <a:solidFill>
                  <a:srgbClr val="B3D5F1"/>
                </a:solidFill>
              </a:rPr>
              <a:t>Tecnológicas </a:t>
            </a:r>
            <a:r>
              <a:rPr dirty="0" sz="1400" spc="-409">
                <a:solidFill>
                  <a:srgbClr val="B3D5F1"/>
                </a:solidFill>
              </a:rPr>
              <a:t> </a:t>
            </a:r>
            <a:r>
              <a:rPr dirty="0" sz="1400" spc="65">
                <a:solidFill>
                  <a:srgbClr val="B3D5F1"/>
                </a:solidFill>
              </a:rPr>
              <a:t>Curso</a:t>
            </a:r>
            <a:r>
              <a:rPr dirty="0" sz="1400" spc="-100">
                <a:solidFill>
                  <a:srgbClr val="B3D5F1"/>
                </a:solidFill>
              </a:rPr>
              <a:t> </a:t>
            </a:r>
            <a:r>
              <a:rPr dirty="0" sz="1400" spc="85">
                <a:solidFill>
                  <a:srgbClr val="B3D5F1"/>
                </a:solidFill>
              </a:rPr>
              <a:t>de</a:t>
            </a:r>
            <a:r>
              <a:rPr dirty="0" sz="1400" spc="-95">
                <a:solidFill>
                  <a:srgbClr val="B3D5F1"/>
                </a:solidFill>
              </a:rPr>
              <a:t> </a:t>
            </a:r>
            <a:r>
              <a:rPr dirty="0" sz="1400" spc="45">
                <a:solidFill>
                  <a:srgbClr val="B3D5F1"/>
                </a:solidFill>
              </a:rPr>
              <a:t>Ciência</a:t>
            </a:r>
            <a:r>
              <a:rPr dirty="0" sz="1400" spc="-100">
                <a:solidFill>
                  <a:srgbClr val="B3D5F1"/>
                </a:solidFill>
              </a:rPr>
              <a:t> </a:t>
            </a:r>
            <a:r>
              <a:rPr dirty="0" sz="1400" spc="100">
                <a:solidFill>
                  <a:srgbClr val="B3D5F1"/>
                </a:solidFill>
              </a:rPr>
              <a:t>da</a:t>
            </a:r>
            <a:r>
              <a:rPr dirty="0" sz="1400" spc="-95">
                <a:solidFill>
                  <a:srgbClr val="B3D5F1"/>
                </a:solidFill>
              </a:rPr>
              <a:t> </a:t>
            </a:r>
            <a:r>
              <a:rPr dirty="0" sz="1400" spc="80">
                <a:solidFill>
                  <a:srgbClr val="B3D5F1"/>
                </a:solidFill>
              </a:rPr>
              <a:t>Computação</a:t>
            </a:r>
            <a:endParaRPr sz="14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400080" y="2104946"/>
            <a:ext cx="2092960" cy="2569210"/>
            <a:chOff x="1400080" y="2104946"/>
            <a:chExt cx="2092960" cy="2569210"/>
          </a:xfrm>
        </p:grpSpPr>
        <p:sp>
          <p:nvSpPr>
            <p:cNvPr id="3" name="object 3"/>
            <p:cNvSpPr/>
            <p:nvPr/>
          </p:nvSpPr>
          <p:spPr>
            <a:xfrm>
              <a:off x="1828088" y="3122929"/>
              <a:ext cx="998855" cy="1550670"/>
            </a:xfrm>
            <a:custGeom>
              <a:avLst/>
              <a:gdLst/>
              <a:ahLst/>
              <a:cxnLst/>
              <a:rect l="l" t="t" r="r" b="b"/>
              <a:pathLst>
                <a:path w="998855" h="1550670">
                  <a:moveTo>
                    <a:pt x="998689" y="166547"/>
                  </a:moveTo>
                  <a:lnTo>
                    <a:pt x="992746" y="122288"/>
                  </a:lnTo>
                  <a:lnTo>
                    <a:pt x="975956" y="82499"/>
                  </a:lnTo>
                  <a:lnTo>
                    <a:pt x="949921" y="48793"/>
                  </a:lnTo>
                  <a:lnTo>
                    <a:pt x="916216" y="22745"/>
                  </a:lnTo>
                  <a:lnTo>
                    <a:pt x="876439" y="5956"/>
                  </a:lnTo>
                  <a:lnTo>
                    <a:pt x="832180" y="0"/>
                  </a:lnTo>
                  <a:lnTo>
                    <a:pt x="166509" y="0"/>
                  </a:lnTo>
                  <a:lnTo>
                    <a:pt x="122250" y="5956"/>
                  </a:lnTo>
                  <a:lnTo>
                    <a:pt x="82473" y="22745"/>
                  </a:lnTo>
                  <a:lnTo>
                    <a:pt x="48780" y="48793"/>
                  </a:lnTo>
                  <a:lnTo>
                    <a:pt x="22733" y="82499"/>
                  </a:lnTo>
                  <a:lnTo>
                    <a:pt x="5943" y="122288"/>
                  </a:lnTo>
                  <a:lnTo>
                    <a:pt x="0" y="166547"/>
                  </a:lnTo>
                  <a:lnTo>
                    <a:pt x="0" y="1384198"/>
                  </a:lnTo>
                  <a:lnTo>
                    <a:pt x="5943" y="1428407"/>
                  </a:lnTo>
                  <a:lnTo>
                    <a:pt x="22733" y="1468158"/>
                  </a:lnTo>
                  <a:lnTo>
                    <a:pt x="48780" y="1501851"/>
                  </a:lnTo>
                  <a:lnTo>
                    <a:pt x="82473" y="1527886"/>
                  </a:lnTo>
                  <a:lnTo>
                    <a:pt x="122250" y="1544675"/>
                  </a:lnTo>
                  <a:lnTo>
                    <a:pt x="166509" y="1550619"/>
                  </a:lnTo>
                  <a:lnTo>
                    <a:pt x="832180" y="1550619"/>
                  </a:lnTo>
                  <a:lnTo>
                    <a:pt x="876439" y="1544675"/>
                  </a:lnTo>
                  <a:lnTo>
                    <a:pt x="916216" y="1527911"/>
                  </a:lnTo>
                  <a:lnTo>
                    <a:pt x="949921" y="1501889"/>
                  </a:lnTo>
                  <a:lnTo>
                    <a:pt x="975956" y="1468208"/>
                  </a:lnTo>
                  <a:lnTo>
                    <a:pt x="992746" y="1428457"/>
                  </a:lnTo>
                  <a:lnTo>
                    <a:pt x="998689" y="1384198"/>
                  </a:lnTo>
                  <a:lnTo>
                    <a:pt x="998689" y="166547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400073" y="2104948"/>
              <a:ext cx="2092960" cy="1645920"/>
            </a:xfrm>
            <a:custGeom>
              <a:avLst/>
              <a:gdLst/>
              <a:ahLst/>
              <a:cxnLst/>
              <a:rect l="l" t="t" r="r" b="b"/>
              <a:pathLst>
                <a:path w="2092960" h="1645920">
                  <a:moveTo>
                    <a:pt x="2092502" y="81191"/>
                  </a:moveTo>
                  <a:lnTo>
                    <a:pt x="2086140" y="49555"/>
                  </a:lnTo>
                  <a:lnTo>
                    <a:pt x="2068766" y="23761"/>
                  </a:lnTo>
                  <a:lnTo>
                    <a:pt x="2042960" y="6375"/>
                  </a:lnTo>
                  <a:lnTo>
                    <a:pt x="2011349" y="0"/>
                  </a:lnTo>
                  <a:lnTo>
                    <a:pt x="81165" y="0"/>
                  </a:lnTo>
                  <a:lnTo>
                    <a:pt x="49542" y="6375"/>
                  </a:lnTo>
                  <a:lnTo>
                    <a:pt x="23749" y="23761"/>
                  </a:lnTo>
                  <a:lnTo>
                    <a:pt x="6375" y="49555"/>
                  </a:lnTo>
                  <a:lnTo>
                    <a:pt x="0" y="81191"/>
                  </a:lnTo>
                  <a:lnTo>
                    <a:pt x="0" y="1564703"/>
                  </a:lnTo>
                  <a:lnTo>
                    <a:pt x="6375" y="1596339"/>
                  </a:lnTo>
                  <a:lnTo>
                    <a:pt x="23749" y="1622132"/>
                  </a:lnTo>
                  <a:lnTo>
                    <a:pt x="49542" y="1639519"/>
                  </a:lnTo>
                  <a:lnTo>
                    <a:pt x="81165" y="1645894"/>
                  </a:lnTo>
                  <a:lnTo>
                    <a:pt x="2011349" y="1645894"/>
                  </a:lnTo>
                  <a:lnTo>
                    <a:pt x="2042960" y="1639519"/>
                  </a:lnTo>
                  <a:lnTo>
                    <a:pt x="2068766" y="1622132"/>
                  </a:lnTo>
                  <a:lnTo>
                    <a:pt x="2086140" y="1596339"/>
                  </a:lnTo>
                  <a:lnTo>
                    <a:pt x="2092502" y="1564703"/>
                  </a:lnTo>
                  <a:lnTo>
                    <a:pt x="2092502" y="81191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826789" y="2162029"/>
              <a:ext cx="123648" cy="104651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07506" y="2162029"/>
              <a:ext cx="123648" cy="10465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188222" y="2162029"/>
              <a:ext cx="123648" cy="104651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4057542" y="2104947"/>
            <a:ext cx="1797685" cy="2588260"/>
            <a:chOff x="4057542" y="2104947"/>
            <a:chExt cx="1797685" cy="2588260"/>
          </a:xfrm>
        </p:grpSpPr>
        <p:sp>
          <p:nvSpPr>
            <p:cNvPr id="9" name="object 9"/>
            <p:cNvSpPr/>
            <p:nvPr/>
          </p:nvSpPr>
          <p:spPr>
            <a:xfrm>
              <a:off x="4409376" y="3056343"/>
              <a:ext cx="998855" cy="1636395"/>
            </a:xfrm>
            <a:custGeom>
              <a:avLst/>
              <a:gdLst/>
              <a:ahLst/>
              <a:cxnLst/>
              <a:rect l="l" t="t" r="r" b="b"/>
              <a:pathLst>
                <a:path w="998854" h="1636395">
                  <a:moveTo>
                    <a:pt x="998486" y="166547"/>
                  </a:moveTo>
                  <a:lnTo>
                    <a:pt x="992530" y="122288"/>
                  </a:lnTo>
                  <a:lnTo>
                    <a:pt x="975753" y="82499"/>
                  </a:lnTo>
                  <a:lnTo>
                    <a:pt x="949718" y="48793"/>
                  </a:lnTo>
                  <a:lnTo>
                    <a:pt x="916025" y="22745"/>
                  </a:lnTo>
                  <a:lnTo>
                    <a:pt x="876249" y="5943"/>
                  </a:lnTo>
                  <a:lnTo>
                    <a:pt x="832002" y="0"/>
                  </a:lnTo>
                  <a:lnTo>
                    <a:pt x="166484" y="0"/>
                  </a:lnTo>
                  <a:lnTo>
                    <a:pt x="122224" y="5943"/>
                  </a:lnTo>
                  <a:lnTo>
                    <a:pt x="82461" y="22745"/>
                  </a:lnTo>
                  <a:lnTo>
                    <a:pt x="48768" y="48793"/>
                  </a:lnTo>
                  <a:lnTo>
                    <a:pt x="22733" y="82499"/>
                  </a:lnTo>
                  <a:lnTo>
                    <a:pt x="5956" y="122288"/>
                  </a:lnTo>
                  <a:lnTo>
                    <a:pt x="0" y="166547"/>
                  </a:lnTo>
                  <a:lnTo>
                    <a:pt x="0" y="1469948"/>
                  </a:lnTo>
                  <a:lnTo>
                    <a:pt x="5956" y="1514170"/>
                  </a:lnTo>
                  <a:lnTo>
                    <a:pt x="22733" y="1553921"/>
                  </a:lnTo>
                  <a:lnTo>
                    <a:pt x="48768" y="1587614"/>
                  </a:lnTo>
                  <a:lnTo>
                    <a:pt x="82461" y="1613649"/>
                  </a:lnTo>
                  <a:lnTo>
                    <a:pt x="122224" y="1630438"/>
                  </a:lnTo>
                  <a:lnTo>
                    <a:pt x="166484" y="1636382"/>
                  </a:lnTo>
                  <a:lnTo>
                    <a:pt x="832002" y="1636382"/>
                  </a:lnTo>
                  <a:lnTo>
                    <a:pt x="876249" y="1630438"/>
                  </a:lnTo>
                  <a:lnTo>
                    <a:pt x="916025" y="1613674"/>
                  </a:lnTo>
                  <a:lnTo>
                    <a:pt x="949718" y="1587652"/>
                  </a:lnTo>
                  <a:lnTo>
                    <a:pt x="975753" y="1553972"/>
                  </a:lnTo>
                  <a:lnTo>
                    <a:pt x="992530" y="1514221"/>
                  </a:lnTo>
                  <a:lnTo>
                    <a:pt x="998486" y="1469948"/>
                  </a:lnTo>
                  <a:lnTo>
                    <a:pt x="998486" y="166547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4057536" y="2104948"/>
              <a:ext cx="1797685" cy="1664970"/>
            </a:xfrm>
            <a:custGeom>
              <a:avLst/>
              <a:gdLst/>
              <a:ahLst/>
              <a:cxnLst/>
              <a:rect l="l" t="t" r="r" b="b"/>
              <a:pathLst>
                <a:path w="1797685" h="1664970">
                  <a:moveTo>
                    <a:pt x="1797253" y="82080"/>
                  </a:moveTo>
                  <a:lnTo>
                    <a:pt x="1790801" y="50152"/>
                  </a:lnTo>
                  <a:lnTo>
                    <a:pt x="1773212" y="24053"/>
                  </a:lnTo>
                  <a:lnTo>
                    <a:pt x="1747139" y="6464"/>
                  </a:lnTo>
                  <a:lnTo>
                    <a:pt x="1715223" y="0"/>
                  </a:lnTo>
                  <a:lnTo>
                    <a:pt x="82029" y="0"/>
                  </a:lnTo>
                  <a:lnTo>
                    <a:pt x="50114" y="6464"/>
                  </a:lnTo>
                  <a:lnTo>
                    <a:pt x="24041" y="24053"/>
                  </a:lnTo>
                  <a:lnTo>
                    <a:pt x="6451" y="50152"/>
                  </a:lnTo>
                  <a:lnTo>
                    <a:pt x="0" y="82080"/>
                  </a:lnTo>
                  <a:lnTo>
                    <a:pt x="0" y="1582864"/>
                  </a:lnTo>
                  <a:lnTo>
                    <a:pt x="6451" y="1614792"/>
                  </a:lnTo>
                  <a:lnTo>
                    <a:pt x="24041" y="1640878"/>
                  </a:lnTo>
                  <a:lnTo>
                    <a:pt x="50114" y="1658480"/>
                  </a:lnTo>
                  <a:lnTo>
                    <a:pt x="82029" y="1664931"/>
                  </a:lnTo>
                  <a:lnTo>
                    <a:pt x="1715223" y="1664931"/>
                  </a:lnTo>
                  <a:lnTo>
                    <a:pt x="1747139" y="1658480"/>
                  </a:lnTo>
                  <a:lnTo>
                    <a:pt x="1773212" y="1640878"/>
                  </a:lnTo>
                  <a:lnTo>
                    <a:pt x="1790801" y="1614792"/>
                  </a:lnTo>
                  <a:lnTo>
                    <a:pt x="1797253" y="1582864"/>
                  </a:lnTo>
                  <a:lnTo>
                    <a:pt x="1797253" y="82080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255715" y="2257169"/>
              <a:ext cx="104602" cy="104652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407863" y="2257169"/>
              <a:ext cx="104602" cy="104652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569522" y="2257169"/>
              <a:ext cx="104602" cy="104652"/>
            </a:xfrm>
            <a:prstGeom prst="rect">
              <a:avLst/>
            </a:prstGeom>
          </p:spPr>
        </p:pic>
      </p:grpSp>
      <p:sp>
        <p:nvSpPr>
          <p:cNvPr id="14" name="object 14"/>
          <p:cNvSpPr/>
          <p:nvPr/>
        </p:nvSpPr>
        <p:spPr>
          <a:xfrm>
            <a:off x="714362" y="409587"/>
            <a:ext cx="7706359" cy="1019175"/>
          </a:xfrm>
          <a:custGeom>
            <a:avLst/>
            <a:gdLst/>
            <a:ahLst/>
            <a:cxnLst/>
            <a:rect l="l" t="t" r="r" b="b"/>
            <a:pathLst>
              <a:path w="7706359" h="1019175">
                <a:moveTo>
                  <a:pt x="7705738" y="509524"/>
                </a:moveTo>
                <a:lnTo>
                  <a:pt x="7703401" y="460438"/>
                </a:lnTo>
                <a:lnTo>
                  <a:pt x="7696543" y="412686"/>
                </a:lnTo>
                <a:lnTo>
                  <a:pt x="7685379" y="366471"/>
                </a:lnTo>
                <a:lnTo>
                  <a:pt x="7670127" y="321995"/>
                </a:lnTo>
                <a:lnTo>
                  <a:pt x="7650988" y="279488"/>
                </a:lnTo>
                <a:lnTo>
                  <a:pt x="7628179" y="239141"/>
                </a:lnTo>
                <a:lnTo>
                  <a:pt x="7601915" y="201193"/>
                </a:lnTo>
                <a:lnTo>
                  <a:pt x="7572413" y="165849"/>
                </a:lnTo>
                <a:lnTo>
                  <a:pt x="7539876" y="133311"/>
                </a:lnTo>
                <a:lnTo>
                  <a:pt x="7504531" y="103809"/>
                </a:lnTo>
                <a:lnTo>
                  <a:pt x="7466584" y="77546"/>
                </a:lnTo>
                <a:lnTo>
                  <a:pt x="7426236" y="54737"/>
                </a:lnTo>
                <a:lnTo>
                  <a:pt x="7383729" y="35598"/>
                </a:lnTo>
                <a:lnTo>
                  <a:pt x="7339254" y="20345"/>
                </a:lnTo>
                <a:lnTo>
                  <a:pt x="7293038" y="9182"/>
                </a:lnTo>
                <a:lnTo>
                  <a:pt x="7245286" y="2324"/>
                </a:lnTo>
                <a:lnTo>
                  <a:pt x="7196214" y="0"/>
                </a:lnTo>
                <a:lnTo>
                  <a:pt x="509524" y="0"/>
                </a:lnTo>
                <a:lnTo>
                  <a:pt x="460451" y="2324"/>
                </a:lnTo>
                <a:lnTo>
                  <a:pt x="412699" y="9182"/>
                </a:lnTo>
                <a:lnTo>
                  <a:pt x="366483" y="20345"/>
                </a:lnTo>
                <a:lnTo>
                  <a:pt x="322008" y="35598"/>
                </a:lnTo>
                <a:lnTo>
                  <a:pt x="279501" y="54737"/>
                </a:lnTo>
                <a:lnTo>
                  <a:pt x="239153" y="77546"/>
                </a:lnTo>
                <a:lnTo>
                  <a:pt x="201206" y="103809"/>
                </a:lnTo>
                <a:lnTo>
                  <a:pt x="165862" y="133311"/>
                </a:lnTo>
                <a:lnTo>
                  <a:pt x="133324" y="165849"/>
                </a:lnTo>
                <a:lnTo>
                  <a:pt x="103822" y="201193"/>
                </a:lnTo>
                <a:lnTo>
                  <a:pt x="77558" y="239141"/>
                </a:lnTo>
                <a:lnTo>
                  <a:pt x="54749" y="279488"/>
                </a:lnTo>
                <a:lnTo>
                  <a:pt x="35610" y="321995"/>
                </a:lnTo>
                <a:lnTo>
                  <a:pt x="20358" y="366471"/>
                </a:lnTo>
                <a:lnTo>
                  <a:pt x="9194" y="412686"/>
                </a:lnTo>
                <a:lnTo>
                  <a:pt x="2336" y="460438"/>
                </a:lnTo>
                <a:lnTo>
                  <a:pt x="0" y="509524"/>
                </a:lnTo>
                <a:lnTo>
                  <a:pt x="2336" y="558609"/>
                </a:lnTo>
                <a:lnTo>
                  <a:pt x="9194" y="606386"/>
                </a:lnTo>
                <a:lnTo>
                  <a:pt x="20358" y="652627"/>
                </a:lnTo>
                <a:lnTo>
                  <a:pt x="35610" y="697115"/>
                </a:lnTo>
                <a:lnTo>
                  <a:pt x="54749" y="739635"/>
                </a:lnTo>
                <a:lnTo>
                  <a:pt x="77558" y="779983"/>
                </a:lnTo>
                <a:lnTo>
                  <a:pt x="103822" y="817943"/>
                </a:lnTo>
                <a:lnTo>
                  <a:pt x="133324" y="853287"/>
                </a:lnTo>
                <a:lnTo>
                  <a:pt x="165862" y="885837"/>
                </a:lnTo>
                <a:lnTo>
                  <a:pt x="201206" y="915339"/>
                </a:lnTo>
                <a:lnTo>
                  <a:pt x="239153" y="941603"/>
                </a:lnTo>
                <a:lnTo>
                  <a:pt x="279501" y="964412"/>
                </a:lnTo>
                <a:lnTo>
                  <a:pt x="322008" y="983564"/>
                </a:lnTo>
                <a:lnTo>
                  <a:pt x="366483" y="998816"/>
                </a:lnTo>
                <a:lnTo>
                  <a:pt x="412699" y="1009980"/>
                </a:lnTo>
                <a:lnTo>
                  <a:pt x="460451" y="1016838"/>
                </a:lnTo>
                <a:lnTo>
                  <a:pt x="509524" y="1019175"/>
                </a:lnTo>
                <a:lnTo>
                  <a:pt x="7196214" y="1019175"/>
                </a:lnTo>
                <a:lnTo>
                  <a:pt x="7245286" y="1016838"/>
                </a:lnTo>
                <a:lnTo>
                  <a:pt x="7293038" y="1009980"/>
                </a:lnTo>
                <a:lnTo>
                  <a:pt x="7339254" y="998816"/>
                </a:lnTo>
                <a:lnTo>
                  <a:pt x="7383729" y="983564"/>
                </a:lnTo>
                <a:lnTo>
                  <a:pt x="7426236" y="964412"/>
                </a:lnTo>
                <a:lnTo>
                  <a:pt x="7466584" y="941603"/>
                </a:lnTo>
                <a:lnTo>
                  <a:pt x="7504531" y="915339"/>
                </a:lnTo>
                <a:lnTo>
                  <a:pt x="7539876" y="885837"/>
                </a:lnTo>
                <a:lnTo>
                  <a:pt x="7572413" y="853287"/>
                </a:lnTo>
                <a:lnTo>
                  <a:pt x="7601915" y="817943"/>
                </a:lnTo>
                <a:lnTo>
                  <a:pt x="7628179" y="779983"/>
                </a:lnTo>
                <a:lnTo>
                  <a:pt x="7650988" y="739635"/>
                </a:lnTo>
                <a:lnTo>
                  <a:pt x="7670127" y="697115"/>
                </a:lnTo>
                <a:lnTo>
                  <a:pt x="7685379" y="652627"/>
                </a:lnTo>
                <a:lnTo>
                  <a:pt x="7696543" y="606386"/>
                </a:lnTo>
                <a:lnTo>
                  <a:pt x="7703401" y="558609"/>
                </a:lnTo>
                <a:lnTo>
                  <a:pt x="7705738" y="5095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5" name="object 15"/>
          <p:cNvGrpSpPr/>
          <p:nvPr/>
        </p:nvGrpSpPr>
        <p:grpSpPr>
          <a:xfrm>
            <a:off x="-44" y="4990376"/>
            <a:ext cx="9144635" cy="151130"/>
            <a:chOff x="-44" y="4990376"/>
            <a:chExt cx="9144635" cy="151130"/>
          </a:xfrm>
        </p:grpSpPr>
        <p:sp>
          <p:nvSpPr>
            <p:cNvPr id="16" name="object 16"/>
            <p:cNvSpPr/>
            <p:nvPr/>
          </p:nvSpPr>
          <p:spPr>
            <a:xfrm>
              <a:off x="4560868" y="4990376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B3D5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275651" y="4990376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-44" y="4990376"/>
              <a:ext cx="2285365" cy="151130"/>
            </a:xfrm>
            <a:custGeom>
              <a:avLst/>
              <a:gdLst/>
              <a:ahLst/>
              <a:cxnLst/>
              <a:rect l="l" t="t" r="r" b="b"/>
              <a:pathLst>
                <a:path w="2285365" h="151129">
                  <a:moveTo>
                    <a:pt x="2285217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85217" y="0"/>
                  </a:lnTo>
                  <a:lnTo>
                    <a:pt x="2285217" y="150668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6846085" y="4990376"/>
              <a:ext cx="2298065" cy="151130"/>
            </a:xfrm>
            <a:custGeom>
              <a:avLst/>
              <a:gdLst/>
              <a:ahLst/>
              <a:cxnLst/>
              <a:rect l="l" t="t" r="r" b="b"/>
              <a:pathLst>
                <a:path w="2298065" h="151129">
                  <a:moveTo>
                    <a:pt x="0" y="0"/>
                  </a:moveTo>
                  <a:lnTo>
                    <a:pt x="2297914" y="0"/>
                  </a:lnTo>
                  <a:lnTo>
                    <a:pt x="2297914" y="150668"/>
                  </a:lnTo>
                  <a:lnTo>
                    <a:pt x="0" y="1506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7DC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0" name="object 20"/>
          <p:cNvGrpSpPr/>
          <p:nvPr/>
        </p:nvGrpSpPr>
        <p:grpSpPr>
          <a:xfrm>
            <a:off x="6705492" y="2104948"/>
            <a:ext cx="1807210" cy="2616835"/>
            <a:chOff x="6705492" y="2104948"/>
            <a:chExt cx="1807210" cy="2616835"/>
          </a:xfrm>
        </p:grpSpPr>
        <p:sp>
          <p:nvSpPr>
            <p:cNvPr id="21" name="object 21"/>
            <p:cNvSpPr/>
            <p:nvPr/>
          </p:nvSpPr>
          <p:spPr>
            <a:xfrm>
              <a:off x="7019290" y="3084893"/>
              <a:ext cx="1008380" cy="1637030"/>
            </a:xfrm>
            <a:custGeom>
              <a:avLst/>
              <a:gdLst/>
              <a:ahLst/>
              <a:cxnLst/>
              <a:rect l="l" t="t" r="r" b="b"/>
              <a:pathLst>
                <a:path w="1008379" h="1637029">
                  <a:moveTo>
                    <a:pt x="1007999" y="168084"/>
                  </a:moveTo>
                  <a:lnTo>
                    <a:pt x="1002004" y="123393"/>
                  </a:lnTo>
                  <a:lnTo>
                    <a:pt x="985075" y="83235"/>
                  </a:lnTo>
                  <a:lnTo>
                    <a:pt x="958799" y="49225"/>
                  </a:lnTo>
                  <a:lnTo>
                    <a:pt x="924801" y="22948"/>
                  </a:lnTo>
                  <a:lnTo>
                    <a:pt x="884669" y="6007"/>
                  </a:lnTo>
                  <a:lnTo>
                    <a:pt x="840003" y="0"/>
                  </a:lnTo>
                  <a:lnTo>
                    <a:pt x="168008" y="0"/>
                  </a:lnTo>
                  <a:lnTo>
                    <a:pt x="123329" y="6007"/>
                  </a:lnTo>
                  <a:lnTo>
                    <a:pt x="83197" y="22948"/>
                  </a:lnTo>
                  <a:lnTo>
                    <a:pt x="49199" y="49225"/>
                  </a:lnTo>
                  <a:lnTo>
                    <a:pt x="22936" y="83235"/>
                  </a:lnTo>
                  <a:lnTo>
                    <a:pt x="6007" y="123393"/>
                  </a:lnTo>
                  <a:lnTo>
                    <a:pt x="0" y="168084"/>
                  </a:lnTo>
                  <a:lnTo>
                    <a:pt x="0" y="1468323"/>
                  </a:lnTo>
                  <a:lnTo>
                    <a:pt x="6007" y="1513014"/>
                  </a:lnTo>
                  <a:lnTo>
                    <a:pt x="22936" y="1553171"/>
                  </a:lnTo>
                  <a:lnTo>
                    <a:pt x="49199" y="1587182"/>
                  </a:lnTo>
                  <a:lnTo>
                    <a:pt x="83197" y="1613471"/>
                  </a:lnTo>
                  <a:lnTo>
                    <a:pt x="123329" y="1630400"/>
                  </a:lnTo>
                  <a:lnTo>
                    <a:pt x="168008" y="1636407"/>
                  </a:lnTo>
                  <a:lnTo>
                    <a:pt x="840003" y="1636407"/>
                  </a:lnTo>
                  <a:lnTo>
                    <a:pt x="884669" y="1630400"/>
                  </a:lnTo>
                  <a:lnTo>
                    <a:pt x="924801" y="1613471"/>
                  </a:lnTo>
                  <a:lnTo>
                    <a:pt x="958799" y="1587182"/>
                  </a:lnTo>
                  <a:lnTo>
                    <a:pt x="985075" y="1553171"/>
                  </a:lnTo>
                  <a:lnTo>
                    <a:pt x="1002004" y="1513014"/>
                  </a:lnTo>
                  <a:lnTo>
                    <a:pt x="1007999" y="1468323"/>
                  </a:lnTo>
                  <a:lnTo>
                    <a:pt x="1007999" y="168084"/>
                  </a:lnTo>
                  <a:close/>
                </a:path>
              </a:pathLst>
            </a:custGeom>
            <a:solidFill>
              <a:srgbClr val="6AA1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6705486" y="2104948"/>
              <a:ext cx="1807210" cy="1664970"/>
            </a:xfrm>
            <a:custGeom>
              <a:avLst/>
              <a:gdLst/>
              <a:ahLst/>
              <a:cxnLst/>
              <a:rect l="l" t="t" r="r" b="b"/>
              <a:pathLst>
                <a:path w="1807209" h="1664970">
                  <a:moveTo>
                    <a:pt x="1806778" y="82080"/>
                  </a:moveTo>
                  <a:lnTo>
                    <a:pt x="1800326" y="50152"/>
                  </a:lnTo>
                  <a:lnTo>
                    <a:pt x="1782737" y="24066"/>
                  </a:lnTo>
                  <a:lnTo>
                    <a:pt x="1756664" y="6464"/>
                  </a:lnTo>
                  <a:lnTo>
                    <a:pt x="1724748" y="0"/>
                  </a:lnTo>
                  <a:lnTo>
                    <a:pt x="82029" y="0"/>
                  </a:lnTo>
                  <a:lnTo>
                    <a:pt x="50114" y="6464"/>
                  </a:lnTo>
                  <a:lnTo>
                    <a:pt x="24041" y="24066"/>
                  </a:lnTo>
                  <a:lnTo>
                    <a:pt x="6451" y="50152"/>
                  </a:lnTo>
                  <a:lnTo>
                    <a:pt x="0" y="82080"/>
                  </a:lnTo>
                  <a:lnTo>
                    <a:pt x="0" y="1582877"/>
                  </a:lnTo>
                  <a:lnTo>
                    <a:pt x="6451" y="1614805"/>
                  </a:lnTo>
                  <a:lnTo>
                    <a:pt x="24041" y="1640903"/>
                  </a:lnTo>
                  <a:lnTo>
                    <a:pt x="50114" y="1658493"/>
                  </a:lnTo>
                  <a:lnTo>
                    <a:pt x="82029" y="1664957"/>
                  </a:lnTo>
                  <a:lnTo>
                    <a:pt x="1724748" y="1664957"/>
                  </a:lnTo>
                  <a:lnTo>
                    <a:pt x="1756664" y="1658493"/>
                  </a:lnTo>
                  <a:lnTo>
                    <a:pt x="1782737" y="1640903"/>
                  </a:lnTo>
                  <a:lnTo>
                    <a:pt x="1800326" y="1614805"/>
                  </a:lnTo>
                  <a:lnTo>
                    <a:pt x="1806778" y="1582877"/>
                  </a:lnTo>
                  <a:lnTo>
                    <a:pt x="1806778" y="82080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903674" y="2257171"/>
              <a:ext cx="104603" cy="104653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065334" y="2257171"/>
              <a:ext cx="104603" cy="104653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217484" y="2257171"/>
              <a:ext cx="104603" cy="104653"/>
            </a:xfrm>
            <a:prstGeom prst="rect">
              <a:avLst/>
            </a:prstGeom>
          </p:spPr>
        </p:pic>
      </p:grpSp>
      <p:sp>
        <p:nvSpPr>
          <p:cNvPr id="26" name="object 2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9685">
              <a:lnSpc>
                <a:spcPct val="100000"/>
              </a:lnSpc>
              <a:spcBef>
                <a:spcPts val="130"/>
              </a:spcBef>
            </a:pPr>
            <a:r>
              <a:rPr dirty="0" spc="170">
                <a:solidFill>
                  <a:srgbClr val="6AA1F6"/>
                </a:solidFill>
              </a:rPr>
              <a:t>V</a:t>
            </a:r>
            <a:r>
              <a:rPr dirty="0" spc="170">
                <a:solidFill>
                  <a:srgbClr val="6AA1F6"/>
                </a:solidFill>
              </a:rPr>
              <a:t>a</a:t>
            </a:r>
            <a:r>
              <a:rPr dirty="0" spc="85">
                <a:solidFill>
                  <a:srgbClr val="6AA1F6"/>
                </a:solidFill>
              </a:rPr>
              <a:t>n</a:t>
            </a:r>
            <a:r>
              <a:rPr dirty="0" spc="35">
                <a:solidFill>
                  <a:srgbClr val="6AA1F6"/>
                </a:solidFill>
              </a:rPr>
              <a:t>t</a:t>
            </a:r>
            <a:r>
              <a:rPr dirty="0" spc="170">
                <a:solidFill>
                  <a:srgbClr val="6AA1F6"/>
                </a:solidFill>
              </a:rPr>
              <a:t>a</a:t>
            </a:r>
            <a:r>
              <a:rPr dirty="0" spc="405">
                <a:solidFill>
                  <a:srgbClr val="6AA1F6"/>
                </a:solidFill>
              </a:rPr>
              <a:t>g</a:t>
            </a:r>
            <a:r>
              <a:rPr dirty="0" spc="105">
                <a:solidFill>
                  <a:srgbClr val="6AA1F6"/>
                </a:solidFill>
              </a:rPr>
              <a:t>e</a:t>
            </a:r>
            <a:r>
              <a:rPr dirty="0" spc="85">
                <a:solidFill>
                  <a:srgbClr val="6AA1F6"/>
                </a:solidFill>
              </a:rPr>
              <a:t>n</a:t>
            </a:r>
            <a:r>
              <a:rPr dirty="0" spc="195">
                <a:solidFill>
                  <a:srgbClr val="6AA1F6"/>
                </a:solidFill>
              </a:rPr>
              <a:t>s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4210936" y="2197046"/>
            <a:ext cx="1612900" cy="1255395"/>
          </a:xfrm>
          <a:prstGeom prst="rect">
            <a:avLst/>
          </a:prstGeom>
        </p:spPr>
        <p:txBody>
          <a:bodyPr wrap="square" lIns="0" tIns="136525" rIns="0" bIns="0" rtlCol="0" vert="horz">
            <a:spAutoFit/>
          </a:bodyPr>
          <a:lstStyle/>
          <a:p>
            <a:pPr marL="373380">
              <a:lnSpc>
                <a:spcPct val="100000"/>
              </a:lnSpc>
              <a:spcBef>
                <a:spcPts val="1075"/>
              </a:spcBef>
            </a:pPr>
            <a:r>
              <a:rPr dirty="0" sz="1500" spc="45" b="1">
                <a:solidFill>
                  <a:srgbClr val="6AA1F6"/>
                </a:solidFill>
                <a:latin typeface="Trebuchet MS"/>
                <a:cs typeface="Trebuchet MS"/>
              </a:rPr>
              <a:t>Rapidez</a:t>
            </a:r>
            <a:endParaRPr sz="1500">
              <a:latin typeface="Trebuchet MS"/>
              <a:cs typeface="Trebuchet MS"/>
            </a:endParaRPr>
          </a:p>
          <a:p>
            <a:pPr algn="ctr" marL="12700" marR="5080">
              <a:lnSpc>
                <a:spcPts val="1500"/>
              </a:lnSpc>
              <a:spcBef>
                <a:spcPts val="944"/>
              </a:spcBef>
            </a:pP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 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x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â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85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a 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35">
                <a:solidFill>
                  <a:srgbClr val="FFFFFF"/>
                </a:solidFill>
                <a:latin typeface="Tahoma"/>
                <a:cs typeface="Tahoma"/>
              </a:rPr>
              <a:t>s 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cenários.</a:t>
            </a:r>
            <a:endParaRPr sz="1300">
              <a:latin typeface="Tahoma"/>
              <a:cs typeface="Tahoma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549376" y="2197141"/>
            <a:ext cx="1797050" cy="1064895"/>
          </a:xfrm>
          <a:prstGeom prst="rect">
            <a:avLst/>
          </a:prstGeom>
        </p:spPr>
        <p:txBody>
          <a:bodyPr wrap="square" lIns="0" tIns="136525" rIns="0" bIns="0" rtlCol="0" vert="horz">
            <a:spAutoFit/>
          </a:bodyPr>
          <a:lstStyle/>
          <a:p>
            <a:pPr marL="412750">
              <a:lnSpc>
                <a:spcPct val="100000"/>
              </a:lnSpc>
              <a:spcBef>
                <a:spcPts val="1075"/>
              </a:spcBef>
            </a:pPr>
            <a:r>
              <a:rPr dirty="0" sz="1500" spc="45" b="1">
                <a:solidFill>
                  <a:srgbClr val="6AA1F6"/>
                </a:solidFill>
                <a:latin typeface="Trebuchet MS"/>
                <a:cs typeface="Trebuchet MS"/>
              </a:rPr>
              <a:t>Facilidade</a:t>
            </a:r>
            <a:endParaRPr sz="1500">
              <a:latin typeface="Trebuchet MS"/>
              <a:cs typeface="Trebuchet MS"/>
            </a:endParaRPr>
          </a:p>
          <a:p>
            <a:pPr algn="just" marL="12700" marR="5080" indent="33655">
              <a:lnSpc>
                <a:spcPts val="1500"/>
              </a:lnSpc>
              <a:spcBef>
                <a:spcPts val="944"/>
              </a:spcBef>
            </a:pP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ss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 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z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ss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 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á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1300">
              <a:latin typeface="Tahoma"/>
              <a:cs typeface="Tahoma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6711846" y="2282957"/>
            <a:ext cx="1750060" cy="1138555"/>
          </a:xfrm>
          <a:prstGeom prst="rect">
            <a:avLst/>
          </a:prstGeom>
        </p:spPr>
        <p:txBody>
          <a:bodyPr wrap="square" lIns="0" tIns="31750" rIns="0" bIns="0" rtlCol="0" vert="horz">
            <a:spAutoFit/>
          </a:bodyPr>
          <a:lstStyle/>
          <a:p>
            <a:pPr algn="ctr" marL="245745" marR="238760" indent="-635">
              <a:lnSpc>
                <a:spcPct val="108300"/>
              </a:lnSpc>
              <a:spcBef>
                <a:spcPts val="250"/>
              </a:spcBef>
            </a:pPr>
            <a:r>
              <a:rPr dirty="0" sz="1500" spc="45" b="1">
                <a:solidFill>
                  <a:srgbClr val="6AA1F6"/>
                </a:solidFill>
                <a:latin typeface="Trebuchet MS"/>
                <a:cs typeface="Trebuchet MS"/>
              </a:rPr>
              <a:t>E</a:t>
            </a:r>
            <a:r>
              <a:rPr dirty="0" sz="1500" spc="85" b="1">
                <a:solidFill>
                  <a:srgbClr val="6AA1F6"/>
                </a:solidFill>
                <a:latin typeface="Trebuchet MS"/>
                <a:cs typeface="Trebuchet MS"/>
              </a:rPr>
              <a:t>c</a:t>
            </a:r>
            <a:r>
              <a:rPr dirty="0" sz="1500" spc="65" b="1">
                <a:solidFill>
                  <a:srgbClr val="6AA1F6"/>
                </a:solidFill>
                <a:latin typeface="Trebuchet MS"/>
                <a:cs typeface="Trebuchet MS"/>
              </a:rPr>
              <a:t>o</a:t>
            </a:r>
            <a:r>
              <a:rPr dirty="0" sz="1500" spc="30" b="1">
                <a:solidFill>
                  <a:srgbClr val="6AA1F6"/>
                </a:solidFill>
                <a:latin typeface="Trebuchet MS"/>
                <a:cs typeface="Trebuchet MS"/>
              </a:rPr>
              <a:t>n</a:t>
            </a:r>
            <a:r>
              <a:rPr dirty="0" sz="1500" spc="65" b="1">
                <a:solidFill>
                  <a:srgbClr val="6AA1F6"/>
                </a:solidFill>
                <a:latin typeface="Trebuchet MS"/>
                <a:cs typeface="Trebuchet MS"/>
              </a:rPr>
              <a:t>o</a:t>
            </a:r>
            <a:r>
              <a:rPr dirty="0" sz="1500" spc="110" b="1">
                <a:solidFill>
                  <a:srgbClr val="6AA1F6"/>
                </a:solidFill>
                <a:latin typeface="Trebuchet MS"/>
                <a:cs typeface="Trebuchet MS"/>
              </a:rPr>
              <a:t>m</a:t>
            </a:r>
            <a:r>
              <a:rPr dirty="0" sz="1500" spc="-45" b="1">
                <a:solidFill>
                  <a:srgbClr val="6AA1F6"/>
                </a:solidFill>
                <a:latin typeface="Trebuchet MS"/>
                <a:cs typeface="Trebuchet MS"/>
              </a:rPr>
              <a:t>i</a:t>
            </a:r>
            <a:r>
              <a:rPr dirty="0" sz="1500" spc="75" b="1">
                <a:solidFill>
                  <a:srgbClr val="6AA1F6"/>
                </a:solidFill>
                <a:latin typeface="Trebuchet MS"/>
                <a:cs typeface="Trebuchet MS"/>
              </a:rPr>
              <a:t>a</a:t>
            </a:r>
            <a:r>
              <a:rPr dirty="0" sz="1500" spc="-105" b="1">
                <a:solidFill>
                  <a:srgbClr val="6AA1F6"/>
                </a:solidFill>
                <a:latin typeface="Trebuchet MS"/>
                <a:cs typeface="Trebuchet MS"/>
              </a:rPr>
              <a:t> </a:t>
            </a:r>
            <a:r>
              <a:rPr dirty="0" sz="1500" spc="110" b="1">
                <a:solidFill>
                  <a:srgbClr val="6AA1F6"/>
                </a:solidFill>
                <a:latin typeface="Trebuchet MS"/>
                <a:cs typeface="Trebuchet MS"/>
              </a:rPr>
              <a:t>d</a:t>
            </a:r>
            <a:r>
              <a:rPr dirty="0" sz="1500" spc="30" b="1">
                <a:solidFill>
                  <a:srgbClr val="6AA1F6"/>
                </a:solidFill>
                <a:latin typeface="Trebuchet MS"/>
                <a:cs typeface="Trebuchet MS"/>
              </a:rPr>
              <a:t>e  </a:t>
            </a:r>
            <a:r>
              <a:rPr dirty="0" sz="1500" spc="45" b="1">
                <a:solidFill>
                  <a:srgbClr val="6AA1F6"/>
                </a:solidFill>
                <a:latin typeface="Trebuchet MS"/>
                <a:cs typeface="Trebuchet MS"/>
              </a:rPr>
              <a:t>recursos </a:t>
            </a:r>
            <a:r>
              <a:rPr dirty="0" sz="1500" spc="50" b="1">
                <a:solidFill>
                  <a:srgbClr val="6AA1F6"/>
                </a:solidFill>
                <a:latin typeface="Trebuchet MS"/>
                <a:cs typeface="Trebuchet MS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endParaRPr sz="1300">
              <a:latin typeface="Tahoma"/>
              <a:cs typeface="Tahoma"/>
            </a:endParaRPr>
          </a:p>
          <a:p>
            <a:pPr algn="ctr" marL="12700" marR="5080">
              <a:lnSpc>
                <a:spcPts val="1500"/>
              </a:lnSpc>
              <a:spcBef>
                <a:spcPts val="40"/>
              </a:spcBef>
            </a:pP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 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tempo</a:t>
            </a:r>
            <a:endParaRPr sz="13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44" y="4990375"/>
            <a:ext cx="9144635" cy="151130"/>
            <a:chOff x="-44" y="4990375"/>
            <a:chExt cx="9144635" cy="151130"/>
          </a:xfrm>
        </p:grpSpPr>
        <p:sp>
          <p:nvSpPr>
            <p:cNvPr id="3" name="object 3"/>
            <p:cNvSpPr/>
            <p:nvPr/>
          </p:nvSpPr>
          <p:spPr>
            <a:xfrm>
              <a:off x="4560868" y="4990375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B3D5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2275651" y="4990375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-44" y="4990375"/>
              <a:ext cx="2285365" cy="151130"/>
            </a:xfrm>
            <a:custGeom>
              <a:avLst/>
              <a:gdLst/>
              <a:ahLst/>
              <a:cxnLst/>
              <a:rect l="l" t="t" r="r" b="b"/>
              <a:pathLst>
                <a:path w="2285365" h="151129">
                  <a:moveTo>
                    <a:pt x="2285217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85217" y="0"/>
                  </a:lnTo>
                  <a:lnTo>
                    <a:pt x="2285217" y="150668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6846085" y="4990375"/>
              <a:ext cx="2298065" cy="151130"/>
            </a:xfrm>
            <a:custGeom>
              <a:avLst/>
              <a:gdLst/>
              <a:ahLst/>
              <a:cxnLst/>
              <a:rect l="l" t="t" r="r" b="b"/>
              <a:pathLst>
                <a:path w="2298065" h="151129">
                  <a:moveTo>
                    <a:pt x="0" y="0"/>
                  </a:moveTo>
                  <a:lnTo>
                    <a:pt x="2297914" y="0"/>
                  </a:lnTo>
                  <a:lnTo>
                    <a:pt x="2297914" y="150668"/>
                  </a:lnTo>
                  <a:lnTo>
                    <a:pt x="0" y="1506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7DC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" name="object 7"/>
          <p:cNvGrpSpPr/>
          <p:nvPr/>
        </p:nvGrpSpPr>
        <p:grpSpPr>
          <a:xfrm>
            <a:off x="2660126" y="2253168"/>
            <a:ext cx="984250" cy="152400"/>
            <a:chOff x="2660126" y="2253168"/>
            <a:chExt cx="984250" cy="152400"/>
          </a:xfrm>
        </p:grpSpPr>
        <p:sp>
          <p:nvSpPr>
            <p:cNvPr id="8" name="object 8"/>
            <p:cNvSpPr/>
            <p:nvPr/>
          </p:nvSpPr>
          <p:spPr>
            <a:xfrm>
              <a:off x="2660126" y="2329368"/>
              <a:ext cx="965200" cy="0"/>
            </a:xfrm>
            <a:custGeom>
              <a:avLst/>
              <a:gdLst/>
              <a:ahLst/>
              <a:cxnLst/>
              <a:rect l="l" t="t" r="r" b="b"/>
              <a:pathLst>
                <a:path w="965200" h="0">
                  <a:moveTo>
                    <a:pt x="0" y="0"/>
                  </a:moveTo>
                  <a:lnTo>
                    <a:pt x="965190" y="0"/>
                  </a:lnTo>
                </a:path>
              </a:pathLst>
            </a:custGeom>
            <a:ln w="3809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3549117" y="2272218"/>
              <a:ext cx="76200" cy="114300"/>
            </a:xfrm>
            <a:custGeom>
              <a:avLst/>
              <a:gdLst/>
              <a:ahLst/>
              <a:cxnLst/>
              <a:rect l="l" t="t" r="r" b="b"/>
              <a:pathLst>
                <a:path w="76200" h="114300">
                  <a:moveTo>
                    <a:pt x="0" y="0"/>
                  </a:moveTo>
                  <a:lnTo>
                    <a:pt x="76199" y="57149"/>
                  </a:lnTo>
                  <a:lnTo>
                    <a:pt x="0" y="114299"/>
                  </a:lnTo>
                </a:path>
              </a:pathLst>
            </a:custGeom>
            <a:ln w="3809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0" name="object 10"/>
          <p:cNvGrpSpPr/>
          <p:nvPr/>
        </p:nvGrpSpPr>
        <p:grpSpPr>
          <a:xfrm>
            <a:off x="5499632" y="1988378"/>
            <a:ext cx="2921000" cy="681990"/>
            <a:chOff x="5499632" y="1988378"/>
            <a:chExt cx="2921000" cy="681990"/>
          </a:xfrm>
        </p:grpSpPr>
        <p:sp>
          <p:nvSpPr>
            <p:cNvPr id="11" name="object 11"/>
            <p:cNvSpPr/>
            <p:nvPr/>
          </p:nvSpPr>
          <p:spPr>
            <a:xfrm>
              <a:off x="6564836" y="1988378"/>
              <a:ext cx="1855470" cy="681990"/>
            </a:xfrm>
            <a:custGeom>
              <a:avLst/>
              <a:gdLst/>
              <a:ahLst/>
              <a:cxnLst/>
              <a:rect l="l" t="t" r="r" b="b"/>
              <a:pathLst>
                <a:path w="1855470" h="681989">
                  <a:moveTo>
                    <a:pt x="1617140" y="681980"/>
                  </a:moveTo>
                  <a:lnTo>
                    <a:pt x="238122" y="681980"/>
                  </a:lnTo>
                  <a:lnTo>
                    <a:pt x="190133" y="677142"/>
                  </a:lnTo>
                  <a:lnTo>
                    <a:pt x="145435" y="663267"/>
                  </a:lnTo>
                  <a:lnTo>
                    <a:pt x="104986" y="641312"/>
                  </a:lnTo>
                  <a:lnTo>
                    <a:pt x="69744" y="612235"/>
                  </a:lnTo>
                  <a:lnTo>
                    <a:pt x="40667" y="576993"/>
                  </a:lnTo>
                  <a:lnTo>
                    <a:pt x="18712" y="536544"/>
                  </a:lnTo>
                  <a:lnTo>
                    <a:pt x="4837" y="491845"/>
                  </a:lnTo>
                  <a:lnTo>
                    <a:pt x="0" y="443862"/>
                  </a:lnTo>
                  <a:lnTo>
                    <a:pt x="0" y="238118"/>
                  </a:lnTo>
                  <a:lnTo>
                    <a:pt x="4837" y="190134"/>
                  </a:lnTo>
                  <a:lnTo>
                    <a:pt x="18712" y="145436"/>
                  </a:lnTo>
                  <a:lnTo>
                    <a:pt x="40667" y="104987"/>
                  </a:lnTo>
                  <a:lnTo>
                    <a:pt x="69744" y="69745"/>
                  </a:lnTo>
                  <a:lnTo>
                    <a:pt x="104986" y="40668"/>
                  </a:lnTo>
                  <a:lnTo>
                    <a:pt x="145435" y="18713"/>
                  </a:lnTo>
                  <a:lnTo>
                    <a:pt x="190133" y="4837"/>
                  </a:lnTo>
                  <a:lnTo>
                    <a:pt x="238124" y="0"/>
                  </a:lnTo>
                  <a:lnTo>
                    <a:pt x="1617138" y="0"/>
                  </a:lnTo>
                  <a:lnTo>
                    <a:pt x="1665129" y="4837"/>
                  </a:lnTo>
                  <a:lnTo>
                    <a:pt x="1709827" y="18713"/>
                  </a:lnTo>
                  <a:lnTo>
                    <a:pt x="1750276" y="40668"/>
                  </a:lnTo>
                  <a:lnTo>
                    <a:pt x="1785518" y="69745"/>
                  </a:lnTo>
                  <a:lnTo>
                    <a:pt x="1814595" y="104987"/>
                  </a:lnTo>
                  <a:lnTo>
                    <a:pt x="1836550" y="145436"/>
                  </a:lnTo>
                  <a:lnTo>
                    <a:pt x="1850425" y="190134"/>
                  </a:lnTo>
                  <a:lnTo>
                    <a:pt x="1855263" y="238118"/>
                  </a:lnTo>
                  <a:lnTo>
                    <a:pt x="1855263" y="443862"/>
                  </a:lnTo>
                  <a:lnTo>
                    <a:pt x="1850425" y="491845"/>
                  </a:lnTo>
                  <a:lnTo>
                    <a:pt x="1836550" y="536544"/>
                  </a:lnTo>
                  <a:lnTo>
                    <a:pt x="1814595" y="576993"/>
                  </a:lnTo>
                  <a:lnTo>
                    <a:pt x="1785518" y="612235"/>
                  </a:lnTo>
                  <a:lnTo>
                    <a:pt x="1750276" y="641312"/>
                  </a:lnTo>
                  <a:lnTo>
                    <a:pt x="1709827" y="663267"/>
                  </a:lnTo>
                  <a:lnTo>
                    <a:pt x="1665129" y="677142"/>
                  </a:lnTo>
                  <a:lnTo>
                    <a:pt x="1617140" y="681980"/>
                  </a:lnTo>
                  <a:close/>
                </a:path>
              </a:pathLst>
            </a:custGeom>
            <a:solidFill>
              <a:srgbClr val="F9B0D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5499632" y="2329368"/>
              <a:ext cx="1046480" cy="0"/>
            </a:xfrm>
            <a:custGeom>
              <a:avLst/>
              <a:gdLst/>
              <a:ahLst/>
              <a:cxnLst/>
              <a:rect l="l" t="t" r="r" b="b"/>
              <a:pathLst>
                <a:path w="1046479" h="0">
                  <a:moveTo>
                    <a:pt x="0" y="0"/>
                  </a:moveTo>
                  <a:lnTo>
                    <a:pt x="1046153" y="0"/>
                  </a:lnTo>
                </a:path>
              </a:pathLst>
            </a:custGeom>
            <a:ln w="3809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6469585" y="2272218"/>
              <a:ext cx="76200" cy="114300"/>
            </a:xfrm>
            <a:custGeom>
              <a:avLst/>
              <a:gdLst/>
              <a:ahLst/>
              <a:cxnLst/>
              <a:rect l="l" t="t" r="r" b="b"/>
              <a:pathLst>
                <a:path w="76200" h="114300">
                  <a:moveTo>
                    <a:pt x="0" y="0"/>
                  </a:moveTo>
                  <a:lnTo>
                    <a:pt x="76199" y="57149"/>
                  </a:lnTo>
                  <a:lnTo>
                    <a:pt x="0" y="114299"/>
                  </a:lnTo>
                </a:path>
              </a:pathLst>
            </a:custGeom>
            <a:ln w="3809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4" name="object 14"/>
          <p:cNvGrpSpPr/>
          <p:nvPr/>
        </p:nvGrpSpPr>
        <p:grpSpPr>
          <a:xfrm>
            <a:off x="5534633" y="2670358"/>
            <a:ext cx="2886075" cy="1224915"/>
            <a:chOff x="5534633" y="2670358"/>
            <a:chExt cx="2886075" cy="1224915"/>
          </a:xfrm>
        </p:grpSpPr>
        <p:sp>
          <p:nvSpPr>
            <p:cNvPr id="15" name="object 15"/>
            <p:cNvSpPr/>
            <p:nvPr/>
          </p:nvSpPr>
          <p:spPr>
            <a:xfrm>
              <a:off x="6564836" y="3213283"/>
              <a:ext cx="1855470" cy="681990"/>
            </a:xfrm>
            <a:custGeom>
              <a:avLst/>
              <a:gdLst/>
              <a:ahLst/>
              <a:cxnLst/>
              <a:rect l="l" t="t" r="r" b="b"/>
              <a:pathLst>
                <a:path w="1855470" h="681989">
                  <a:moveTo>
                    <a:pt x="1617140" y="681980"/>
                  </a:moveTo>
                  <a:lnTo>
                    <a:pt x="238122" y="681980"/>
                  </a:lnTo>
                  <a:lnTo>
                    <a:pt x="190133" y="677142"/>
                  </a:lnTo>
                  <a:lnTo>
                    <a:pt x="145435" y="663267"/>
                  </a:lnTo>
                  <a:lnTo>
                    <a:pt x="104986" y="641312"/>
                  </a:lnTo>
                  <a:lnTo>
                    <a:pt x="69744" y="612235"/>
                  </a:lnTo>
                  <a:lnTo>
                    <a:pt x="40667" y="576993"/>
                  </a:lnTo>
                  <a:lnTo>
                    <a:pt x="18712" y="536544"/>
                  </a:lnTo>
                  <a:lnTo>
                    <a:pt x="4837" y="491845"/>
                  </a:lnTo>
                  <a:lnTo>
                    <a:pt x="0" y="443862"/>
                  </a:lnTo>
                  <a:lnTo>
                    <a:pt x="0" y="238118"/>
                  </a:lnTo>
                  <a:lnTo>
                    <a:pt x="4837" y="190134"/>
                  </a:lnTo>
                  <a:lnTo>
                    <a:pt x="18712" y="145436"/>
                  </a:lnTo>
                  <a:lnTo>
                    <a:pt x="40667" y="104987"/>
                  </a:lnTo>
                  <a:lnTo>
                    <a:pt x="69744" y="69745"/>
                  </a:lnTo>
                  <a:lnTo>
                    <a:pt x="104986" y="40668"/>
                  </a:lnTo>
                  <a:lnTo>
                    <a:pt x="145435" y="18713"/>
                  </a:lnTo>
                  <a:lnTo>
                    <a:pt x="190133" y="4837"/>
                  </a:lnTo>
                  <a:lnTo>
                    <a:pt x="238124" y="0"/>
                  </a:lnTo>
                  <a:lnTo>
                    <a:pt x="1617138" y="0"/>
                  </a:lnTo>
                  <a:lnTo>
                    <a:pt x="1665129" y="4837"/>
                  </a:lnTo>
                  <a:lnTo>
                    <a:pt x="1709827" y="18713"/>
                  </a:lnTo>
                  <a:lnTo>
                    <a:pt x="1750276" y="40668"/>
                  </a:lnTo>
                  <a:lnTo>
                    <a:pt x="1785518" y="69745"/>
                  </a:lnTo>
                  <a:lnTo>
                    <a:pt x="1814595" y="104987"/>
                  </a:lnTo>
                  <a:lnTo>
                    <a:pt x="1836550" y="145436"/>
                  </a:lnTo>
                  <a:lnTo>
                    <a:pt x="1850425" y="190134"/>
                  </a:lnTo>
                  <a:lnTo>
                    <a:pt x="1855263" y="238118"/>
                  </a:lnTo>
                  <a:lnTo>
                    <a:pt x="1855263" y="443862"/>
                  </a:lnTo>
                  <a:lnTo>
                    <a:pt x="1850425" y="491845"/>
                  </a:lnTo>
                  <a:lnTo>
                    <a:pt x="1836550" y="536544"/>
                  </a:lnTo>
                  <a:lnTo>
                    <a:pt x="1814595" y="576993"/>
                  </a:lnTo>
                  <a:lnTo>
                    <a:pt x="1785518" y="612235"/>
                  </a:lnTo>
                  <a:lnTo>
                    <a:pt x="1750276" y="641312"/>
                  </a:lnTo>
                  <a:lnTo>
                    <a:pt x="1709827" y="663267"/>
                  </a:lnTo>
                  <a:lnTo>
                    <a:pt x="1665129" y="677142"/>
                  </a:lnTo>
                  <a:lnTo>
                    <a:pt x="1617140" y="681980"/>
                  </a:lnTo>
                  <a:close/>
                </a:path>
              </a:pathLst>
            </a:custGeom>
            <a:solidFill>
              <a:srgbClr val="F9B0D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5553683" y="3554273"/>
              <a:ext cx="1011555" cy="0"/>
            </a:xfrm>
            <a:custGeom>
              <a:avLst/>
              <a:gdLst/>
              <a:ahLst/>
              <a:cxnLst/>
              <a:rect l="l" t="t" r="r" b="b"/>
              <a:pathLst>
                <a:path w="1011554" h="0">
                  <a:moveTo>
                    <a:pt x="1011144" y="0"/>
                  </a:moveTo>
                  <a:lnTo>
                    <a:pt x="0" y="0"/>
                  </a:lnTo>
                </a:path>
              </a:pathLst>
            </a:custGeom>
            <a:ln w="3809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5553683" y="3497123"/>
              <a:ext cx="76200" cy="114300"/>
            </a:xfrm>
            <a:custGeom>
              <a:avLst/>
              <a:gdLst/>
              <a:ahLst/>
              <a:cxnLst/>
              <a:rect l="l" t="t" r="r" b="b"/>
              <a:pathLst>
                <a:path w="76200" h="114300">
                  <a:moveTo>
                    <a:pt x="76199" y="114299"/>
                  </a:moveTo>
                  <a:lnTo>
                    <a:pt x="0" y="57149"/>
                  </a:lnTo>
                  <a:lnTo>
                    <a:pt x="76199" y="0"/>
                  </a:lnTo>
                </a:path>
              </a:pathLst>
            </a:custGeom>
            <a:ln w="3809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7492467" y="2670358"/>
              <a:ext cx="0" cy="523875"/>
            </a:xfrm>
            <a:custGeom>
              <a:avLst/>
              <a:gdLst/>
              <a:ahLst/>
              <a:cxnLst/>
              <a:rect l="l" t="t" r="r" b="b"/>
              <a:pathLst>
                <a:path w="0" h="523875">
                  <a:moveTo>
                    <a:pt x="0" y="0"/>
                  </a:moveTo>
                  <a:lnTo>
                    <a:pt x="0" y="523874"/>
                  </a:lnTo>
                </a:path>
              </a:pathLst>
            </a:custGeom>
            <a:ln w="3809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7435317" y="3118033"/>
              <a:ext cx="114300" cy="76200"/>
            </a:xfrm>
            <a:custGeom>
              <a:avLst/>
              <a:gdLst/>
              <a:ahLst/>
              <a:cxnLst/>
              <a:rect l="l" t="t" r="r" b="b"/>
              <a:pathLst>
                <a:path w="114300" h="76200">
                  <a:moveTo>
                    <a:pt x="114299" y="0"/>
                  </a:moveTo>
                  <a:lnTo>
                    <a:pt x="57149" y="76199"/>
                  </a:lnTo>
                  <a:lnTo>
                    <a:pt x="0" y="0"/>
                  </a:lnTo>
                </a:path>
              </a:pathLst>
            </a:custGeom>
            <a:ln w="3809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0" name="object 20"/>
          <p:cNvGrpSpPr/>
          <p:nvPr/>
        </p:nvGrpSpPr>
        <p:grpSpPr>
          <a:xfrm>
            <a:off x="714375" y="3213283"/>
            <a:ext cx="2965450" cy="681990"/>
            <a:chOff x="714375" y="3213283"/>
            <a:chExt cx="2965450" cy="681990"/>
          </a:xfrm>
        </p:grpSpPr>
        <p:sp>
          <p:nvSpPr>
            <p:cNvPr id="21" name="object 21"/>
            <p:cNvSpPr/>
            <p:nvPr/>
          </p:nvSpPr>
          <p:spPr>
            <a:xfrm>
              <a:off x="714375" y="3213283"/>
              <a:ext cx="1855470" cy="681990"/>
            </a:xfrm>
            <a:custGeom>
              <a:avLst/>
              <a:gdLst/>
              <a:ahLst/>
              <a:cxnLst/>
              <a:rect l="l" t="t" r="r" b="b"/>
              <a:pathLst>
                <a:path w="1855470" h="681989">
                  <a:moveTo>
                    <a:pt x="1617141" y="681980"/>
                  </a:moveTo>
                  <a:lnTo>
                    <a:pt x="238122" y="681980"/>
                  </a:lnTo>
                  <a:lnTo>
                    <a:pt x="190134" y="677142"/>
                  </a:lnTo>
                  <a:lnTo>
                    <a:pt x="145435" y="663267"/>
                  </a:lnTo>
                  <a:lnTo>
                    <a:pt x="104986" y="641312"/>
                  </a:lnTo>
                  <a:lnTo>
                    <a:pt x="69745" y="612235"/>
                  </a:lnTo>
                  <a:lnTo>
                    <a:pt x="40667" y="576993"/>
                  </a:lnTo>
                  <a:lnTo>
                    <a:pt x="18712" y="536544"/>
                  </a:lnTo>
                  <a:lnTo>
                    <a:pt x="4837" y="491845"/>
                  </a:lnTo>
                  <a:lnTo>
                    <a:pt x="0" y="443856"/>
                  </a:lnTo>
                  <a:lnTo>
                    <a:pt x="0" y="238123"/>
                  </a:lnTo>
                  <a:lnTo>
                    <a:pt x="4837" y="190134"/>
                  </a:lnTo>
                  <a:lnTo>
                    <a:pt x="18712" y="145436"/>
                  </a:lnTo>
                  <a:lnTo>
                    <a:pt x="40667" y="104987"/>
                  </a:lnTo>
                  <a:lnTo>
                    <a:pt x="69745" y="69745"/>
                  </a:lnTo>
                  <a:lnTo>
                    <a:pt x="104986" y="40668"/>
                  </a:lnTo>
                  <a:lnTo>
                    <a:pt x="145435" y="18713"/>
                  </a:lnTo>
                  <a:lnTo>
                    <a:pt x="190134" y="4837"/>
                  </a:lnTo>
                  <a:lnTo>
                    <a:pt x="238124" y="0"/>
                  </a:lnTo>
                  <a:lnTo>
                    <a:pt x="1617139" y="0"/>
                  </a:lnTo>
                  <a:lnTo>
                    <a:pt x="1665129" y="4837"/>
                  </a:lnTo>
                  <a:lnTo>
                    <a:pt x="1709828" y="18713"/>
                  </a:lnTo>
                  <a:lnTo>
                    <a:pt x="1750277" y="40668"/>
                  </a:lnTo>
                  <a:lnTo>
                    <a:pt x="1785518" y="69745"/>
                  </a:lnTo>
                  <a:lnTo>
                    <a:pt x="1814596" y="104987"/>
                  </a:lnTo>
                  <a:lnTo>
                    <a:pt x="1836551" y="145436"/>
                  </a:lnTo>
                  <a:lnTo>
                    <a:pt x="1850426" y="190134"/>
                  </a:lnTo>
                  <a:lnTo>
                    <a:pt x="1855264" y="238123"/>
                  </a:lnTo>
                  <a:lnTo>
                    <a:pt x="1855264" y="443856"/>
                  </a:lnTo>
                  <a:lnTo>
                    <a:pt x="1850426" y="491845"/>
                  </a:lnTo>
                  <a:lnTo>
                    <a:pt x="1836551" y="536544"/>
                  </a:lnTo>
                  <a:lnTo>
                    <a:pt x="1814596" y="576993"/>
                  </a:lnTo>
                  <a:lnTo>
                    <a:pt x="1785518" y="612235"/>
                  </a:lnTo>
                  <a:lnTo>
                    <a:pt x="1750277" y="641312"/>
                  </a:lnTo>
                  <a:lnTo>
                    <a:pt x="1709828" y="663267"/>
                  </a:lnTo>
                  <a:lnTo>
                    <a:pt x="1665129" y="677142"/>
                  </a:lnTo>
                  <a:lnTo>
                    <a:pt x="1617141" y="681980"/>
                  </a:lnTo>
                  <a:close/>
                </a:path>
              </a:pathLst>
            </a:custGeom>
            <a:solidFill>
              <a:srgbClr val="F9B0D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588614" y="3554273"/>
              <a:ext cx="1090930" cy="0"/>
            </a:xfrm>
            <a:custGeom>
              <a:avLst/>
              <a:gdLst/>
              <a:ahLst/>
              <a:cxnLst/>
              <a:rect l="l" t="t" r="r" b="b"/>
              <a:pathLst>
                <a:path w="1090929" h="0">
                  <a:moveTo>
                    <a:pt x="1090686" y="0"/>
                  </a:moveTo>
                  <a:lnTo>
                    <a:pt x="0" y="0"/>
                  </a:lnTo>
                </a:path>
              </a:pathLst>
            </a:custGeom>
            <a:ln w="3809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588614" y="3497123"/>
              <a:ext cx="76200" cy="114300"/>
            </a:xfrm>
            <a:custGeom>
              <a:avLst/>
              <a:gdLst/>
              <a:ahLst/>
              <a:cxnLst/>
              <a:rect l="l" t="t" r="r" b="b"/>
              <a:pathLst>
                <a:path w="76200" h="114300">
                  <a:moveTo>
                    <a:pt x="76199" y="114299"/>
                  </a:moveTo>
                  <a:lnTo>
                    <a:pt x="0" y="57149"/>
                  </a:lnTo>
                  <a:lnTo>
                    <a:pt x="76199" y="0"/>
                  </a:lnTo>
                </a:path>
              </a:pathLst>
            </a:custGeom>
            <a:ln w="3809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/>
          <p:cNvSpPr/>
          <p:nvPr/>
        </p:nvSpPr>
        <p:spPr>
          <a:xfrm>
            <a:off x="714362" y="409587"/>
            <a:ext cx="7706359" cy="1019175"/>
          </a:xfrm>
          <a:custGeom>
            <a:avLst/>
            <a:gdLst/>
            <a:ahLst/>
            <a:cxnLst/>
            <a:rect l="l" t="t" r="r" b="b"/>
            <a:pathLst>
              <a:path w="7706359" h="1019175">
                <a:moveTo>
                  <a:pt x="7705738" y="509524"/>
                </a:moveTo>
                <a:lnTo>
                  <a:pt x="7703401" y="460438"/>
                </a:lnTo>
                <a:lnTo>
                  <a:pt x="7696543" y="412686"/>
                </a:lnTo>
                <a:lnTo>
                  <a:pt x="7685379" y="366471"/>
                </a:lnTo>
                <a:lnTo>
                  <a:pt x="7670127" y="321995"/>
                </a:lnTo>
                <a:lnTo>
                  <a:pt x="7650988" y="279488"/>
                </a:lnTo>
                <a:lnTo>
                  <a:pt x="7628179" y="239141"/>
                </a:lnTo>
                <a:lnTo>
                  <a:pt x="7601915" y="201193"/>
                </a:lnTo>
                <a:lnTo>
                  <a:pt x="7572413" y="165849"/>
                </a:lnTo>
                <a:lnTo>
                  <a:pt x="7539876" y="133311"/>
                </a:lnTo>
                <a:lnTo>
                  <a:pt x="7504531" y="103809"/>
                </a:lnTo>
                <a:lnTo>
                  <a:pt x="7466584" y="77546"/>
                </a:lnTo>
                <a:lnTo>
                  <a:pt x="7426236" y="54737"/>
                </a:lnTo>
                <a:lnTo>
                  <a:pt x="7383729" y="35598"/>
                </a:lnTo>
                <a:lnTo>
                  <a:pt x="7339254" y="20345"/>
                </a:lnTo>
                <a:lnTo>
                  <a:pt x="7293038" y="9182"/>
                </a:lnTo>
                <a:lnTo>
                  <a:pt x="7245286" y="2324"/>
                </a:lnTo>
                <a:lnTo>
                  <a:pt x="7196214" y="0"/>
                </a:lnTo>
                <a:lnTo>
                  <a:pt x="509524" y="0"/>
                </a:lnTo>
                <a:lnTo>
                  <a:pt x="460451" y="2324"/>
                </a:lnTo>
                <a:lnTo>
                  <a:pt x="412699" y="9182"/>
                </a:lnTo>
                <a:lnTo>
                  <a:pt x="366483" y="20345"/>
                </a:lnTo>
                <a:lnTo>
                  <a:pt x="322008" y="35598"/>
                </a:lnTo>
                <a:lnTo>
                  <a:pt x="279501" y="54737"/>
                </a:lnTo>
                <a:lnTo>
                  <a:pt x="239153" y="77546"/>
                </a:lnTo>
                <a:lnTo>
                  <a:pt x="201206" y="103809"/>
                </a:lnTo>
                <a:lnTo>
                  <a:pt x="165862" y="133311"/>
                </a:lnTo>
                <a:lnTo>
                  <a:pt x="133324" y="165849"/>
                </a:lnTo>
                <a:lnTo>
                  <a:pt x="103822" y="201193"/>
                </a:lnTo>
                <a:lnTo>
                  <a:pt x="77558" y="239141"/>
                </a:lnTo>
                <a:lnTo>
                  <a:pt x="54749" y="279488"/>
                </a:lnTo>
                <a:lnTo>
                  <a:pt x="35610" y="321995"/>
                </a:lnTo>
                <a:lnTo>
                  <a:pt x="20358" y="366471"/>
                </a:lnTo>
                <a:lnTo>
                  <a:pt x="9194" y="412686"/>
                </a:lnTo>
                <a:lnTo>
                  <a:pt x="2336" y="460438"/>
                </a:lnTo>
                <a:lnTo>
                  <a:pt x="0" y="509524"/>
                </a:lnTo>
                <a:lnTo>
                  <a:pt x="2336" y="558609"/>
                </a:lnTo>
                <a:lnTo>
                  <a:pt x="9194" y="606386"/>
                </a:lnTo>
                <a:lnTo>
                  <a:pt x="20358" y="652627"/>
                </a:lnTo>
                <a:lnTo>
                  <a:pt x="35610" y="697115"/>
                </a:lnTo>
                <a:lnTo>
                  <a:pt x="54749" y="739635"/>
                </a:lnTo>
                <a:lnTo>
                  <a:pt x="77558" y="779983"/>
                </a:lnTo>
                <a:lnTo>
                  <a:pt x="103822" y="817943"/>
                </a:lnTo>
                <a:lnTo>
                  <a:pt x="133324" y="853287"/>
                </a:lnTo>
                <a:lnTo>
                  <a:pt x="165862" y="885837"/>
                </a:lnTo>
                <a:lnTo>
                  <a:pt x="201206" y="915339"/>
                </a:lnTo>
                <a:lnTo>
                  <a:pt x="239153" y="941603"/>
                </a:lnTo>
                <a:lnTo>
                  <a:pt x="279501" y="964412"/>
                </a:lnTo>
                <a:lnTo>
                  <a:pt x="322008" y="983564"/>
                </a:lnTo>
                <a:lnTo>
                  <a:pt x="366483" y="998816"/>
                </a:lnTo>
                <a:lnTo>
                  <a:pt x="412699" y="1009980"/>
                </a:lnTo>
                <a:lnTo>
                  <a:pt x="460451" y="1016838"/>
                </a:lnTo>
                <a:lnTo>
                  <a:pt x="509524" y="1019175"/>
                </a:lnTo>
                <a:lnTo>
                  <a:pt x="7196214" y="1019175"/>
                </a:lnTo>
                <a:lnTo>
                  <a:pt x="7245286" y="1016838"/>
                </a:lnTo>
                <a:lnTo>
                  <a:pt x="7293038" y="1009980"/>
                </a:lnTo>
                <a:lnTo>
                  <a:pt x="7339254" y="998816"/>
                </a:lnTo>
                <a:lnTo>
                  <a:pt x="7383729" y="983564"/>
                </a:lnTo>
                <a:lnTo>
                  <a:pt x="7426236" y="964412"/>
                </a:lnTo>
                <a:lnTo>
                  <a:pt x="7466584" y="941603"/>
                </a:lnTo>
                <a:lnTo>
                  <a:pt x="7504531" y="915339"/>
                </a:lnTo>
                <a:lnTo>
                  <a:pt x="7539876" y="885837"/>
                </a:lnTo>
                <a:lnTo>
                  <a:pt x="7572413" y="853287"/>
                </a:lnTo>
                <a:lnTo>
                  <a:pt x="7601915" y="817943"/>
                </a:lnTo>
                <a:lnTo>
                  <a:pt x="7628179" y="779983"/>
                </a:lnTo>
                <a:lnTo>
                  <a:pt x="7650988" y="739635"/>
                </a:lnTo>
                <a:lnTo>
                  <a:pt x="7670127" y="697115"/>
                </a:lnTo>
                <a:lnTo>
                  <a:pt x="7685379" y="652627"/>
                </a:lnTo>
                <a:lnTo>
                  <a:pt x="7696543" y="606386"/>
                </a:lnTo>
                <a:lnTo>
                  <a:pt x="7703401" y="558609"/>
                </a:lnTo>
                <a:lnTo>
                  <a:pt x="7705738" y="5095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 txBox="1">
            <a:spLocks noGrp="1"/>
          </p:cNvSpPr>
          <p:nvPr>
            <p:ph type="title"/>
          </p:nvPr>
        </p:nvSpPr>
        <p:spPr>
          <a:xfrm>
            <a:off x="2062952" y="672578"/>
            <a:ext cx="5008880" cy="44958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pc="140">
                <a:solidFill>
                  <a:srgbClr val="F57DC6"/>
                </a:solidFill>
              </a:rPr>
              <a:t>Seleção</a:t>
            </a:r>
            <a:r>
              <a:rPr dirty="0" spc="-185">
                <a:solidFill>
                  <a:srgbClr val="F57DC6"/>
                </a:solidFill>
              </a:rPr>
              <a:t> </a:t>
            </a:r>
            <a:r>
              <a:rPr dirty="0" spc="140">
                <a:solidFill>
                  <a:srgbClr val="F57DC6"/>
                </a:solidFill>
              </a:rPr>
              <a:t>de</a:t>
            </a:r>
            <a:r>
              <a:rPr dirty="0" spc="-180">
                <a:solidFill>
                  <a:srgbClr val="F57DC6"/>
                </a:solidFill>
              </a:rPr>
              <a:t> </a:t>
            </a:r>
            <a:r>
              <a:rPr dirty="0" spc="150">
                <a:solidFill>
                  <a:srgbClr val="F57DC6"/>
                </a:solidFill>
              </a:rPr>
              <a:t>uma</a:t>
            </a:r>
            <a:r>
              <a:rPr dirty="0" spc="-180">
                <a:solidFill>
                  <a:srgbClr val="F57DC6"/>
                </a:solidFill>
              </a:rPr>
              <a:t> </a:t>
            </a:r>
            <a:r>
              <a:rPr dirty="0" spc="140">
                <a:solidFill>
                  <a:srgbClr val="F57DC6"/>
                </a:solidFill>
              </a:rPr>
              <a:t>amostragem</a:t>
            </a:r>
          </a:p>
        </p:txBody>
      </p:sp>
      <p:sp>
        <p:nvSpPr>
          <p:cNvPr id="26" name="object 26"/>
          <p:cNvSpPr/>
          <p:nvPr/>
        </p:nvSpPr>
        <p:spPr>
          <a:xfrm>
            <a:off x="3679376" y="3213283"/>
            <a:ext cx="1855470" cy="681990"/>
          </a:xfrm>
          <a:custGeom>
            <a:avLst/>
            <a:gdLst/>
            <a:ahLst/>
            <a:cxnLst/>
            <a:rect l="l" t="t" r="r" b="b"/>
            <a:pathLst>
              <a:path w="1855470" h="681989">
                <a:moveTo>
                  <a:pt x="1617141" y="681980"/>
                </a:moveTo>
                <a:lnTo>
                  <a:pt x="238122" y="681980"/>
                </a:lnTo>
                <a:lnTo>
                  <a:pt x="190134" y="677142"/>
                </a:lnTo>
                <a:lnTo>
                  <a:pt x="145435" y="663267"/>
                </a:lnTo>
                <a:lnTo>
                  <a:pt x="104987" y="641312"/>
                </a:lnTo>
                <a:lnTo>
                  <a:pt x="69745" y="612235"/>
                </a:lnTo>
                <a:lnTo>
                  <a:pt x="40667" y="576993"/>
                </a:lnTo>
                <a:lnTo>
                  <a:pt x="18712" y="536544"/>
                </a:lnTo>
                <a:lnTo>
                  <a:pt x="4837" y="491845"/>
                </a:lnTo>
                <a:lnTo>
                  <a:pt x="0" y="443855"/>
                </a:lnTo>
                <a:lnTo>
                  <a:pt x="0" y="238124"/>
                </a:lnTo>
                <a:lnTo>
                  <a:pt x="4837" y="190134"/>
                </a:lnTo>
                <a:lnTo>
                  <a:pt x="18712" y="145436"/>
                </a:lnTo>
                <a:lnTo>
                  <a:pt x="40667" y="104987"/>
                </a:lnTo>
                <a:lnTo>
                  <a:pt x="69745" y="69745"/>
                </a:lnTo>
                <a:lnTo>
                  <a:pt x="104987" y="40668"/>
                </a:lnTo>
                <a:lnTo>
                  <a:pt x="145435" y="18713"/>
                </a:lnTo>
                <a:lnTo>
                  <a:pt x="190134" y="4837"/>
                </a:lnTo>
                <a:lnTo>
                  <a:pt x="238124" y="0"/>
                </a:lnTo>
                <a:lnTo>
                  <a:pt x="1617139" y="0"/>
                </a:lnTo>
                <a:lnTo>
                  <a:pt x="1665129" y="4837"/>
                </a:lnTo>
                <a:lnTo>
                  <a:pt x="1709827" y="18713"/>
                </a:lnTo>
                <a:lnTo>
                  <a:pt x="1750276" y="40668"/>
                </a:lnTo>
                <a:lnTo>
                  <a:pt x="1785518" y="69745"/>
                </a:lnTo>
                <a:lnTo>
                  <a:pt x="1814595" y="104987"/>
                </a:lnTo>
                <a:lnTo>
                  <a:pt x="1836550" y="145436"/>
                </a:lnTo>
                <a:lnTo>
                  <a:pt x="1850426" y="190134"/>
                </a:lnTo>
                <a:lnTo>
                  <a:pt x="1855263" y="238124"/>
                </a:lnTo>
                <a:lnTo>
                  <a:pt x="1855263" y="443855"/>
                </a:lnTo>
                <a:lnTo>
                  <a:pt x="1850426" y="491845"/>
                </a:lnTo>
                <a:lnTo>
                  <a:pt x="1836550" y="536544"/>
                </a:lnTo>
                <a:lnTo>
                  <a:pt x="1814595" y="576993"/>
                </a:lnTo>
                <a:lnTo>
                  <a:pt x="1785518" y="612235"/>
                </a:lnTo>
                <a:lnTo>
                  <a:pt x="1750276" y="641312"/>
                </a:lnTo>
                <a:lnTo>
                  <a:pt x="1709827" y="663267"/>
                </a:lnTo>
                <a:lnTo>
                  <a:pt x="1665129" y="677142"/>
                </a:lnTo>
                <a:lnTo>
                  <a:pt x="1617141" y="681980"/>
                </a:lnTo>
                <a:close/>
              </a:path>
            </a:pathLst>
          </a:custGeom>
          <a:solidFill>
            <a:srgbClr val="F9B0D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 txBox="1"/>
          <p:nvPr/>
        </p:nvSpPr>
        <p:spPr>
          <a:xfrm>
            <a:off x="3821467" y="3317478"/>
            <a:ext cx="150114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92405" marR="5080" indent="-180340">
              <a:lnSpc>
                <a:spcPct val="115399"/>
              </a:lnSpc>
              <a:spcBef>
                <a:spcPts val="100"/>
              </a:spcBef>
            </a:pPr>
            <a:r>
              <a:rPr dirty="0" sz="1300" spc="40" b="1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dirty="0" sz="1300" spc="-20" b="1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300" spc="35" b="1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300" spc="75" b="1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dirty="0" sz="1300" spc="80" b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300" spc="-20" b="1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300" spc="40" b="1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300" spc="-10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300" spc="55" b="1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dirty="0" sz="1300" spc="95" b="1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dirty="0" sz="1300" spc="85" b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300" spc="-10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300" spc="35" b="1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1300" spc="-20" b="1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300" spc="85" b="1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1300" spc="25" b="1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300" spc="60" b="1">
                <a:solidFill>
                  <a:srgbClr val="FFFFFF"/>
                </a:solidFill>
                <a:latin typeface="Trebuchet MS"/>
                <a:cs typeface="Trebuchet MS"/>
              </a:rPr>
              <a:t>a  </a:t>
            </a:r>
            <a:r>
              <a:rPr dirty="0" sz="1300" spc="100" b="1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dirty="0" sz="1300" spc="85" b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300" spc="-10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300" spc="40" b="1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dirty="0" sz="1300" spc="55" b="1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300" spc="75" b="1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dirty="0" sz="1300" spc="55" b="1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dirty="0" sz="1300" spc="70" b="1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1300" spc="80" b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300" spc="75" b="1">
                <a:solidFill>
                  <a:srgbClr val="FFFFFF"/>
                </a:solidFill>
                <a:latin typeface="Trebuchet MS"/>
                <a:cs typeface="Trebuchet MS"/>
              </a:rPr>
              <a:t>ç</a:t>
            </a:r>
            <a:r>
              <a:rPr dirty="0" sz="1300" spc="80" b="1">
                <a:solidFill>
                  <a:srgbClr val="FFFFFF"/>
                </a:solidFill>
                <a:latin typeface="Trebuchet MS"/>
                <a:cs typeface="Trebuchet MS"/>
              </a:rPr>
              <a:t>ã</a:t>
            </a:r>
            <a:r>
              <a:rPr dirty="0" sz="1300" spc="60" b="1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endParaRPr sz="1300">
              <a:latin typeface="Trebuchet MS"/>
              <a:cs typeface="Trebuchet MS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6666502" y="3298428"/>
            <a:ext cx="171323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 indent="309245">
              <a:lnSpc>
                <a:spcPct val="115399"/>
              </a:lnSpc>
              <a:spcBef>
                <a:spcPts val="100"/>
              </a:spcBef>
            </a:pPr>
            <a:r>
              <a:rPr dirty="0" sz="1300" spc="90" b="1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dirty="0" sz="1300" spc="35" b="1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300" spc="25" b="1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300" spc="35" b="1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300" spc="-20" b="1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300" spc="95" b="1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dirty="0" sz="1300" spc="-20" b="1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300" spc="30" b="1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300" spc="80" b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300" spc="-15" b="1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300" spc="-10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300" spc="40" b="1">
                <a:solidFill>
                  <a:srgbClr val="FFFFFF"/>
                </a:solidFill>
                <a:latin typeface="Trebuchet MS"/>
                <a:cs typeface="Trebuchet MS"/>
              </a:rPr>
              <a:t>o  </a:t>
            </a:r>
            <a:r>
              <a:rPr dirty="0" sz="1300" spc="25" b="1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300" spc="80" b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300" spc="95" b="1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dirty="0" sz="1300" spc="80" b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300" spc="30" b="1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300" spc="30" b="1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dirty="0" sz="1300" spc="60" b="1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300" spc="-10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300" spc="100" b="1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dirty="0" sz="1300" spc="85" b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300" spc="-10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300" spc="80" b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300" spc="95" b="1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dirty="0" sz="1300" spc="55" b="1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300" spc="85" b="1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1300" spc="25" b="1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300" spc="-20" b="1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300" spc="85" b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endParaRPr sz="1300">
              <a:latin typeface="Trebuchet MS"/>
              <a:cs typeface="Trebuchet MS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6749376" y="2035422"/>
            <a:ext cx="1547495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30810" marR="5080" indent="-118745">
              <a:lnSpc>
                <a:spcPct val="115399"/>
              </a:lnSpc>
              <a:spcBef>
                <a:spcPts val="100"/>
              </a:spcBef>
            </a:pPr>
            <a:r>
              <a:rPr dirty="0" sz="1300" spc="30" b="1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300" spc="85" b="1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1300" spc="75" b="1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dirty="0" sz="1300" spc="55" b="1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300" spc="70" b="1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1300" spc="30" b="1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dirty="0" sz="1300" spc="35" b="1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300" spc="-15" b="1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300" spc="-10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300" spc="60" b="1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300" spc="-10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300" spc="95" b="1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dirty="0" sz="1300" spc="35" b="1">
                <a:solidFill>
                  <a:srgbClr val="FFFFFF"/>
                </a:solidFill>
                <a:latin typeface="Trebuchet MS"/>
                <a:cs typeface="Trebuchet MS"/>
              </a:rPr>
              <a:t>é</a:t>
            </a:r>
            <a:r>
              <a:rPr dirty="0" sz="1300" spc="25" b="1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300" spc="55" b="1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300" spc="100" b="1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dirty="0" sz="1300" spc="40" b="1">
                <a:solidFill>
                  <a:srgbClr val="FFFFFF"/>
                </a:solidFill>
                <a:latin typeface="Trebuchet MS"/>
                <a:cs typeface="Trebuchet MS"/>
              </a:rPr>
              <a:t>o  </a:t>
            </a:r>
            <a:r>
              <a:rPr dirty="0" sz="1300" spc="100" b="1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dirty="0" sz="1300" spc="40" b="1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300" spc="-10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300" spc="80" b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300" spc="95" b="1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dirty="0" sz="1300" spc="55" b="1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300" spc="85" b="1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1300" spc="25" b="1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300" spc="-20" b="1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300" spc="80" b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300" spc="180" b="1">
                <a:solidFill>
                  <a:srgbClr val="FFFFFF"/>
                </a:solidFill>
                <a:latin typeface="Trebuchet MS"/>
                <a:cs typeface="Trebuchet MS"/>
              </a:rPr>
              <a:t>g</a:t>
            </a:r>
            <a:r>
              <a:rPr dirty="0" sz="1300" spc="35" b="1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300" spc="100" b="1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endParaRPr sz="1300">
              <a:latin typeface="Trebuchet MS"/>
              <a:cs typeface="Trebuchet MS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3644367" y="1988378"/>
            <a:ext cx="1855470" cy="681990"/>
          </a:xfrm>
          <a:custGeom>
            <a:avLst/>
            <a:gdLst/>
            <a:ahLst/>
            <a:cxnLst/>
            <a:rect l="l" t="t" r="r" b="b"/>
            <a:pathLst>
              <a:path w="1855470" h="681989">
                <a:moveTo>
                  <a:pt x="1617140" y="681980"/>
                </a:moveTo>
                <a:lnTo>
                  <a:pt x="238123" y="681980"/>
                </a:lnTo>
                <a:lnTo>
                  <a:pt x="190134" y="677142"/>
                </a:lnTo>
                <a:lnTo>
                  <a:pt x="145435" y="663267"/>
                </a:lnTo>
                <a:lnTo>
                  <a:pt x="104986" y="641312"/>
                </a:lnTo>
                <a:lnTo>
                  <a:pt x="69744" y="612235"/>
                </a:lnTo>
                <a:lnTo>
                  <a:pt x="40667" y="576993"/>
                </a:lnTo>
                <a:lnTo>
                  <a:pt x="18712" y="536544"/>
                </a:lnTo>
                <a:lnTo>
                  <a:pt x="4837" y="491845"/>
                </a:lnTo>
                <a:lnTo>
                  <a:pt x="0" y="443858"/>
                </a:lnTo>
                <a:lnTo>
                  <a:pt x="0" y="238122"/>
                </a:lnTo>
                <a:lnTo>
                  <a:pt x="4837" y="190134"/>
                </a:lnTo>
                <a:lnTo>
                  <a:pt x="18712" y="145436"/>
                </a:lnTo>
                <a:lnTo>
                  <a:pt x="40667" y="104987"/>
                </a:lnTo>
                <a:lnTo>
                  <a:pt x="69744" y="69745"/>
                </a:lnTo>
                <a:lnTo>
                  <a:pt x="104986" y="40668"/>
                </a:lnTo>
                <a:lnTo>
                  <a:pt x="145435" y="18713"/>
                </a:lnTo>
                <a:lnTo>
                  <a:pt x="190134" y="4837"/>
                </a:lnTo>
                <a:lnTo>
                  <a:pt x="238124" y="0"/>
                </a:lnTo>
                <a:lnTo>
                  <a:pt x="1617139" y="0"/>
                </a:lnTo>
                <a:lnTo>
                  <a:pt x="1665129" y="4837"/>
                </a:lnTo>
                <a:lnTo>
                  <a:pt x="1709828" y="18713"/>
                </a:lnTo>
                <a:lnTo>
                  <a:pt x="1750277" y="40668"/>
                </a:lnTo>
                <a:lnTo>
                  <a:pt x="1785518" y="69745"/>
                </a:lnTo>
                <a:lnTo>
                  <a:pt x="1814596" y="104987"/>
                </a:lnTo>
                <a:lnTo>
                  <a:pt x="1836551" y="145436"/>
                </a:lnTo>
                <a:lnTo>
                  <a:pt x="1850426" y="190134"/>
                </a:lnTo>
                <a:lnTo>
                  <a:pt x="1855263" y="238122"/>
                </a:lnTo>
                <a:lnTo>
                  <a:pt x="1855263" y="443858"/>
                </a:lnTo>
                <a:lnTo>
                  <a:pt x="1850426" y="491845"/>
                </a:lnTo>
                <a:lnTo>
                  <a:pt x="1836551" y="536544"/>
                </a:lnTo>
                <a:lnTo>
                  <a:pt x="1814596" y="576993"/>
                </a:lnTo>
                <a:lnTo>
                  <a:pt x="1785518" y="612235"/>
                </a:lnTo>
                <a:lnTo>
                  <a:pt x="1750277" y="641312"/>
                </a:lnTo>
                <a:lnTo>
                  <a:pt x="1709828" y="663267"/>
                </a:lnTo>
                <a:lnTo>
                  <a:pt x="1665129" y="677142"/>
                </a:lnTo>
                <a:lnTo>
                  <a:pt x="1617140" y="681980"/>
                </a:lnTo>
                <a:close/>
              </a:path>
            </a:pathLst>
          </a:custGeom>
          <a:solidFill>
            <a:srgbClr val="F9B0D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 txBox="1"/>
          <p:nvPr/>
        </p:nvSpPr>
        <p:spPr>
          <a:xfrm>
            <a:off x="4122614" y="2050035"/>
            <a:ext cx="898525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 indent="92710">
              <a:lnSpc>
                <a:spcPct val="115399"/>
              </a:lnSpc>
              <a:spcBef>
                <a:spcPts val="100"/>
              </a:spcBef>
            </a:pPr>
            <a:r>
              <a:rPr dirty="0" sz="1300" spc="90" b="1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dirty="0" sz="1300" spc="35" b="1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300" spc="35" b="1">
                <a:solidFill>
                  <a:srgbClr val="FFFFFF"/>
                </a:solidFill>
                <a:latin typeface="Trebuchet MS"/>
                <a:cs typeface="Trebuchet MS"/>
              </a:rPr>
              <a:t>f</a:t>
            </a:r>
            <a:r>
              <a:rPr dirty="0" sz="1300" spc="-20" b="1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300" spc="30" b="1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300" spc="-20" b="1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300" spc="-15" b="1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300" spc="-10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300" spc="60" b="1">
                <a:solidFill>
                  <a:srgbClr val="FFFFFF"/>
                </a:solidFill>
                <a:latin typeface="Trebuchet MS"/>
                <a:cs typeface="Trebuchet MS"/>
              </a:rPr>
              <a:t>a  </a:t>
            </a:r>
            <a:r>
              <a:rPr dirty="0" sz="1300" spc="75" b="1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dirty="0" sz="1300" spc="55" b="1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300" spc="75" b="1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dirty="0" sz="1300" spc="55" b="1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dirty="0" sz="1300" spc="70" b="1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1300" spc="80" b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300" spc="75" b="1">
                <a:solidFill>
                  <a:srgbClr val="FFFFFF"/>
                </a:solidFill>
                <a:latin typeface="Trebuchet MS"/>
                <a:cs typeface="Trebuchet MS"/>
              </a:rPr>
              <a:t>ç</a:t>
            </a:r>
            <a:r>
              <a:rPr dirty="0" sz="1300" spc="80" b="1">
                <a:solidFill>
                  <a:srgbClr val="FFFFFF"/>
                </a:solidFill>
                <a:latin typeface="Trebuchet MS"/>
                <a:cs typeface="Trebuchet MS"/>
              </a:rPr>
              <a:t>ã</a:t>
            </a:r>
            <a:r>
              <a:rPr dirty="0" sz="1300" spc="60" b="1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endParaRPr sz="1300">
              <a:latin typeface="Trebuchet MS"/>
              <a:cs typeface="Trebuchet MS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804862" y="1988378"/>
            <a:ext cx="1855470" cy="681990"/>
          </a:xfrm>
          <a:custGeom>
            <a:avLst/>
            <a:gdLst/>
            <a:ahLst/>
            <a:cxnLst/>
            <a:rect l="l" t="t" r="r" b="b"/>
            <a:pathLst>
              <a:path w="1855470" h="681989">
                <a:moveTo>
                  <a:pt x="1617140" y="681980"/>
                </a:moveTo>
                <a:lnTo>
                  <a:pt x="238123" y="681980"/>
                </a:lnTo>
                <a:lnTo>
                  <a:pt x="190134" y="677142"/>
                </a:lnTo>
                <a:lnTo>
                  <a:pt x="145435" y="663267"/>
                </a:lnTo>
                <a:lnTo>
                  <a:pt x="104986" y="641312"/>
                </a:lnTo>
                <a:lnTo>
                  <a:pt x="69745" y="612235"/>
                </a:lnTo>
                <a:lnTo>
                  <a:pt x="40667" y="576993"/>
                </a:lnTo>
                <a:lnTo>
                  <a:pt x="18712" y="536544"/>
                </a:lnTo>
                <a:lnTo>
                  <a:pt x="4837" y="491845"/>
                </a:lnTo>
                <a:lnTo>
                  <a:pt x="0" y="443856"/>
                </a:lnTo>
                <a:lnTo>
                  <a:pt x="0" y="238123"/>
                </a:lnTo>
                <a:lnTo>
                  <a:pt x="4837" y="190134"/>
                </a:lnTo>
                <a:lnTo>
                  <a:pt x="18712" y="145436"/>
                </a:lnTo>
                <a:lnTo>
                  <a:pt x="40667" y="104987"/>
                </a:lnTo>
                <a:lnTo>
                  <a:pt x="69745" y="69745"/>
                </a:lnTo>
                <a:lnTo>
                  <a:pt x="104986" y="40668"/>
                </a:lnTo>
                <a:lnTo>
                  <a:pt x="145435" y="18713"/>
                </a:lnTo>
                <a:lnTo>
                  <a:pt x="190134" y="4837"/>
                </a:lnTo>
                <a:lnTo>
                  <a:pt x="238124" y="0"/>
                </a:lnTo>
                <a:lnTo>
                  <a:pt x="1617139" y="0"/>
                </a:lnTo>
                <a:lnTo>
                  <a:pt x="1665129" y="4837"/>
                </a:lnTo>
                <a:lnTo>
                  <a:pt x="1709828" y="18713"/>
                </a:lnTo>
                <a:lnTo>
                  <a:pt x="1750277" y="40668"/>
                </a:lnTo>
                <a:lnTo>
                  <a:pt x="1785518" y="69745"/>
                </a:lnTo>
                <a:lnTo>
                  <a:pt x="1814596" y="104987"/>
                </a:lnTo>
                <a:lnTo>
                  <a:pt x="1836551" y="145436"/>
                </a:lnTo>
                <a:lnTo>
                  <a:pt x="1850426" y="190134"/>
                </a:lnTo>
                <a:lnTo>
                  <a:pt x="1855264" y="238123"/>
                </a:lnTo>
                <a:lnTo>
                  <a:pt x="1855264" y="443856"/>
                </a:lnTo>
                <a:lnTo>
                  <a:pt x="1850426" y="491845"/>
                </a:lnTo>
                <a:lnTo>
                  <a:pt x="1836551" y="536544"/>
                </a:lnTo>
                <a:lnTo>
                  <a:pt x="1814596" y="576993"/>
                </a:lnTo>
                <a:lnTo>
                  <a:pt x="1785518" y="612235"/>
                </a:lnTo>
                <a:lnTo>
                  <a:pt x="1750277" y="641312"/>
                </a:lnTo>
                <a:lnTo>
                  <a:pt x="1709828" y="663267"/>
                </a:lnTo>
                <a:lnTo>
                  <a:pt x="1665129" y="677142"/>
                </a:lnTo>
                <a:lnTo>
                  <a:pt x="1617140" y="681980"/>
                </a:lnTo>
                <a:close/>
              </a:path>
            </a:pathLst>
          </a:custGeom>
          <a:solidFill>
            <a:srgbClr val="F9B0D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 txBox="1"/>
          <p:nvPr/>
        </p:nvSpPr>
        <p:spPr>
          <a:xfrm>
            <a:off x="925258" y="2073522"/>
            <a:ext cx="1567815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95275" marR="5080" indent="-283210">
              <a:lnSpc>
                <a:spcPct val="115399"/>
              </a:lnSpc>
              <a:spcBef>
                <a:spcPts val="100"/>
              </a:spcBef>
            </a:pPr>
            <a:r>
              <a:rPr dirty="0" sz="1300" spc="90" b="1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dirty="0" sz="1300" spc="35" b="1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300" spc="35" b="1">
                <a:solidFill>
                  <a:srgbClr val="FFFFFF"/>
                </a:solidFill>
                <a:latin typeface="Trebuchet MS"/>
                <a:cs typeface="Trebuchet MS"/>
              </a:rPr>
              <a:t>f</a:t>
            </a:r>
            <a:r>
              <a:rPr dirty="0" sz="1300" spc="-20" b="1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300" spc="30" b="1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300" spc="85" b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300" spc="-10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300" spc="55" b="1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300" spc="90" b="1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1300" spc="-10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300" spc="55" b="1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300" spc="80" b="1">
                <a:solidFill>
                  <a:srgbClr val="FFFFFF"/>
                </a:solidFill>
                <a:latin typeface="Trebuchet MS"/>
                <a:cs typeface="Trebuchet MS"/>
              </a:rPr>
              <a:t>b</a:t>
            </a:r>
            <a:r>
              <a:rPr dirty="0" sz="1300" spc="-100" b="1">
                <a:solidFill>
                  <a:srgbClr val="FFFFFF"/>
                </a:solidFill>
                <a:latin typeface="Trebuchet MS"/>
                <a:cs typeface="Trebuchet MS"/>
              </a:rPr>
              <a:t>j</a:t>
            </a:r>
            <a:r>
              <a:rPr dirty="0" sz="1300" spc="35" b="1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300" spc="25" b="1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300" spc="-20" b="1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300" spc="40" b="1">
                <a:solidFill>
                  <a:srgbClr val="FFFFFF"/>
                </a:solidFill>
                <a:latin typeface="Trebuchet MS"/>
                <a:cs typeface="Trebuchet MS"/>
              </a:rPr>
              <a:t>v</a:t>
            </a:r>
            <a:r>
              <a:rPr dirty="0" sz="1300" spc="55" b="1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300" spc="70" b="1">
                <a:solidFill>
                  <a:srgbClr val="FFFFFF"/>
                </a:solidFill>
                <a:latin typeface="Trebuchet MS"/>
                <a:cs typeface="Trebuchet MS"/>
              </a:rPr>
              <a:t>s  </a:t>
            </a:r>
            <a:r>
              <a:rPr dirty="0" sz="1300" spc="100" b="1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dirty="0" sz="1300" spc="85" b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300" spc="-10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300" spc="75" b="1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dirty="0" sz="1300" spc="35" b="1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300" spc="85" b="1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1300" spc="75" b="1">
                <a:solidFill>
                  <a:srgbClr val="FFFFFF"/>
                </a:solidFill>
                <a:latin typeface="Trebuchet MS"/>
                <a:cs typeface="Trebuchet MS"/>
              </a:rPr>
              <a:t>q</a:t>
            </a:r>
            <a:r>
              <a:rPr dirty="0" sz="1300" spc="55" b="1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dirty="0" sz="1300" spc="-20" b="1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300" spc="85" b="1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1300" spc="85" b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endParaRPr sz="1300">
              <a:latin typeface="Trebuchet MS"/>
              <a:cs typeface="Trebuchet MS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1123646" y="3298428"/>
            <a:ext cx="1036955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80340" marR="5080" indent="-168275">
              <a:lnSpc>
                <a:spcPct val="115399"/>
              </a:lnSpc>
              <a:spcBef>
                <a:spcPts val="100"/>
              </a:spcBef>
            </a:pPr>
            <a:r>
              <a:rPr dirty="0" sz="1300" spc="130" b="1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1300" spc="35" b="1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300" spc="70" b="1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1300" spc="35" b="1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300" spc="75" b="1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dirty="0" sz="1300" spc="-20" b="1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300" spc="55" b="1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300" spc="30" b="1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300" spc="80" b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300" spc="-15" b="1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300" spc="-10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300" spc="60" b="1">
                <a:solidFill>
                  <a:srgbClr val="FFFFFF"/>
                </a:solidFill>
                <a:latin typeface="Trebuchet MS"/>
                <a:cs typeface="Trebuchet MS"/>
              </a:rPr>
              <a:t>a  </a:t>
            </a:r>
            <a:r>
              <a:rPr dirty="0" sz="1300" spc="60" b="1">
                <a:solidFill>
                  <a:srgbClr val="FFFFFF"/>
                </a:solidFill>
                <a:latin typeface="Trebuchet MS"/>
                <a:cs typeface="Trebuchet MS"/>
              </a:rPr>
              <a:t>amostra</a:t>
            </a:r>
            <a:endParaRPr sz="13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14362" y="409587"/>
            <a:ext cx="7706359" cy="1019175"/>
          </a:xfrm>
          <a:custGeom>
            <a:avLst/>
            <a:gdLst/>
            <a:ahLst/>
            <a:cxnLst/>
            <a:rect l="l" t="t" r="r" b="b"/>
            <a:pathLst>
              <a:path w="7706359" h="1019175">
                <a:moveTo>
                  <a:pt x="7705738" y="509524"/>
                </a:moveTo>
                <a:lnTo>
                  <a:pt x="7703401" y="460438"/>
                </a:lnTo>
                <a:lnTo>
                  <a:pt x="7696543" y="412686"/>
                </a:lnTo>
                <a:lnTo>
                  <a:pt x="7685379" y="366471"/>
                </a:lnTo>
                <a:lnTo>
                  <a:pt x="7670127" y="321995"/>
                </a:lnTo>
                <a:lnTo>
                  <a:pt x="7650988" y="279488"/>
                </a:lnTo>
                <a:lnTo>
                  <a:pt x="7628179" y="239141"/>
                </a:lnTo>
                <a:lnTo>
                  <a:pt x="7601915" y="201193"/>
                </a:lnTo>
                <a:lnTo>
                  <a:pt x="7572413" y="165849"/>
                </a:lnTo>
                <a:lnTo>
                  <a:pt x="7539876" y="133311"/>
                </a:lnTo>
                <a:lnTo>
                  <a:pt x="7504531" y="103809"/>
                </a:lnTo>
                <a:lnTo>
                  <a:pt x="7466584" y="77546"/>
                </a:lnTo>
                <a:lnTo>
                  <a:pt x="7426236" y="54737"/>
                </a:lnTo>
                <a:lnTo>
                  <a:pt x="7383729" y="35598"/>
                </a:lnTo>
                <a:lnTo>
                  <a:pt x="7339254" y="20345"/>
                </a:lnTo>
                <a:lnTo>
                  <a:pt x="7293038" y="9182"/>
                </a:lnTo>
                <a:lnTo>
                  <a:pt x="7245286" y="2324"/>
                </a:lnTo>
                <a:lnTo>
                  <a:pt x="7196214" y="0"/>
                </a:lnTo>
                <a:lnTo>
                  <a:pt x="509524" y="0"/>
                </a:lnTo>
                <a:lnTo>
                  <a:pt x="460451" y="2324"/>
                </a:lnTo>
                <a:lnTo>
                  <a:pt x="412699" y="9182"/>
                </a:lnTo>
                <a:lnTo>
                  <a:pt x="366483" y="20345"/>
                </a:lnTo>
                <a:lnTo>
                  <a:pt x="322008" y="35598"/>
                </a:lnTo>
                <a:lnTo>
                  <a:pt x="279501" y="54737"/>
                </a:lnTo>
                <a:lnTo>
                  <a:pt x="239153" y="77546"/>
                </a:lnTo>
                <a:lnTo>
                  <a:pt x="201206" y="103809"/>
                </a:lnTo>
                <a:lnTo>
                  <a:pt x="165862" y="133311"/>
                </a:lnTo>
                <a:lnTo>
                  <a:pt x="133324" y="165849"/>
                </a:lnTo>
                <a:lnTo>
                  <a:pt x="103822" y="201193"/>
                </a:lnTo>
                <a:lnTo>
                  <a:pt x="77558" y="239141"/>
                </a:lnTo>
                <a:lnTo>
                  <a:pt x="54749" y="279488"/>
                </a:lnTo>
                <a:lnTo>
                  <a:pt x="35610" y="321995"/>
                </a:lnTo>
                <a:lnTo>
                  <a:pt x="20358" y="366471"/>
                </a:lnTo>
                <a:lnTo>
                  <a:pt x="9194" y="412686"/>
                </a:lnTo>
                <a:lnTo>
                  <a:pt x="2336" y="460438"/>
                </a:lnTo>
                <a:lnTo>
                  <a:pt x="0" y="509524"/>
                </a:lnTo>
                <a:lnTo>
                  <a:pt x="2336" y="558609"/>
                </a:lnTo>
                <a:lnTo>
                  <a:pt x="9194" y="606386"/>
                </a:lnTo>
                <a:lnTo>
                  <a:pt x="20358" y="652627"/>
                </a:lnTo>
                <a:lnTo>
                  <a:pt x="35610" y="697115"/>
                </a:lnTo>
                <a:lnTo>
                  <a:pt x="54749" y="739635"/>
                </a:lnTo>
                <a:lnTo>
                  <a:pt x="77558" y="779983"/>
                </a:lnTo>
                <a:lnTo>
                  <a:pt x="103822" y="817943"/>
                </a:lnTo>
                <a:lnTo>
                  <a:pt x="133324" y="853287"/>
                </a:lnTo>
                <a:lnTo>
                  <a:pt x="165862" y="885837"/>
                </a:lnTo>
                <a:lnTo>
                  <a:pt x="201206" y="915339"/>
                </a:lnTo>
                <a:lnTo>
                  <a:pt x="239153" y="941603"/>
                </a:lnTo>
                <a:lnTo>
                  <a:pt x="279501" y="964412"/>
                </a:lnTo>
                <a:lnTo>
                  <a:pt x="322008" y="983564"/>
                </a:lnTo>
                <a:lnTo>
                  <a:pt x="366483" y="998816"/>
                </a:lnTo>
                <a:lnTo>
                  <a:pt x="412699" y="1009980"/>
                </a:lnTo>
                <a:lnTo>
                  <a:pt x="460451" y="1016838"/>
                </a:lnTo>
                <a:lnTo>
                  <a:pt x="509524" y="1019175"/>
                </a:lnTo>
                <a:lnTo>
                  <a:pt x="7196214" y="1019175"/>
                </a:lnTo>
                <a:lnTo>
                  <a:pt x="7245286" y="1016838"/>
                </a:lnTo>
                <a:lnTo>
                  <a:pt x="7293038" y="1009980"/>
                </a:lnTo>
                <a:lnTo>
                  <a:pt x="7339254" y="998816"/>
                </a:lnTo>
                <a:lnTo>
                  <a:pt x="7383729" y="983564"/>
                </a:lnTo>
                <a:lnTo>
                  <a:pt x="7426236" y="964412"/>
                </a:lnTo>
                <a:lnTo>
                  <a:pt x="7466584" y="941603"/>
                </a:lnTo>
                <a:lnTo>
                  <a:pt x="7504531" y="915339"/>
                </a:lnTo>
                <a:lnTo>
                  <a:pt x="7539876" y="885837"/>
                </a:lnTo>
                <a:lnTo>
                  <a:pt x="7572413" y="853287"/>
                </a:lnTo>
                <a:lnTo>
                  <a:pt x="7601915" y="817943"/>
                </a:lnTo>
                <a:lnTo>
                  <a:pt x="7628179" y="779983"/>
                </a:lnTo>
                <a:lnTo>
                  <a:pt x="7650988" y="739635"/>
                </a:lnTo>
                <a:lnTo>
                  <a:pt x="7670127" y="697115"/>
                </a:lnTo>
                <a:lnTo>
                  <a:pt x="7685379" y="652627"/>
                </a:lnTo>
                <a:lnTo>
                  <a:pt x="7696543" y="606386"/>
                </a:lnTo>
                <a:lnTo>
                  <a:pt x="7703401" y="558609"/>
                </a:lnTo>
                <a:lnTo>
                  <a:pt x="7705738" y="5095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-44" y="4990374"/>
            <a:ext cx="9144635" cy="151130"/>
            <a:chOff x="-44" y="4990374"/>
            <a:chExt cx="9144635" cy="151130"/>
          </a:xfrm>
        </p:grpSpPr>
        <p:sp>
          <p:nvSpPr>
            <p:cNvPr id="4" name="object 4"/>
            <p:cNvSpPr/>
            <p:nvPr/>
          </p:nvSpPr>
          <p:spPr>
            <a:xfrm>
              <a:off x="4560868" y="4990374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B3D5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275651" y="4990374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-44" y="4990374"/>
              <a:ext cx="2285365" cy="151130"/>
            </a:xfrm>
            <a:custGeom>
              <a:avLst/>
              <a:gdLst/>
              <a:ahLst/>
              <a:cxnLst/>
              <a:rect l="l" t="t" r="r" b="b"/>
              <a:pathLst>
                <a:path w="2285365" h="151129">
                  <a:moveTo>
                    <a:pt x="2285217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85217" y="0"/>
                  </a:lnTo>
                  <a:lnTo>
                    <a:pt x="2285217" y="150668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6846085" y="4990374"/>
              <a:ext cx="2298065" cy="151130"/>
            </a:xfrm>
            <a:custGeom>
              <a:avLst/>
              <a:gdLst/>
              <a:ahLst/>
              <a:cxnLst/>
              <a:rect l="l" t="t" r="r" b="b"/>
              <a:pathLst>
                <a:path w="2298065" h="151129">
                  <a:moveTo>
                    <a:pt x="0" y="0"/>
                  </a:moveTo>
                  <a:lnTo>
                    <a:pt x="2297914" y="0"/>
                  </a:lnTo>
                  <a:lnTo>
                    <a:pt x="2297914" y="150668"/>
                  </a:lnTo>
                  <a:lnTo>
                    <a:pt x="0" y="1506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7DC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/>
          <p:cNvGrpSpPr/>
          <p:nvPr/>
        </p:nvGrpSpPr>
        <p:grpSpPr>
          <a:xfrm>
            <a:off x="714316" y="1639824"/>
            <a:ext cx="7712075" cy="3074035"/>
            <a:chOff x="714316" y="1639824"/>
            <a:chExt cx="7712075" cy="3074035"/>
          </a:xfrm>
        </p:grpSpPr>
        <p:sp>
          <p:nvSpPr>
            <p:cNvPr id="9" name="object 9"/>
            <p:cNvSpPr/>
            <p:nvPr/>
          </p:nvSpPr>
          <p:spPr>
            <a:xfrm>
              <a:off x="714311" y="1639836"/>
              <a:ext cx="7702550" cy="3064510"/>
            </a:xfrm>
            <a:custGeom>
              <a:avLst/>
              <a:gdLst/>
              <a:ahLst/>
              <a:cxnLst/>
              <a:rect l="l" t="t" r="r" b="b"/>
              <a:pathLst>
                <a:path w="7702550" h="3064510">
                  <a:moveTo>
                    <a:pt x="7702474" y="218351"/>
                  </a:moveTo>
                  <a:lnTo>
                    <a:pt x="7696708" y="168300"/>
                  </a:lnTo>
                  <a:lnTo>
                    <a:pt x="7680261" y="122351"/>
                  </a:lnTo>
                  <a:lnTo>
                    <a:pt x="7654468" y="81800"/>
                  </a:lnTo>
                  <a:lnTo>
                    <a:pt x="7620622" y="47980"/>
                  </a:lnTo>
                  <a:lnTo>
                    <a:pt x="7580058" y="22199"/>
                  </a:lnTo>
                  <a:lnTo>
                    <a:pt x="7534084" y="5765"/>
                  </a:lnTo>
                  <a:lnTo>
                    <a:pt x="7484008" y="0"/>
                  </a:lnTo>
                  <a:lnTo>
                    <a:pt x="218478" y="0"/>
                  </a:lnTo>
                  <a:lnTo>
                    <a:pt x="168402" y="5765"/>
                  </a:lnTo>
                  <a:lnTo>
                    <a:pt x="122415" y="22199"/>
                  </a:lnTo>
                  <a:lnTo>
                    <a:pt x="81851" y="47980"/>
                  </a:lnTo>
                  <a:lnTo>
                    <a:pt x="48018" y="81800"/>
                  </a:lnTo>
                  <a:lnTo>
                    <a:pt x="22212" y="122351"/>
                  </a:lnTo>
                  <a:lnTo>
                    <a:pt x="5765" y="168300"/>
                  </a:lnTo>
                  <a:lnTo>
                    <a:pt x="0" y="218351"/>
                  </a:lnTo>
                  <a:lnTo>
                    <a:pt x="0" y="2845651"/>
                  </a:lnTo>
                  <a:lnTo>
                    <a:pt x="5765" y="2895701"/>
                  </a:lnTo>
                  <a:lnTo>
                    <a:pt x="22212" y="2941650"/>
                  </a:lnTo>
                  <a:lnTo>
                    <a:pt x="48018" y="2982201"/>
                  </a:lnTo>
                  <a:lnTo>
                    <a:pt x="81851" y="3016021"/>
                  </a:lnTo>
                  <a:lnTo>
                    <a:pt x="122415" y="3041802"/>
                  </a:lnTo>
                  <a:lnTo>
                    <a:pt x="168402" y="3058236"/>
                  </a:lnTo>
                  <a:lnTo>
                    <a:pt x="218478" y="3064002"/>
                  </a:lnTo>
                  <a:lnTo>
                    <a:pt x="7484008" y="3064002"/>
                  </a:lnTo>
                  <a:lnTo>
                    <a:pt x="7534084" y="3058236"/>
                  </a:lnTo>
                  <a:lnTo>
                    <a:pt x="7580058" y="3041827"/>
                  </a:lnTo>
                  <a:lnTo>
                    <a:pt x="7620622" y="3016059"/>
                  </a:lnTo>
                  <a:lnTo>
                    <a:pt x="7654468" y="2982252"/>
                  </a:lnTo>
                  <a:lnTo>
                    <a:pt x="7680261" y="2941713"/>
                  </a:lnTo>
                  <a:lnTo>
                    <a:pt x="7696708" y="2895739"/>
                  </a:lnTo>
                  <a:lnTo>
                    <a:pt x="7702474" y="2845651"/>
                  </a:lnTo>
                  <a:lnTo>
                    <a:pt x="7702474" y="218351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26495" y="1792073"/>
              <a:ext cx="114251" cy="10467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988352" y="1792073"/>
              <a:ext cx="104730" cy="10467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140687" y="1792073"/>
              <a:ext cx="104730" cy="104671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8031252" y="4394517"/>
              <a:ext cx="390525" cy="314325"/>
            </a:xfrm>
            <a:custGeom>
              <a:avLst/>
              <a:gdLst/>
              <a:ahLst/>
              <a:cxnLst/>
              <a:rect l="l" t="t" r="r" b="b"/>
              <a:pathLst>
                <a:path w="390525" h="314325">
                  <a:moveTo>
                    <a:pt x="390359" y="0"/>
                  </a:moveTo>
                  <a:lnTo>
                    <a:pt x="0" y="314020"/>
                  </a:lnTo>
                  <a:lnTo>
                    <a:pt x="390359" y="314147"/>
                  </a:lnTo>
                  <a:lnTo>
                    <a:pt x="390359" y="0"/>
                  </a:lnTo>
                  <a:close/>
                </a:path>
              </a:pathLst>
            </a:custGeom>
            <a:solidFill>
              <a:srgbClr val="36363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8031259" y="4394515"/>
              <a:ext cx="390525" cy="314325"/>
            </a:xfrm>
            <a:custGeom>
              <a:avLst/>
              <a:gdLst/>
              <a:ahLst/>
              <a:cxnLst/>
              <a:rect l="l" t="t" r="r" b="b"/>
              <a:pathLst>
                <a:path w="390525" h="314325">
                  <a:moveTo>
                    <a:pt x="390360" y="314140"/>
                  </a:moveTo>
                  <a:lnTo>
                    <a:pt x="390360" y="0"/>
                  </a:lnTo>
                  <a:lnTo>
                    <a:pt x="0" y="314013"/>
                  </a:lnTo>
                  <a:lnTo>
                    <a:pt x="390360" y="314140"/>
                  </a:lnTo>
                  <a:close/>
                </a:path>
                <a:path w="390525" h="314325">
                  <a:moveTo>
                    <a:pt x="390360" y="314140"/>
                  </a:moveTo>
                  <a:lnTo>
                    <a:pt x="390360" y="0"/>
                  </a:lnTo>
                  <a:lnTo>
                    <a:pt x="0" y="314013"/>
                  </a:lnTo>
                  <a:lnTo>
                    <a:pt x="390360" y="314140"/>
                  </a:lnTo>
                  <a:close/>
                </a:path>
              </a:pathLst>
            </a:custGeom>
            <a:ln w="9518">
              <a:solidFill>
                <a:srgbClr val="36363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8026425" y="4389830"/>
              <a:ext cx="390525" cy="314325"/>
            </a:xfrm>
            <a:custGeom>
              <a:avLst/>
              <a:gdLst/>
              <a:ahLst/>
              <a:cxnLst/>
              <a:rect l="l" t="t" r="r" b="b"/>
              <a:pathLst>
                <a:path w="390525" h="314325">
                  <a:moveTo>
                    <a:pt x="390359" y="0"/>
                  </a:moveTo>
                  <a:lnTo>
                    <a:pt x="99275" y="0"/>
                  </a:lnTo>
                  <a:lnTo>
                    <a:pt x="93941" y="254"/>
                  </a:lnTo>
                  <a:lnTo>
                    <a:pt x="49136" y="14846"/>
                  </a:lnTo>
                  <a:lnTo>
                    <a:pt x="20193" y="41109"/>
                  </a:lnTo>
                  <a:lnTo>
                    <a:pt x="3175" y="76631"/>
                  </a:lnTo>
                  <a:lnTo>
                    <a:pt x="0" y="99339"/>
                  </a:lnTo>
                  <a:lnTo>
                    <a:pt x="0" y="314007"/>
                  </a:lnTo>
                  <a:lnTo>
                    <a:pt x="390359" y="0"/>
                  </a:lnTo>
                  <a:close/>
                </a:path>
              </a:pathLst>
            </a:custGeom>
            <a:solidFill>
              <a:srgbClr val="77777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796288" y="2637688"/>
              <a:ext cx="52069" cy="1015365"/>
            </a:xfrm>
            <a:custGeom>
              <a:avLst/>
              <a:gdLst/>
              <a:ahLst/>
              <a:cxnLst/>
              <a:rect l="l" t="t" r="r" b="b"/>
              <a:pathLst>
                <a:path w="52069" h="1015364">
                  <a:moveTo>
                    <a:pt x="51854" y="985596"/>
                  </a:moveTo>
                  <a:lnTo>
                    <a:pt x="29362" y="963104"/>
                  </a:lnTo>
                  <a:lnTo>
                    <a:pt x="22491" y="963104"/>
                  </a:lnTo>
                  <a:lnTo>
                    <a:pt x="0" y="985596"/>
                  </a:lnTo>
                  <a:lnTo>
                    <a:pt x="0" y="992466"/>
                  </a:lnTo>
                  <a:lnTo>
                    <a:pt x="22491" y="1014958"/>
                  </a:lnTo>
                  <a:lnTo>
                    <a:pt x="29362" y="1014958"/>
                  </a:lnTo>
                  <a:lnTo>
                    <a:pt x="51854" y="992466"/>
                  </a:lnTo>
                  <a:lnTo>
                    <a:pt x="51854" y="989025"/>
                  </a:lnTo>
                  <a:lnTo>
                    <a:pt x="51854" y="985596"/>
                  </a:lnTo>
                  <a:close/>
                </a:path>
                <a:path w="52069" h="1015364">
                  <a:moveTo>
                    <a:pt x="51854" y="407733"/>
                  </a:moveTo>
                  <a:lnTo>
                    <a:pt x="29362" y="385241"/>
                  </a:lnTo>
                  <a:lnTo>
                    <a:pt x="22491" y="385241"/>
                  </a:lnTo>
                  <a:lnTo>
                    <a:pt x="0" y="407733"/>
                  </a:lnTo>
                  <a:lnTo>
                    <a:pt x="0" y="414604"/>
                  </a:lnTo>
                  <a:lnTo>
                    <a:pt x="22491" y="437095"/>
                  </a:lnTo>
                  <a:lnTo>
                    <a:pt x="29362" y="437095"/>
                  </a:lnTo>
                  <a:lnTo>
                    <a:pt x="51854" y="414604"/>
                  </a:lnTo>
                  <a:lnTo>
                    <a:pt x="51854" y="411175"/>
                  </a:lnTo>
                  <a:lnTo>
                    <a:pt x="51854" y="407733"/>
                  </a:lnTo>
                  <a:close/>
                </a:path>
                <a:path w="52069" h="1015364">
                  <a:moveTo>
                    <a:pt x="51854" y="22491"/>
                  </a:moveTo>
                  <a:lnTo>
                    <a:pt x="29362" y="0"/>
                  </a:lnTo>
                  <a:lnTo>
                    <a:pt x="22491" y="0"/>
                  </a:lnTo>
                  <a:lnTo>
                    <a:pt x="0" y="22491"/>
                  </a:lnTo>
                  <a:lnTo>
                    <a:pt x="0" y="29375"/>
                  </a:lnTo>
                  <a:lnTo>
                    <a:pt x="22491" y="51866"/>
                  </a:lnTo>
                  <a:lnTo>
                    <a:pt x="29362" y="51866"/>
                  </a:lnTo>
                  <a:lnTo>
                    <a:pt x="51854" y="29375"/>
                  </a:lnTo>
                  <a:lnTo>
                    <a:pt x="51854" y="25933"/>
                  </a:lnTo>
                  <a:lnTo>
                    <a:pt x="51854" y="2249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1110880" y="672578"/>
            <a:ext cx="6863080" cy="44958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pc="185">
                <a:solidFill>
                  <a:srgbClr val="9D58DA"/>
                </a:solidFill>
              </a:rPr>
              <a:t>Como</a:t>
            </a:r>
            <a:r>
              <a:rPr dirty="0" spc="-180">
                <a:solidFill>
                  <a:srgbClr val="9D58DA"/>
                </a:solidFill>
              </a:rPr>
              <a:t> </a:t>
            </a:r>
            <a:r>
              <a:rPr dirty="0" spc="35">
                <a:solidFill>
                  <a:srgbClr val="9D58DA"/>
                </a:solidFill>
              </a:rPr>
              <a:t>definir</a:t>
            </a:r>
            <a:r>
              <a:rPr dirty="0" spc="-175">
                <a:solidFill>
                  <a:srgbClr val="9D58DA"/>
                </a:solidFill>
              </a:rPr>
              <a:t> </a:t>
            </a:r>
            <a:r>
              <a:rPr dirty="0" spc="135">
                <a:solidFill>
                  <a:srgbClr val="9D58DA"/>
                </a:solidFill>
              </a:rPr>
              <a:t>o</a:t>
            </a:r>
            <a:r>
              <a:rPr dirty="0" spc="-175">
                <a:solidFill>
                  <a:srgbClr val="9D58DA"/>
                </a:solidFill>
              </a:rPr>
              <a:t> </a:t>
            </a:r>
            <a:r>
              <a:rPr dirty="0" spc="125">
                <a:solidFill>
                  <a:srgbClr val="9D58DA"/>
                </a:solidFill>
              </a:rPr>
              <a:t>tamanho</a:t>
            </a:r>
            <a:r>
              <a:rPr dirty="0" spc="-180">
                <a:solidFill>
                  <a:srgbClr val="9D58DA"/>
                </a:solidFill>
              </a:rPr>
              <a:t> </a:t>
            </a:r>
            <a:r>
              <a:rPr dirty="0" spc="190">
                <a:solidFill>
                  <a:srgbClr val="9D58DA"/>
                </a:solidFill>
              </a:rPr>
              <a:t>da</a:t>
            </a:r>
            <a:r>
              <a:rPr dirty="0" spc="-175">
                <a:solidFill>
                  <a:srgbClr val="9D58DA"/>
                </a:solidFill>
              </a:rPr>
              <a:t> </a:t>
            </a:r>
            <a:r>
              <a:rPr dirty="0" spc="130">
                <a:solidFill>
                  <a:srgbClr val="9D58DA"/>
                </a:solidFill>
              </a:rPr>
              <a:t>amostra?</a:t>
            </a:r>
            <a:r>
              <a:rPr dirty="0" spc="-175">
                <a:solidFill>
                  <a:srgbClr val="9D58DA"/>
                </a:solidFill>
              </a:rPr>
              <a:t> </a:t>
            </a:r>
            <a:r>
              <a:rPr dirty="0" spc="145">
                <a:solidFill>
                  <a:srgbClr val="9D58DA"/>
                </a:solidFill>
              </a:rPr>
              <a:t>-</a:t>
            </a:r>
            <a:r>
              <a:rPr dirty="0" spc="-175">
                <a:solidFill>
                  <a:srgbClr val="9D58DA"/>
                </a:solidFill>
              </a:rPr>
              <a:t> 1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1657650" y="2052462"/>
            <a:ext cx="5795010" cy="1868170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12700" marR="133350">
              <a:lnSpc>
                <a:spcPts val="1520"/>
              </a:lnSpc>
              <a:spcBef>
                <a:spcPts val="180"/>
              </a:spcBef>
            </a:pP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determinação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do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tamanho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da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amostragem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um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aspecto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25">
                <a:solidFill>
                  <a:srgbClr val="FFFFFF"/>
                </a:solidFill>
                <a:latin typeface="Tahoma"/>
                <a:cs typeface="Tahoma"/>
              </a:rPr>
              <a:t>crítico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seleção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de </a:t>
            </a:r>
            <a:r>
              <a:rPr dirty="0" sz="1300" spc="-39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á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:</a:t>
            </a:r>
            <a:endParaRPr sz="1300">
              <a:latin typeface="Tahoma"/>
              <a:cs typeface="Tahoma"/>
            </a:endParaRPr>
          </a:p>
          <a:p>
            <a:pPr marL="292735" marR="762000">
              <a:lnSpc>
                <a:spcPts val="1520"/>
              </a:lnSpc>
              <a:spcBef>
                <a:spcPts val="810"/>
              </a:spcBef>
            </a:pPr>
            <a:r>
              <a:rPr dirty="0" sz="1300" spc="-85" b="1">
                <a:solidFill>
                  <a:srgbClr val="FFFFFF"/>
                </a:solidFill>
                <a:latin typeface="Tahoma"/>
                <a:cs typeface="Tahoma"/>
              </a:rPr>
              <a:t>Definir</a:t>
            </a:r>
            <a:r>
              <a:rPr dirty="0" sz="1300" spc="-12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9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20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10" b="1">
                <a:solidFill>
                  <a:srgbClr val="FFFFFF"/>
                </a:solidFill>
                <a:latin typeface="Tahoma"/>
                <a:cs typeface="Tahoma"/>
              </a:rPr>
              <a:t>margem</a:t>
            </a:r>
            <a:r>
              <a:rPr dirty="0" sz="1300" spc="-120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80" b="1">
                <a:solidFill>
                  <a:srgbClr val="FFFFFF"/>
                </a:solidFill>
                <a:latin typeface="Tahoma"/>
                <a:cs typeface="Tahoma"/>
              </a:rPr>
              <a:t>de</a:t>
            </a:r>
            <a:r>
              <a:rPr dirty="0" sz="1300" spc="-120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75" b="1">
                <a:solidFill>
                  <a:srgbClr val="FFFFFF"/>
                </a:solidFill>
                <a:latin typeface="Tahoma"/>
                <a:cs typeface="Tahoma"/>
              </a:rPr>
              <a:t>erro</a:t>
            </a:r>
            <a:r>
              <a:rPr dirty="0" sz="1300" spc="-125" b="1">
                <a:solidFill>
                  <a:srgbClr val="FFFFFF"/>
                </a:solidFill>
                <a:latin typeface="Tahoma"/>
                <a:cs typeface="Tahoma"/>
              </a:rPr>
              <a:t> (Máximo</a:t>
            </a:r>
            <a:r>
              <a:rPr dirty="0" sz="1300" spc="-120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75" b="1">
                <a:solidFill>
                  <a:srgbClr val="FFFFFF"/>
                </a:solidFill>
                <a:latin typeface="Tahoma"/>
                <a:cs typeface="Tahoma"/>
              </a:rPr>
              <a:t>tolerável):</a:t>
            </a:r>
            <a:r>
              <a:rPr dirty="0" sz="1300" spc="-120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expressa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como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uma </a:t>
            </a:r>
            <a:r>
              <a:rPr dirty="0" sz="1300" spc="-39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1300">
              <a:latin typeface="Tahoma"/>
              <a:cs typeface="Tahoma"/>
            </a:endParaRPr>
          </a:p>
          <a:p>
            <a:pPr marL="292735">
              <a:lnSpc>
                <a:spcPts val="1450"/>
              </a:lnSpc>
            </a:pPr>
            <a:r>
              <a:rPr dirty="0" sz="1300" spc="-65" b="1">
                <a:solidFill>
                  <a:srgbClr val="FFFFFF"/>
                </a:solidFill>
                <a:latin typeface="Tahoma"/>
                <a:cs typeface="Tahoma"/>
              </a:rPr>
              <a:t>Escolha</a:t>
            </a:r>
            <a:r>
              <a:rPr dirty="0" sz="1300" spc="-12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90" b="1">
                <a:solidFill>
                  <a:srgbClr val="FFFFFF"/>
                </a:solidFill>
                <a:latin typeface="Tahoma"/>
                <a:cs typeface="Tahoma"/>
              </a:rPr>
              <a:t>do</a:t>
            </a:r>
            <a:r>
              <a:rPr dirty="0" sz="1300" spc="-120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90" b="1">
                <a:solidFill>
                  <a:srgbClr val="FFFFFF"/>
                </a:solidFill>
                <a:latin typeface="Tahoma"/>
                <a:cs typeface="Tahoma"/>
              </a:rPr>
              <a:t>nível</a:t>
            </a:r>
            <a:r>
              <a:rPr dirty="0" sz="1300" spc="-120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80" b="1">
                <a:solidFill>
                  <a:srgbClr val="FFFFFF"/>
                </a:solidFill>
                <a:latin typeface="Tahoma"/>
                <a:cs typeface="Tahoma"/>
              </a:rPr>
              <a:t>de</a:t>
            </a:r>
            <a:r>
              <a:rPr dirty="0" sz="1300" spc="-120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60" b="1">
                <a:solidFill>
                  <a:srgbClr val="FFFFFF"/>
                </a:solidFill>
                <a:latin typeface="Tahoma"/>
                <a:cs typeface="Tahoma"/>
              </a:rPr>
              <a:t>confiança:</a:t>
            </a:r>
            <a:r>
              <a:rPr dirty="0" sz="1300" spc="-120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probabilidade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que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verdadeira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média</a:t>
            </a:r>
            <a:endParaRPr sz="1300">
              <a:latin typeface="Tahoma"/>
              <a:cs typeface="Tahoma"/>
            </a:endParaRPr>
          </a:p>
          <a:p>
            <a:pPr marL="292735" marR="5080">
              <a:lnSpc>
                <a:spcPts val="1520"/>
              </a:lnSpc>
              <a:spcBef>
                <a:spcPts val="65"/>
              </a:spcBef>
            </a:pP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ou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proporção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da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população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esteja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dentro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da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margem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de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erro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da</a:t>
            </a:r>
            <a:r>
              <a:rPr dirty="0" sz="1300" spc="-14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estimativa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da </a:t>
            </a:r>
            <a:r>
              <a:rPr dirty="0" sz="1300" spc="-39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amostra.</a:t>
            </a:r>
            <a:endParaRPr sz="1300">
              <a:latin typeface="Tahoma"/>
              <a:cs typeface="Tahoma"/>
            </a:endParaRPr>
          </a:p>
          <a:p>
            <a:pPr marL="292735">
              <a:lnSpc>
                <a:spcPts val="1450"/>
              </a:lnSpc>
            </a:pPr>
            <a:r>
              <a:rPr dirty="0" sz="1300" spc="-85" b="1">
                <a:solidFill>
                  <a:srgbClr val="FFFFFF"/>
                </a:solidFill>
                <a:latin typeface="Tahoma"/>
                <a:cs typeface="Tahoma"/>
              </a:rPr>
              <a:t>Variabilidade</a:t>
            </a:r>
            <a:r>
              <a:rPr dirty="0" sz="1300" spc="-12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10" b="1">
                <a:solidFill>
                  <a:srgbClr val="FFFFFF"/>
                </a:solidFill>
                <a:latin typeface="Tahoma"/>
                <a:cs typeface="Tahoma"/>
              </a:rPr>
              <a:t>na</a:t>
            </a:r>
            <a:r>
              <a:rPr dirty="0" sz="1300" spc="-120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75" b="1">
                <a:solidFill>
                  <a:srgbClr val="FFFFFF"/>
                </a:solidFill>
                <a:latin typeface="Tahoma"/>
                <a:cs typeface="Tahoma"/>
              </a:rPr>
              <a:t>População:</a:t>
            </a:r>
            <a:r>
              <a:rPr dirty="0" sz="1300" spc="-120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Pode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pode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ser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obtido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por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meio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de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dados</a:t>
            </a:r>
            <a:endParaRPr sz="1300">
              <a:latin typeface="Tahoma"/>
              <a:cs typeface="Tahoma"/>
            </a:endParaRPr>
          </a:p>
          <a:p>
            <a:pPr marL="292735">
              <a:lnSpc>
                <a:spcPts val="1540"/>
              </a:lnSpc>
            </a:pP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históricos,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estudos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anteriores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ou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informações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sobre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população.</a:t>
            </a:r>
            <a:endParaRPr sz="13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14362" y="409587"/>
            <a:ext cx="7706359" cy="1019175"/>
          </a:xfrm>
          <a:custGeom>
            <a:avLst/>
            <a:gdLst/>
            <a:ahLst/>
            <a:cxnLst/>
            <a:rect l="l" t="t" r="r" b="b"/>
            <a:pathLst>
              <a:path w="7706359" h="1019175">
                <a:moveTo>
                  <a:pt x="7705738" y="509524"/>
                </a:moveTo>
                <a:lnTo>
                  <a:pt x="7703401" y="460438"/>
                </a:lnTo>
                <a:lnTo>
                  <a:pt x="7696543" y="412686"/>
                </a:lnTo>
                <a:lnTo>
                  <a:pt x="7685379" y="366471"/>
                </a:lnTo>
                <a:lnTo>
                  <a:pt x="7670127" y="321995"/>
                </a:lnTo>
                <a:lnTo>
                  <a:pt x="7650988" y="279488"/>
                </a:lnTo>
                <a:lnTo>
                  <a:pt x="7628179" y="239141"/>
                </a:lnTo>
                <a:lnTo>
                  <a:pt x="7601915" y="201193"/>
                </a:lnTo>
                <a:lnTo>
                  <a:pt x="7572413" y="165849"/>
                </a:lnTo>
                <a:lnTo>
                  <a:pt x="7539876" y="133311"/>
                </a:lnTo>
                <a:lnTo>
                  <a:pt x="7504531" y="103809"/>
                </a:lnTo>
                <a:lnTo>
                  <a:pt x="7466584" y="77546"/>
                </a:lnTo>
                <a:lnTo>
                  <a:pt x="7426236" y="54737"/>
                </a:lnTo>
                <a:lnTo>
                  <a:pt x="7383729" y="35598"/>
                </a:lnTo>
                <a:lnTo>
                  <a:pt x="7339254" y="20345"/>
                </a:lnTo>
                <a:lnTo>
                  <a:pt x="7293038" y="9182"/>
                </a:lnTo>
                <a:lnTo>
                  <a:pt x="7245286" y="2324"/>
                </a:lnTo>
                <a:lnTo>
                  <a:pt x="7196214" y="0"/>
                </a:lnTo>
                <a:lnTo>
                  <a:pt x="509524" y="0"/>
                </a:lnTo>
                <a:lnTo>
                  <a:pt x="460451" y="2324"/>
                </a:lnTo>
                <a:lnTo>
                  <a:pt x="412699" y="9182"/>
                </a:lnTo>
                <a:lnTo>
                  <a:pt x="366483" y="20345"/>
                </a:lnTo>
                <a:lnTo>
                  <a:pt x="322008" y="35598"/>
                </a:lnTo>
                <a:lnTo>
                  <a:pt x="279501" y="54737"/>
                </a:lnTo>
                <a:lnTo>
                  <a:pt x="239153" y="77546"/>
                </a:lnTo>
                <a:lnTo>
                  <a:pt x="201206" y="103809"/>
                </a:lnTo>
                <a:lnTo>
                  <a:pt x="165862" y="133311"/>
                </a:lnTo>
                <a:lnTo>
                  <a:pt x="133324" y="165849"/>
                </a:lnTo>
                <a:lnTo>
                  <a:pt x="103822" y="201193"/>
                </a:lnTo>
                <a:lnTo>
                  <a:pt x="77558" y="239141"/>
                </a:lnTo>
                <a:lnTo>
                  <a:pt x="54749" y="279488"/>
                </a:lnTo>
                <a:lnTo>
                  <a:pt x="35610" y="321995"/>
                </a:lnTo>
                <a:lnTo>
                  <a:pt x="20358" y="366471"/>
                </a:lnTo>
                <a:lnTo>
                  <a:pt x="9194" y="412686"/>
                </a:lnTo>
                <a:lnTo>
                  <a:pt x="2336" y="460438"/>
                </a:lnTo>
                <a:lnTo>
                  <a:pt x="0" y="509524"/>
                </a:lnTo>
                <a:lnTo>
                  <a:pt x="2336" y="558609"/>
                </a:lnTo>
                <a:lnTo>
                  <a:pt x="9194" y="606386"/>
                </a:lnTo>
                <a:lnTo>
                  <a:pt x="20358" y="652627"/>
                </a:lnTo>
                <a:lnTo>
                  <a:pt x="35610" y="697115"/>
                </a:lnTo>
                <a:lnTo>
                  <a:pt x="54749" y="739635"/>
                </a:lnTo>
                <a:lnTo>
                  <a:pt x="77558" y="779983"/>
                </a:lnTo>
                <a:lnTo>
                  <a:pt x="103822" y="817943"/>
                </a:lnTo>
                <a:lnTo>
                  <a:pt x="133324" y="853287"/>
                </a:lnTo>
                <a:lnTo>
                  <a:pt x="165862" y="885837"/>
                </a:lnTo>
                <a:lnTo>
                  <a:pt x="201206" y="915339"/>
                </a:lnTo>
                <a:lnTo>
                  <a:pt x="239153" y="941603"/>
                </a:lnTo>
                <a:lnTo>
                  <a:pt x="279501" y="964412"/>
                </a:lnTo>
                <a:lnTo>
                  <a:pt x="322008" y="983564"/>
                </a:lnTo>
                <a:lnTo>
                  <a:pt x="366483" y="998816"/>
                </a:lnTo>
                <a:lnTo>
                  <a:pt x="412699" y="1009980"/>
                </a:lnTo>
                <a:lnTo>
                  <a:pt x="460451" y="1016838"/>
                </a:lnTo>
                <a:lnTo>
                  <a:pt x="509524" y="1019175"/>
                </a:lnTo>
                <a:lnTo>
                  <a:pt x="7196214" y="1019175"/>
                </a:lnTo>
                <a:lnTo>
                  <a:pt x="7245286" y="1016838"/>
                </a:lnTo>
                <a:lnTo>
                  <a:pt x="7293038" y="1009980"/>
                </a:lnTo>
                <a:lnTo>
                  <a:pt x="7339254" y="998816"/>
                </a:lnTo>
                <a:lnTo>
                  <a:pt x="7383729" y="983564"/>
                </a:lnTo>
                <a:lnTo>
                  <a:pt x="7426236" y="964412"/>
                </a:lnTo>
                <a:lnTo>
                  <a:pt x="7466584" y="941603"/>
                </a:lnTo>
                <a:lnTo>
                  <a:pt x="7504531" y="915339"/>
                </a:lnTo>
                <a:lnTo>
                  <a:pt x="7539876" y="885837"/>
                </a:lnTo>
                <a:lnTo>
                  <a:pt x="7572413" y="853287"/>
                </a:lnTo>
                <a:lnTo>
                  <a:pt x="7601915" y="817943"/>
                </a:lnTo>
                <a:lnTo>
                  <a:pt x="7628179" y="779983"/>
                </a:lnTo>
                <a:lnTo>
                  <a:pt x="7650988" y="739635"/>
                </a:lnTo>
                <a:lnTo>
                  <a:pt x="7670127" y="697115"/>
                </a:lnTo>
                <a:lnTo>
                  <a:pt x="7685379" y="652627"/>
                </a:lnTo>
                <a:lnTo>
                  <a:pt x="7696543" y="606386"/>
                </a:lnTo>
                <a:lnTo>
                  <a:pt x="7703401" y="558609"/>
                </a:lnTo>
                <a:lnTo>
                  <a:pt x="7705738" y="5095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-44" y="4990374"/>
            <a:ext cx="9144635" cy="151130"/>
            <a:chOff x="-44" y="4990374"/>
            <a:chExt cx="9144635" cy="151130"/>
          </a:xfrm>
        </p:grpSpPr>
        <p:sp>
          <p:nvSpPr>
            <p:cNvPr id="4" name="object 4"/>
            <p:cNvSpPr/>
            <p:nvPr/>
          </p:nvSpPr>
          <p:spPr>
            <a:xfrm>
              <a:off x="4560868" y="4990374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B3D5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275651" y="4990374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-44" y="4990374"/>
              <a:ext cx="2285365" cy="151130"/>
            </a:xfrm>
            <a:custGeom>
              <a:avLst/>
              <a:gdLst/>
              <a:ahLst/>
              <a:cxnLst/>
              <a:rect l="l" t="t" r="r" b="b"/>
              <a:pathLst>
                <a:path w="2285365" h="151129">
                  <a:moveTo>
                    <a:pt x="2285217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85217" y="0"/>
                  </a:lnTo>
                  <a:lnTo>
                    <a:pt x="2285217" y="150668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6846085" y="4990374"/>
              <a:ext cx="2298065" cy="151130"/>
            </a:xfrm>
            <a:custGeom>
              <a:avLst/>
              <a:gdLst/>
              <a:ahLst/>
              <a:cxnLst/>
              <a:rect l="l" t="t" r="r" b="b"/>
              <a:pathLst>
                <a:path w="2298065" h="151129">
                  <a:moveTo>
                    <a:pt x="0" y="0"/>
                  </a:moveTo>
                  <a:lnTo>
                    <a:pt x="2297914" y="0"/>
                  </a:lnTo>
                  <a:lnTo>
                    <a:pt x="2297914" y="150668"/>
                  </a:lnTo>
                  <a:lnTo>
                    <a:pt x="0" y="1506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7DC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/>
          <p:cNvGrpSpPr/>
          <p:nvPr/>
        </p:nvGrpSpPr>
        <p:grpSpPr>
          <a:xfrm>
            <a:off x="714316" y="1639824"/>
            <a:ext cx="7712075" cy="3074035"/>
            <a:chOff x="714316" y="1639824"/>
            <a:chExt cx="7712075" cy="3074035"/>
          </a:xfrm>
        </p:grpSpPr>
        <p:sp>
          <p:nvSpPr>
            <p:cNvPr id="9" name="object 9"/>
            <p:cNvSpPr/>
            <p:nvPr/>
          </p:nvSpPr>
          <p:spPr>
            <a:xfrm>
              <a:off x="714311" y="1639836"/>
              <a:ext cx="7702550" cy="3064510"/>
            </a:xfrm>
            <a:custGeom>
              <a:avLst/>
              <a:gdLst/>
              <a:ahLst/>
              <a:cxnLst/>
              <a:rect l="l" t="t" r="r" b="b"/>
              <a:pathLst>
                <a:path w="7702550" h="3064510">
                  <a:moveTo>
                    <a:pt x="7702474" y="218351"/>
                  </a:moveTo>
                  <a:lnTo>
                    <a:pt x="7696708" y="168300"/>
                  </a:lnTo>
                  <a:lnTo>
                    <a:pt x="7680261" y="122351"/>
                  </a:lnTo>
                  <a:lnTo>
                    <a:pt x="7654468" y="81800"/>
                  </a:lnTo>
                  <a:lnTo>
                    <a:pt x="7620622" y="47980"/>
                  </a:lnTo>
                  <a:lnTo>
                    <a:pt x="7580058" y="22199"/>
                  </a:lnTo>
                  <a:lnTo>
                    <a:pt x="7534084" y="5765"/>
                  </a:lnTo>
                  <a:lnTo>
                    <a:pt x="7484008" y="0"/>
                  </a:lnTo>
                  <a:lnTo>
                    <a:pt x="218478" y="0"/>
                  </a:lnTo>
                  <a:lnTo>
                    <a:pt x="168402" y="5765"/>
                  </a:lnTo>
                  <a:lnTo>
                    <a:pt x="122415" y="22199"/>
                  </a:lnTo>
                  <a:lnTo>
                    <a:pt x="81851" y="47980"/>
                  </a:lnTo>
                  <a:lnTo>
                    <a:pt x="48018" y="81800"/>
                  </a:lnTo>
                  <a:lnTo>
                    <a:pt x="22212" y="122351"/>
                  </a:lnTo>
                  <a:lnTo>
                    <a:pt x="5765" y="168300"/>
                  </a:lnTo>
                  <a:lnTo>
                    <a:pt x="0" y="218351"/>
                  </a:lnTo>
                  <a:lnTo>
                    <a:pt x="0" y="2845651"/>
                  </a:lnTo>
                  <a:lnTo>
                    <a:pt x="5765" y="2895701"/>
                  </a:lnTo>
                  <a:lnTo>
                    <a:pt x="22212" y="2941650"/>
                  </a:lnTo>
                  <a:lnTo>
                    <a:pt x="48018" y="2982201"/>
                  </a:lnTo>
                  <a:lnTo>
                    <a:pt x="81851" y="3016021"/>
                  </a:lnTo>
                  <a:lnTo>
                    <a:pt x="122415" y="3041802"/>
                  </a:lnTo>
                  <a:lnTo>
                    <a:pt x="168402" y="3058236"/>
                  </a:lnTo>
                  <a:lnTo>
                    <a:pt x="218478" y="3064002"/>
                  </a:lnTo>
                  <a:lnTo>
                    <a:pt x="7484008" y="3064002"/>
                  </a:lnTo>
                  <a:lnTo>
                    <a:pt x="7534084" y="3058236"/>
                  </a:lnTo>
                  <a:lnTo>
                    <a:pt x="7580058" y="3041827"/>
                  </a:lnTo>
                  <a:lnTo>
                    <a:pt x="7620622" y="3016059"/>
                  </a:lnTo>
                  <a:lnTo>
                    <a:pt x="7654468" y="2982252"/>
                  </a:lnTo>
                  <a:lnTo>
                    <a:pt x="7680261" y="2941713"/>
                  </a:lnTo>
                  <a:lnTo>
                    <a:pt x="7696708" y="2895739"/>
                  </a:lnTo>
                  <a:lnTo>
                    <a:pt x="7702474" y="2845651"/>
                  </a:lnTo>
                  <a:lnTo>
                    <a:pt x="7702474" y="218351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26495" y="1792073"/>
              <a:ext cx="114251" cy="10467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988352" y="1792073"/>
              <a:ext cx="104730" cy="10467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140687" y="1792073"/>
              <a:ext cx="104730" cy="104671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8031252" y="4394517"/>
              <a:ext cx="390525" cy="314325"/>
            </a:xfrm>
            <a:custGeom>
              <a:avLst/>
              <a:gdLst/>
              <a:ahLst/>
              <a:cxnLst/>
              <a:rect l="l" t="t" r="r" b="b"/>
              <a:pathLst>
                <a:path w="390525" h="314325">
                  <a:moveTo>
                    <a:pt x="390359" y="0"/>
                  </a:moveTo>
                  <a:lnTo>
                    <a:pt x="0" y="314020"/>
                  </a:lnTo>
                  <a:lnTo>
                    <a:pt x="390359" y="314147"/>
                  </a:lnTo>
                  <a:lnTo>
                    <a:pt x="390359" y="0"/>
                  </a:lnTo>
                  <a:close/>
                </a:path>
              </a:pathLst>
            </a:custGeom>
            <a:solidFill>
              <a:srgbClr val="36363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8031259" y="4394515"/>
              <a:ext cx="390525" cy="314325"/>
            </a:xfrm>
            <a:custGeom>
              <a:avLst/>
              <a:gdLst/>
              <a:ahLst/>
              <a:cxnLst/>
              <a:rect l="l" t="t" r="r" b="b"/>
              <a:pathLst>
                <a:path w="390525" h="314325">
                  <a:moveTo>
                    <a:pt x="390360" y="314140"/>
                  </a:moveTo>
                  <a:lnTo>
                    <a:pt x="390360" y="0"/>
                  </a:lnTo>
                  <a:lnTo>
                    <a:pt x="0" y="314013"/>
                  </a:lnTo>
                  <a:lnTo>
                    <a:pt x="390360" y="314140"/>
                  </a:lnTo>
                  <a:close/>
                </a:path>
                <a:path w="390525" h="314325">
                  <a:moveTo>
                    <a:pt x="390360" y="314140"/>
                  </a:moveTo>
                  <a:lnTo>
                    <a:pt x="390360" y="0"/>
                  </a:lnTo>
                  <a:lnTo>
                    <a:pt x="0" y="314013"/>
                  </a:lnTo>
                  <a:lnTo>
                    <a:pt x="390360" y="314140"/>
                  </a:lnTo>
                  <a:close/>
                </a:path>
              </a:pathLst>
            </a:custGeom>
            <a:ln w="9518">
              <a:solidFill>
                <a:srgbClr val="36363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8026425" y="4389830"/>
              <a:ext cx="390525" cy="314325"/>
            </a:xfrm>
            <a:custGeom>
              <a:avLst/>
              <a:gdLst/>
              <a:ahLst/>
              <a:cxnLst/>
              <a:rect l="l" t="t" r="r" b="b"/>
              <a:pathLst>
                <a:path w="390525" h="314325">
                  <a:moveTo>
                    <a:pt x="390359" y="0"/>
                  </a:moveTo>
                  <a:lnTo>
                    <a:pt x="99275" y="0"/>
                  </a:lnTo>
                  <a:lnTo>
                    <a:pt x="93941" y="254"/>
                  </a:lnTo>
                  <a:lnTo>
                    <a:pt x="49136" y="14846"/>
                  </a:lnTo>
                  <a:lnTo>
                    <a:pt x="20193" y="41109"/>
                  </a:lnTo>
                  <a:lnTo>
                    <a:pt x="3175" y="76631"/>
                  </a:lnTo>
                  <a:lnTo>
                    <a:pt x="0" y="99339"/>
                  </a:lnTo>
                  <a:lnTo>
                    <a:pt x="0" y="314007"/>
                  </a:lnTo>
                  <a:lnTo>
                    <a:pt x="390359" y="0"/>
                  </a:lnTo>
                  <a:close/>
                </a:path>
              </a:pathLst>
            </a:custGeom>
            <a:solidFill>
              <a:srgbClr val="77777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839125" y="3269030"/>
              <a:ext cx="55244" cy="834390"/>
            </a:xfrm>
            <a:custGeom>
              <a:avLst/>
              <a:gdLst/>
              <a:ahLst/>
              <a:cxnLst/>
              <a:rect l="l" t="t" r="r" b="b"/>
              <a:pathLst>
                <a:path w="55244" h="834389">
                  <a:moveTo>
                    <a:pt x="55029" y="802703"/>
                  </a:moveTo>
                  <a:lnTo>
                    <a:pt x="31165" y="778840"/>
                  </a:lnTo>
                  <a:lnTo>
                    <a:pt x="23863" y="778840"/>
                  </a:lnTo>
                  <a:lnTo>
                    <a:pt x="0" y="802703"/>
                  </a:lnTo>
                  <a:lnTo>
                    <a:pt x="0" y="809993"/>
                  </a:lnTo>
                  <a:lnTo>
                    <a:pt x="23863" y="833856"/>
                  </a:lnTo>
                  <a:lnTo>
                    <a:pt x="31165" y="833856"/>
                  </a:lnTo>
                  <a:lnTo>
                    <a:pt x="55029" y="809993"/>
                  </a:lnTo>
                  <a:lnTo>
                    <a:pt x="55029" y="806348"/>
                  </a:lnTo>
                  <a:lnTo>
                    <a:pt x="55029" y="802703"/>
                  </a:lnTo>
                  <a:close/>
                </a:path>
                <a:path w="55244" h="834389">
                  <a:moveTo>
                    <a:pt x="55029" y="413283"/>
                  </a:moveTo>
                  <a:lnTo>
                    <a:pt x="31165" y="389420"/>
                  </a:lnTo>
                  <a:lnTo>
                    <a:pt x="23863" y="389420"/>
                  </a:lnTo>
                  <a:lnTo>
                    <a:pt x="0" y="413283"/>
                  </a:lnTo>
                  <a:lnTo>
                    <a:pt x="0" y="420585"/>
                  </a:lnTo>
                  <a:lnTo>
                    <a:pt x="23863" y="444449"/>
                  </a:lnTo>
                  <a:lnTo>
                    <a:pt x="31165" y="444449"/>
                  </a:lnTo>
                  <a:lnTo>
                    <a:pt x="55029" y="420585"/>
                  </a:lnTo>
                  <a:lnTo>
                    <a:pt x="55029" y="416928"/>
                  </a:lnTo>
                  <a:lnTo>
                    <a:pt x="55029" y="413283"/>
                  </a:lnTo>
                  <a:close/>
                </a:path>
                <a:path w="55244" h="834389">
                  <a:moveTo>
                    <a:pt x="55029" y="218579"/>
                  </a:moveTo>
                  <a:lnTo>
                    <a:pt x="31165" y="194716"/>
                  </a:lnTo>
                  <a:lnTo>
                    <a:pt x="23863" y="194716"/>
                  </a:lnTo>
                  <a:lnTo>
                    <a:pt x="0" y="218579"/>
                  </a:lnTo>
                  <a:lnTo>
                    <a:pt x="0" y="225869"/>
                  </a:lnTo>
                  <a:lnTo>
                    <a:pt x="23863" y="249732"/>
                  </a:lnTo>
                  <a:lnTo>
                    <a:pt x="31165" y="249732"/>
                  </a:lnTo>
                  <a:lnTo>
                    <a:pt x="55029" y="225869"/>
                  </a:lnTo>
                  <a:lnTo>
                    <a:pt x="55029" y="222224"/>
                  </a:lnTo>
                  <a:lnTo>
                    <a:pt x="55029" y="218579"/>
                  </a:lnTo>
                  <a:close/>
                </a:path>
                <a:path w="55244" h="834389">
                  <a:moveTo>
                    <a:pt x="55029" y="23863"/>
                  </a:moveTo>
                  <a:lnTo>
                    <a:pt x="31165" y="0"/>
                  </a:lnTo>
                  <a:lnTo>
                    <a:pt x="23863" y="0"/>
                  </a:lnTo>
                  <a:lnTo>
                    <a:pt x="0" y="23863"/>
                  </a:lnTo>
                  <a:lnTo>
                    <a:pt x="0" y="31165"/>
                  </a:lnTo>
                  <a:lnTo>
                    <a:pt x="23863" y="55029"/>
                  </a:lnTo>
                  <a:lnTo>
                    <a:pt x="31165" y="55029"/>
                  </a:lnTo>
                  <a:lnTo>
                    <a:pt x="55029" y="31165"/>
                  </a:lnTo>
                  <a:lnTo>
                    <a:pt x="55029" y="27520"/>
                  </a:lnTo>
                  <a:lnTo>
                    <a:pt x="55029" y="2386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1110880" y="672578"/>
            <a:ext cx="6884670" cy="44958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pc="185">
                <a:solidFill>
                  <a:srgbClr val="FBCF78"/>
                </a:solidFill>
              </a:rPr>
              <a:t>Como</a:t>
            </a:r>
            <a:r>
              <a:rPr dirty="0" spc="-180">
                <a:solidFill>
                  <a:srgbClr val="FBCF78"/>
                </a:solidFill>
              </a:rPr>
              <a:t> </a:t>
            </a:r>
            <a:r>
              <a:rPr dirty="0" spc="35">
                <a:solidFill>
                  <a:srgbClr val="FBCF78"/>
                </a:solidFill>
              </a:rPr>
              <a:t>definir</a:t>
            </a:r>
            <a:r>
              <a:rPr dirty="0" spc="-175">
                <a:solidFill>
                  <a:srgbClr val="FBCF78"/>
                </a:solidFill>
              </a:rPr>
              <a:t> </a:t>
            </a:r>
            <a:r>
              <a:rPr dirty="0" spc="135">
                <a:solidFill>
                  <a:srgbClr val="FBCF78"/>
                </a:solidFill>
              </a:rPr>
              <a:t>o</a:t>
            </a:r>
            <a:r>
              <a:rPr dirty="0" spc="-180">
                <a:solidFill>
                  <a:srgbClr val="FBCF78"/>
                </a:solidFill>
              </a:rPr>
              <a:t> </a:t>
            </a:r>
            <a:r>
              <a:rPr dirty="0" spc="125">
                <a:solidFill>
                  <a:srgbClr val="FBCF78"/>
                </a:solidFill>
              </a:rPr>
              <a:t>tamanho</a:t>
            </a:r>
            <a:r>
              <a:rPr dirty="0" spc="-175">
                <a:solidFill>
                  <a:srgbClr val="FBCF78"/>
                </a:solidFill>
              </a:rPr>
              <a:t> </a:t>
            </a:r>
            <a:r>
              <a:rPr dirty="0" spc="190">
                <a:solidFill>
                  <a:srgbClr val="FBCF78"/>
                </a:solidFill>
              </a:rPr>
              <a:t>da</a:t>
            </a:r>
            <a:r>
              <a:rPr dirty="0" spc="-175">
                <a:solidFill>
                  <a:srgbClr val="FBCF78"/>
                </a:solidFill>
              </a:rPr>
              <a:t> </a:t>
            </a:r>
            <a:r>
              <a:rPr dirty="0" spc="130">
                <a:solidFill>
                  <a:srgbClr val="FBCF78"/>
                </a:solidFill>
              </a:rPr>
              <a:t>amostra?</a:t>
            </a:r>
            <a:r>
              <a:rPr dirty="0" spc="-180">
                <a:solidFill>
                  <a:srgbClr val="FBCF78"/>
                </a:solidFill>
              </a:rPr>
              <a:t> </a:t>
            </a:r>
            <a:r>
              <a:rPr dirty="0" spc="145">
                <a:solidFill>
                  <a:srgbClr val="FBCF78"/>
                </a:solidFill>
              </a:rPr>
              <a:t>-</a:t>
            </a:r>
            <a:r>
              <a:rPr dirty="0" spc="-175">
                <a:solidFill>
                  <a:srgbClr val="FBCF78"/>
                </a:solidFill>
              </a:rPr>
              <a:t> </a:t>
            </a:r>
            <a:r>
              <a:rPr dirty="0">
                <a:solidFill>
                  <a:srgbClr val="FBCF78"/>
                </a:solidFill>
              </a:rPr>
              <a:t>2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1943066" y="3172708"/>
            <a:ext cx="5581650" cy="10026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1545"/>
              </a:lnSpc>
              <a:spcBef>
                <a:spcPts val="100"/>
              </a:spcBef>
            </a:pPr>
            <a:r>
              <a:rPr dirty="0" sz="1300" spc="-35" i="1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300" spc="-135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3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nh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75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ss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á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1300">
              <a:latin typeface="Tahoma"/>
              <a:cs typeface="Tahoma"/>
            </a:endParaRPr>
          </a:p>
          <a:p>
            <a:pPr marL="12700">
              <a:lnSpc>
                <a:spcPts val="1535"/>
              </a:lnSpc>
            </a:pPr>
            <a:r>
              <a:rPr dirty="0" sz="1300" spc="-25" i="1">
                <a:solidFill>
                  <a:srgbClr val="FFFFFF"/>
                </a:solidFill>
                <a:latin typeface="Trebuchet MS"/>
                <a:cs typeface="Trebuchet MS"/>
              </a:rPr>
              <a:t>Z</a:t>
            </a:r>
            <a:r>
              <a:rPr dirty="0" sz="1300" spc="-135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valor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crítico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associado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nível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confiança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escolhido.</a:t>
            </a:r>
            <a:endParaRPr sz="1300">
              <a:latin typeface="Tahoma"/>
              <a:cs typeface="Tahoma"/>
            </a:endParaRPr>
          </a:p>
          <a:p>
            <a:pPr marL="12700" marR="5080">
              <a:lnSpc>
                <a:spcPts val="1530"/>
              </a:lnSpc>
              <a:spcBef>
                <a:spcPts val="60"/>
              </a:spcBef>
            </a:pPr>
            <a:r>
              <a:rPr dirty="0" sz="1300" spc="-35" i="1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dirty="0" sz="1300" spc="-130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-14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estimativa</a:t>
            </a:r>
            <a:r>
              <a:rPr dirty="0" sz="1300" spc="-14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da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proporção</a:t>
            </a:r>
            <a:r>
              <a:rPr dirty="0" sz="1300" spc="-14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na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população</a:t>
            </a:r>
            <a:r>
              <a:rPr dirty="0" sz="1300" spc="-14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(se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estiver</a:t>
            </a:r>
            <a:r>
              <a:rPr dirty="0" sz="1300" spc="-14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calculando</a:t>
            </a:r>
            <a:r>
              <a:rPr dirty="0" sz="1300" spc="-14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proporções) </a:t>
            </a:r>
            <a:r>
              <a:rPr dirty="0" sz="1300" spc="-39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ou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estimativa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variância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na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população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(se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estiver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calculando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médias).</a:t>
            </a:r>
            <a:endParaRPr sz="1300">
              <a:latin typeface="Tahoma"/>
              <a:cs typeface="Tahoma"/>
            </a:endParaRPr>
          </a:p>
          <a:p>
            <a:pPr marL="12700">
              <a:lnSpc>
                <a:spcPts val="1490"/>
              </a:lnSpc>
            </a:pPr>
            <a:r>
              <a:rPr dirty="0" sz="1300" spc="65" i="1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300" spc="-135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65">
                <a:solidFill>
                  <a:srgbClr val="FFFFFF"/>
                </a:solidFill>
                <a:latin typeface="Tahoma"/>
                <a:cs typeface="Tahoma"/>
              </a:rPr>
              <a:t>j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1300">
              <a:latin typeface="Tahoma"/>
              <a:cs typeface="Tahom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662413" y="2978000"/>
            <a:ext cx="450850" cy="2235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300" spc="-114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:</a:t>
            </a:r>
            <a:endParaRPr sz="1300">
              <a:latin typeface="Tahoma"/>
              <a:cs typeface="Tahom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662413" y="1899709"/>
            <a:ext cx="5887085" cy="8750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1545"/>
              </a:lnSpc>
              <a:spcBef>
                <a:spcPts val="100"/>
              </a:spcBef>
            </a:pP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Uma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vez</a:t>
            </a:r>
            <a:r>
              <a:rPr dirty="0" sz="1300" spc="-14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que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25">
                <a:solidFill>
                  <a:srgbClr val="FFFFFF"/>
                </a:solidFill>
                <a:latin typeface="Tahoma"/>
                <a:cs typeface="Tahoma"/>
              </a:rPr>
              <a:t>os</a:t>
            </a:r>
            <a:r>
              <a:rPr dirty="0" sz="1300" spc="-14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parametros</a:t>
            </a:r>
            <a:r>
              <a:rPr dirty="0" sz="1300" spc="-14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tenham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sido</a:t>
            </a:r>
            <a:r>
              <a:rPr dirty="0" sz="1300" spc="-14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estabelecidos,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torna-se</a:t>
            </a:r>
            <a:r>
              <a:rPr dirty="0" sz="1300" spc="-14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possível</a:t>
            </a:r>
            <a:r>
              <a:rPr dirty="0" sz="1300" spc="-14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utilizar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endParaRPr sz="1300">
              <a:latin typeface="Tahoma"/>
              <a:cs typeface="Tahoma"/>
            </a:endParaRPr>
          </a:p>
          <a:p>
            <a:pPr marL="12700">
              <a:lnSpc>
                <a:spcPts val="1545"/>
              </a:lnSpc>
            </a:pPr>
            <a:r>
              <a:rPr dirty="0" sz="1300" spc="-30" b="1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 spc="-80" b="1">
                <a:solidFill>
                  <a:srgbClr val="FFFFFF"/>
                </a:solidFill>
                <a:latin typeface="Tahoma"/>
                <a:cs typeface="Tahoma"/>
              </a:rPr>
              <a:t>ó</a:t>
            </a:r>
            <a:r>
              <a:rPr dirty="0" sz="1300" spc="-70" b="1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60" b="1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25" b="1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70" b="1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9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2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95" b="1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65" b="1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2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40" b="1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9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60" b="1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9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25" b="1">
                <a:solidFill>
                  <a:srgbClr val="FFFFFF"/>
                </a:solidFill>
                <a:latin typeface="Tahoma"/>
                <a:cs typeface="Tahoma"/>
              </a:rPr>
              <a:t>nh</a:t>
            </a:r>
            <a:r>
              <a:rPr dirty="0" sz="1300" spc="-80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2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95" b="1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9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2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60" b="1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80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0" b="1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50" b="1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70" b="1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9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:</a:t>
            </a:r>
            <a:endParaRPr sz="13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100">
              <a:latin typeface="Tahoma"/>
              <a:cs typeface="Tahoma"/>
            </a:endParaRPr>
          </a:p>
          <a:p>
            <a:pPr algn="ctr" marR="69215">
              <a:lnSpc>
                <a:spcPct val="100000"/>
              </a:lnSpc>
              <a:tabLst>
                <a:tab pos="368935" algn="l"/>
                <a:tab pos="812800" algn="l"/>
              </a:tabLst>
            </a:pPr>
            <a:r>
              <a:rPr dirty="0" sz="1850" spc="20" b="1">
                <a:solidFill>
                  <a:srgbClr val="FBCF78"/>
                </a:solidFill>
                <a:latin typeface="Trebuchet MS"/>
                <a:cs typeface="Trebuchet MS"/>
              </a:rPr>
              <a:t>n</a:t>
            </a:r>
            <a:r>
              <a:rPr dirty="0" sz="1850" spc="20" b="1">
                <a:solidFill>
                  <a:srgbClr val="FBCF78"/>
                </a:solidFill>
                <a:latin typeface="Trebuchet MS"/>
                <a:cs typeface="Trebuchet MS"/>
              </a:rPr>
              <a:t>	</a:t>
            </a:r>
            <a:r>
              <a:rPr dirty="0" sz="1850" spc="-280" b="1">
                <a:solidFill>
                  <a:srgbClr val="FBCF78"/>
                </a:solidFill>
                <a:latin typeface="Trebuchet MS"/>
                <a:cs typeface="Trebuchet MS"/>
              </a:rPr>
              <a:t>=</a:t>
            </a:r>
            <a:r>
              <a:rPr dirty="0" sz="1850" spc="-280" b="1">
                <a:solidFill>
                  <a:srgbClr val="FBCF78"/>
                </a:solidFill>
                <a:latin typeface="Trebuchet MS"/>
                <a:cs typeface="Trebuchet MS"/>
              </a:rPr>
              <a:t>	</a:t>
            </a:r>
            <a:r>
              <a:rPr dirty="0" sz="1850" spc="120" b="1">
                <a:solidFill>
                  <a:srgbClr val="FBCF78"/>
                </a:solidFill>
                <a:latin typeface="Trebuchet MS"/>
                <a:cs typeface="Trebuchet MS"/>
              </a:rPr>
              <a:t>Z</a:t>
            </a:r>
            <a:r>
              <a:rPr dirty="0" sz="1850" spc="-70" b="1">
                <a:solidFill>
                  <a:srgbClr val="FBCF78"/>
                </a:solidFill>
                <a:latin typeface="Trebuchet MS"/>
                <a:cs typeface="Trebuchet MS"/>
              </a:rPr>
              <a:t>²</a:t>
            </a:r>
            <a:r>
              <a:rPr dirty="0" sz="1850" spc="-110" b="1">
                <a:solidFill>
                  <a:srgbClr val="FBCF78"/>
                </a:solidFill>
                <a:latin typeface="Trebuchet MS"/>
                <a:cs typeface="Trebuchet MS"/>
              </a:rPr>
              <a:t> </a:t>
            </a:r>
            <a:r>
              <a:rPr dirty="0" sz="1850" spc="-165" b="1">
                <a:solidFill>
                  <a:srgbClr val="FBCF78"/>
                </a:solidFill>
                <a:latin typeface="Trebuchet MS"/>
                <a:cs typeface="Trebuchet MS"/>
              </a:rPr>
              <a:t>*</a:t>
            </a:r>
            <a:r>
              <a:rPr dirty="0" sz="1850" spc="-110" b="1">
                <a:solidFill>
                  <a:srgbClr val="FBCF78"/>
                </a:solidFill>
                <a:latin typeface="Trebuchet MS"/>
                <a:cs typeface="Trebuchet MS"/>
              </a:rPr>
              <a:t> </a:t>
            </a:r>
            <a:r>
              <a:rPr dirty="0" sz="1850" spc="90" b="1">
                <a:solidFill>
                  <a:srgbClr val="FBCF78"/>
                </a:solidFill>
                <a:latin typeface="Trebuchet MS"/>
                <a:cs typeface="Trebuchet MS"/>
              </a:rPr>
              <a:t>p</a:t>
            </a:r>
            <a:r>
              <a:rPr dirty="0" sz="1850" spc="-110" b="1">
                <a:solidFill>
                  <a:srgbClr val="FBCF78"/>
                </a:solidFill>
                <a:latin typeface="Trebuchet MS"/>
                <a:cs typeface="Trebuchet MS"/>
              </a:rPr>
              <a:t> </a:t>
            </a:r>
            <a:r>
              <a:rPr dirty="0" sz="1850" spc="-165" b="1">
                <a:solidFill>
                  <a:srgbClr val="FBCF78"/>
                </a:solidFill>
                <a:latin typeface="Trebuchet MS"/>
                <a:cs typeface="Trebuchet MS"/>
              </a:rPr>
              <a:t>*</a:t>
            </a:r>
            <a:r>
              <a:rPr dirty="0" sz="1850" spc="-110" b="1">
                <a:solidFill>
                  <a:srgbClr val="FBCF78"/>
                </a:solidFill>
                <a:latin typeface="Trebuchet MS"/>
                <a:cs typeface="Trebuchet MS"/>
              </a:rPr>
              <a:t> </a:t>
            </a:r>
            <a:r>
              <a:rPr dirty="0" sz="1850" spc="-110" b="1">
                <a:solidFill>
                  <a:srgbClr val="FBCF78"/>
                </a:solidFill>
                <a:latin typeface="Trebuchet MS"/>
                <a:cs typeface="Trebuchet MS"/>
              </a:rPr>
              <a:t>(</a:t>
            </a:r>
            <a:r>
              <a:rPr dirty="0" sz="1850" spc="-175" b="1">
                <a:solidFill>
                  <a:srgbClr val="FBCF78"/>
                </a:solidFill>
                <a:latin typeface="Trebuchet MS"/>
                <a:cs typeface="Trebuchet MS"/>
              </a:rPr>
              <a:t>1</a:t>
            </a:r>
            <a:r>
              <a:rPr dirty="0" sz="1850" spc="90" b="1">
                <a:solidFill>
                  <a:srgbClr val="FBCF78"/>
                </a:solidFill>
                <a:latin typeface="Trebuchet MS"/>
                <a:cs typeface="Trebuchet MS"/>
              </a:rPr>
              <a:t>-</a:t>
            </a:r>
            <a:r>
              <a:rPr dirty="0" sz="1850" spc="90" b="1">
                <a:solidFill>
                  <a:srgbClr val="FBCF78"/>
                </a:solidFill>
                <a:latin typeface="Trebuchet MS"/>
                <a:cs typeface="Trebuchet MS"/>
              </a:rPr>
              <a:t>p</a:t>
            </a:r>
            <a:r>
              <a:rPr dirty="0" sz="1850" spc="-110" b="1">
                <a:solidFill>
                  <a:srgbClr val="FBCF78"/>
                </a:solidFill>
                <a:latin typeface="Trebuchet MS"/>
                <a:cs typeface="Trebuchet MS"/>
              </a:rPr>
              <a:t>)</a:t>
            </a:r>
            <a:endParaRPr sz="1850">
              <a:latin typeface="Trebuchet MS"/>
              <a:cs typeface="Trebuchet MS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832206" y="2791349"/>
            <a:ext cx="264795" cy="3073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850" spc="55" b="1">
                <a:solidFill>
                  <a:srgbClr val="FBCF78"/>
                </a:solidFill>
                <a:latin typeface="Trebuchet MS"/>
                <a:cs typeface="Trebuchet MS"/>
              </a:rPr>
              <a:t>E</a:t>
            </a:r>
            <a:r>
              <a:rPr dirty="0" sz="1850" spc="-70" b="1">
                <a:solidFill>
                  <a:srgbClr val="FBCF78"/>
                </a:solidFill>
                <a:latin typeface="Trebuchet MS"/>
                <a:cs typeface="Trebuchet MS"/>
              </a:rPr>
              <a:t>²</a:t>
            </a:r>
            <a:endParaRPr sz="1850">
              <a:latin typeface="Trebuchet MS"/>
              <a:cs typeface="Trebuchet MS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4313698" y="2812304"/>
            <a:ext cx="1308735" cy="0"/>
          </a:xfrm>
          <a:custGeom>
            <a:avLst/>
            <a:gdLst/>
            <a:ahLst/>
            <a:cxnLst/>
            <a:rect l="l" t="t" r="r" b="b"/>
            <a:pathLst>
              <a:path w="1308735" h="0">
                <a:moveTo>
                  <a:pt x="0" y="0"/>
                </a:moveTo>
                <a:lnTo>
                  <a:pt x="1308115" y="0"/>
                </a:lnTo>
              </a:path>
            </a:pathLst>
          </a:custGeom>
          <a:ln w="25328">
            <a:solidFill>
              <a:srgbClr val="FBCF78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14362" y="409587"/>
            <a:ext cx="7706359" cy="1019175"/>
          </a:xfrm>
          <a:custGeom>
            <a:avLst/>
            <a:gdLst/>
            <a:ahLst/>
            <a:cxnLst/>
            <a:rect l="l" t="t" r="r" b="b"/>
            <a:pathLst>
              <a:path w="7706359" h="1019175">
                <a:moveTo>
                  <a:pt x="7705738" y="509524"/>
                </a:moveTo>
                <a:lnTo>
                  <a:pt x="7703401" y="460438"/>
                </a:lnTo>
                <a:lnTo>
                  <a:pt x="7696543" y="412686"/>
                </a:lnTo>
                <a:lnTo>
                  <a:pt x="7685379" y="366471"/>
                </a:lnTo>
                <a:lnTo>
                  <a:pt x="7670127" y="321995"/>
                </a:lnTo>
                <a:lnTo>
                  <a:pt x="7650988" y="279488"/>
                </a:lnTo>
                <a:lnTo>
                  <a:pt x="7628179" y="239141"/>
                </a:lnTo>
                <a:lnTo>
                  <a:pt x="7601915" y="201193"/>
                </a:lnTo>
                <a:lnTo>
                  <a:pt x="7572413" y="165849"/>
                </a:lnTo>
                <a:lnTo>
                  <a:pt x="7539876" y="133311"/>
                </a:lnTo>
                <a:lnTo>
                  <a:pt x="7504531" y="103809"/>
                </a:lnTo>
                <a:lnTo>
                  <a:pt x="7466584" y="77546"/>
                </a:lnTo>
                <a:lnTo>
                  <a:pt x="7426236" y="54737"/>
                </a:lnTo>
                <a:lnTo>
                  <a:pt x="7383729" y="35598"/>
                </a:lnTo>
                <a:lnTo>
                  <a:pt x="7339254" y="20345"/>
                </a:lnTo>
                <a:lnTo>
                  <a:pt x="7293038" y="9182"/>
                </a:lnTo>
                <a:lnTo>
                  <a:pt x="7245286" y="2324"/>
                </a:lnTo>
                <a:lnTo>
                  <a:pt x="7196214" y="0"/>
                </a:lnTo>
                <a:lnTo>
                  <a:pt x="509524" y="0"/>
                </a:lnTo>
                <a:lnTo>
                  <a:pt x="460451" y="2324"/>
                </a:lnTo>
                <a:lnTo>
                  <a:pt x="412699" y="9182"/>
                </a:lnTo>
                <a:lnTo>
                  <a:pt x="366483" y="20345"/>
                </a:lnTo>
                <a:lnTo>
                  <a:pt x="322008" y="35598"/>
                </a:lnTo>
                <a:lnTo>
                  <a:pt x="279501" y="54737"/>
                </a:lnTo>
                <a:lnTo>
                  <a:pt x="239153" y="77546"/>
                </a:lnTo>
                <a:lnTo>
                  <a:pt x="201206" y="103809"/>
                </a:lnTo>
                <a:lnTo>
                  <a:pt x="165862" y="133311"/>
                </a:lnTo>
                <a:lnTo>
                  <a:pt x="133324" y="165849"/>
                </a:lnTo>
                <a:lnTo>
                  <a:pt x="103822" y="201193"/>
                </a:lnTo>
                <a:lnTo>
                  <a:pt x="77558" y="239141"/>
                </a:lnTo>
                <a:lnTo>
                  <a:pt x="54749" y="279488"/>
                </a:lnTo>
                <a:lnTo>
                  <a:pt x="35610" y="321995"/>
                </a:lnTo>
                <a:lnTo>
                  <a:pt x="20358" y="366471"/>
                </a:lnTo>
                <a:lnTo>
                  <a:pt x="9194" y="412686"/>
                </a:lnTo>
                <a:lnTo>
                  <a:pt x="2336" y="460438"/>
                </a:lnTo>
                <a:lnTo>
                  <a:pt x="0" y="509524"/>
                </a:lnTo>
                <a:lnTo>
                  <a:pt x="2336" y="558609"/>
                </a:lnTo>
                <a:lnTo>
                  <a:pt x="9194" y="606386"/>
                </a:lnTo>
                <a:lnTo>
                  <a:pt x="20358" y="652627"/>
                </a:lnTo>
                <a:lnTo>
                  <a:pt x="35610" y="697115"/>
                </a:lnTo>
                <a:lnTo>
                  <a:pt x="54749" y="739635"/>
                </a:lnTo>
                <a:lnTo>
                  <a:pt x="77558" y="779983"/>
                </a:lnTo>
                <a:lnTo>
                  <a:pt x="103822" y="817943"/>
                </a:lnTo>
                <a:lnTo>
                  <a:pt x="133324" y="853287"/>
                </a:lnTo>
                <a:lnTo>
                  <a:pt x="165862" y="885837"/>
                </a:lnTo>
                <a:lnTo>
                  <a:pt x="201206" y="915339"/>
                </a:lnTo>
                <a:lnTo>
                  <a:pt x="239153" y="941603"/>
                </a:lnTo>
                <a:lnTo>
                  <a:pt x="279501" y="964412"/>
                </a:lnTo>
                <a:lnTo>
                  <a:pt x="322008" y="983564"/>
                </a:lnTo>
                <a:lnTo>
                  <a:pt x="366483" y="998816"/>
                </a:lnTo>
                <a:lnTo>
                  <a:pt x="412699" y="1009980"/>
                </a:lnTo>
                <a:lnTo>
                  <a:pt x="460451" y="1016838"/>
                </a:lnTo>
                <a:lnTo>
                  <a:pt x="509524" y="1019175"/>
                </a:lnTo>
                <a:lnTo>
                  <a:pt x="7196214" y="1019175"/>
                </a:lnTo>
                <a:lnTo>
                  <a:pt x="7245286" y="1016838"/>
                </a:lnTo>
                <a:lnTo>
                  <a:pt x="7293038" y="1009980"/>
                </a:lnTo>
                <a:lnTo>
                  <a:pt x="7339254" y="998816"/>
                </a:lnTo>
                <a:lnTo>
                  <a:pt x="7383729" y="983564"/>
                </a:lnTo>
                <a:lnTo>
                  <a:pt x="7426236" y="964412"/>
                </a:lnTo>
                <a:lnTo>
                  <a:pt x="7466584" y="941603"/>
                </a:lnTo>
                <a:lnTo>
                  <a:pt x="7504531" y="915339"/>
                </a:lnTo>
                <a:lnTo>
                  <a:pt x="7539876" y="885837"/>
                </a:lnTo>
                <a:lnTo>
                  <a:pt x="7572413" y="853287"/>
                </a:lnTo>
                <a:lnTo>
                  <a:pt x="7601915" y="817943"/>
                </a:lnTo>
                <a:lnTo>
                  <a:pt x="7628179" y="779983"/>
                </a:lnTo>
                <a:lnTo>
                  <a:pt x="7650988" y="739635"/>
                </a:lnTo>
                <a:lnTo>
                  <a:pt x="7670127" y="697115"/>
                </a:lnTo>
                <a:lnTo>
                  <a:pt x="7685379" y="652627"/>
                </a:lnTo>
                <a:lnTo>
                  <a:pt x="7696543" y="606386"/>
                </a:lnTo>
                <a:lnTo>
                  <a:pt x="7703401" y="558609"/>
                </a:lnTo>
                <a:lnTo>
                  <a:pt x="7705738" y="5095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-44" y="4990374"/>
            <a:ext cx="9144635" cy="151130"/>
            <a:chOff x="-44" y="4990374"/>
            <a:chExt cx="9144635" cy="151130"/>
          </a:xfrm>
        </p:grpSpPr>
        <p:sp>
          <p:nvSpPr>
            <p:cNvPr id="4" name="object 4"/>
            <p:cNvSpPr/>
            <p:nvPr/>
          </p:nvSpPr>
          <p:spPr>
            <a:xfrm>
              <a:off x="4560868" y="4990374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B3D5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275651" y="4990374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-44" y="4990374"/>
              <a:ext cx="2285365" cy="151130"/>
            </a:xfrm>
            <a:custGeom>
              <a:avLst/>
              <a:gdLst/>
              <a:ahLst/>
              <a:cxnLst/>
              <a:rect l="l" t="t" r="r" b="b"/>
              <a:pathLst>
                <a:path w="2285365" h="151129">
                  <a:moveTo>
                    <a:pt x="2285217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85217" y="0"/>
                  </a:lnTo>
                  <a:lnTo>
                    <a:pt x="2285217" y="150668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6846085" y="4990374"/>
              <a:ext cx="2298065" cy="151130"/>
            </a:xfrm>
            <a:custGeom>
              <a:avLst/>
              <a:gdLst/>
              <a:ahLst/>
              <a:cxnLst/>
              <a:rect l="l" t="t" r="r" b="b"/>
              <a:pathLst>
                <a:path w="2298065" h="151129">
                  <a:moveTo>
                    <a:pt x="0" y="0"/>
                  </a:moveTo>
                  <a:lnTo>
                    <a:pt x="2297914" y="0"/>
                  </a:lnTo>
                  <a:lnTo>
                    <a:pt x="2297914" y="150668"/>
                  </a:lnTo>
                  <a:lnTo>
                    <a:pt x="0" y="1506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7DC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/>
          <p:cNvGrpSpPr/>
          <p:nvPr/>
        </p:nvGrpSpPr>
        <p:grpSpPr>
          <a:xfrm>
            <a:off x="714316" y="1639824"/>
            <a:ext cx="7712075" cy="3074035"/>
            <a:chOff x="714316" y="1639824"/>
            <a:chExt cx="7712075" cy="3074035"/>
          </a:xfrm>
        </p:grpSpPr>
        <p:sp>
          <p:nvSpPr>
            <p:cNvPr id="9" name="object 9"/>
            <p:cNvSpPr/>
            <p:nvPr/>
          </p:nvSpPr>
          <p:spPr>
            <a:xfrm>
              <a:off x="714311" y="1639836"/>
              <a:ext cx="7702550" cy="3064510"/>
            </a:xfrm>
            <a:custGeom>
              <a:avLst/>
              <a:gdLst/>
              <a:ahLst/>
              <a:cxnLst/>
              <a:rect l="l" t="t" r="r" b="b"/>
              <a:pathLst>
                <a:path w="7702550" h="3064510">
                  <a:moveTo>
                    <a:pt x="7702474" y="218351"/>
                  </a:moveTo>
                  <a:lnTo>
                    <a:pt x="7696708" y="168300"/>
                  </a:lnTo>
                  <a:lnTo>
                    <a:pt x="7680261" y="122351"/>
                  </a:lnTo>
                  <a:lnTo>
                    <a:pt x="7654468" y="81800"/>
                  </a:lnTo>
                  <a:lnTo>
                    <a:pt x="7620622" y="47980"/>
                  </a:lnTo>
                  <a:lnTo>
                    <a:pt x="7580058" y="22199"/>
                  </a:lnTo>
                  <a:lnTo>
                    <a:pt x="7534084" y="5765"/>
                  </a:lnTo>
                  <a:lnTo>
                    <a:pt x="7484008" y="0"/>
                  </a:lnTo>
                  <a:lnTo>
                    <a:pt x="218478" y="0"/>
                  </a:lnTo>
                  <a:lnTo>
                    <a:pt x="168402" y="5765"/>
                  </a:lnTo>
                  <a:lnTo>
                    <a:pt x="122415" y="22199"/>
                  </a:lnTo>
                  <a:lnTo>
                    <a:pt x="81851" y="47980"/>
                  </a:lnTo>
                  <a:lnTo>
                    <a:pt x="48018" y="81800"/>
                  </a:lnTo>
                  <a:lnTo>
                    <a:pt x="22212" y="122351"/>
                  </a:lnTo>
                  <a:lnTo>
                    <a:pt x="5765" y="168300"/>
                  </a:lnTo>
                  <a:lnTo>
                    <a:pt x="0" y="218351"/>
                  </a:lnTo>
                  <a:lnTo>
                    <a:pt x="0" y="2845651"/>
                  </a:lnTo>
                  <a:lnTo>
                    <a:pt x="5765" y="2895701"/>
                  </a:lnTo>
                  <a:lnTo>
                    <a:pt x="22212" y="2941650"/>
                  </a:lnTo>
                  <a:lnTo>
                    <a:pt x="48018" y="2982201"/>
                  </a:lnTo>
                  <a:lnTo>
                    <a:pt x="81851" y="3016021"/>
                  </a:lnTo>
                  <a:lnTo>
                    <a:pt x="122415" y="3041802"/>
                  </a:lnTo>
                  <a:lnTo>
                    <a:pt x="168402" y="3058236"/>
                  </a:lnTo>
                  <a:lnTo>
                    <a:pt x="218478" y="3064002"/>
                  </a:lnTo>
                  <a:lnTo>
                    <a:pt x="7484008" y="3064002"/>
                  </a:lnTo>
                  <a:lnTo>
                    <a:pt x="7534084" y="3058236"/>
                  </a:lnTo>
                  <a:lnTo>
                    <a:pt x="7580058" y="3041827"/>
                  </a:lnTo>
                  <a:lnTo>
                    <a:pt x="7620622" y="3016059"/>
                  </a:lnTo>
                  <a:lnTo>
                    <a:pt x="7654468" y="2982252"/>
                  </a:lnTo>
                  <a:lnTo>
                    <a:pt x="7680261" y="2941713"/>
                  </a:lnTo>
                  <a:lnTo>
                    <a:pt x="7696708" y="2895739"/>
                  </a:lnTo>
                  <a:lnTo>
                    <a:pt x="7702474" y="2845651"/>
                  </a:lnTo>
                  <a:lnTo>
                    <a:pt x="7702474" y="218351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26495" y="1792073"/>
              <a:ext cx="114251" cy="10467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988352" y="1792073"/>
              <a:ext cx="104730" cy="10467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140687" y="1792073"/>
              <a:ext cx="104730" cy="104671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8031252" y="4394517"/>
              <a:ext cx="390525" cy="314325"/>
            </a:xfrm>
            <a:custGeom>
              <a:avLst/>
              <a:gdLst/>
              <a:ahLst/>
              <a:cxnLst/>
              <a:rect l="l" t="t" r="r" b="b"/>
              <a:pathLst>
                <a:path w="390525" h="314325">
                  <a:moveTo>
                    <a:pt x="390359" y="0"/>
                  </a:moveTo>
                  <a:lnTo>
                    <a:pt x="0" y="314020"/>
                  </a:lnTo>
                  <a:lnTo>
                    <a:pt x="390359" y="314147"/>
                  </a:lnTo>
                  <a:lnTo>
                    <a:pt x="390359" y="0"/>
                  </a:lnTo>
                  <a:close/>
                </a:path>
              </a:pathLst>
            </a:custGeom>
            <a:solidFill>
              <a:srgbClr val="36363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8031259" y="4394515"/>
              <a:ext cx="390525" cy="314325"/>
            </a:xfrm>
            <a:custGeom>
              <a:avLst/>
              <a:gdLst/>
              <a:ahLst/>
              <a:cxnLst/>
              <a:rect l="l" t="t" r="r" b="b"/>
              <a:pathLst>
                <a:path w="390525" h="314325">
                  <a:moveTo>
                    <a:pt x="390360" y="314140"/>
                  </a:moveTo>
                  <a:lnTo>
                    <a:pt x="390360" y="0"/>
                  </a:lnTo>
                  <a:lnTo>
                    <a:pt x="0" y="314013"/>
                  </a:lnTo>
                  <a:lnTo>
                    <a:pt x="390360" y="314140"/>
                  </a:lnTo>
                  <a:close/>
                </a:path>
                <a:path w="390525" h="314325">
                  <a:moveTo>
                    <a:pt x="390360" y="314140"/>
                  </a:moveTo>
                  <a:lnTo>
                    <a:pt x="390360" y="0"/>
                  </a:lnTo>
                  <a:lnTo>
                    <a:pt x="0" y="314013"/>
                  </a:lnTo>
                  <a:lnTo>
                    <a:pt x="390360" y="314140"/>
                  </a:lnTo>
                  <a:close/>
                </a:path>
              </a:pathLst>
            </a:custGeom>
            <a:ln w="9518">
              <a:solidFill>
                <a:srgbClr val="36363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8026425" y="4389830"/>
              <a:ext cx="390525" cy="314325"/>
            </a:xfrm>
            <a:custGeom>
              <a:avLst/>
              <a:gdLst/>
              <a:ahLst/>
              <a:cxnLst/>
              <a:rect l="l" t="t" r="r" b="b"/>
              <a:pathLst>
                <a:path w="390525" h="314325">
                  <a:moveTo>
                    <a:pt x="390359" y="0"/>
                  </a:moveTo>
                  <a:lnTo>
                    <a:pt x="99275" y="0"/>
                  </a:lnTo>
                  <a:lnTo>
                    <a:pt x="93941" y="254"/>
                  </a:lnTo>
                  <a:lnTo>
                    <a:pt x="49136" y="14846"/>
                  </a:lnTo>
                  <a:lnTo>
                    <a:pt x="20193" y="41109"/>
                  </a:lnTo>
                  <a:lnTo>
                    <a:pt x="3175" y="76631"/>
                  </a:lnTo>
                  <a:lnTo>
                    <a:pt x="0" y="99339"/>
                  </a:lnTo>
                  <a:lnTo>
                    <a:pt x="0" y="314007"/>
                  </a:lnTo>
                  <a:lnTo>
                    <a:pt x="390359" y="0"/>
                  </a:lnTo>
                  <a:close/>
                </a:path>
              </a:pathLst>
            </a:custGeom>
            <a:solidFill>
              <a:srgbClr val="77777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815604" y="3887710"/>
              <a:ext cx="55244" cy="639445"/>
            </a:xfrm>
            <a:custGeom>
              <a:avLst/>
              <a:gdLst/>
              <a:ahLst/>
              <a:cxnLst/>
              <a:rect l="l" t="t" r="r" b="b"/>
              <a:pathLst>
                <a:path w="55244" h="639445">
                  <a:moveTo>
                    <a:pt x="55016" y="607949"/>
                  </a:moveTo>
                  <a:lnTo>
                    <a:pt x="31153" y="584085"/>
                  </a:lnTo>
                  <a:lnTo>
                    <a:pt x="23863" y="584085"/>
                  </a:lnTo>
                  <a:lnTo>
                    <a:pt x="0" y="607949"/>
                  </a:lnTo>
                  <a:lnTo>
                    <a:pt x="0" y="615251"/>
                  </a:lnTo>
                  <a:lnTo>
                    <a:pt x="23863" y="639102"/>
                  </a:lnTo>
                  <a:lnTo>
                    <a:pt x="31153" y="639102"/>
                  </a:lnTo>
                  <a:lnTo>
                    <a:pt x="55016" y="615251"/>
                  </a:lnTo>
                  <a:lnTo>
                    <a:pt x="55016" y="611593"/>
                  </a:lnTo>
                  <a:lnTo>
                    <a:pt x="55016" y="607949"/>
                  </a:lnTo>
                  <a:close/>
                </a:path>
                <a:path w="55244" h="639445">
                  <a:moveTo>
                    <a:pt x="55016" y="218554"/>
                  </a:moveTo>
                  <a:lnTo>
                    <a:pt x="31153" y="194691"/>
                  </a:lnTo>
                  <a:lnTo>
                    <a:pt x="23863" y="194691"/>
                  </a:lnTo>
                  <a:lnTo>
                    <a:pt x="0" y="218554"/>
                  </a:lnTo>
                  <a:lnTo>
                    <a:pt x="0" y="225856"/>
                  </a:lnTo>
                  <a:lnTo>
                    <a:pt x="23863" y="249720"/>
                  </a:lnTo>
                  <a:lnTo>
                    <a:pt x="31153" y="249720"/>
                  </a:lnTo>
                  <a:lnTo>
                    <a:pt x="55016" y="225856"/>
                  </a:lnTo>
                  <a:lnTo>
                    <a:pt x="55016" y="222211"/>
                  </a:lnTo>
                  <a:lnTo>
                    <a:pt x="55016" y="218554"/>
                  </a:lnTo>
                  <a:close/>
                </a:path>
                <a:path w="55244" h="639445">
                  <a:moveTo>
                    <a:pt x="55016" y="23863"/>
                  </a:moveTo>
                  <a:lnTo>
                    <a:pt x="31153" y="0"/>
                  </a:lnTo>
                  <a:lnTo>
                    <a:pt x="23863" y="0"/>
                  </a:lnTo>
                  <a:lnTo>
                    <a:pt x="0" y="23863"/>
                  </a:lnTo>
                  <a:lnTo>
                    <a:pt x="0" y="31165"/>
                  </a:lnTo>
                  <a:lnTo>
                    <a:pt x="23863" y="55029"/>
                  </a:lnTo>
                  <a:lnTo>
                    <a:pt x="31153" y="55029"/>
                  </a:lnTo>
                  <a:lnTo>
                    <a:pt x="55016" y="31165"/>
                  </a:lnTo>
                  <a:lnTo>
                    <a:pt x="55016" y="27508"/>
                  </a:lnTo>
                  <a:lnTo>
                    <a:pt x="55016" y="2386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1110880" y="672578"/>
            <a:ext cx="6880859" cy="44958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pc="185"/>
              <a:t>Como</a:t>
            </a:r>
            <a:r>
              <a:rPr dirty="0" spc="-180"/>
              <a:t> </a:t>
            </a:r>
            <a:r>
              <a:rPr dirty="0" spc="35"/>
              <a:t>definir</a:t>
            </a:r>
            <a:r>
              <a:rPr dirty="0" spc="-175"/>
              <a:t> </a:t>
            </a:r>
            <a:r>
              <a:rPr dirty="0" spc="135"/>
              <a:t>o</a:t>
            </a:r>
            <a:r>
              <a:rPr dirty="0" spc="-180"/>
              <a:t> </a:t>
            </a:r>
            <a:r>
              <a:rPr dirty="0" spc="125"/>
              <a:t>tamanho</a:t>
            </a:r>
            <a:r>
              <a:rPr dirty="0" spc="-175"/>
              <a:t> </a:t>
            </a:r>
            <a:r>
              <a:rPr dirty="0" spc="190"/>
              <a:t>da</a:t>
            </a:r>
            <a:r>
              <a:rPr dirty="0" spc="-175"/>
              <a:t> </a:t>
            </a:r>
            <a:r>
              <a:rPr dirty="0" spc="130"/>
              <a:t>amostra?</a:t>
            </a:r>
            <a:r>
              <a:rPr dirty="0" spc="-180"/>
              <a:t> </a:t>
            </a:r>
            <a:r>
              <a:rPr dirty="0" spc="145"/>
              <a:t>-</a:t>
            </a:r>
            <a:r>
              <a:rPr dirty="0" spc="-175"/>
              <a:t> </a:t>
            </a:r>
            <a:r>
              <a:rPr dirty="0" spc="-30"/>
              <a:t>3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1638897" y="1829628"/>
            <a:ext cx="5832475" cy="2769870"/>
          </a:xfrm>
          <a:prstGeom prst="rect">
            <a:avLst/>
          </a:prstGeom>
        </p:spPr>
        <p:txBody>
          <a:bodyPr wrap="square" lIns="0" tIns="22225" rIns="0" bIns="0" rtlCol="0" vert="horz">
            <a:spAutoFit/>
          </a:bodyPr>
          <a:lstStyle/>
          <a:p>
            <a:pPr marL="12700" marR="15240">
              <a:lnSpc>
                <a:spcPts val="1530"/>
              </a:lnSpc>
              <a:spcBef>
                <a:spcPts val="175"/>
              </a:spcBef>
            </a:pP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Contudo,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ela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não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considera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tamanho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da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população,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pois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é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usada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quando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população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grande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suficiente.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No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entanto,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quando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população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relativamente </a:t>
            </a:r>
            <a:r>
              <a:rPr dirty="0" sz="1300" spc="-39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pequena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em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comparação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com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tamanho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amostra,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devemos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ajustar.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Com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seguinte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fórmula,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conhecida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como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65" b="1">
                <a:solidFill>
                  <a:srgbClr val="FFFFFF"/>
                </a:solidFill>
                <a:latin typeface="Tahoma"/>
                <a:cs typeface="Tahoma"/>
              </a:rPr>
              <a:t>Correção</a:t>
            </a:r>
            <a:r>
              <a:rPr dirty="0" sz="1300" spc="-12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80" b="1">
                <a:solidFill>
                  <a:srgbClr val="FFFFFF"/>
                </a:solidFill>
                <a:latin typeface="Tahoma"/>
                <a:cs typeface="Tahoma"/>
              </a:rPr>
              <a:t>de</a:t>
            </a:r>
            <a:r>
              <a:rPr dirty="0" sz="1300" spc="-120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80" b="1">
                <a:solidFill>
                  <a:srgbClr val="FFFFFF"/>
                </a:solidFill>
                <a:latin typeface="Tahoma"/>
                <a:cs typeface="Tahoma"/>
              </a:rPr>
              <a:t>População</a:t>
            </a:r>
            <a:r>
              <a:rPr dirty="0" sz="1300" spc="-12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60" b="1">
                <a:solidFill>
                  <a:srgbClr val="FFFFFF"/>
                </a:solidFill>
                <a:latin typeface="Tahoma"/>
                <a:cs typeface="Tahoma"/>
              </a:rPr>
              <a:t>Finita:</a:t>
            </a:r>
            <a:endParaRPr sz="13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300">
              <a:latin typeface="Tahoma"/>
              <a:cs typeface="Tahoma"/>
            </a:endParaRPr>
          </a:p>
          <a:p>
            <a:pPr algn="ctr" marR="290195">
              <a:lnSpc>
                <a:spcPct val="100000"/>
              </a:lnSpc>
              <a:tabLst>
                <a:tab pos="502284" algn="l"/>
                <a:tab pos="1490980" algn="l"/>
              </a:tabLst>
            </a:pPr>
            <a:r>
              <a:rPr dirty="0" sz="2000" spc="30" b="1">
                <a:solidFill>
                  <a:srgbClr val="99E6AE"/>
                </a:solidFill>
                <a:latin typeface="Trebuchet MS"/>
                <a:cs typeface="Trebuchet MS"/>
              </a:rPr>
              <a:t>nf	</a:t>
            </a:r>
            <a:r>
              <a:rPr dirty="0" sz="2000" spc="-285" b="1">
                <a:solidFill>
                  <a:srgbClr val="99E6AE"/>
                </a:solidFill>
                <a:latin typeface="Trebuchet MS"/>
                <a:cs typeface="Trebuchet MS"/>
              </a:rPr>
              <a:t>=	</a:t>
            </a:r>
            <a:r>
              <a:rPr dirty="0" sz="2000" spc="45" b="1">
                <a:solidFill>
                  <a:srgbClr val="99E6AE"/>
                </a:solidFill>
                <a:latin typeface="Trebuchet MS"/>
                <a:cs typeface="Trebuchet MS"/>
              </a:rPr>
              <a:t>n</a:t>
            </a:r>
            <a:endParaRPr sz="2000">
              <a:latin typeface="Trebuchet MS"/>
              <a:cs typeface="Trebuchet MS"/>
            </a:endParaRPr>
          </a:p>
          <a:p>
            <a:pPr algn="ctr" marL="952500">
              <a:lnSpc>
                <a:spcPct val="100000"/>
              </a:lnSpc>
              <a:spcBef>
                <a:spcPts val="450"/>
              </a:spcBef>
            </a:pPr>
            <a:r>
              <a:rPr dirty="0" sz="2000" spc="-170" b="1">
                <a:solidFill>
                  <a:srgbClr val="99E6AE"/>
                </a:solidFill>
                <a:latin typeface="Trebuchet MS"/>
                <a:cs typeface="Trebuchet MS"/>
              </a:rPr>
              <a:t>1</a:t>
            </a:r>
            <a:r>
              <a:rPr dirty="0" sz="2000" spc="-110" b="1">
                <a:solidFill>
                  <a:srgbClr val="99E6AE"/>
                </a:solidFill>
                <a:latin typeface="Trebuchet MS"/>
                <a:cs typeface="Trebuchet MS"/>
              </a:rPr>
              <a:t> </a:t>
            </a:r>
            <a:r>
              <a:rPr dirty="0" sz="2000" spc="-315" b="1">
                <a:solidFill>
                  <a:srgbClr val="99E6AE"/>
                </a:solidFill>
                <a:latin typeface="Trebuchet MS"/>
                <a:cs typeface="Trebuchet MS"/>
              </a:rPr>
              <a:t>+</a:t>
            </a:r>
            <a:r>
              <a:rPr dirty="0" sz="2000" spc="-110" b="1">
                <a:solidFill>
                  <a:srgbClr val="99E6AE"/>
                </a:solidFill>
                <a:latin typeface="Trebuchet MS"/>
                <a:cs typeface="Trebuchet MS"/>
              </a:rPr>
              <a:t> </a:t>
            </a:r>
            <a:r>
              <a:rPr dirty="0" sz="2000" spc="-105" b="1">
                <a:solidFill>
                  <a:srgbClr val="99E6AE"/>
                </a:solidFill>
                <a:latin typeface="Trebuchet MS"/>
                <a:cs typeface="Trebuchet MS"/>
              </a:rPr>
              <a:t>(</a:t>
            </a:r>
            <a:r>
              <a:rPr dirty="0" sz="2000" spc="45" b="1">
                <a:solidFill>
                  <a:srgbClr val="99E6AE"/>
                </a:solidFill>
                <a:latin typeface="Trebuchet MS"/>
                <a:cs typeface="Trebuchet MS"/>
              </a:rPr>
              <a:t>n</a:t>
            </a:r>
            <a:r>
              <a:rPr dirty="0" sz="2000" spc="114" b="1">
                <a:solidFill>
                  <a:srgbClr val="99E6AE"/>
                </a:solidFill>
                <a:latin typeface="Trebuchet MS"/>
                <a:cs typeface="Trebuchet MS"/>
              </a:rPr>
              <a:t>-</a:t>
            </a:r>
            <a:r>
              <a:rPr dirty="0" sz="2000" spc="-170" b="1">
                <a:solidFill>
                  <a:srgbClr val="99E6AE"/>
                </a:solidFill>
                <a:latin typeface="Trebuchet MS"/>
                <a:cs typeface="Trebuchet MS"/>
              </a:rPr>
              <a:t>1</a:t>
            </a:r>
            <a:r>
              <a:rPr dirty="0" sz="2000" spc="-110" b="1">
                <a:solidFill>
                  <a:srgbClr val="99E6AE"/>
                </a:solidFill>
                <a:latin typeface="Trebuchet MS"/>
                <a:cs typeface="Trebuchet MS"/>
              </a:rPr>
              <a:t>)</a:t>
            </a:r>
            <a:r>
              <a:rPr dirty="0" sz="2000" spc="-110" b="1">
                <a:solidFill>
                  <a:srgbClr val="99E6AE"/>
                </a:solidFill>
                <a:latin typeface="Trebuchet MS"/>
                <a:cs typeface="Trebuchet MS"/>
              </a:rPr>
              <a:t> </a:t>
            </a:r>
            <a:r>
              <a:rPr dirty="0" sz="2000" spc="640" b="1">
                <a:solidFill>
                  <a:srgbClr val="99E6AE"/>
                </a:solidFill>
                <a:latin typeface="Trebuchet MS"/>
                <a:cs typeface="Trebuchet MS"/>
              </a:rPr>
              <a:t>/</a:t>
            </a:r>
            <a:r>
              <a:rPr dirty="0" sz="2000" spc="-110" b="1">
                <a:solidFill>
                  <a:srgbClr val="99E6AE"/>
                </a:solidFill>
                <a:latin typeface="Trebuchet MS"/>
                <a:cs typeface="Trebuchet MS"/>
              </a:rPr>
              <a:t> </a:t>
            </a:r>
            <a:r>
              <a:rPr dirty="0" sz="2000" spc="215" b="1">
                <a:solidFill>
                  <a:srgbClr val="99E6AE"/>
                </a:solidFill>
                <a:latin typeface="Trebuchet MS"/>
                <a:cs typeface="Trebuchet MS"/>
              </a:rPr>
              <a:t>N</a:t>
            </a:r>
            <a:endParaRPr sz="2000">
              <a:latin typeface="Trebuchet MS"/>
              <a:cs typeface="Trebuchet MS"/>
            </a:endParaRPr>
          </a:p>
          <a:p>
            <a:pPr marL="12700">
              <a:lnSpc>
                <a:spcPts val="1545"/>
              </a:lnSpc>
              <a:spcBef>
                <a:spcPts val="895"/>
              </a:spcBef>
            </a:pP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Onde:</a:t>
            </a:r>
            <a:endParaRPr sz="1300">
              <a:latin typeface="Tahoma"/>
              <a:cs typeface="Tahoma"/>
            </a:endParaRPr>
          </a:p>
          <a:p>
            <a:pPr marL="292735">
              <a:lnSpc>
                <a:spcPts val="1535"/>
              </a:lnSpc>
            </a:pP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nf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tamanho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amostra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corrigido.</a:t>
            </a:r>
            <a:endParaRPr sz="1300">
              <a:latin typeface="Tahoma"/>
              <a:cs typeface="Tahoma"/>
            </a:endParaRPr>
          </a:p>
          <a:p>
            <a:pPr marL="292735" marR="5080">
              <a:lnSpc>
                <a:spcPts val="1530"/>
              </a:lnSpc>
              <a:spcBef>
                <a:spcPts val="60"/>
              </a:spcBef>
            </a:pP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tamanho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amostra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calculado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usando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fórmula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padrão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(sem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considerar </a:t>
            </a:r>
            <a:r>
              <a:rPr dirty="0" sz="1300" spc="-39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tamanho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população).</a:t>
            </a:r>
            <a:endParaRPr sz="1300">
              <a:latin typeface="Tahoma"/>
              <a:cs typeface="Tahoma"/>
            </a:endParaRPr>
          </a:p>
          <a:p>
            <a:pPr marL="292735">
              <a:lnSpc>
                <a:spcPts val="1490"/>
              </a:lnSpc>
            </a:pP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3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nh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1300">
              <a:latin typeface="Tahoma"/>
              <a:cs typeface="Tahoma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4278985" y="3178173"/>
            <a:ext cx="1524635" cy="0"/>
          </a:xfrm>
          <a:custGeom>
            <a:avLst/>
            <a:gdLst/>
            <a:ahLst/>
            <a:cxnLst/>
            <a:rect l="l" t="t" r="r" b="b"/>
            <a:pathLst>
              <a:path w="1524635" h="0">
                <a:moveTo>
                  <a:pt x="0" y="0"/>
                </a:moveTo>
                <a:lnTo>
                  <a:pt x="1524036" y="0"/>
                </a:lnTo>
              </a:path>
            </a:pathLst>
          </a:custGeom>
          <a:ln w="28574">
            <a:solidFill>
              <a:srgbClr val="99E6AE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14362" y="409587"/>
            <a:ext cx="7706359" cy="1019175"/>
          </a:xfrm>
          <a:custGeom>
            <a:avLst/>
            <a:gdLst/>
            <a:ahLst/>
            <a:cxnLst/>
            <a:rect l="l" t="t" r="r" b="b"/>
            <a:pathLst>
              <a:path w="7706359" h="1019175">
                <a:moveTo>
                  <a:pt x="7705738" y="509524"/>
                </a:moveTo>
                <a:lnTo>
                  <a:pt x="7703401" y="460438"/>
                </a:lnTo>
                <a:lnTo>
                  <a:pt x="7696543" y="412686"/>
                </a:lnTo>
                <a:lnTo>
                  <a:pt x="7685379" y="366471"/>
                </a:lnTo>
                <a:lnTo>
                  <a:pt x="7670127" y="321995"/>
                </a:lnTo>
                <a:lnTo>
                  <a:pt x="7650988" y="279488"/>
                </a:lnTo>
                <a:lnTo>
                  <a:pt x="7628179" y="239141"/>
                </a:lnTo>
                <a:lnTo>
                  <a:pt x="7601915" y="201193"/>
                </a:lnTo>
                <a:lnTo>
                  <a:pt x="7572413" y="165849"/>
                </a:lnTo>
                <a:lnTo>
                  <a:pt x="7539876" y="133311"/>
                </a:lnTo>
                <a:lnTo>
                  <a:pt x="7504531" y="103809"/>
                </a:lnTo>
                <a:lnTo>
                  <a:pt x="7466584" y="77546"/>
                </a:lnTo>
                <a:lnTo>
                  <a:pt x="7426236" y="54737"/>
                </a:lnTo>
                <a:lnTo>
                  <a:pt x="7383729" y="35598"/>
                </a:lnTo>
                <a:lnTo>
                  <a:pt x="7339254" y="20345"/>
                </a:lnTo>
                <a:lnTo>
                  <a:pt x="7293038" y="9182"/>
                </a:lnTo>
                <a:lnTo>
                  <a:pt x="7245286" y="2324"/>
                </a:lnTo>
                <a:lnTo>
                  <a:pt x="7196214" y="0"/>
                </a:lnTo>
                <a:lnTo>
                  <a:pt x="509524" y="0"/>
                </a:lnTo>
                <a:lnTo>
                  <a:pt x="460451" y="2324"/>
                </a:lnTo>
                <a:lnTo>
                  <a:pt x="412699" y="9182"/>
                </a:lnTo>
                <a:lnTo>
                  <a:pt x="366483" y="20345"/>
                </a:lnTo>
                <a:lnTo>
                  <a:pt x="322008" y="35598"/>
                </a:lnTo>
                <a:lnTo>
                  <a:pt x="279501" y="54737"/>
                </a:lnTo>
                <a:lnTo>
                  <a:pt x="239153" y="77546"/>
                </a:lnTo>
                <a:lnTo>
                  <a:pt x="201206" y="103809"/>
                </a:lnTo>
                <a:lnTo>
                  <a:pt x="165862" y="133311"/>
                </a:lnTo>
                <a:lnTo>
                  <a:pt x="133324" y="165849"/>
                </a:lnTo>
                <a:lnTo>
                  <a:pt x="103822" y="201193"/>
                </a:lnTo>
                <a:lnTo>
                  <a:pt x="77558" y="239141"/>
                </a:lnTo>
                <a:lnTo>
                  <a:pt x="54749" y="279488"/>
                </a:lnTo>
                <a:lnTo>
                  <a:pt x="35610" y="321995"/>
                </a:lnTo>
                <a:lnTo>
                  <a:pt x="20358" y="366471"/>
                </a:lnTo>
                <a:lnTo>
                  <a:pt x="9194" y="412686"/>
                </a:lnTo>
                <a:lnTo>
                  <a:pt x="2336" y="460438"/>
                </a:lnTo>
                <a:lnTo>
                  <a:pt x="0" y="509524"/>
                </a:lnTo>
                <a:lnTo>
                  <a:pt x="2336" y="558609"/>
                </a:lnTo>
                <a:lnTo>
                  <a:pt x="9194" y="606386"/>
                </a:lnTo>
                <a:lnTo>
                  <a:pt x="20358" y="652627"/>
                </a:lnTo>
                <a:lnTo>
                  <a:pt x="35610" y="697115"/>
                </a:lnTo>
                <a:lnTo>
                  <a:pt x="54749" y="739635"/>
                </a:lnTo>
                <a:lnTo>
                  <a:pt x="77558" y="779983"/>
                </a:lnTo>
                <a:lnTo>
                  <a:pt x="103822" y="817943"/>
                </a:lnTo>
                <a:lnTo>
                  <a:pt x="133324" y="853287"/>
                </a:lnTo>
                <a:lnTo>
                  <a:pt x="165862" y="885837"/>
                </a:lnTo>
                <a:lnTo>
                  <a:pt x="201206" y="915339"/>
                </a:lnTo>
                <a:lnTo>
                  <a:pt x="239153" y="941603"/>
                </a:lnTo>
                <a:lnTo>
                  <a:pt x="279501" y="964412"/>
                </a:lnTo>
                <a:lnTo>
                  <a:pt x="322008" y="983564"/>
                </a:lnTo>
                <a:lnTo>
                  <a:pt x="366483" y="998816"/>
                </a:lnTo>
                <a:lnTo>
                  <a:pt x="412699" y="1009980"/>
                </a:lnTo>
                <a:lnTo>
                  <a:pt x="460451" y="1016838"/>
                </a:lnTo>
                <a:lnTo>
                  <a:pt x="509524" y="1019175"/>
                </a:lnTo>
                <a:lnTo>
                  <a:pt x="7196214" y="1019175"/>
                </a:lnTo>
                <a:lnTo>
                  <a:pt x="7245286" y="1016838"/>
                </a:lnTo>
                <a:lnTo>
                  <a:pt x="7293038" y="1009980"/>
                </a:lnTo>
                <a:lnTo>
                  <a:pt x="7339254" y="998816"/>
                </a:lnTo>
                <a:lnTo>
                  <a:pt x="7383729" y="983564"/>
                </a:lnTo>
                <a:lnTo>
                  <a:pt x="7426236" y="964412"/>
                </a:lnTo>
                <a:lnTo>
                  <a:pt x="7466584" y="941603"/>
                </a:lnTo>
                <a:lnTo>
                  <a:pt x="7504531" y="915339"/>
                </a:lnTo>
                <a:lnTo>
                  <a:pt x="7539876" y="885837"/>
                </a:lnTo>
                <a:lnTo>
                  <a:pt x="7572413" y="853287"/>
                </a:lnTo>
                <a:lnTo>
                  <a:pt x="7601915" y="817943"/>
                </a:lnTo>
                <a:lnTo>
                  <a:pt x="7628179" y="779983"/>
                </a:lnTo>
                <a:lnTo>
                  <a:pt x="7650988" y="739635"/>
                </a:lnTo>
                <a:lnTo>
                  <a:pt x="7670127" y="697115"/>
                </a:lnTo>
                <a:lnTo>
                  <a:pt x="7685379" y="652627"/>
                </a:lnTo>
                <a:lnTo>
                  <a:pt x="7696543" y="606386"/>
                </a:lnTo>
                <a:lnTo>
                  <a:pt x="7703401" y="558609"/>
                </a:lnTo>
                <a:lnTo>
                  <a:pt x="7705738" y="5095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683982" y="1803062"/>
            <a:ext cx="3773170" cy="2420620"/>
            <a:chOff x="683982" y="1803062"/>
            <a:chExt cx="3773170" cy="2420620"/>
          </a:xfrm>
        </p:grpSpPr>
        <p:sp>
          <p:nvSpPr>
            <p:cNvPr id="4" name="object 4"/>
            <p:cNvSpPr/>
            <p:nvPr/>
          </p:nvSpPr>
          <p:spPr>
            <a:xfrm>
              <a:off x="683971" y="2122156"/>
              <a:ext cx="3773170" cy="2101850"/>
            </a:xfrm>
            <a:custGeom>
              <a:avLst/>
              <a:gdLst/>
              <a:ahLst/>
              <a:cxnLst/>
              <a:rect l="l" t="t" r="r" b="b"/>
              <a:pathLst>
                <a:path w="3773170" h="2101850">
                  <a:moveTo>
                    <a:pt x="3772954" y="149733"/>
                  </a:moveTo>
                  <a:lnTo>
                    <a:pt x="3765321" y="102400"/>
                  </a:lnTo>
                  <a:lnTo>
                    <a:pt x="3744074" y="61290"/>
                  </a:lnTo>
                  <a:lnTo>
                    <a:pt x="3711676" y="28879"/>
                  </a:lnTo>
                  <a:lnTo>
                    <a:pt x="3670592" y="7632"/>
                  </a:lnTo>
                  <a:lnTo>
                    <a:pt x="3623284" y="0"/>
                  </a:lnTo>
                  <a:lnTo>
                    <a:pt x="149682" y="0"/>
                  </a:lnTo>
                  <a:lnTo>
                    <a:pt x="102362" y="7632"/>
                  </a:lnTo>
                  <a:lnTo>
                    <a:pt x="61277" y="28879"/>
                  </a:lnTo>
                  <a:lnTo>
                    <a:pt x="28879" y="61290"/>
                  </a:lnTo>
                  <a:lnTo>
                    <a:pt x="7632" y="102400"/>
                  </a:lnTo>
                  <a:lnTo>
                    <a:pt x="0" y="149733"/>
                  </a:lnTo>
                  <a:lnTo>
                    <a:pt x="0" y="1951532"/>
                  </a:lnTo>
                  <a:lnTo>
                    <a:pt x="7632" y="1998865"/>
                  </a:lnTo>
                  <a:lnTo>
                    <a:pt x="28879" y="2039962"/>
                  </a:lnTo>
                  <a:lnTo>
                    <a:pt x="61277" y="2072386"/>
                  </a:lnTo>
                  <a:lnTo>
                    <a:pt x="102362" y="2093633"/>
                  </a:lnTo>
                  <a:lnTo>
                    <a:pt x="149682" y="2101265"/>
                  </a:lnTo>
                  <a:lnTo>
                    <a:pt x="3623284" y="2101265"/>
                  </a:lnTo>
                  <a:lnTo>
                    <a:pt x="3670592" y="2093633"/>
                  </a:lnTo>
                  <a:lnTo>
                    <a:pt x="3711676" y="2072386"/>
                  </a:lnTo>
                  <a:lnTo>
                    <a:pt x="3744074" y="2039962"/>
                  </a:lnTo>
                  <a:lnTo>
                    <a:pt x="3765321" y="1998865"/>
                  </a:lnTo>
                  <a:lnTo>
                    <a:pt x="3772954" y="1951532"/>
                  </a:lnTo>
                  <a:lnTo>
                    <a:pt x="3772954" y="149733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866430" y="1803069"/>
              <a:ext cx="1353820" cy="646430"/>
            </a:xfrm>
            <a:custGeom>
              <a:avLst/>
              <a:gdLst/>
              <a:ahLst/>
              <a:cxnLst/>
              <a:rect l="l" t="t" r="r" b="b"/>
              <a:pathLst>
                <a:path w="1353820" h="646430">
                  <a:moveTo>
                    <a:pt x="1353591" y="107708"/>
                  </a:moveTo>
                  <a:lnTo>
                    <a:pt x="1345120" y="65798"/>
                  </a:lnTo>
                  <a:lnTo>
                    <a:pt x="1322044" y="31559"/>
                  </a:lnTo>
                  <a:lnTo>
                    <a:pt x="1287818" y="8470"/>
                  </a:lnTo>
                  <a:lnTo>
                    <a:pt x="1245920" y="0"/>
                  </a:lnTo>
                  <a:lnTo>
                    <a:pt x="107657" y="0"/>
                  </a:lnTo>
                  <a:lnTo>
                    <a:pt x="65760" y="8470"/>
                  </a:lnTo>
                  <a:lnTo>
                    <a:pt x="31546" y="31559"/>
                  </a:lnTo>
                  <a:lnTo>
                    <a:pt x="8458" y="65798"/>
                  </a:lnTo>
                  <a:lnTo>
                    <a:pt x="0" y="107708"/>
                  </a:lnTo>
                  <a:lnTo>
                    <a:pt x="0" y="538238"/>
                  </a:lnTo>
                  <a:lnTo>
                    <a:pt x="8458" y="580148"/>
                  </a:lnTo>
                  <a:lnTo>
                    <a:pt x="31546" y="614387"/>
                  </a:lnTo>
                  <a:lnTo>
                    <a:pt x="65760" y="637476"/>
                  </a:lnTo>
                  <a:lnTo>
                    <a:pt x="107657" y="645947"/>
                  </a:lnTo>
                  <a:lnTo>
                    <a:pt x="1245920" y="645947"/>
                  </a:lnTo>
                  <a:lnTo>
                    <a:pt x="1287818" y="637476"/>
                  </a:lnTo>
                  <a:lnTo>
                    <a:pt x="1322044" y="614387"/>
                  </a:lnTo>
                  <a:lnTo>
                    <a:pt x="1345120" y="580148"/>
                  </a:lnTo>
                  <a:lnTo>
                    <a:pt x="1353591" y="538238"/>
                  </a:lnTo>
                  <a:lnTo>
                    <a:pt x="1353591" y="107708"/>
                  </a:lnTo>
                  <a:close/>
                </a:path>
              </a:pathLst>
            </a:custGeom>
            <a:solidFill>
              <a:srgbClr val="99E6AE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" name="object 6"/>
          <p:cNvGrpSpPr/>
          <p:nvPr/>
        </p:nvGrpSpPr>
        <p:grpSpPr>
          <a:xfrm>
            <a:off x="-44" y="4990376"/>
            <a:ext cx="9144635" cy="151130"/>
            <a:chOff x="-44" y="4990376"/>
            <a:chExt cx="9144635" cy="151130"/>
          </a:xfrm>
        </p:grpSpPr>
        <p:sp>
          <p:nvSpPr>
            <p:cNvPr id="7" name="object 7"/>
            <p:cNvSpPr/>
            <p:nvPr/>
          </p:nvSpPr>
          <p:spPr>
            <a:xfrm>
              <a:off x="4560868" y="4990376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B3D5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2275651" y="4990376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-44" y="4990376"/>
              <a:ext cx="2285365" cy="151130"/>
            </a:xfrm>
            <a:custGeom>
              <a:avLst/>
              <a:gdLst/>
              <a:ahLst/>
              <a:cxnLst/>
              <a:rect l="l" t="t" r="r" b="b"/>
              <a:pathLst>
                <a:path w="2285365" h="151129">
                  <a:moveTo>
                    <a:pt x="2285217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85217" y="0"/>
                  </a:lnTo>
                  <a:lnTo>
                    <a:pt x="2285217" y="150668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846085" y="4990376"/>
              <a:ext cx="2298065" cy="151130"/>
            </a:xfrm>
            <a:custGeom>
              <a:avLst/>
              <a:gdLst/>
              <a:ahLst/>
              <a:cxnLst/>
              <a:rect l="l" t="t" r="r" b="b"/>
              <a:pathLst>
                <a:path w="2298065" h="151129">
                  <a:moveTo>
                    <a:pt x="0" y="0"/>
                  </a:moveTo>
                  <a:lnTo>
                    <a:pt x="2297914" y="0"/>
                  </a:lnTo>
                  <a:lnTo>
                    <a:pt x="2297914" y="150668"/>
                  </a:lnTo>
                  <a:lnTo>
                    <a:pt x="0" y="1506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7DC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1" name="object 11"/>
          <p:cNvGrpSpPr/>
          <p:nvPr/>
        </p:nvGrpSpPr>
        <p:grpSpPr>
          <a:xfrm>
            <a:off x="4717206" y="1803062"/>
            <a:ext cx="3773170" cy="2420620"/>
            <a:chOff x="4717206" y="1803062"/>
            <a:chExt cx="3773170" cy="2420620"/>
          </a:xfrm>
        </p:grpSpPr>
        <p:sp>
          <p:nvSpPr>
            <p:cNvPr id="12" name="object 12"/>
            <p:cNvSpPr/>
            <p:nvPr/>
          </p:nvSpPr>
          <p:spPr>
            <a:xfrm>
              <a:off x="4717199" y="2122156"/>
              <a:ext cx="3773170" cy="2101850"/>
            </a:xfrm>
            <a:custGeom>
              <a:avLst/>
              <a:gdLst/>
              <a:ahLst/>
              <a:cxnLst/>
              <a:rect l="l" t="t" r="r" b="b"/>
              <a:pathLst>
                <a:path w="3773170" h="2101850">
                  <a:moveTo>
                    <a:pt x="3772954" y="149733"/>
                  </a:moveTo>
                  <a:lnTo>
                    <a:pt x="3765321" y="102400"/>
                  </a:lnTo>
                  <a:lnTo>
                    <a:pt x="3744074" y="61290"/>
                  </a:lnTo>
                  <a:lnTo>
                    <a:pt x="3711676" y="28879"/>
                  </a:lnTo>
                  <a:lnTo>
                    <a:pt x="3670592" y="7632"/>
                  </a:lnTo>
                  <a:lnTo>
                    <a:pt x="3623284" y="0"/>
                  </a:lnTo>
                  <a:lnTo>
                    <a:pt x="149669" y="0"/>
                  </a:lnTo>
                  <a:lnTo>
                    <a:pt x="102362" y="7632"/>
                  </a:lnTo>
                  <a:lnTo>
                    <a:pt x="61277" y="28879"/>
                  </a:lnTo>
                  <a:lnTo>
                    <a:pt x="28879" y="61290"/>
                  </a:lnTo>
                  <a:lnTo>
                    <a:pt x="7632" y="102400"/>
                  </a:lnTo>
                  <a:lnTo>
                    <a:pt x="0" y="149733"/>
                  </a:lnTo>
                  <a:lnTo>
                    <a:pt x="0" y="1951532"/>
                  </a:lnTo>
                  <a:lnTo>
                    <a:pt x="7632" y="1998865"/>
                  </a:lnTo>
                  <a:lnTo>
                    <a:pt x="28879" y="2039962"/>
                  </a:lnTo>
                  <a:lnTo>
                    <a:pt x="61277" y="2072386"/>
                  </a:lnTo>
                  <a:lnTo>
                    <a:pt x="102362" y="2093633"/>
                  </a:lnTo>
                  <a:lnTo>
                    <a:pt x="149669" y="2101265"/>
                  </a:lnTo>
                  <a:lnTo>
                    <a:pt x="3623284" y="2101265"/>
                  </a:lnTo>
                  <a:lnTo>
                    <a:pt x="3670592" y="2093633"/>
                  </a:lnTo>
                  <a:lnTo>
                    <a:pt x="3711676" y="2072386"/>
                  </a:lnTo>
                  <a:lnTo>
                    <a:pt x="3744074" y="2039962"/>
                  </a:lnTo>
                  <a:lnTo>
                    <a:pt x="3765321" y="1998865"/>
                  </a:lnTo>
                  <a:lnTo>
                    <a:pt x="3772954" y="1951532"/>
                  </a:lnTo>
                  <a:lnTo>
                    <a:pt x="3772954" y="149733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5899645" y="1803069"/>
              <a:ext cx="1353820" cy="646430"/>
            </a:xfrm>
            <a:custGeom>
              <a:avLst/>
              <a:gdLst/>
              <a:ahLst/>
              <a:cxnLst/>
              <a:rect l="l" t="t" r="r" b="b"/>
              <a:pathLst>
                <a:path w="1353820" h="646430">
                  <a:moveTo>
                    <a:pt x="1353604" y="107708"/>
                  </a:moveTo>
                  <a:lnTo>
                    <a:pt x="1345133" y="65798"/>
                  </a:lnTo>
                  <a:lnTo>
                    <a:pt x="1322057" y="31559"/>
                  </a:lnTo>
                  <a:lnTo>
                    <a:pt x="1287830" y="8470"/>
                  </a:lnTo>
                  <a:lnTo>
                    <a:pt x="1245933" y="0"/>
                  </a:lnTo>
                  <a:lnTo>
                    <a:pt x="107670" y="0"/>
                  </a:lnTo>
                  <a:lnTo>
                    <a:pt x="65773" y="8470"/>
                  </a:lnTo>
                  <a:lnTo>
                    <a:pt x="31546" y="31559"/>
                  </a:lnTo>
                  <a:lnTo>
                    <a:pt x="8470" y="65798"/>
                  </a:lnTo>
                  <a:lnTo>
                    <a:pt x="0" y="107708"/>
                  </a:lnTo>
                  <a:lnTo>
                    <a:pt x="0" y="538238"/>
                  </a:lnTo>
                  <a:lnTo>
                    <a:pt x="8470" y="580148"/>
                  </a:lnTo>
                  <a:lnTo>
                    <a:pt x="31546" y="614387"/>
                  </a:lnTo>
                  <a:lnTo>
                    <a:pt x="65773" y="637476"/>
                  </a:lnTo>
                  <a:lnTo>
                    <a:pt x="107670" y="645947"/>
                  </a:lnTo>
                  <a:lnTo>
                    <a:pt x="1245933" y="645947"/>
                  </a:lnTo>
                  <a:lnTo>
                    <a:pt x="1287830" y="637476"/>
                  </a:lnTo>
                  <a:lnTo>
                    <a:pt x="1322057" y="614387"/>
                  </a:lnTo>
                  <a:lnTo>
                    <a:pt x="1345133" y="580148"/>
                  </a:lnTo>
                  <a:lnTo>
                    <a:pt x="1353604" y="538238"/>
                  </a:lnTo>
                  <a:lnTo>
                    <a:pt x="1353604" y="107708"/>
                  </a:lnTo>
                  <a:close/>
                </a:path>
              </a:pathLst>
            </a:custGeom>
            <a:solidFill>
              <a:srgbClr val="99E6A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/>
          <p:nvPr/>
        </p:nvSpPr>
        <p:spPr>
          <a:xfrm>
            <a:off x="1609443" y="1789065"/>
            <a:ext cx="1855470" cy="681990"/>
          </a:xfrm>
          <a:custGeom>
            <a:avLst/>
            <a:gdLst/>
            <a:ahLst/>
            <a:cxnLst/>
            <a:rect l="l" t="t" r="r" b="b"/>
            <a:pathLst>
              <a:path w="1855470" h="681989">
                <a:moveTo>
                  <a:pt x="1614165" y="681979"/>
                </a:moveTo>
                <a:lnTo>
                  <a:pt x="241098" y="681979"/>
                </a:lnTo>
                <a:lnTo>
                  <a:pt x="192510" y="677081"/>
                </a:lnTo>
                <a:lnTo>
                  <a:pt x="147253" y="663033"/>
                </a:lnTo>
                <a:lnTo>
                  <a:pt x="106299" y="640803"/>
                </a:lnTo>
                <a:lnTo>
                  <a:pt x="70616" y="611363"/>
                </a:lnTo>
                <a:lnTo>
                  <a:pt x="41176" y="575680"/>
                </a:lnTo>
                <a:lnTo>
                  <a:pt x="18946" y="534726"/>
                </a:lnTo>
                <a:lnTo>
                  <a:pt x="4898" y="489469"/>
                </a:lnTo>
                <a:lnTo>
                  <a:pt x="0" y="440880"/>
                </a:lnTo>
                <a:lnTo>
                  <a:pt x="0" y="241099"/>
                </a:lnTo>
                <a:lnTo>
                  <a:pt x="4898" y="192511"/>
                </a:lnTo>
                <a:lnTo>
                  <a:pt x="18946" y="147253"/>
                </a:lnTo>
                <a:lnTo>
                  <a:pt x="41176" y="106299"/>
                </a:lnTo>
                <a:lnTo>
                  <a:pt x="70616" y="70617"/>
                </a:lnTo>
                <a:lnTo>
                  <a:pt x="106299" y="41176"/>
                </a:lnTo>
                <a:lnTo>
                  <a:pt x="147253" y="18946"/>
                </a:lnTo>
                <a:lnTo>
                  <a:pt x="192510" y="4898"/>
                </a:lnTo>
                <a:lnTo>
                  <a:pt x="241101" y="0"/>
                </a:lnTo>
                <a:lnTo>
                  <a:pt x="1614162" y="0"/>
                </a:lnTo>
                <a:lnTo>
                  <a:pt x="1662752" y="4898"/>
                </a:lnTo>
                <a:lnTo>
                  <a:pt x="1708010" y="18946"/>
                </a:lnTo>
                <a:lnTo>
                  <a:pt x="1748964" y="41176"/>
                </a:lnTo>
                <a:lnTo>
                  <a:pt x="1784647" y="70617"/>
                </a:lnTo>
                <a:lnTo>
                  <a:pt x="1814087" y="106299"/>
                </a:lnTo>
                <a:lnTo>
                  <a:pt x="1836317" y="147253"/>
                </a:lnTo>
                <a:lnTo>
                  <a:pt x="1850365" y="192511"/>
                </a:lnTo>
                <a:lnTo>
                  <a:pt x="1855263" y="241099"/>
                </a:lnTo>
                <a:lnTo>
                  <a:pt x="1855263" y="440880"/>
                </a:lnTo>
                <a:lnTo>
                  <a:pt x="1850365" y="489469"/>
                </a:lnTo>
                <a:lnTo>
                  <a:pt x="1836317" y="534726"/>
                </a:lnTo>
                <a:lnTo>
                  <a:pt x="1814087" y="575680"/>
                </a:lnTo>
                <a:lnTo>
                  <a:pt x="1784647" y="611363"/>
                </a:lnTo>
                <a:lnTo>
                  <a:pt x="1748964" y="640803"/>
                </a:lnTo>
                <a:lnTo>
                  <a:pt x="1708010" y="663033"/>
                </a:lnTo>
                <a:lnTo>
                  <a:pt x="1662752" y="677081"/>
                </a:lnTo>
                <a:lnTo>
                  <a:pt x="1614165" y="681979"/>
                </a:lnTo>
                <a:close/>
              </a:path>
            </a:pathLst>
          </a:custGeom>
          <a:solidFill>
            <a:srgbClr val="6AA1F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2705030" y="672577"/>
            <a:ext cx="3724910" cy="44958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pc="80">
                <a:solidFill>
                  <a:srgbClr val="6AA1F6"/>
                </a:solidFill>
              </a:rPr>
              <a:t>Tipos</a:t>
            </a:r>
            <a:r>
              <a:rPr dirty="0" spc="-190">
                <a:solidFill>
                  <a:srgbClr val="6AA1F6"/>
                </a:solidFill>
              </a:rPr>
              <a:t> </a:t>
            </a:r>
            <a:r>
              <a:rPr dirty="0" spc="140">
                <a:solidFill>
                  <a:srgbClr val="6AA1F6"/>
                </a:solidFill>
              </a:rPr>
              <a:t>de</a:t>
            </a:r>
            <a:r>
              <a:rPr dirty="0" spc="-190">
                <a:solidFill>
                  <a:srgbClr val="6AA1F6"/>
                </a:solidFill>
              </a:rPr>
              <a:t> </a:t>
            </a:r>
            <a:r>
              <a:rPr dirty="0" spc="140">
                <a:solidFill>
                  <a:srgbClr val="6AA1F6"/>
                </a:solidFill>
              </a:rPr>
              <a:t>amostragem</a:t>
            </a:r>
          </a:p>
        </p:txBody>
      </p:sp>
      <p:sp>
        <p:nvSpPr>
          <p:cNvPr id="16" name="object 16"/>
          <p:cNvSpPr/>
          <p:nvPr/>
        </p:nvSpPr>
        <p:spPr>
          <a:xfrm>
            <a:off x="955837" y="2855812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4" y="26970"/>
                </a:lnTo>
                <a:lnTo>
                  <a:pt x="26970" y="476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955837" y="3046312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4" y="26970"/>
                </a:lnTo>
                <a:lnTo>
                  <a:pt x="26970" y="476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955837" y="3236812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4" y="26970"/>
                </a:lnTo>
                <a:lnTo>
                  <a:pt x="26970" y="476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955837" y="3427312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4" y="26970"/>
                </a:lnTo>
                <a:lnTo>
                  <a:pt x="26970" y="476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955837" y="3617812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4" y="26970"/>
                </a:lnTo>
                <a:lnTo>
                  <a:pt x="26970" y="476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 txBox="1"/>
          <p:nvPr/>
        </p:nvSpPr>
        <p:spPr>
          <a:xfrm>
            <a:off x="1109378" y="2744718"/>
            <a:ext cx="2628900" cy="985519"/>
          </a:xfrm>
          <a:prstGeom prst="rect">
            <a:avLst/>
          </a:prstGeom>
        </p:spPr>
        <p:txBody>
          <a:bodyPr wrap="square" lIns="0" tIns="25400" rIns="0" bIns="0" rtlCol="0" vert="horz">
            <a:spAutoFit/>
          </a:bodyPr>
          <a:lstStyle/>
          <a:p>
            <a:pPr marL="12700" marR="5080">
              <a:lnSpc>
                <a:spcPts val="1500"/>
              </a:lnSpc>
              <a:spcBef>
                <a:spcPts val="200"/>
              </a:spcBef>
            </a:pP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ó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; 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á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; 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Amostragem</a:t>
            </a:r>
            <a:r>
              <a:rPr dirty="0" sz="1300" spc="-14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Aleatória</a:t>
            </a:r>
            <a:r>
              <a:rPr dirty="0" sz="1300" spc="-14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estratificada; </a:t>
            </a:r>
            <a:r>
              <a:rPr dirty="0" sz="1300" spc="-39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; 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Á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60">
                <a:solidFill>
                  <a:srgbClr val="FFFFFF"/>
                </a:solidFill>
                <a:latin typeface="Tahoma"/>
                <a:cs typeface="Tahoma"/>
              </a:rPr>
              <a:t>;</a:t>
            </a:r>
            <a:endParaRPr sz="1300">
              <a:latin typeface="Tahoma"/>
              <a:cs typeface="Tahoma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870278" y="1997167"/>
            <a:ext cx="1333500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50" b="1">
                <a:solidFill>
                  <a:srgbClr val="FFFFFF"/>
                </a:solidFill>
                <a:latin typeface="Trebuchet MS"/>
                <a:cs typeface="Trebuchet MS"/>
              </a:rPr>
              <a:t>Probabilísticas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5676389" y="1789065"/>
            <a:ext cx="1855470" cy="681990"/>
          </a:xfrm>
          <a:custGeom>
            <a:avLst/>
            <a:gdLst/>
            <a:ahLst/>
            <a:cxnLst/>
            <a:rect l="l" t="t" r="r" b="b"/>
            <a:pathLst>
              <a:path w="1855470" h="681989">
                <a:moveTo>
                  <a:pt x="1617141" y="681979"/>
                </a:moveTo>
                <a:lnTo>
                  <a:pt x="238122" y="681979"/>
                </a:lnTo>
                <a:lnTo>
                  <a:pt x="190134" y="677142"/>
                </a:lnTo>
                <a:lnTo>
                  <a:pt x="145435" y="663267"/>
                </a:lnTo>
                <a:lnTo>
                  <a:pt x="104986" y="641312"/>
                </a:lnTo>
                <a:lnTo>
                  <a:pt x="69744" y="612235"/>
                </a:lnTo>
                <a:lnTo>
                  <a:pt x="40667" y="576993"/>
                </a:lnTo>
                <a:lnTo>
                  <a:pt x="18712" y="536544"/>
                </a:lnTo>
                <a:lnTo>
                  <a:pt x="4837" y="491845"/>
                </a:lnTo>
                <a:lnTo>
                  <a:pt x="0" y="443857"/>
                </a:lnTo>
                <a:lnTo>
                  <a:pt x="0" y="238122"/>
                </a:lnTo>
                <a:lnTo>
                  <a:pt x="4837" y="190134"/>
                </a:lnTo>
                <a:lnTo>
                  <a:pt x="18712" y="145436"/>
                </a:lnTo>
                <a:lnTo>
                  <a:pt x="40667" y="104987"/>
                </a:lnTo>
                <a:lnTo>
                  <a:pt x="69744" y="69745"/>
                </a:lnTo>
                <a:lnTo>
                  <a:pt x="104986" y="40668"/>
                </a:lnTo>
                <a:lnTo>
                  <a:pt x="145435" y="18713"/>
                </a:lnTo>
                <a:lnTo>
                  <a:pt x="190134" y="4837"/>
                </a:lnTo>
                <a:lnTo>
                  <a:pt x="238124" y="0"/>
                </a:lnTo>
                <a:lnTo>
                  <a:pt x="1617139" y="0"/>
                </a:lnTo>
                <a:lnTo>
                  <a:pt x="1665129" y="4837"/>
                </a:lnTo>
                <a:lnTo>
                  <a:pt x="1709828" y="18713"/>
                </a:lnTo>
                <a:lnTo>
                  <a:pt x="1750277" y="40668"/>
                </a:lnTo>
                <a:lnTo>
                  <a:pt x="1785519" y="69745"/>
                </a:lnTo>
                <a:lnTo>
                  <a:pt x="1814596" y="104987"/>
                </a:lnTo>
                <a:lnTo>
                  <a:pt x="1836551" y="145436"/>
                </a:lnTo>
                <a:lnTo>
                  <a:pt x="1850426" y="190134"/>
                </a:lnTo>
                <a:lnTo>
                  <a:pt x="1855263" y="238122"/>
                </a:lnTo>
                <a:lnTo>
                  <a:pt x="1855263" y="443857"/>
                </a:lnTo>
                <a:lnTo>
                  <a:pt x="1850426" y="491845"/>
                </a:lnTo>
                <a:lnTo>
                  <a:pt x="1836551" y="536544"/>
                </a:lnTo>
                <a:lnTo>
                  <a:pt x="1814596" y="576993"/>
                </a:lnTo>
                <a:lnTo>
                  <a:pt x="1785519" y="612235"/>
                </a:lnTo>
                <a:lnTo>
                  <a:pt x="1750277" y="641312"/>
                </a:lnTo>
                <a:lnTo>
                  <a:pt x="1709828" y="663267"/>
                </a:lnTo>
                <a:lnTo>
                  <a:pt x="1665129" y="677142"/>
                </a:lnTo>
                <a:lnTo>
                  <a:pt x="1617141" y="681979"/>
                </a:lnTo>
                <a:close/>
              </a:path>
            </a:pathLst>
          </a:custGeom>
          <a:solidFill>
            <a:srgbClr val="6AA1F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 txBox="1"/>
          <p:nvPr/>
        </p:nvSpPr>
        <p:spPr>
          <a:xfrm>
            <a:off x="5937254" y="1839024"/>
            <a:ext cx="1333500" cy="5207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 indent="478790">
              <a:lnSpc>
                <a:spcPct val="116100"/>
              </a:lnSpc>
              <a:spcBef>
                <a:spcPts val="100"/>
              </a:spcBef>
            </a:pPr>
            <a:r>
              <a:rPr dirty="0" sz="1400" spc="90" b="1">
                <a:solidFill>
                  <a:srgbClr val="FFFFFF"/>
                </a:solidFill>
                <a:latin typeface="Trebuchet MS"/>
                <a:cs typeface="Trebuchet MS"/>
              </a:rPr>
              <a:t>Não </a:t>
            </a:r>
            <a:r>
              <a:rPr dirty="0" sz="1400" spc="9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45" b="1">
                <a:solidFill>
                  <a:srgbClr val="FFFFFF"/>
                </a:solidFill>
                <a:latin typeface="Trebuchet MS"/>
                <a:cs typeface="Trebuchet MS"/>
              </a:rPr>
              <a:t>P</a:t>
            </a:r>
            <a:r>
              <a:rPr dirty="0" sz="1400" spc="-25" b="1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400" spc="60" b="1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400" spc="85" b="1">
                <a:solidFill>
                  <a:srgbClr val="FFFFFF"/>
                </a:solidFill>
                <a:latin typeface="Trebuchet MS"/>
                <a:cs typeface="Trebuchet MS"/>
              </a:rPr>
              <a:t>b</a:t>
            </a:r>
            <a:r>
              <a:rPr dirty="0" sz="1400" spc="85" b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400" spc="85" b="1">
                <a:solidFill>
                  <a:srgbClr val="FFFFFF"/>
                </a:solidFill>
                <a:latin typeface="Trebuchet MS"/>
                <a:cs typeface="Trebuchet MS"/>
              </a:rPr>
              <a:t>b</a:t>
            </a:r>
            <a:r>
              <a:rPr dirty="0" sz="1400" spc="-25" b="1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400" spc="75" b="1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1400" spc="-25" b="1">
                <a:solidFill>
                  <a:srgbClr val="FFFFFF"/>
                </a:solidFill>
                <a:latin typeface="Trebuchet MS"/>
                <a:cs typeface="Trebuchet MS"/>
              </a:rPr>
              <a:t>í</a:t>
            </a:r>
            <a:r>
              <a:rPr dirty="0" sz="1400" spc="90" b="1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1400" spc="30" b="1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400" spc="-25" b="1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400" spc="85" b="1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dirty="0" sz="1400" spc="85" b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400" spc="95" b="1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4970011" y="2855812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4" y="26970"/>
                </a:lnTo>
                <a:lnTo>
                  <a:pt x="26970" y="476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4970011" y="3046312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4" y="26970"/>
                </a:lnTo>
                <a:lnTo>
                  <a:pt x="26970" y="476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4970011" y="3236812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4" y="26970"/>
                </a:lnTo>
                <a:lnTo>
                  <a:pt x="26970" y="476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4970011" y="3427312"/>
            <a:ext cx="47625" cy="47625"/>
          </a:xfrm>
          <a:custGeom>
            <a:avLst/>
            <a:gdLst/>
            <a:ahLst/>
            <a:cxnLst/>
            <a:rect l="l" t="t" r="r" b="b"/>
            <a:pathLst>
              <a:path w="47625" h="47625">
                <a:moveTo>
                  <a:pt x="26970" y="47624"/>
                </a:moveTo>
                <a:lnTo>
                  <a:pt x="20654" y="47624"/>
                </a:lnTo>
                <a:lnTo>
                  <a:pt x="17617" y="47020"/>
                </a:lnTo>
                <a:lnTo>
                  <a:pt x="0" y="26970"/>
                </a:lnTo>
                <a:lnTo>
                  <a:pt x="0" y="20654"/>
                </a:lnTo>
                <a:lnTo>
                  <a:pt x="20654" y="0"/>
                </a:lnTo>
                <a:lnTo>
                  <a:pt x="26970" y="0"/>
                </a:lnTo>
                <a:lnTo>
                  <a:pt x="47625" y="23812"/>
                </a:lnTo>
                <a:lnTo>
                  <a:pt x="47624" y="26970"/>
                </a:lnTo>
                <a:lnTo>
                  <a:pt x="26970" y="476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 txBox="1"/>
          <p:nvPr/>
        </p:nvSpPr>
        <p:spPr>
          <a:xfrm>
            <a:off x="5123552" y="2744718"/>
            <a:ext cx="1996439" cy="795020"/>
          </a:xfrm>
          <a:prstGeom prst="rect">
            <a:avLst/>
          </a:prstGeom>
        </p:spPr>
        <p:txBody>
          <a:bodyPr wrap="square" lIns="0" tIns="25400" rIns="0" bIns="0" rtlCol="0" vert="horz">
            <a:spAutoFit/>
          </a:bodyPr>
          <a:lstStyle/>
          <a:p>
            <a:pPr marL="12700" marR="5080">
              <a:lnSpc>
                <a:spcPts val="1500"/>
              </a:lnSpc>
              <a:spcBef>
                <a:spcPts val="200"/>
              </a:spcBef>
            </a:pP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ê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; 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; 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; 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80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60">
                <a:solidFill>
                  <a:srgbClr val="FFFFFF"/>
                </a:solidFill>
                <a:latin typeface="Tahoma"/>
                <a:cs typeface="Tahoma"/>
              </a:rPr>
              <a:t>;</a:t>
            </a:r>
            <a:endParaRPr sz="13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18820" y="1733832"/>
            <a:ext cx="3695699" cy="284797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872743" y="672578"/>
            <a:ext cx="5389245" cy="44958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pc="175">
                <a:solidFill>
                  <a:srgbClr val="F57DC6"/>
                </a:solidFill>
              </a:rPr>
              <a:t>Amostragem</a:t>
            </a:r>
            <a:r>
              <a:rPr dirty="0" spc="-195">
                <a:solidFill>
                  <a:srgbClr val="F57DC6"/>
                </a:solidFill>
              </a:rPr>
              <a:t> </a:t>
            </a:r>
            <a:r>
              <a:rPr dirty="0" spc="120">
                <a:solidFill>
                  <a:srgbClr val="F57DC6"/>
                </a:solidFill>
              </a:rPr>
              <a:t>aleatória</a:t>
            </a:r>
            <a:r>
              <a:rPr dirty="0" spc="-190">
                <a:solidFill>
                  <a:srgbClr val="F57DC6"/>
                </a:solidFill>
              </a:rPr>
              <a:t> </a:t>
            </a:r>
            <a:r>
              <a:rPr dirty="0" spc="160">
                <a:solidFill>
                  <a:srgbClr val="F57DC6"/>
                </a:solidFill>
              </a:rPr>
              <a:t>simples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77957" y="1677702"/>
            <a:ext cx="2279650" cy="2842260"/>
            <a:chOff x="777957" y="1677702"/>
            <a:chExt cx="2279650" cy="2842260"/>
          </a:xfrm>
        </p:grpSpPr>
        <p:sp>
          <p:nvSpPr>
            <p:cNvPr id="3" name="object 3"/>
            <p:cNvSpPr/>
            <p:nvPr/>
          </p:nvSpPr>
          <p:spPr>
            <a:xfrm>
              <a:off x="777951" y="2164117"/>
              <a:ext cx="2279650" cy="2355850"/>
            </a:xfrm>
            <a:custGeom>
              <a:avLst/>
              <a:gdLst/>
              <a:ahLst/>
              <a:cxnLst/>
              <a:rect l="l" t="t" r="r" b="b"/>
              <a:pathLst>
                <a:path w="2279650" h="2355850">
                  <a:moveTo>
                    <a:pt x="2279434" y="162521"/>
                  </a:moveTo>
                  <a:lnTo>
                    <a:pt x="2273630" y="119303"/>
                  </a:lnTo>
                  <a:lnTo>
                    <a:pt x="2257260" y="80479"/>
                  </a:lnTo>
                  <a:lnTo>
                    <a:pt x="2231847" y="47586"/>
                  </a:lnTo>
                  <a:lnTo>
                    <a:pt x="2198954" y="22186"/>
                  </a:lnTo>
                  <a:lnTo>
                    <a:pt x="2160130" y="5803"/>
                  </a:lnTo>
                  <a:lnTo>
                    <a:pt x="2116925" y="0"/>
                  </a:lnTo>
                  <a:lnTo>
                    <a:pt x="162521" y="0"/>
                  </a:lnTo>
                  <a:lnTo>
                    <a:pt x="119303" y="5803"/>
                  </a:lnTo>
                  <a:lnTo>
                    <a:pt x="80479" y="22186"/>
                  </a:lnTo>
                  <a:lnTo>
                    <a:pt x="47586" y="47586"/>
                  </a:lnTo>
                  <a:lnTo>
                    <a:pt x="22186" y="80479"/>
                  </a:lnTo>
                  <a:lnTo>
                    <a:pt x="5803" y="119303"/>
                  </a:lnTo>
                  <a:lnTo>
                    <a:pt x="0" y="162521"/>
                  </a:lnTo>
                  <a:lnTo>
                    <a:pt x="0" y="2193213"/>
                  </a:lnTo>
                  <a:lnTo>
                    <a:pt x="5803" y="2236432"/>
                  </a:lnTo>
                  <a:lnTo>
                    <a:pt x="22186" y="2275255"/>
                  </a:lnTo>
                  <a:lnTo>
                    <a:pt x="47586" y="2308148"/>
                  </a:lnTo>
                  <a:lnTo>
                    <a:pt x="80479" y="2333548"/>
                  </a:lnTo>
                  <a:lnTo>
                    <a:pt x="119303" y="2349931"/>
                  </a:lnTo>
                  <a:lnTo>
                    <a:pt x="162521" y="2355735"/>
                  </a:lnTo>
                  <a:lnTo>
                    <a:pt x="2116925" y="2355735"/>
                  </a:lnTo>
                  <a:lnTo>
                    <a:pt x="2160130" y="2349931"/>
                  </a:lnTo>
                  <a:lnTo>
                    <a:pt x="2198954" y="2333548"/>
                  </a:lnTo>
                  <a:lnTo>
                    <a:pt x="2231847" y="2308148"/>
                  </a:lnTo>
                  <a:lnTo>
                    <a:pt x="2257260" y="2275255"/>
                  </a:lnTo>
                  <a:lnTo>
                    <a:pt x="2273630" y="2236432"/>
                  </a:lnTo>
                  <a:lnTo>
                    <a:pt x="2279434" y="2193213"/>
                  </a:lnTo>
                  <a:lnTo>
                    <a:pt x="2279434" y="162521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302512" y="1677707"/>
              <a:ext cx="1211580" cy="791845"/>
            </a:xfrm>
            <a:custGeom>
              <a:avLst/>
              <a:gdLst/>
              <a:ahLst/>
              <a:cxnLst/>
              <a:rect l="l" t="t" r="r" b="b"/>
              <a:pathLst>
                <a:path w="1211580" h="791844">
                  <a:moveTo>
                    <a:pt x="1211249" y="132003"/>
                  </a:moveTo>
                  <a:lnTo>
                    <a:pt x="1204518" y="90297"/>
                  </a:lnTo>
                  <a:lnTo>
                    <a:pt x="1185773" y="54063"/>
                  </a:lnTo>
                  <a:lnTo>
                    <a:pt x="1157185" y="25476"/>
                  </a:lnTo>
                  <a:lnTo>
                    <a:pt x="1120952" y="6731"/>
                  </a:lnTo>
                  <a:lnTo>
                    <a:pt x="1079246" y="0"/>
                  </a:lnTo>
                  <a:lnTo>
                    <a:pt x="131991" y="0"/>
                  </a:lnTo>
                  <a:lnTo>
                    <a:pt x="90284" y="6731"/>
                  </a:lnTo>
                  <a:lnTo>
                    <a:pt x="54051" y="25476"/>
                  </a:lnTo>
                  <a:lnTo>
                    <a:pt x="25476" y="54063"/>
                  </a:lnTo>
                  <a:lnTo>
                    <a:pt x="6731" y="90297"/>
                  </a:lnTo>
                  <a:lnTo>
                    <a:pt x="0" y="132003"/>
                  </a:lnTo>
                  <a:lnTo>
                    <a:pt x="0" y="659612"/>
                  </a:lnTo>
                  <a:lnTo>
                    <a:pt x="6731" y="701319"/>
                  </a:lnTo>
                  <a:lnTo>
                    <a:pt x="25476" y="737552"/>
                  </a:lnTo>
                  <a:lnTo>
                    <a:pt x="54051" y="766127"/>
                  </a:lnTo>
                  <a:lnTo>
                    <a:pt x="90284" y="784872"/>
                  </a:lnTo>
                  <a:lnTo>
                    <a:pt x="131991" y="791603"/>
                  </a:lnTo>
                  <a:lnTo>
                    <a:pt x="1079246" y="791603"/>
                  </a:lnTo>
                  <a:lnTo>
                    <a:pt x="1120952" y="784872"/>
                  </a:lnTo>
                  <a:lnTo>
                    <a:pt x="1157185" y="766127"/>
                  </a:lnTo>
                  <a:lnTo>
                    <a:pt x="1185773" y="737552"/>
                  </a:lnTo>
                  <a:lnTo>
                    <a:pt x="1204518" y="701319"/>
                  </a:lnTo>
                  <a:lnTo>
                    <a:pt x="1211249" y="659612"/>
                  </a:lnTo>
                  <a:lnTo>
                    <a:pt x="1211249" y="132003"/>
                  </a:lnTo>
                  <a:close/>
                </a:path>
              </a:pathLst>
            </a:custGeom>
            <a:solidFill>
              <a:srgbClr val="F9B0DD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714362" y="409587"/>
            <a:ext cx="7706359" cy="1019175"/>
          </a:xfrm>
          <a:custGeom>
            <a:avLst/>
            <a:gdLst/>
            <a:ahLst/>
            <a:cxnLst/>
            <a:rect l="l" t="t" r="r" b="b"/>
            <a:pathLst>
              <a:path w="7706359" h="1019175">
                <a:moveTo>
                  <a:pt x="7705738" y="509524"/>
                </a:moveTo>
                <a:lnTo>
                  <a:pt x="7703401" y="460438"/>
                </a:lnTo>
                <a:lnTo>
                  <a:pt x="7696543" y="412686"/>
                </a:lnTo>
                <a:lnTo>
                  <a:pt x="7685379" y="366471"/>
                </a:lnTo>
                <a:lnTo>
                  <a:pt x="7670127" y="321995"/>
                </a:lnTo>
                <a:lnTo>
                  <a:pt x="7650988" y="279488"/>
                </a:lnTo>
                <a:lnTo>
                  <a:pt x="7628179" y="239141"/>
                </a:lnTo>
                <a:lnTo>
                  <a:pt x="7601915" y="201193"/>
                </a:lnTo>
                <a:lnTo>
                  <a:pt x="7572413" y="165849"/>
                </a:lnTo>
                <a:lnTo>
                  <a:pt x="7539876" y="133311"/>
                </a:lnTo>
                <a:lnTo>
                  <a:pt x="7504531" y="103809"/>
                </a:lnTo>
                <a:lnTo>
                  <a:pt x="7466584" y="77546"/>
                </a:lnTo>
                <a:lnTo>
                  <a:pt x="7426236" y="54737"/>
                </a:lnTo>
                <a:lnTo>
                  <a:pt x="7383729" y="35598"/>
                </a:lnTo>
                <a:lnTo>
                  <a:pt x="7339254" y="20345"/>
                </a:lnTo>
                <a:lnTo>
                  <a:pt x="7293038" y="9182"/>
                </a:lnTo>
                <a:lnTo>
                  <a:pt x="7245286" y="2324"/>
                </a:lnTo>
                <a:lnTo>
                  <a:pt x="7196214" y="0"/>
                </a:lnTo>
                <a:lnTo>
                  <a:pt x="509524" y="0"/>
                </a:lnTo>
                <a:lnTo>
                  <a:pt x="460451" y="2324"/>
                </a:lnTo>
                <a:lnTo>
                  <a:pt x="412699" y="9182"/>
                </a:lnTo>
                <a:lnTo>
                  <a:pt x="366483" y="20345"/>
                </a:lnTo>
                <a:lnTo>
                  <a:pt x="322008" y="35598"/>
                </a:lnTo>
                <a:lnTo>
                  <a:pt x="279501" y="54737"/>
                </a:lnTo>
                <a:lnTo>
                  <a:pt x="239153" y="77546"/>
                </a:lnTo>
                <a:lnTo>
                  <a:pt x="201206" y="103809"/>
                </a:lnTo>
                <a:lnTo>
                  <a:pt x="165862" y="133311"/>
                </a:lnTo>
                <a:lnTo>
                  <a:pt x="133324" y="165849"/>
                </a:lnTo>
                <a:lnTo>
                  <a:pt x="103822" y="201193"/>
                </a:lnTo>
                <a:lnTo>
                  <a:pt x="77558" y="239141"/>
                </a:lnTo>
                <a:lnTo>
                  <a:pt x="54749" y="279488"/>
                </a:lnTo>
                <a:lnTo>
                  <a:pt x="35610" y="321995"/>
                </a:lnTo>
                <a:lnTo>
                  <a:pt x="20358" y="366471"/>
                </a:lnTo>
                <a:lnTo>
                  <a:pt x="9194" y="412686"/>
                </a:lnTo>
                <a:lnTo>
                  <a:pt x="2336" y="460438"/>
                </a:lnTo>
                <a:lnTo>
                  <a:pt x="0" y="509524"/>
                </a:lnTo>
                <a:lnTo>
                  <a:pt x="2336" y="558609"/>
                </a:lnTo>
                <a:lnTo>
                  <a:pt x="9194" y="606386"/>
                </a:lnTo>
                <a:lnTo>
                  <a:pt x="20358" y="652627"/>
                </a:lnTo>
                <a:lnTo>
                  <a:pt x="35610" y="697115"/>
                </a:lnTo>
                <a:lnTo>
                  <a:pt x="54749" y="739635"/>
                </a:lnTo>
                <a:lnTo>
                  <a:pt x="77558" y="779983"/>
                </a:lnTo>
                <a:lnTo>
                  <a:pt x="103822" y="817943"/>
                </a:lnTo>
                <a:lnTo>
                  <a:pt x="133324" y="853287"/>
                </a:lnTo>
                <a:lnTo>
                  <a:pt x="165862" y="885837"/>
                </a:lnTo>
                <a:lnTo>
                  <a:pt x="201206" y="915339"/>
                </a:lnTo>
                <a:lnTo>
                  <a:pt x="239153" y="941603"/>
                </a:lnTo>
                <a:lnTo>
                  <a:pt x="279501" y="964412"/>
                </a:lnTo>
                <a:lnTo>
                  <a:pt x="322008" y="983564"/>
                </a:lnTo>
                <a:lnTo>
                  <a:pt x="366483" y="998816"/>
                </a:lnTo>
                <a:lnTo>
                  <a:pt x="412699" y="1009980"/>
                </a:lnTo>
                <a:lnTo>
                  <a:pt x="460451" y="1016838"/>
                </a:lnTo>
                <a:lnTo>
                  <a:pt x="509524" y="1019175"/>
                </a:lnTo>
                <a:lnTo>
                  <a:pt x="7196214" y="1019175"/>
                </a:lnTo>
                <a:lnTo>
                  <a:pt x="7245286" y="1016838"/>
                </a:lnTo>
                <a:lnTo>
                  <a:pt x="7293038" y="1009980"/>
                </a:lnTo>
                <a:lnTo>
                  <a:pt x="7339254" y="998816"/>
                </a:lnTo>
                <a:lnTo>
                  <a:pt x="7383729" y="983564"/>
                </a:lnTo>
                <a:lnTo>
                  <a:pt x="7426236" y="964412"/>
                </a:lnTo>
                <a:lnTo>
                  <a:pt x="7466584" y="941603"/>
                </a:lnTo>
                <a:lnTo>
                  <a:pt x="7504531" y="915339"/>
                </a:lnTo>
                <a:lnTo>
                  <a:pt x="7539876" y="885837"/>
                </a:lnTo>
                <a:lnTo>
                  <a:pt x="7572413" y="853287"/>
                </a:lnTo>
                <a:lnTo>
                  <a:pt x="7601915" y="817943"/>
                </a:lnTo>
                <a:lnTo>
                  <a:pt x="7628179" y="779983"/>
                </a:lnTo>
                <a:lnTo>
                  <a:pt x="7650988" y="739635"/>
                </a:lnTo>
                <a:lnTo>
                  <a:pt x="7670127" y="697115"/>
                </a:lnTo>
                <a:lnTo>
                  <a:pt x="7685379" y="652627"/>
                </a:lnTo>
                <a:lnTo>
                  <a:pt x="7696543" y="606386"/>
                </a:lnTo>
                <a:lnTo>
                  <a:pt x="7703401" y="558609"/>
                </a:lnTo>
                <a:lnTo>
                  <a:pt x="7705738" y="5095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6" name="object 6"/>
          <p:cNvGrpSpPr/>
          <p:nvPr/>
        </p:nvGrpSpPr>
        <p:grpSpPr>
          <a:xfrm>
            <a:off x="3917174" y="1676460"/>
            <a:ext cx="4624705" cy="2965450"/>
            <a:chOff x="3917174" y="1676460"/>
            <a:chExt cx="4624705" cy="2965450"/>
          </a:xfrm>
        </p:grpSpPr>
        <p:sp>
          <p:nvSpPr>
            <p:cNvPr id="7" name="object 7"/>
            <p:cNvSpPr/>
            <p:nvPr/>
          </p:nvSpPr>
          <p:spPr>
            <a:xfrm>
              <a:off x="3917162" y="2067381"/>
              <a:ext cx="4624705" cy="2574925"/>
            </a:xfrm>
            <a:custGeom>
              <a:avLst/>
              <a:gdLst/>
              <a:ahLst/>
              <a:cxnLst/>
              <a:rect l="l" t="t" r="r" b="b"/>
              <a:pathLst>
                <a:path w="4624705" h="2574925">
                  <a:moveTo>
                    <a:pt x="4624311" y="183451"/>
                  </a:moveTo>
                  <a:lnTo>
                    <a:pt x="4617758" y="134683"/>
                  </a:lnTo>
                  <a:lnTo>
                    <a:pt x="4599267" y="90855"/>
                  </a:lnTo>
                  <a:lnTo>
                    <a:pt x="4570577" y="53733"/>
                  </a:lnTo>
                  <a:lnTo>
                    <a:pt x="4533455" y="25044"/>
                  </a:lnTo>
                  <a:lnTo>
                    <a:pt x="4489628" y="6553"/>
                  </a:lnTo>
                  <a:lnTo>
                    <a:pt x="4440860" y="0"/>
                  </a:lnTo>
                  <a:lnTo>
                    <a:pt x="183451" y="0"/>
                  </a:lnTo>
                  <a:lnTo>
                    <a:pt x="134683" y="6553"/>
                  </a:lnTo>
                  <a:lnTo>
                    <a:pt x="90855" y="25044"/>
                  </a:lnTo>
                  <a:lnTo>
                    <a:pt x="53733" y="53733"/>
                  </a:lnTo>
                  <a:lnTo>
                    <a:pt x="25044" y="90855"/>
                  </a:lnTo>
                  <a:lnTo>
                    <a:pt x="6553" y="134683"/>
                  </a:lnTo>
                  <a:lnTo>
                    <a:pt x="0" y="183451"/>
                  </a:lnTo>
                  <a:lnTo>
                    <a:pt x="0" y="2390914"/>
                  </a:lnTo>
                  <a:lnTo>
                    <a:pt x="6553" y="2439682"/>
                  </a:lnTo>
                  <a:lnTo>
                    <a:pt x="25044" y="2483510"/>
                  </a:lnTo>
                  <a:lnTo>
                    <a:pt x="53733" y="2520632"/>
                  </a:lnTo>
                  <a:lnTo>
                    <a:pt x="90855" y="2549321"/>
                  </a:lnTo>
                  <a:lnTo>
                    <a:pt x="134683" y="2567813"/>
                  </a:lnTo>
                  <a:lnTo>
                    <a:pt x="183451" y="2574366"/>
                  </a:lnTo>
                  <a:lnTo>
                    <a:pt x="4440860" y="2574366"/>
                  </a:lnTo>
                  <a:lnTo>
                    <a:pt x="4489628" y="2567813"/>
                  </a:lnTo>
                  <a:lnTo>
                    <a:pt x="4533455" y="2549321"/>
                  </a:lnTo>
                  <a:lnTo>
                    <a:pt x="4570577" y="2520632"/>
                  </a:lnTo>
                  <a:lnTo>
                    <a:pt x="4599267" y="2483510"/>
                  </a:lnTo>
                  <a:lnTo>
                    <a:pt x="4617758" y="2439682"/>
                  </a:lnTo>
                  <a:lnTo>
                    <a:pt x="4624311" y="2390914"/>
                  </a:lnTo>
                  <a:lnTo>
                    <a:pt x="4624311" y="183451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5366436" y="1676462"/>
              <a:ext cx="1659255" cy="791845"/>
            </a:xfrm>
            <a:custGeom>
              <a:avLst/>
              <a:gdLst/>
              <a:ahLst/>
              <a:cxnLst/>
              <a:rect l="l" t="t" r="r" b="b"/>
              <a:pathLst>
                <a:path w="1659254" h="791844">
                  <a:moveTo>
                    <a:pt x="1659026" y="131965"/>
                  </a:moveTo>
                  <a:lnTo>
                    <a:pt x="1652295" y="90271"/>
                  </a:lnTo>
                  <a:lnTo>
                    <a:pt x="1633562" y="54038"/>
                  </a:lnTo>
                  <a:lnTo>
                    <a:pt x="1604987" y="25476"/>
                  </a:lnTo>
                  <a:lnTo>
                    <a:pt x="1568767" y="6731"/>
                  </a:lnTo>
                  <a:lnTo>
                    <a:pt x="1527073" y="0"/>
                  </a:lnTo>
                  <a:lnTo>
                    <a:pt x="131953" y="0"/>
                  </a:lnTo>
                  <a:lnTo>
                    <a:pt x="90258" y="6731"/>
                  </a:lnTo>
                  <a:lnTo>
                    <a:pt x="54038" y="25476"/>
                  </a:lnTo>
                  <a:lnTo>
                    <a:pt x="25463" y="54038"/>
                  </a:lnTo>
                  <a:lnTo>
                    <a:pt x="6731" y="90271"/>
                  </a:lnTo>
                  <a:lnTo>
                    <a:pt x="0" y="131965"/>
                  </a:lnTo>
                  <a:lnTo>
                    <a:pt x="0" y="659422"/>
                  </a:lnTo>
                  <a:lnTo>
                    <a:pt x="6731" y="701116"/>
                  </a:lnTo>
                  <a:lnTo>
                    <a:pt x="25463" y="737336"/>
                  </a:lnTo>
                  <a:lnTo>
                    <a:pt x="54038" y="765911"/>
                  </a:lnTo>
                  <a:lnTo>
                    <a:pt x="90258" y="784644"/>
                  </a:lnTo>
                  <a:lnTo>
                    <a:pt x="131953" y="791375"/>
                  </a:lnTo>
                  <a:lnTo>
                    <a:pt x="1527073" y="791375"/>
                  </a:lnTo>
                  <a:lnTo>
                    <a:pt x="1568767" y="784644"/>
                  </a:lnTo>
                  <a:lnTo>
                    <a:pt x="1604987" y="765911"/>
                  </a:lnTo>
                  <a:lnTo>
                    <a:pt x="1633562" y="737336"/>
                  </a:lnTo>
                  <a:lnTo>
                    <a:pt x="1652295" y="701116"/>
                  </a:lnTo>
                  <a:lnTo>
                    <a:pt x="1659026" y="659422"/>
                  </a:lnTo>
                  <a:lnTo>
                    <a:pt x="1659026" y="131965"/>
                  </a:lnTo>
                  <a:close/>
                </a:path>
              </a:pathLst>
            </a:custGeom>
            <a:solidFill>
              <a:srgbClr val="F9B0DD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9" name="object 9"/>
          <p:cNvGrpSpPr/>
          <p:nvPr/>
        </p:nvGrpSpPr>
        <p:grpSpPr>
          <a:xfrm>
            <a:off x="-44" y="4990374"/>
            <a:ext cx="9144635" cy="151130"/>
            <a:chOff x="-44" y="4990374"/>
            <a:chExt cx="9144635" cy="151130"/>
          </a:xfrm>
        </p:grpSpPr>
        <p:sp>
          <p:nvSpPr>
            <p:cNvPr id="10" name="object 10"/>
            <p:cNvSpPr/>
            <p:nvPr/>
          </p:nvSpPr>
          <p:spPr>
            <a:xfrm>
              <a:off x="4560868" y="4990374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B3D5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275651" y="4990374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-44" y="4990374"/>
              <a:ext cx="2285365" cy="151130"/>
            </a:xfrm>
            <a:custGeom>
              <a:avLst/>
              <a:gdLst/>
              <a:ahLst/>
              <a:cxnLst/>
              <a:rect l="l" t="t" r="r" b="b"/>
              <a:pathLst>
                <a:path w="2285365" h="151129">
                  <a:moveTo>
                    <a:pt x="2285217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85217" y="0"/>
                  </a:lnTo>
                  <a:lnTo>
                    <a:pt x="2285217" y="150668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6846085" y="4990374"/>
              <a:ext cx="2298065" cy="151130"/>
            </a:xfrm>
            <a:custGeom>
              <a:avLst/>
              <a:gdLst/>
              <a:ahLst/>
              <a:cxnLst/>
              <a:rect l="l" t="t" r="r" b="b"/>
              <a:pathLst>
                <a:path w="2298065" h="151129">
                  <a:moveTo>
                    <a:pt x="0" y="0"/>
                  </a:moveTo>
                  <a:lnTo>
                    <a:pt x="2297914" y="0"/>
                  </a:lnTo>
                  <a:lnTo>
                    <a:pt x="2297914" y="150668"/>
                  </a:lnTo>
                  <a:lnTo>
                    <a:pt x="0" y="1506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7DC6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872743" y="672578"/>
            <a:ext cx="5389245" cy="44958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pc="175">
                <a:solidFill>
                  <a:srgbClr val="F57DC6"/>
                </a:solidFill>
              </a:rPr>
              <a:t>Amostragem</a:t>
            </a:r>
            <a:r>
              <a:rPr dirty="0" spc="-195">
                <a:solidFill>
                  <a:srgbClr val="F57DC6"/>
                </a:solidFill>
              </a:rPr>
              <a:t> </a:t>
            </a:r>
            <a:r>
              <a:rPr dirty="0" spc="120">
                <a:solidFill>
                  <a:srgbClr val="F57DC6"/>
                </a:solidFill>
              </a:rPr>
              <a:t>aleatória</a:t>
            </a:r>
            <a:r>
              <a:rPr dirty="0" spc="-190">
                <a:solidFill>
                  <a:srgbClr val="F57DC6"/>
                </a:solidFill>
              </a:rPr>
              <a:t> </a:t>
            </a:r>
            <a:r>
              <a:rPr dirty="0" spc="160">
                <a:solidFill>
                  <a:srgbClr val="F57DC6"/>
                </a:solidFill>
              </a:rPr>
              <a:t>simples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941633" y="2703837"/>
            <a:ext cx="1948814" cy="98551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ts val="1380"/>
              </a:lnSpc>
              <a:spcBef>
                <a:spcPts val="100"/>
              </a:spcBef>
            </a:pP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AA</a:t>
            </a:r>
            <a:r>
              <a:rPr dirty="0" sz="1300" spc="3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h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endParaRPr sz="1300">
              <a:latin typeface="Tahoma"/>
              <a:cs typeface="Tahoma"/>
            </a:endParaRPr>
          </a:p>
          <a:p>
            <a:pPr algn="ctr">
              <a:lnSpc>
                <a:spcPts val="1200"/>
              </a:lnSpc>
            </a:pP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endParaRPr sz="1300">
              <a:latin typeface="Tahoma"/>
              <a:cs typeface="Tahoma"/>
            </a:endParaRPr>
          </a:p>
          <a:p>
            <a:pPr algn="ctr">
              <a:lnSpc>
                <a:spcPts val="1200"/>
              </a:lnSpc>
            </a:pP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endParaRPr sz="1300">
              <a:latin typeface="Tahoma"/>
              <a:cs typeface="Tahoma"/>
            </a:endParaRPr>
          </a:p>
          <a:p>
            <a:pPr algn="ctr">
              <a:lnSpc>
                <a:spcPts val="1200"/>
              </a:lnSpc>
            </a:pP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endParaRPr sz="1300">
              <a:latin typeface="Tahoma"/>
              <a:cs typeface="Tahoma"/>
            </a:endParaRPr>
          </a:p>
          <a:p>
            <a:pPr algn="ctr" marL="250825" marR="243840">
              <a:lnSpc>
                <a:spcPct val="76900"/>
              </a:lnSpc>
              <a:spcBef>
                <a:spcPts val="180"/>
              </a:spcBef>
            </a:pP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 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selecionado.</a:t>
            </a:r>
            <a:endParaRPr sz="1300">
              <a:latin typeface="Tahoma"/>
              <a:cs typeface="Tahom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136385" y="2656192"/>
            <a:ext cx="4176395" cy="1747520"/>
          </a:xfrm>
          <a:prstGeom prst="rect">
            <a:avLst/>
          </a:prstGeom>
        </p:spPr>
        <p:txBody>
          <a:bodyPr wrap="square" lIns="0" tIns="25400" rIns="0" bIns="0" rtlCol="0" vert="horz">
            <a:spAutoFit/>
          </a:bodyPr>
          <a:lstStyle/>
          <a:p>
            <a:pPr algn="just" marL="12700" marR="5080">
              <a:lnSpc>
                <a:spcPts val="1500"/>
              </a:lnSpc>
              <a:spcBef>
                <a:spcPts val="200"/>
              </a:spcBef>
            </a:pPr>
            <a:r>
              <a:rPr dirty="0" sz="1300" spc="-290" b="1">
                <a:solidFill>
                  <a:srgbClr val="FFFFFF"/>
                </a:solidFill>
                <a:latin typeface="Tahoma"/>
                <a:cs typeface="Tahoma"/>
              </a:rPr>
              <a:t>1°</a:t>
            </a:r>
            <a:r>
              <a:rPr dirty="0" sz="1300" spc="-19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5" b="1">
                <a:solidFill>
                  <a:srgbClr val="FFFFFF"/>
                </a:solidFill>
                <a:latin typeface="Tahoma"/>
                <a:cs typeface="Tahoma"/>
              </a:rPr>
              <a:t>Passo: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Definir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claramente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população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da qual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deseja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x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1300">
              <a:latin typeface="Tahoma"/>
              <a:cs typeface="Tahoma"/>
            </a:endParaRPr>
          </a:p>
          <a:p>
            <a:pPr algn="just" marL="12700">
              <a:lnSpc>
                <a:spcPts val="1430"/>
              </a:lnSpc>
            </a:pPr>
            <a:r>
              <a:rPr dirty="0" sz="1300" spc="-105" b="1">
                <a:solidFill>
                  <a:srgbClr val="FFFFFF"/>
                </a:solidFill>
                <a:latin typeface="Tahoma"/>
                <a:cs typeface="Tahoma"/>
              </a:rPr>
              <a:t>2</a:t>
            </a:r>
            <a:r>
              <a:rPr dirty="0" sz="1300" spc="-190" b="1">
                <a:solidFill>
                  <a:srgbClr val="FFFFFF"/>
                </a:solidFill>
                <a:latin typeface="Tahoma"/>
                <a:cs typeface="Tahoma"/>
              </a:rPr>
              <a:t>°</a:t>
            </a:r>
            <a:r>
              <a:rPr dirty="0" sz="1300" spc="-12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85" b="1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100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 b="1">
                <a:solidFill>
                  <a:srgbClr val="FFFFFF"/>
                </a:solidFill>
                <a:latin typeface="Tahoma"/>
                <a:cs typeface="Tahoma"/>
              </a:rPr>
              <a:t>ss</a:t>
            </a:r>
            <a:r>
              <a:rPr dirty="0" sz="1300" spc="-85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b="1">
                <a:solidFill>
                  <a:srgbClr val="FFFFFF"/>
                </a:solidFill>
                <a:latin typeface="Tahoma"/>
                <a:cs typeface="Tahoma"/>
              </a:rPr>
              <a:t>:</a:t>
            </a:r>
            <a:r>
              <a:rPr dirty="0" sz="1300" spc="-12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8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nh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1300">
              <a:latin typeface="Tahoma"/>
              <a:cs typeface="Tahoma"/>
            </a:endParaRPr>
          </a:p>
          <a:p>
            <a:pPr algn="just" marL="12700" marR="5080">
              <a:lnSpc>
                <a:spcPts val="1500"/>
              </a:lnSpc>
              <a:spcBef>
                <a:spcPts val="70"/>
              </a:spcBef>
            </a:pPr>
            <a:r>
              <a:rPr dirty="0" sz="1300" spc="-160" b="1">
                <a:solidFill>
                  <a:srgbClr val="FFFFFF"/>
                </a:solidFill>
                <a:latin typeface="Tahoma"/>
                <a:cs typeface="Tahoma"/>
              </a:rPr>
              <a:t>3°</a:t>
            </a:r>
            <a:r>
              <a:rPr dirty="0" sz="1300" spc="-15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5" b="1">
                <a:solidFill>
                  <a:srgbClr val="FFFFFF"/>
                </a:solidFill>
                <a:latin typeface="Tahoma"/>
                <a:cs typeface="Tahoma"/>
              </a:rPr>
              <a:t>Passo: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Atribuir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um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único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número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cada elemento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da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população.</a:t>
            </a:r>
            <a:endParaRPr sz="1300">
              <a:latin typeface="Tahoma"/>
              <a:cs typeface="Tahoma"/>
            </a:endParaRPr>
          </a:p>
          <a:p>
            <a:pPr algn="just" marL="12700" marR="5080">
              <a:lnSpc>
                <a:spcPts val="1500"/>
              </a:lnSpc>
            </a:pPr>
            <a:r>
              <a:rPr dirty="0" sz="1300" spc="-120" b="1">
                <a:solidFill>
                  <a:srgbClr val="FFFFFF"/>
                </a:solidFill>
                <a:latin typeface="Tahoma"/>
                <a:cs typeface="Tahoma"/>
              </a:rPr>
              <a:t>4°</a:t>
            </a:r>
            <a:r>
              <a:rPr dirty="0" sz="1300" spc="-114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5" b="1">
                <a:solidFill>
                  <a:srgbClr val="FFFFFF"/>
                </a:solidFill>
                <a:latin typeface="Tahoma"/>
                <a:cs typeface="Tahoma"/>
              </a:rPr>
              <a:t>Passo: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Com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utilização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de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um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gerador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de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número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aleatórios,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selecionar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os</a:t>
            </a:r>
            <a:r>
              <a:rPr dirty="0" sz="1300" spc="2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números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dos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elementos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da </a:t>
            </a:r>
            <a:r>
              <a:rPr dirty="0" sz="1300" spc="-39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1300">
              <a:latin typeface="Tahoma"/>
              <a:cs typeface="Tahoma"/>
            </a:endParaRPr>
          </a:p>
          <a:p>
            <a:pPr algn="just" marL="12700">
              <a:lnSpc>
                <a:spcPts val="1460"/>
              </a:lnSpc>
            </a:pPr>
            <a:r>
              <a:rPr dirty="0" sz="1300" spc="-135" b="1">
                <a:solidFill>
                  <a:srgbClr val="FFFFFF"/>
                </a:solidFill>
                <a:latin typeface="Tahoma"/>
                <a:cs typeface="Tahoma"/>
              </a:rPr>
              <a:t>5</a:t>
            </a:r>
            <a:r>
              <a:rPr dirty="0" sz="1300" spc="-190" b="1">
                <a:solidFill>
                  <a:srgbClr val="FFFFFF"/>
                </a:solidFill>
                <a:latin typeface="Tahoma"/>
                <a:cs typeface="Tahoma"/>
              </a:rPr>
              <a:t>°</a:t>
            </a:r>
            <a:r>
              <a:rPr dirty="0" sz="1300" spc="-12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85" b="1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100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 b="1">
                <a:solidFill>
                  <a:srgbClr val="FFFFFF"/>
                </a:solidFill>
                <a:latin typeface="Tahoma"/>
                <a:cs typeface="Tahoma"/>
              </a:rPr>
              <a:t>ss</a:t>
            </a:r>
            <a:r>
              <a:rPr dirty="0" sz="1300" spc="-85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b="1">
                <a:solidFill>
                  <a:srgbClr val="FFFFFF"/>
                </a:solidFill>
                <a:latin typeface="Tahoma"/>
                <a:cs typeface="Tahoma"/>
              </a:rPr>
              <a:t>:</a:t>
            </a:r>
            <a:r>
              <a:rPr dirty="0" sz="1300" spc="-120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1300">
              <a:latin typeface="Tahoma"/>
              <a:cs typeface="Tahom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439929" y="1943394"/>
            <a:ext cx="916940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30" b="1">
                <a:solidFill>
                  <a:srgbClr val="FFFFFF"/>
                </a:solidFill>
                <a:latin typeface="Trebuchet MS"/>
                <a:cs typeface="Trebuchet MS"/>
              </a:rPr>
              <a:t>Definição: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580826" y="1943394"/>
            <a:ext cx="1249045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105" b="1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dirty="0" sz="1400" spc="60" b="1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400" spc="105" b="1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dirty="0" sz="1400" spc="65" b="1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400" spc="-11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60" b="1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dirty="0" sz="1400" spc="30" b="1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400" spc="-25" b="1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400" spc="75" b="1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1400" spc="-25" b="1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400" spc="-55" b="1">
                <a:solidFill>
                  <a:srgbClr val="FFFFFF"/>
                </a:solidFill>
                <a:latin typeface="Trebuchet MS"/>
                <a:cs typeface="Trebuchet MS"/>
              </a:rPr>
              <a:t>z</a:t>
            </a:r>
            <a:r>
              <a:rPr dirty="0" sz="1400" spc="85" b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400" spc="-25" b="1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400" spc="-90" b="1">
                <a:solidFill>
                  <a:srgbClr val="FFFFFF"/>
                </a:solidFill>
                <a:latin typeface="Trebuchet MS"/>
                <a:cs typeface="Trebuchet MS"/>
              </a:rPr>
              <a:t>:</a:t>
            </a:r>
            <a:endParaRPr sz="14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400080" y="2104946"/>
            <a:ext cx="2092960" cy="2569210"/>
            <a:chOff x="1400080" y="2104946"/>
            <a:chExt cx="2092960" cy="2569210"/>
          </a:xfrm>
        </p:grpSpPr>
        <p:sp>
          <p:nvSpPr>
            <p:cNvPr id="3" name="object 3"/>
            <p:cNvSpPr/>
            <p:nvPr/>
          </p:nvSpPr>
          <p:spPr>
            <a:xfrm>
              <a:off x="1828088" y="3122929"/>
              <a:ext cx="998855" cy="1550670"/>
            </a:xfrm>
            <a:custGeom>
              <a:avLst/>
              <a:gdLst/>
              <a:ahLst/>
              <a:cxnLst/>
              <a:rect l="l" t="t" r="r" b="b"/>
              <a:pathLst>
                <a:path w="998855" h="1550670">
                  <a:moveTo>
                    <a:pt x="998689" y="166547"/>
                  </a:moveTo>
                  <a:lnTo>
                    <a:pt x="992746" y="122288"/>
                  </a:lnTo>
                  <a:lnTo>
                    <a:pt x="975956" y="82499"/>
                  </a:lnTo>
                  <a:lnTo>
                    <a:pt x="949921" y="48793"/>
                  </a:lnTo>
                  <a:lnTo>
                    <a:pt x="916216" y="22745"/>
                  </a:lnTo>
                  <a:lnTo>
                    <a:pt x="876439" y="5956"/>
                  </a:lnTo>
                  <a:lnTo>
                    <a:pt x="832180" y="0"/>
                  </a:lnTo>
                  <a:lnTo>
                    <a:pt x="166509" y="0"/>
                  </a:lnTo>
                  <a:lnTo>
                    <a:pt x="122250" y="5956"/>
                  </a:lnTo>
                  <a:lnTo>
                    <a:pt x="82473" y="22745"/>
                  </a:lnTo>
                  <a:lnTo>
                    <a:pt x="48780" y="48793"/>
                  </a:lnTo>
                  <a:lnTo>
                    <a:pt x="22733" y="82499"/>
                  </a:lnTo>
                  <a:lnTo>
                    <a:pt x="5943" y="122288"/>
                  </a:lnTo>
                  <a:lnTo>
                    <a:pt x="0" y="166547"/>
                  </a:lnTo>
                  <a:lnTo>
                    <a:pt x="0" y="1384198"/>
                  </a:lnTo>
                  <a:lnTo>
                    <a:pt x="5943" y="1428407"/>
                  </a:lnTo>
                  <a:lnTo>
                    <a:pt x="22733" y="1468158"/>
                  </a:lnTo>
                  <a:lnTo>
                    <a:pt x="48780" y="1501851"/>
                  </a:lnTo>
                  <a:lnTo>
                    <a:pt x="82473" y="1527886"/>
                  </a:lnTo>
                  <a:lnTo>
                    <a:pt x="122250" y="1544675"/>
                  </a:lnTo>
                  <a:lnTo>
                    <a:pt x="166509" y="1550619"/>
                  </a:lnTo>
                  <a:lnTo>
                    <a:pt x="832180" y="1550619"/>
                  </a:lnTo>
                  <a:lnTo>
                    <a:pt x="876439" y="1544675"/>
                  </a:lnTo>
                  <a:lnTo>
                    <a:pt x="916216" y="1527911"/>
                  </a:lnTo>
                  <a:lnTo>
                    <a:pt x="949921" y="1501889"/>
                  </a:lnTo>
                  <a:lnTo>
                    <a:pt x="975956" y="1468208"/>
                  </a:lnTo>
                  <a:lnTo>
                    <a:pt x="992746" y="1428457"/>
                  </a:lnTo>
                  <a:lnTo>
                    <a:pt x="998689" y="1384198"/>
                  </a:lnTo>
                  <a:lnTo>
                    <a:pt x="998689" y="166547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400073" y="2104948"/>
              <a:ext cx="2092960" cy="1645920"/>
            </a:xfrm>
            <a:custGeom>
              <a:avLst/>
              <a:gdLst/>
              <a:ahLst/>
              <a:cxnLst/>
              <a:rect l="l" t="t" r="r" b="b"/>
              <a:pathLst>
                <a:path w="2092960" h="1645920">
                  <a:moveTo>
                    <a:pt x="2092502" y="81191"/>
                  </a:moveTo>
                  <a:lnTo>
                    <a:pt x="2086140" y="49555"/>
                  </a:lnTo>
                  <a:lnTo>
                    <a:pt x="2068766" y="23761"/>
                  </a:lnTo>
                  <a:lnTo>
                    <a:pt x="2042960" y="6375"/>
                  </a:lnTo>
                  <a:lnTo>
                    <a:pt x="2011349" y="0"/>
                  </a:lnTo>
                  <a:lnTo>
                    <a:pt x="81165" y="0"/>
                  </a:lnTo>
                  <a:lnTo>
                    <a:pt x="49542" y="6375"/>
                  </a:lnTo>
                  <a:lnTo>
                    <a:pt x="23749" y="23761"/>
                  </a:lnTo>
                  <a:lnTo>
                    <a:pt x="6375" y="49555"/>
                  </a:lnTo>
                  <a:lnTo>
                    <a:pt x="0" y="81191"/>
                  </a:lnTo>
                  <a:lnTo>
                    <a:pt x="0" y="1564703"/>
                  </a:lnTo>
                  <a:lnTo>
                    <a:pt x="6375" y="1596339"/>
                  </a:lnTo>
                  <a:lnTo>
                    <a:pt x="23749" y="1622132"/>
                  </a:lnTo>
                  <a:lnTo>
                    <a:pt x="49542" y="1639519"/>
                  </a:lnTo>
                  <a:lnTo>
                    <a:pt x="81165" y="1645894"/>
                  </a:lnTo>
                  <a:lnTo>
                    <a:pt x="2011349" y="1645894"/>
                  </a:lnTo>
                  <a:lnTo>
                    <a:pt x="2042960" y="1639519"/>
                  </a:lnTo>
                  <a:lnTo>
                    <a:pt x="2068766" y="1622132"/>
                  </a:lnTo>
                  <a:lnTo>
                    <a:pt x="2086140" y="1596339"/>
                  </a:lnTo>
                  <a:lnTo>
                    <a:pt x="2092502" y="1564703"/>
                  </a:lnTo>
                  <a:lnTo>
                    <a:pt x="2092502" y="81191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826789" y="2162029"/>
              <a:ext cx="123648" cy="104651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07506" y="2162029"/>
              <a:ext cx="123648" cy="10465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188222" y="2162029"/>
              <a:ext cx="123648" cy="104651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4057542" y="2104947"/>
            <a:ext cx="1797685" cy="2588260"/>
            <a:chOff x="4057542" y="2104947"/>
            <a:chExt cx="1797685" cy="2588260"/>
          </a:xfrm>
        </p:grpSpPr>
        <p:sp>
          <p:nvSpPr>
            <p:cNvPr id="9" name="object 9"/>
            <p:cNvSpPr/>
            <p:nvPr/>
          </p:nvSpPr>
          <p:spPr>
            <a:xfrm>
              <a:off x="4409376" y="3056343"/>
              <a:ext cx="998855" cy="1636395"/>
            </a:xfrm>
            <a:custGeom>
              <a:avLst/>
              <a:gdLst/>
              <a:ahLst/>
              <a:cxnLst/>
              <a:rect l="l" t="t" r="r" b="b"/>
              <a:pathLst>
                <a:path w="998854" h="1636395">
                  <a:moveTo>
                    <a:pt x="998486" y="166547"/>
                  </a:moveTo>
                  <a:lnTo>
                    <a:pt x="992530" y="122288"/>
                  </a:lnTo>
                  <a:lnTo>
                    <a:pt x="975753" y="82499"/>
                  </a:lnTo>
                  <a:lnTo>
                    <a:pt x="949718" y="48793"/>
                  </a:lnTo>
                  <a:lnTo>
                    <a:pt x="916025" y="22745"/>
                  </a:lnTo>
                  <a:lnTo>
                    <a:pt x="876249" y="5943"/>
                  </a:lnTo>
                  <a:lnTo>
                    <a:pt x="832002" y="0"/>
                  </a:lnTo>
                  <a:lnTo>
                    <a:pt x="166484" y="0"/>
                  </a:lnTo>
                  <a:lnTo>
                    <a:pt x="122224" y="5943"/>
                  </a:lnTo>
                  <a:lnTo>
                    <a:pt x="82461" y="22745"/>
                  </a:lnTo>
                  <a:lnTo>
                    <a:pt x="48768" y="48793"/>
                  </a:lnTo>
                  <a:lnTo>
                    <a:pt x="22733" y="82499"/>
                  </a:lnTo>
                  <a:lnTo>
                    <a:pt x="5956" y="122288"/>
                  </a:lnTo>
                  <a:lnTo>
                    <a:pt x="0" y="166547"/>
                  </a:lnTo>
                  <a:lnTo>
                    <a:pt x="0" y="1469948"/>
                  </a:lnTo>
                  <a:lnTo>
                    <a:pt x="5956" y="1514170"/>
                  </a:lnTo>
                  <a:lnTo>
                    <a:pt x="22733" y="1553921"/>
                  </a:lnTo>
                  <a:lnTo>
                    <a:pt x="48768" y="1587614"/>
                  </a:lnTo>
                  <a:lnTo>
                    <a:pt x="82461" y="1613649"/>
                  </a:lnTo>
                  <a:lnTo>
                    <a:pt x="122224" y="1630438"/>
                  </a:lnTo>
                  <a:lnTo>
                    <a:pt x="166484" y="1636382"/>
                  </a:lnTo>
                  <a:lnTo>
                    <a:pt x="832002" y="1636382"/>
                  </a:lnTo>
                  <a:lnTo>
                    <a:pt x="876249" y="1630438"/>
                  </a:lnTo>
                  <a:lnTo>
                    <a:pt x="916025" y="1613674"/>
                  </a:lnTo>
                  <a:lnTo>
                    <a:pt x="949718" y="1587652"/>
                  </a:lnTo>
                  <a:lnTo>
                    <a:pt x="975753" y="1553972"/>
                  </a:lnTo>
                  <a:lnTo>
                    <a:pt x="992530" y="1514221"/>
                  </a:lnTo>
                  <a:lnTo>
                    <a:pt x="998486" y="1469948"/>
                  </a:lnTo>
                  <a:lnTo>
                    <a:pt x="998486" y="166547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4057536" y="2104948"/>
              <a:ext cx="1797685" cy="1664970"/>
            </a:xfrm>
            <a:custGeom>
              <a:avLst/>
              <a:gdLst/>
              <a:ahLst/>
              <a:cxnLst/>
              <a:rect l="l" t="t" r="r" b="b"/>
              <a:pathLst>
                <a:path w="1797685" h="1664970">
                  <a:moveTo>
                    <a:pt x="1797253" y="82080"/>
                  </a:moveTo>
                  <a:lnTo>
                    <a:pt x="1790801" y="50152"/>
                  </a:lnTo>
                  <a:lnTo>
                    <a:pt x="1773212" y="24053"/>
                  </a:lnTo>
                  <a:lnTo>
                    <a:pt x="1747139" y="6464"/>
                  </a:lnTo>
                  <a:lnTo>
                    <a:pt x="1715223" y="0"/>
                  </a:lnTo>
                  <a:lnTo>
                    <a:pt x="82029" y="0"/>
                  </a:lnTo>
                  <a:lnTo>
                    <a:pt x="50114" y="6464"/>
                  </a:lnTo>
                  <a:lnTo>
                    <a:pt x="24041" y="24053"/>
                  </a:lnTo>
                  <a:lnTo>
                    <a:pt x="6451" y="50152"/>
                  </a:lnTo>
                  <a:lnTo>
                    <a:pt x="0" y="82080"/>
                  </a:lnTo>
                  <a:lnTo>
                    <a:pt x="0" y="1582864"/>
                  </a:lnTo>
                  <a:lnTo>
                    <a:pt x="6451" y="1614792"/>
                  </a:lnTo>
                  <a:lnTo>
                    <a:pt x="24041" y="1640878"/>
                  </a:lnTo>
                  <a:lnTo>
                    <a:pt x="50114" y="1658480"/>
                  </a:lnTo>
                  <a:lnTo>
                    <a:pt x="82029" y="1664931"/>
                  </a:lnTo>
                  <a:lnTo>
                    <a:pt x="1715223" y="1664931"/>
                  </a:lnTo>
                  <a:lnTo>
                    <a:pt x="1747139" y="1658480"/>
                  </a:lnTo>
                  <a:lnTo>
                    <a:pt x="1773212" y="1640878"/>
                  </a:lnTo>
                  <a:lnTo>
                    <a:pt x="1790801" y="1614792"/>
                  </a:lnTo>
                  <a:lnTo>
                    <a:pt x="1797253" y="1582864"/>
                  </a:lnTo>
                  <a:lnTo>
                    <a:pt x="1797253" y="82080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255715" y="2257169"/>
              <a:ext cx="104602" cy="104652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407863" y="2257169"/>
              <a:ext cx="104602" cy="104652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569522" y="2257169"/>
              <a:ext cx="104602" cy="104652"/>
            </a:xfrm>
            <a:prstGeom prst="rect">
              <a:avLst/>
            </a:prstGeom>
          </p:spPr>
        </p:pic>
      </p:grpSp>
      <p:sp>
        <p:nvSpPr>
          <p:cNvPr id="14" name="object 14"/>
          <p:cNvSpPr/>
          <p:nvPr/>
        </p:nvSpPr>
        <p:spPr>
          <a:xfrm>
            <a:off x="714362" y="409587"/>
            <a:ext cx="7706359" cy="1019175"/>
          </a:xfrm>
          <a:custGeom>
            <a:avLst/>
            <a:gdLst/>
            <a:ahLst/>
            <a:cxnLst/>
            <a:rect l="l" t="t" r="r" b="b"/>
            <a:pathLst>
              <a:path w="7706359" h="1019175">
                <a:moveTo>
                  <a:pt x="7705738" y="509524"/>
                </a:moveTo>
                <a:lnTo>
                  <a:pt x="7703401" y="460438"/>
                </a:lnTo>
                <a:lnTo>
                  <a:pt x="7696543" y="412686"/>
                </a:lnTo>
                <a:lnTo>
                  <a:pt x="7685379" y="366471"/>
                </a:lnTo>
                <a:lnTo>
                  <a:pt x="7670127" y="321995"/>
                </a:lnTo>
                <a:lnTo>
                  <a:pt x="7650988" y="279488"/>
                </a:lnTo>
                <a:lnTo>
                  <a:pt x="7628179" y="239141"/>
                </a:lnTo>
                <a:lnTo>
                  <a:pt x="7601915" y="201193"/>
                </a:lnTo>
                <a:lnTo>
                  <a:pt x="7572413" y="165849"/>
                </a:lnTo>
                <a:lnTo>
                  <a:pt x="7539876" y="133311"/>
                </a:lnTo>
                <a:lnTo>
                  <a:pt x="7504531" y="103809"/>
                </a:lnTo>
                <a:lnTo>
                  <a:pt x="7466584" y="77546"/>
                </a:lnTo>
                <a:lnTo>
                  <a:pt x="7426236" y="54737"/>
                </a:lnTo>
                <a:lnTo>
                  <a:pt x="7383729" y="35598"/>
                </a:lnTo>
                <a:lnTo>
                  <a:pt x="7339254" y="20345"/>
                </a:lnTo>
                <a:lnTo>
                  <a:pt x="7293038" y="9182"/>
                </a:lnTo>
                <a:lnTo>
                  <a:pt x="7245286" y="2324"/>
                </a:lnTo>
                <a:lnTo>
                  <a:pt x="7196214" y="0"/>
                </a:lnTo>
                <a:lnTo>
                  <a:pt x="509524" y="0"/>
                </a:lnTo>
                <a:lnTo>
                  <a:pt x="460451" y="2324"/>
                </a:lnTo>
                <a:lnTo>
                  <a:pt x="412699" y="9182"/>
                </a:lnTo>
                <a:lnTo>
                  <a:pt x="366483" y="20345"/>
                </a:lnTo>
                <a:lnTo>
                  <a:pt x="322008" y="35598"/>
                </a:lnTo>
                <a:lnTo>
                  <a:pt x="279501" y="54737"/>
                </a:lnTo>
                <a:lnTo>
                  <a:pt x="239153" y="77546"/>
                </a:lnTo>
                <a:lnTo>
                  <a:pt x="201206" y="103809"/>
                </a:lnTo>
                <a:lnTo>
                  <a:pt x="165862" y="133311"/>
                </a:lnTo>
                <a:lnTo>
                  <a:pt x="133324" y="165849"/>
                </a:lnTo>
                <a:lnTo>
                  <a:pt x="103822" y="201193"/>
                </a:lnTo>
                <a:lnTo>
                  <a:pt x="77558" y="239141"/>
                </a:lnTo>
                <a:lnTo>
                  <a:pt x="54749" y="279488"/>
                </a:lnTo>
                <a:lnTo>
                  <a:pt x="35610" y="321995"/>
                </a:lnTo>
                <a:lnTo>
                  <a:pt x="20358" y="366471"/>
                </a:lnTo>
                <a:lnTo>
                  <a:pt x="9194" y="412686"/>
                </a:lnTo>
                <a:lnTo>
                  <a:pt x="2336" y="460438"/>
                </a:lnTo>
                <a:lnTo>
                  <a:pt x="0" y="509524"/>
                </a:lnTo>
                <a:lnTo>
                  <a:pt x="2336" y="558609"/>
                </a:lnTo>
                <a:lnTo>
                  <a:pt x="9194" y="606386"/>
                </a:lnTo>
                <a:lnTo>
                  <a:pt x="20358" y="652627"/>
                </a:lnTo>
                <a:lnTo>
                  <a:pt x="35610" y="697115"/>
                </a:lnTo>
                <a:lnTo>
                  <a:pt x="54749" y="739635"/>
                </a:lnTo>
                <a:lnTo>
                  <a:pt x="77558" y="779983"/>
                </a:lnTo>
                <a:lnTo>
                  <a:pt x="103822" y="817943"/>
                </a:lnTo>
                <a:lnTo>
                  <a:pt x="133324" y="853287"/>
                </a:lnTo>
                <a:lnTo>
                  <a:pt x="165862" y="885837"/>
                </a:lnTo>
                <a:lnTo>
                  <a:pt x="201206" y="915339"/>
                </a:lnTo>
                <a:lnTo>
                  <a:pt x="239153" y="941603"/>
                </a:lnTo>
                <a:lnTo>
                  <a:pt x="279501" y="964412"/>
                </a:lnTo>
                <a:lnTo>
                  <a:pt x="322008" y="983564"/>
                </a:lnTo>
                <a:lnTo>
                  <a:pt x="366483" y="998816"/>
                </a:lnTo>
                <a:lnTo>
                  <a:pt x="412699" y="1009980"/>
                </a:lnTo>
                <a:lnTo>
                  <a:pt x="460451" y="1016838"/>
                </a:lnTo>
                <a:lnTo>
                  <a:pt x="509524" y="1019175"/>
                </a:lnTo>
                <a:lnTo>
                  <a:pt x="7196214" y="1019175"/>
                </a:lnTo>
                <a:lnTo>
                  <a:pt x="7245286" y="1016838"/>
                </a:lnTo>
                <a:lnTo>
                  <a:pt x="7293038" y="1009980"/>
                </a:lnTo>
                <a:lnTo>
                  <a:pt x="7339254" y="998816"/>
                </a:lnTo>
                <a:lnTo>
                  <a:pt x="7383729" y="983564"/>
                </a:lnTo>
                <a:lnTo>
                  <a:pt x="7426236" y="964412"/>
                </a:lnTo>
                <a:lnTo>
                  <a:pt x="7466584" y="941603"/>
                </a:lnTo>
                <a:lnTo>
                  <a:pt x="7504531" y="915339"/>
                </a:lnTo>
                <a:lnTo>
                  <a:pt x="7539876" y="885837"/>
                </a:lnTo>
                <a:lnTo>
                  <a:pt x="7572413" y="853287"/>
                </a:lnTo>
                <a:lnTo>
                  <a:pt x="7601915" y="817943"/>
                </a:lnTo>
                <a:lnTo>
                  <a:pt x="7628179" y="779983"/>
                </a:lnTo>
                <a:lnTo>
                  <a:pt x="7650988" y="739635"/>
                </a:lnTo>
                <a:lnTo>
                  <a:pt x="7670127" y="697115"/>
                </a:lnTo>
                <a:lnTo>
                  <a:pt x="7685379" y="652627"/>
                </a:lnTo>
                <a:lnTo>
                  <a:pt x="7696543" y="606386"/>
                </a:lnTo>
                <a:lnTo>
                  <a:pt x="7703401" y="558609"/>
                </a:lnTo>
                <a:lnTo>
                  <a:pt x="7705738" y="5095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5" name="object 15"/>
          <p:cNvGrpSpPr/>
          <p:nvPr/>
        </p:nvGrpSpPr>
        <p:grpSpPr>
          <a:xfrm>
            <a:off x="-44" y="4990374"/>
            <a:ext cx="9144635" cy="151130"/>
            <a:chOff x="-44" y="4990374"/>
            <a:chExt cx="9144635" cy="151130"/>
          </a:xfrm>
        </p:grpSpPr>
        <p:sp>
          <p:nvSpPr>
            <p:cNvPr id="16" name="object 16"/>
            <p:cNvSpPr/>
            <p:nvPr/>
          </p:nvSpPr>
          <p:spPr>
            <a:xfrm>
              <a:off x="4560868" y="4990374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B3D5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275651" y="4990374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-44" y="4990374"/>
              <a:ext cx="2285365" cy="151130"/>
            </a:xfrm>
            <a:custGeom>
              <a:avLst/>
              <a:gdLst/>
              <a:ahLst/>
              <a:cxnLst/>
              <a:rect l="l" t="t" r="r" b="b"/>
              <a:pathLst>
                <a:path w="2285365" h="151129">
                  <a:moveTo>
                    <a:pt x="2285217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85217" y="0"/>
                  </a:lnTo>
                  <a:lnTo>
                    <a:pt x="2285217" y="150668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6846085" y="4990374"/>
              <a:ext cx="2298065" cy="151130"/>
            </a:xfrm>
            <a:custGeom>
              <a:avLst/>
              <a:gdLst/>
              <a:ahLst/>
              <a:cxnLst/>
              <a:rect l="l" t="t" r="r" b="b"/>
              <a:pathLst>
                <a:path w="2298065" h="151129">
                  <a:moveTo>
                    <a:pt x="0" y="0"/>
                  </a:moveTo>
                  <a:lnTo>
                    <a:pt x="2297914" y="0"/>
                  </a:lnTo>
                  <a:lnTo>
                    <a:pt x="2297914" y="150668"/>
                  </a:lnTo>
                  <a:lnTo>
                    <a:pt x="0" y="1506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7DC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0" name="object 20"/>
          <p:cNvGrpSpPr/>
          <p:nvPr/>
        </p:nvGrpSpPr>
        <p:grpSpPr>
          <a:xfrm>
            <a:off x="6705492" y="2104948"/>
            <a:ext cx="1807210" cy="2616835"/>
            <a:chOff x="6705492" y="2104948"/>
            <a:chExt cx="1807210" cy="2616835"/>
          </a:xfrm>
        </p:grpSpPr>
        <p:sp>
          <p:nvSpPr>
            <p:cNvPr id="21" name="object 21"/>
            <p:cNvSpPr/>
            <p:nvPr/>
          </p:nvSpPr>
          <p:spPr>
            <a:xfrm>
              <a:off x="7019290" y="3084893"/>
              <a:ext cx="1008380" cy="1637030"/>
            </a:xfrm>
            <a:custGeom>
              <a:avLst/>
              <a:gdLst/>
              <a:ahLst/>
              <a:cxnLst/>
              <a:rect l="l" t="t" r="r" b="b"/>
              <a:pathLst>
                <a:path w="1008379" h="1637029">
                  <a:moveTo>
                    <a:pt x="1007999" y="168084"/>
                  </a:moveTo>
                  <a:lnTo>
                    <a:pt x="1002004" y="123393"/>
                  </a:lnTo>
                  <a:lnTo>
                    <a:pt x="985075" y="83235"/>
                  </a:lnTo>
                  <a:lnTo>
                    <a:pt x="958799" y="49225"/>
                  </a:lnTo>
                  <a:lnTo>
                    <a:pt x="924801" y="22948"/>
                  </a:lnTo>
                  <a:lnTo>
                    <a:pt x="884669" y="6007"/>
                  </a:lnTo>
                  <a:lnTo>
                    <a:pt x="840003" y="0"/>
                  </a:lnTo>
                  <a:lnTo>
                    <a:pt x="168008" y="0"/>
                  </a:lnTo>
                  <a:lnTo>
                    <a:pt x="123329" y="6007"/>
                  </a:lnTo>
                  <a:lnTo>
                    <a:pt x="83197" y="22948"/>
                  </a:lnTo>
                  <a:lnTo>
                    <a:pt x="49199" y="49225"/>
                  </a:lnTo>
                  <a:lnTo>
                    <a:pt x="22936" y="83235"/>
                  </a:lnTo>
                  <a:lnTo>
                    <a:pt x="6007" y="123393"/>
                  </a:lnTo>
                  <a:lnTo>
                    <a:pt x="0" y="168084"/>
                  </a:lnTo>
                  <a:lnTo>
                    <a:pt x="0" y="1468323"/>
                  </a:lnTo>
                  <a:lnTo>
                    <a:pt x="6007" y="1513014"/>
                  </a:lnTo>
                  <a:lnTo>
                    <a:pt x="22936" y="1553171"/>
                  </a:lnTo>
                  <a:lnTo>
                    <a:pt x="49199" y="1587182"/>
                  </a:lnTo>
                  <a:lnTo>
                    <a:pt x="83197" y="1613471"/>
                  </a:lnTo>
                  <a:lnTo>
                    <a:pt x="123329" y="1630400"/>
                  </a:lnTo>
                  <a:lnTo>
                    <a:pt x="168008" y="1636407"/>
                  </a:lnTo>
                  <a:lnTo>
                    <a:pt x="840003" y="1636407"/>
                  </a:lnTo>
                  <a:lnTo>
                    <a:pt x="884669" y="1630400"/>
                  </a:lnTo>
                  <a:lnTo>
                    <a:pt x="924801" y="1613471"/>
                  </a:lnTo>
                  <a:lnTo>
                    <a:pt x="958799" y="1587182"/>
                  </a:lnTo>
                  <a:lnTo>
                    <a:pt x="985075" y="1553171"/>
                  </a:lnTo>
                  <a:lnTo>
                    <a:pt x="1002004" y="1513014"/>
                  </a:lnTo>
                  <a:lnTo>
                    <a:pt x="1007999" y="1468323"/>
                  </a:lnTo>
                  <a:lnTo>
                    <a:pt x="1007999" y="168084"/>
                  </a:lnTo>
                  <a:close/>
                </a:path>
              </a:pathLst>
            </a:custGeom>
            <a:solidFill>
              <a:srgbClr val="6AA1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6705486" y="2104948"/>
              <a:ext cx="1807210" cy="1664970"/>
            </a:xfrm>
            <a:custGeom>
              <a:avLst/>
              <a:gdLst/>
              <a:ahLst/>
              <a:cxnLst/>
              <a:rect l="l" t="t" r="r" b="b"/>
              <a:pathLst>
                <a:path w="1807209" h="1664970">
                  <a:moveTo>
                    <a:pt x="1806778" y="82080"/>
                  </a:moveTo>
                  <a:lnTo>
                    <a:pt x="1800326" y="50152"/>
                  </a:lnTo>
                  <a:lnTo>
                    <a:pt x="1782737" y="24066"/>
                  </a:lnTo>
                  <a:lnTo>
                    <a:pt x="1756664" y="6464"/>
                  </a:lnTo>
                  <a:lnTo>
                    <a:pt x="1724748" y="0"/>
                  </a:lnTo>
                  <a:lnTo>
                    <a:pt x="82029" y="0"/>
                  </a:lnTo>
                  <a:lnTo>
                    <a:pt x="50114" y="6464"/>
                  </a:lnTo>
                  <a:lnTo>
                    <a:pt x="24041" y="24066"/>
                  </a:lnTo>
                  <a:lnTo>
                    <a:pt x="6451" y="50152"/>
                  </a:lnTo>
                  <a:lnTo>
                    <a:pt x="0" y="82080"/>
                  </a:lnTo>
                  <a:lnTo>
                    <a:pt x="0" y="1582877"/>
                  </a:lnTo>
                  <a:lnTo>
                    <a:pt x="6451" y="1614805"/>
                  </a:lnTo>
                  <a:lnTo>
                    <a:pt x="24041" y="1640903"/>
                  </a:lnTo>
                  <a:lnTo>
                    <a:pt x="50114" y="1658493"/>
                  </a:lnTo>
                  <a:lnTo>
                    <a:pt x="82029" y="1664957"/>
                  </a:lnTo>
                  <a:lnTo>
                    <a:pt x="1724748" y="1664957"/>
                  </a:lnTo>
                  <a:lnTo>
                    <a:pt x="1756664" y="1658493"/>
                  </a:lnTo>
                  <a:lnTo>
                    <a:pt x="1782737" y="1640903"/>
                  </a:lnTo>
                  <a:lnTo>
                    <a:pt x="1800326" y="1614805"/>
                  </a:lnTo>
                  <a:lnTo>
                    <a:pt x="1806778" y="1582877"/>
                  </a:lnTo>
                  <a:lnTo>
                    <a:pt x="1806778" y="82080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903674" y="2257171"/>
              <a:ext cx="104603" cy="104653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065334" y="2257171"/>
              <a:ext cx="104603" cy="104653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217484" y="2257171"/>
              <a:ext cx="104603" cy="104653"/>
            </a:xfrm>
            <a:prstGeom prst="rect">
              <a:avLst/>
            </a:prstGeom>
          </p:spPr>
        </p:pic>
      </p:grpSp>
      <p:sp>
        <p:nvSpPr>
          <p:cNvPr id="26" name="object 2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9685">
              <a:lnSpc>
                <a:spcPct val="100000"/>
              </a:lnSpc>
              <a:spcBef>
                <a:spcPts val="130"/>
              </a:spcBef>
            </a:pPr>
            <a:r>
              <a:rPr dirty="0" spc="170"/>
              <a:t>V</a:t>
            </a:r>
            <a:r>
              <a:rPr dirty="0" spc="170"/>
              <a:t>a</a:t>
            </a:r>
            <a:r>
              <a:rPr dirty="0" spc="85"/>
              <a:t>n</a:t>
            </a:r>
            <a:r>
              <a:rPr dirty="0" spc="35"/>
              <a:t>t</a:t>
            </a:r>
            <a:r>
              <a:rPr dirty="0" spc="170"/>
              <a:t>a</a:t>
            </a:r>
            <a:r>
              <a:rPr dirty="0" spc="405"/>
              <a:t>g</a:t>
            </a:r>
            <a:r>
              <a:rPr dirty="0" spc="105"/>
              <a:t>e</a:t>
            </a:r>
            <a:r>
              <a:rPr dirty="0" spc="85"/>
              <a:t>n</a:t>
            </a:r>
            <a:r>
              <a:rPr dirty="0" spc="195"/>
              <a:t>s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4215738" y="2321057"/>
            <a:ext cx="1519555" cy="7981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R="27305">
              <a:lnSpc>
                <a:spcPct val="100000"/>
              </a:lnSpc>
              <a:spcBef>
                <a:spcPts val="100"/>
              </a:spcBef>
            </a:pPr>
            <a:r>
              <a:rPr dirty="0" sz="1500" spc="60" b="1">
                <a:solidFill>
                  <a:srgbClr val="99E6AE"/>
                </a:solidFill>
                <a:latin typeface="Trebuchet MS"/>
                <a:cs typeface="Trebuchet MS"/>
              </a:rPr>
              <a:t>Simplicidade</a:t>
            </a:r>
            <a:endParaRPr sz="1500">
              <a:latin typeface="Trebuchet MS"/>
              <a:cs typeface="Trebuchet MS"/>
            </a:endParaRPr>
          </a:p>
          <a:p>
            <a:pPr algn="ctr" marL="12700" marR="5080">
              <a:lnSpc>
                <a:spcPts val="1500"/>
              </a:lnSpc>
              <a:spcBef>
                <a:spcPts val="1320"/>
              </a:spcBef>
            </a:pPr>
            <a:r>
              <a:rPr dirty="0" sz="1300" spc="55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5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á</a:t>
            </a:r>
            <a:r>
              <a:rPr dirty="0" sz="1300" spc="85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 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implementar.</a:t>
            </a:r>
            <a:endParaRPr sz="1300">
              <a:latin typeface="Tahoma"/>
              <a:cs typeface="Tahoma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519186" y="2197139"/>
            <a:ext cx="1857375" cy="1445895"/>
          </a:xfrm>
          <a:prstGeom prst="rect">
            <a:avLst/>
          </a:prstGeom>
        </p:spPr>
        <p:txBody>
          <a:bodyPr wrap="square" lIns="0" tIns="13652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75"/>
              </a:spcBef>
            </a:pPr>
            <a:r>
              <a:rPr dirty="0" sz="1500" spc="40" b="1">
                <a:solidFill>
                  <a:srgbClr val="99E6AE"/>
                </a:solidFill>
                <a:latin typeface="Trebuchet MS"/>
                <a:cs typeface="Trebuchet MS"/>
              </a:rPr>
              <a:t>Representatividade</a:t>
            </a:r>
            <a:endParaRPr sz="1500">
              <a:latin typeface="Trebuchet MS"/>
              <a:cs typeface="Trebuchet MS"/>
            </a:endParaRPr>
          </a:p>
          <a:p>
            <a:pPr algn="ctr" marL="76835" marR="68580">
              <a:lnSpc>
                <a:spcPts val="1500"/>
              </a:lnSpc>
              <a:spcBef>
                <a:spcPts val="944"/>
              </a:spcBef>
            </a:pPr>
            <a:r>
              <a:rPr dirty="0" sz="1300" spc="-85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a 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  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nh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h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 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nh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 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1300">
              <a:latin typeface="Tahoma"/>
              <a:cs typeface="Tahoma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6702925" y="2197139"/>
            <a:ext cx="1862455" cy="1255395"/>
          </a:xfrm>
          <a:prstGeom prst="rect">
            <a:avLst/>
          </a:prstGeom>
        </p:spPr>
        <p:txBody>
          <a:bodyPr wrap="square" lIns="0" tIns="136525" rIns="0" bIns="0" rtlCol="0" vert="horz">
            <a:spAutoFit/>
          </a:bodyPr>
          <a:lstStyle/>
          <a:p>
            <a:pPr algn="ctr" marR="39370">
              <a:lnSpc>
                <a:spcPct val="100000"/>
              </a:lnSpc>
              <a:spcBef>
                <a:spcPts val="1075"/>
              </a:spcBef>
            </a:pPr>
            <a:r>
              <a:rPr dirty="0" sz="1500" spc="85" b="1">
                <a:solidFill>
                  <a:srgbClr val="99E6AE"/>
                </a:solidFill>
                <a:latin typeface="Trebuchet MS"/>
                <a:cs typeface="Trebuchet MS"/>
              </a:rPr>
              <a:t>Base</a:t>
            </a:r>
            <a:endParaRPr sz="1500">
              <a:latin typeface="Trebuchet MS"/>
              <a:cs typeface="Trebuchet MS"/>
            </a:endParaRPr>
          </a:p>
          <a:p>
            <a:pPr algn="ctr" marL="12700" marR="5080" indent="-635">
              <a:lnSpc>
                <a:spcPts val="1500"/>
              </a:lnSpc>
              <a:spcBef>
                <a:spcPts val="944"/>
              </a:spcBef>
            </a:pPr>
            <a:r>
              <a:rPr dirty="0" sz="1300" spc="55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  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í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a 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z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ê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a 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população.</a:t>
            </a:r>
            <a:endParaRPr sz="13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57131" y="1734935"/>
            <a:ext cx="5829299" cy="284797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372508" y="672578"/>
            <a:ext cx="4389755" cy="44958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pc="175">
                <a:solidFill>
                  <a:srgbClr val="9D58DA"/>
                </a:solidFill>
              </a:rPr>
              <a:t>Amostragem</a:t>
            </a:r>
            <a:r>
              <a:rPr dirty="0" spc="-195">
                <a:solidFill>
                  <a:srgbClr val="9D58DA"/>
                </a:solidFill>
              </a:rPr>
              <a:t> </a:t>
            </a:r>
            <a:r>
              <a:rPr dirty="0" spc="135">
                <a:solidFill>
                  <a:srgbClr val="9D58DA"/>
                </a:solidFill>
              </a:rPr>
              <a:t>sistemática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51328" y="672578"/>
            <a:ext cx="4264660" cy="44958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pc="65">
                <a:solidFill>
                  <a:srgbClr val="F57DC6"/>
                </a:solidFill>
              </a:rPr>
              <a:t>Roteiro</a:t>
            </a:r>
            <a:r>
              <a:rPr dirty="0" spc="-195">
                <a:solidFill>
                  <a:srgbClr val="F57DC6"/>
                </a:solidFill>
              </a:rPr>
              <a:t> </a:t>
            </a:r>
            <a:r>
              <a:rPr dirty="0" spc="190">
                <a:solidFill>
                  <a:srgbClr val="F57DC6"/>
                </a:solidFill>
              </a:rPr>
              <a:t>da</a:t>
            </a:r>
            <a:r>
              <a:rPr dirty="0" spc="-195">
                <a:solidFill>
                  <a:srgbClr val="F57DC6"/>
                </a:solidFill>
              </a:rPr>
              <a:t> </a:t>
            </a:r>
            <a:r>
              <a:rPr dirty="0" spc="120">
                <a:solidFill>
                  <a:srgbClr val="F57DC6"/>
                </a:solidFill>
              </a:rPr>
              <a:t>apresentação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66840" y="1873214"/>
            <a:ext cx="2594610" cy="24580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219075">
              <a:lnSpc>
                <a:spcPct val="100000"/>
              </a:lnSpc>
              <a:spcBef>
                <a:spcPts val="100"/>
              </a:spcBef>
            </a:pPr>
            <a:r>
              <a:rPr dirty="0" sz="1400" spc="10" b="1">
                <a:solidFill>
                  <a:srgbClr val="FFFFFF"/>
                </a:solidFill>
                <a:latin typeface="Trebuchet MS"/>
                <a:cs typeface="Trebuchet MS"/>
              </a:rPr>
              <a:t>Téoria:</a:t>
            </a:r>
            <a:endParaRPr sz="14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4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600" spc="-30" b="1">
                <a:solidFill>
                  <a:srgbClr val="F9B0DD"/>
                </a:solidFill>
                <a:latin typeface="Tahoma"/>
                <a:cs typeface="Tahoma"/>
              </a:rPr>
              <a:t>A</a:t>
            </a:r>
            <a:r>
              <a:rPr dirty="0" sz="1600" spc="-120" b="1">
                <a:solidFill>
                  <a:srgbClr val="F9B0DD"/>
                </a:solidFill>
                <a:latin typeface="Tahoma"/>
                <a:cs typeface="Tahoma"/>
              </a:rPr>
              <a:t>p</a:t>
            </a:r>
            <a:r>
              <a:rPr dirty="0" sz="1600" spc="-90" b="1">
                <a:solidFill>
                  <a:srgbClr val="F9B0DD"/>
                </a:solidFill>
                <a:latin typeface="Tahoma"/>
                <a:cs typeface="Tahoma"/>
              </a:rPr>
              <a:t>r</a:t>
            </a:r>
            <a:r>
              <a:rPr dirty="0" sz="1600" spc="-80" b="1">
                <a:solidFill>
                  <a:srgbClr val="F9B0DD"/>
                </a:solidFill>
                <a:latin typeface="Tahoma"/>
                <a:cs typeface="Tahoma"/>
              </a:rPr>
              <a:t>e</a:t>
            </a:r>
            <a:r>
              <a:rPr dirty="0" sz="1600" spc="-25" b="1">
                <a:solidFill>
                  <a:srgbClr val="F9B0DD"/>
                </a:solidFill>
                <a:latin typeface="Tahoma"/>
                <a:cs typeface="Tahoma"/>
              </a:rPr>
              <a:t>s</a:t>
            </a:r>
            <a:r>
              <a:rPr dirty="0" sz="1600" spc="-80" b="1">
                <a:solidFill>
                  <a:srgbClr val="F9B0DD"/>
                </a:solidFill>
                <a:latin typeface="Tahoma"/>
                <a:cs typeface="Tahoma"/>
              </a:rPr>
              <a:t>e</a:t>
            </a:r>
            <a:r>
              <a:rPr dirty="0" sz="1600" spc="-155" b="1">
                <a:solidFill>
                  <a:srgbClr val="F9B0DD"/>
                </a:solidFill>
                <a:latin typeface="Tahoma"/>
                <a:cs typeface="Tahoma"/>
              </a:rPr>
              <a:t>n</a:t>
            </a:r>
            <a:r>
              <a:rPr dirty="0" sz="1600" spc="-65" b="1">
                <a:solidFill>
                  <a:srgbClr val="F9B0DD"/>
                </a:solidFill>
                <a:latin typeface="Tahoma"/>
                <a:cs typeface="Tahoma"/>
              </a:rPr>
              <a:t>t</a:t>
            </a:r>
            <a:r>
              <a:rPr dirty="0" sz="1600" spc="-120" b="1">
                <a:solidFill>
                  <a:srgbClr val="F9B0DD"/>
                </a:solidFill>
                <a:latin typeface="Tahoma"/>
                <a:cs typeface="Tahoma"/>
              </a:rPr>
              <a:t>a</a:t>
            </a:r>
            <a:r>
              <a:rPr dirty="0" sz="1600" spc="10" b="1">
                <a:solidFill>
                  <a:srgbClr val="F9B0DD"/>
                </a:solidFill>
                <a:latin typeface="Tahoma"/>
                <a:cs typeface="Tahoma"/>
              </a:rPr>
              <a:t>ç</a:t>
            </a:r>
            <a:r>
              <a:rPr dirty="0" sz="1600" spc="-120" b="1">
                <a:solidFill>
                  <a:srgbClr val="F9B0DD"/>
                </a:solidFill>
                <a:latin typeface="Tahoma"/>
                <a:cs typeface="Tahoma"/>
              </a:rPr>
              <a:t>ã</a:t>
            </a:r>
            <a:r>
              <a:rPr dirty="0" sz="1600" spc="-100" b="1">
                <a:solidFill>
                  <a:srgbClr val="F9B0DD"/>
                </a:solidFill>
                <a:latin typeface="Tahoma"/>
                <a:cs typeface="Tahoma"/>
              </a:rPr>
              <a:t>o</a:t>
            </a:r>
            <a:r>
              <a:rPr dirty="0" sz="1600" spc="-150" b="1">
                <a:solidFill>
                  <a:srgbClr val="F9B0DD"/>
                </a:solidFill>
                <a:latin typeface="Tahoma"/>
                <a:cs typeface="Tahoma"/>
              </a:rPr>
              <a:t> </a:t>
            </a:r>
            <a:r>
              <a:rPr dirty="0" sz="1600" spc="-25" b="1">
                <a:solidFill>
                  <a:srgbClr val="F9B0DD"/>
                </a:solidFill>
                <a:latin typeface="Tahoma"/>
                <a:cs typeface="Tahoma"/>
              </a:rPr>
              <a:t>s</a:t>
            </a:r>
            <a:r>
              <a:rPr dirty="0" sz="1600" spc="-105" b="1">
                <a:solidFill>
                  <a:srgbClr val="F9B0DD"/>
                </a:solidFill>
                <a:latin typeface="Tahoma"/>
                <a:cs typeface="Tahoma"/>
              </a:rPr>
              <a:t>o</a:t>
            </a:r>
            <a:r>
              <a:rPr dirty="0" sz="1600" spc="-125" b="1">
                <a:solidFill>
                  <a:srgbClr val="F9B0DD"/>
                </a:solidFill>
                <a:latin typeface="Tahoma"/>
                <a:cs typeface="Tahoma"/>
              </a:rPr>
              <a:t>b</a:t>
            </a:r>
            <a:r>
              <a:rPr dirty="0" sz="1600" spc="-90" b="1">
                <a:solidFill>
                  <a:srgbClr val="F9B0DD"/>
                </a:solidFill>
                <a:latin typeface="Tahoma"/>
                <a:cs typeface="Tahoma"/>
              </a:rPr>
              <a:t>r</a:t>
            </a:r>
            <a:r>
              <a:rPr dirty="0" sz="1600" spc="-75" b="1">
                <a:solidFill>
                  <a:srgbClr val="F9B0DD"/>
                </a:solidFill>
                <a:latin typeface="Tahoma"/>
                <a:cs typeface="Tahoma"/>
              </a:rPr>
              <a:t>e</a:t>
            </a:r>
            <a:r>
              <a:rPr dirty="0" sz="1600" spc="-150" b="1">
                <a:solidFill>
                  <a:srgbClr val="F9B0DD"/>
                </a:solidFill>
                <a:latin typeface="Tahoma"/>
                <a:cs typeface="Tahoma"/>
              </a:rPr>
              <a:t> </a:t>
            </a:r>
            <a:r>
              <a:rPr dirty="0" sz="1600" spc="-100" b="1">
                <a:solidFill>
                  <a:srgbClr val="F9B0DD"/>
                </a:solidFill>
                <a:latin typeface="Tahoma"/>
                <a:cs typeface="Tahoma"/>
              </a:rPr>
              <a:t>o</a:t>
            </a:r>
            <a:r>
              <a:rPr dirty="0" sz="1600" spc="-150" b="1">
                <a:solidFill>
                  <a:srgbClr val="F9B0DD"/>
                </a:solidFill>
                <a:latin typeface="Tahoma"/>
                <a:cs typeface="Tahoma"/>
              </a:rPr>
              <a:t> </a:t>
            </a:r>
            <a:r>
              <a:rPr dirty="0" sz="1600" spc="-65" b="1">
                <a:solidFill>
                  <a:srgbClr val="F9B0DD"/>
                </a:solidFill>
                <a:latin typeface="Tahoma"/>
                <a:cs typeface="Tahoma"/>
              </a:rPr>
              <a:t>t</a:t>
            </a:r>
            <a:r>
              <a:rPr dirty="0" sz="1600" spc="-80" b="1">
                <a:solidFill>
                  <a:srgbClr val="F9B0DD"/>
                </a:solidFill>
                <a:latin typeface="Tahoma"/>
                <a:cs typeface="Tahoma"/>
              </a:rPr>
              <a:t>e</a:t>
            </a:r>
            <a:r>
              <a:rPr dirty="0" sz="1600" spc="-195" b="1">
                <a:solidFill>
                  <a:srgbClr val="F9B0DD"/>
                </a:solidFill>
                <a:latin typeface="Tahoma"/>
                <a:cs typeface="Tahoma"/>
              </a:rPr>
              <a:t>m</a:t>
            </a:r>
            <a:r>
              <a:rPr dirty="0" sz="1600" spc="-120" b="1">
                <a:solidFill>
                  <a:srgbClr val="F9B0DD"/>
                </a:solidFill>
                <a:latin typeface="Tahoma"/>
                <a:cs typeface="Tahoma"/>
              </a:rPr>
              <a:t>a</a:t>
            </a:r>
            <a:r>
              <a:rPr dirty="0" sz="1600" b="1">
                <a:solidFill>
                  <a:srgbClr val="F9B0DD"/>
                </a:solidFill>
                <a:latin typeface="Tahoma"/>
                <a:cs typeface="Tahoma"/>
              </a:rPr>
              <a:t>:</a:t>
            </a:r>
            <a:endParaRPr sz="1600">
              <a:latin typeface="Tahoma"/>
              <a:cs typeface="Tahoma"/>
            </a:endParaRPr>
          </a:p>
          <a:p>
            <a:pPr marL="314325">
              <a:lnSpc>
                <a:spcPct val="100000"/>
              </a:lnSpc>
              <a:spcBef>
                <a:spcPts val="680"/>
              </a:spcBef>
            </a:pPr>
            <a:r>
              <a:rPr dirty="0" sz="1400" spc="-45" b="1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400" spc="-75" b="1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400" spc="-80" b="1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400" spc="-175" b="1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400" spc="-90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400" spc="-20" b="1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400" spc="-13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400" spc="-65" b="1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400" spc="-175" b="1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400" spc="-90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400" spc="-80" b="1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400" spc="-55" b="1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140" b="1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400" spc="-55" b="1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400" spc="-75" b="1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400" spc="-20" b="1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400" spc="-13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400" spc="-420" b="1">
                <a:solidFill>
                  <a:srgbClr val="FFFFFF"/>
                </a:solidFill>
                <a:latin typeface="Tahoma"/>
                <a:cs typeface="Tahoma"/>
              </a:rPr>
              <a:t>1</a:t>
            </a:r>
            <a:r>
              <a:rPr dirty="0" sz="1400" spc="-13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400" spc="-70" b="1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400" spc="-13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400" spc="-110" b="1">
                <a:solidFill>
                  <a:srgbClr val="FFFFFF"/>
                </a:solidFill>
                <a:latin typeface="Tahoma"/>
                <a:cs typeface="Tahoma"/>
              </a:rPr>
              <a:t>2</a:t>
            </a:r>
            <a:r>
              <a:rPr dirty="0" sz="1400" spc="-70" b="1">
                <a:solidFill>
                  <a:srgbClr val="FFFFFF"/>
                </a:solidFill>
                <a:latin typeface="Tahoma"/>
                <a:cs typeface="Tahoma"/>
              </a:rPr>
              <a:t>;</a:t>
            </a:r>
            <a:endParaRPr sz="14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520"/>
              </a:spcBef>
            </a:pPr>
            <a:r>
              <a:rPr dirty="0" sz="1600" spc="-50" b="1">
                <a:solidFill>
                  <a:srgbClr val="F9B0DD"/>
                </a:solidFill>
                <a:latin typeface="Tahoma"/>
                <a:cs typeface="Tahoma"/>
              </a:rPr>
              <a:t>T</a:t>
            </a:r>
            <a:r>
              <a:rPr dirty="0" sz="1600" spc="-70" b="1">
                <a:solidFill>
                  <a:srgbClr val="F9B0DD"/>
                </a:solidFill>
                <a:latin typeface="Tahoma"/>
                <a:cs typeface="Tahoma"/>
              </a:rPr>
              <a:t>i</a:t>
            </a:r>
            <a:r>
              <a:rPr dirty="0" sz="1600" spc="-120" b="1">
                <a:solidFill>
                  <a:srgbClr val="F9B0DD"/>
                </a:solidFill>
                <a:latin typeface="Tahoma"/>
                <a:cs typeface="Tahoma"/>
              </a:rPr>
              <a:t>p</a:t>
            </a:r>
            <a:r>
              <a:rPr dirty="0" sz="1600" spc="-105" b="1">
                <a:solidFill>
                  <a:srgbClr val="F9B0DD"/>
                </a:solidFill>
                <a:latin typeface="Tahoma"/>
                <a:cs typeface="Tahoma"/>
              </a:rPr>
              <a:t>o</a:t>
            </a:r>
            <a:r>
              <a:rPr dirty="0" sz="1600" spc="-20" b="1">
                <a:solidFill>
                  <a:srgbClr val="F9B0DD"/>
                </a:solidFill>
                <a:latin typeface="Tahoma"/>
                <a:cs typeface="Tahoma"/>
              </a:rPr>
              <a:t>s</a:t>
            </a:r>
            <a:r>
              <a:rPr dirty="0" sz="1600" spc="-150" b="1">
                <a:solidFill>
                  <a:srgbClr val="F9B0DD"/>
                </a:solidFill>
                <a:latin typeface="Tahoma"/>
                <a:cs typeface="Tahoma"/>
              </a:rPr>
              <a:t> </a:t>
            </a:r>
            <a:r>
              <a:rPr dirty="0" sz="1600" spc="-125" b="1">
                <a:solidFill>
                  <a:srgbClr val="F9B0DD"/>
                </a:solidFill>
                <a:latin typeface="Tahoma"/>
                <a:cs typeface="Tahoma"/>
              </a:rPr>
              <a:t>d</a:t>
            </a:r>
            <a:r>
              <a:rPr dirty="0" sz="1600" spc="-75" b="1">
                <a:solidFill>
                  <a:srgbClr val="F9B0DD"/>
                </a:solidFill>
                <a:latin typeface="Tahoma"/>
                <a:cs typeface="Tahoma"/>
              </a:rPr>
              <a:t>e</a:t>
            </a:r>
            <a:r>
              <a:rPr dirty="0" sz="1600" spc="-150" b="1">
                <a:solidFill>
                  <a:srgbClr val="F9B0DD"/>
                </a:solidFill>
                <a:latin typeface="Tahoma"/>
                <a:cs typeface="Tahoma"/>
              </a:rPr>
              <a:t> </a:t>
            </a:r>
            <a:r>
              <a:rPr dirty="0" sz="1600" spc="-120" b="1">
                <a:solidFill>
                  <a:srgbClr val="F9B0DD"/>
                </a:solidFill>
                <a:latin typeface="Tahoma"/>
                <a:cs typeface="Tahoma"/>
              </a:rPr>
              <a:t>a</a:t>
            </a:r>
            <a:r>
              <a:rPr dirty="0" sz="1600" spc="-195" b="1">
                <a:solidFill>
                  <a:srgbClr val="F9B0DD"/>
                </a:solidFill>
                <a:latin typeface="Tahoma"/>
                <a:cs typeface="Tahoma"/>
              </a:rPr>
              <a:t>m</a:t>
            </a:r>
            <a:r>
              <a:rPr dirty="0" sz="1600" spc="-105" b="1">
                <a:solidFill>
                  <a:srgbClr val="F9B0DD"/>
                </a:solidFill>
                <a:latin typeface="Tahoma"/>
                <a:cs typeface="Tahoma"/>
              </a:rPr>
              <a:t>o</a:t>
            </a:r>
            <a:r>
              <a:rPr dirty="0" sz="1600" spc="-25" b="1">
                <a:solidFill>
                  <a:srgbClr val="F9B0DD"/>
                </a:solidFill>
                <a:latin typeface="Tahoma"/>
                <a:cs typeface="Tahoma"/>
              </a:rPr>
              <a:t>s</a:t>
            </a:r>
            <a:r>
              <a:rPr dirty="0" sz="1600" spc="-65" b="1">
                <a:solidFill>
                  <a:srgbClr val="F9B0DD"/>
                </a:solidFill>
                <a:latin typeface="Tahoma"/>
                <a:cs typeface="Tahoma"/>
              </a:rPr>
              <a:t>t</a:t>
            </a:r>
            <a:r>
              <a:rPr dirty="0" sz="1600" spc="-90" b="1">
                <a:solidFill>
                  <a:srgbClr val="F9B0DD"/>
                </a:solidFill>
                <a:latin typeface="Tahoma"/>
                <a:cs typeface="Tahoma"/>
              </a:rPr>
              <a:t>r</a:t>
            </a:r>
            <a:r>
              <a:rPr dirty="0" sz="1600" spc="-120" b="1">
                <a:solidFill>
                  <a:srgbClr val="F9B0DD"/>
                </a:solidFill>
                <a:latin typeface="Tahoma"/>
                <a:cs typeface="Tahoma"/>
              </a:rPr>
              <a:t>a</a:t>
            </a:r>
            <a:r>
              <a:rPr dirty="0" sz="1600" spc="-125" b="1">
                <a:solidFill>
                  <a:srgbClr val="F9B0DD"/>
                </a:solidFill>
                <a:latin typeface="Tahoma"/>
                <a:cs typeface="Tahoma"/>
              </a:rPr>
              <a:t>g</a:t>
            </a:r>
            <a:r>
              <a:rPr dirty="0" sz="1600" spc="-80" b="1">
                <a:solidFill>
                  <a:srgbClr val="F9B0DD"/>
                </a:solidFill>
                <a:latin typeface="Tahoma"/>
                <a:cs typeface="Tahoma"/>
              </a:rPr>
              <a:t>e</a:t>
            </a:r>
            <a:r>
              <a:rPr dirty="0" sz="1600" spc="-195" b="1">
                <a:solidFill>
                  <a:srgbClr val="F9B0DD"/>
                </a:solidFill>
                <a:latin typeface="Tahoma"/>
                <a:cs typeface="Tahoma"/>
              </a:rPr>
              <a:t>m</a:t>
            </a:r>
            <a:r>
              <a:rPr dirty="0" sz="1600" b="1">
                <a:solidFill>
                  <a:srgbClr val="F9B0DD"/>
                </a:solidFill>
                <a:latin typeface="Tahoma"/>
                <a:cs typeface="Tahoma"/>
              </a:rPr>
              <a:t>:</a:t>
            </a:r>
            <a:endParaRPr sz="1600">
              <a:latin typeface="Tahoma"/>
              <a:cs typeface="Tahoma"/>
            </a:endParaRPr>
          </a:p>
          <a:p>
            <a:pPr marL="314325" marR="15875">
              <a:lnSpc>
                <a:spcPct val="133900"/>
              </a:lnSpc>
              <a:spcBef>
                <a:spcPts val="110"/>
              </a:spcBef>
            </a:pPr>
            <a:r>
              <a:rPr dirty="0" sz="1400" spc="-260" b="1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400" spc="-75" b="1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400" spc="-55" b="1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400" spc="-90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400" spc="-110" b="1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400" spc="-90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400" spc="-20" b="1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400" spc="-13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400" spc="-110" b="1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400" spc="-70" b="1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400" spc="-13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175" b="1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400" spc="-90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400" spc="-25" b="1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400" spc="-55" b="1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400" spc="-80" b="1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110" b="1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400" spc="-75" b="1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400" spc="-175" b="1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400" spc="-60" b="1">
                <a:solidFill>
                  <a:srgbClr val="FFFFFF"/>
                </a:solidFill>
                <a:latin typeface="Tahoma"/>
                <a:cs typeface="Tahoma"/>
              </a:rPr>
              <a:t>;  </a:t>
            </a:r>
            <a:r>
              <a:rPr dirty="0" sz="1400" spc="-65" b="1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400" spc="-75" b="1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400" spc="-80" b="1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400" spc="-75" b="1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400" spc="5" b="1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400" spc="-85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400" spc="-13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400" spc="-110" b="1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400" spc="-70" b="1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400" spc="-13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175" b="1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400" spc="-90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400" spc="-25" b="1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400" spc="-55" b="1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400" spc="-80" b="1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110" b="1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400" spc="-75" b="1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400" spc="-175" b="1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400" spc="-60" b="1">
                <a:solidFill>
                  <a:srgbClr val="FFFFFF"/>
                </a:solidFill>
                <a:latin typeface="Tahoma"/>
                <a:cs typeface="Tahoma"/>
              </a:rPr>
              <a:t>;  </a:t>
            </a:r>
            <a:r>
              <a:rPr dirty="0" sz="1400" spc="-45" b="1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175" b="1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140" b="1">
                <a:solidFill>
                  <a:srgbClr val="FFFFFF"/>
                </a:solidFill>
                <a:latin typeface="Tahoma"/>
                <a:cs typeface="Tahoma"/>
              </a:rPr>
              <a:t>nh</a:t>
            </a:r>
            <a:r>
              <a:rPr dirty="0" sz="1400" spc="-85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400" spc="-13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400" spc="-110" b="1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400" spc="-100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13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175" b="1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400" spc="-90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400" spc="-25" b="1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400" spc="-55" b="1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400" spc="-80" b="1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400" spc="-100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13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400" spc="-425" b="1">
                <a:solidFill>
                  <a:srgbClr val="FFFFFF"/>
                </a:solidFill>
                <a:latin typeface="Tahoma"/>
                <a:cs typeface="Tahoma"/>
              </a:rPr>
              <a:t>1</a:t>
            </a:r>
            <a:r>
              <a:rPr dirty="0" sz="1400" spc="-70" b="1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400" spc="-13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400" spc="-110" b="1">
                <a:solidFill>
                  <a:srgbClr val="FFFFFF"/>
                </a:solidFill>
                <a:latin typeface="Tahoma"/>
                <a:cs typeface="Tahoma"/>
              </a:rPr>
              <a:t>2</a:t>
            </a:r>
            <a:r>
              <a:rPr dirty="0" sz="1400" spc="-13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400" spc="-70" b="1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400" spc="-13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400" spc="-145" b="1">
                <a:solidFill>
                  <a:srgbClr val="FFFFFF"/>
                </a:solidFill>
                <a:latin typeface="Tahoma"/>
                <a:cs typeface="Tahoma"/>
              </a:rPr>
              <a:t>3</a:t>
            </a:r>
            <a:r>
              <a:rPr dirty="0" sz="1400" spc="-60" b="1">
                <a:solidFill>
                  <a:srgbClr val="FFFFFF"/>
                </a:solidFill>
                <a:latin typeface="Tahoma"/>
                <a:cs typeface="Tahoma"/>
              </a:rPr>
              <a:t>;  </a:t>
            </a:r>
            <a:r>
              <a:rPr dirty="0" sz="1400" spc="-45" b="1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400" spc="-65" b="1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400" spc="-90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400" spc="-20" b="1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400" spc="-13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400" spc="-110" b="1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400" spc="-70" b="1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400" spc="-13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175" b="1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400" spc="-90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400" spc="-25" b="1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400" spc="-55" b="1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400" spc="-80" b="1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25" b="1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400" spc="-70" b="1">
                <a:solidFill>
                  <a:srgbClr val="FFFFFF"/>
                </a:solidFill>
                <a:latin typeface="Tahoma"/>
                <a:cs typeface="Tahoma"/>
              </a:rPr>
              <a:t>;</a:t>
            </a:r>
            <a:endParaRPr sz="1400">
              <a:latin typeface="Tahoma"/>
              <a:cs typeface="Tahoma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4949816" y="1760553"/>
            <a:ext cx="1978025" cy="2170430"/>
            <a:chOff x="4949816" y="1760553"/>
            <a:chExt cx="1978025" cy="2170430"/>
          </a:xfrm>
        </p:grpSpPr>
        <p:sp>
          <p:nvSpPr>
            <p:cNvPr id="5" name="object 5"/>
            <p:cNvSpPr/>
            <p:nvPr/>
          </p:nvSpPr>
          <p:spPr>
            <a:xfrm>
              <a:off x="5413677" y="1760553"/>
              <a:ext cx="1514475" cy="491490"/>
            </a:xfrm>
            <a:custGeom>
              <a:avLst/>
              <a:gdLst/>
              <a:ahLst/>
              <a:cxnLst/>
              <a:rect l="l" t="t" r="r" b="b"/>
              <a:pathLst>
                <a:path w="1514475" h="491489">
                  <a:moveTo>
                    <a:pt x="1276021" y="491095"/>
                  </a:moveTo>
                  <a:lnTo>
                    <a:pt x="238124" y="491095"/>
                  </a:lnTo>
                  <a:lnTo>
                    <a:pt x="190134" y="486257"/>
                  </a:lnTo>
                  <a:lnTo>
                    <a:pt x="145435" y="472382"/>
                  </a:lnTo>
                  <a:lnTo>
                    <a:pt x="104986" y="450427"/>
                  </a:lnTo>
                  <a:lnTo>
                    <a:pt x="69744" y="421349"/>
                  </a:lnTo>
                  <a:lnTo>
                    <a:pt x="40667" y="386108"/>
                  </a:lnTo>
                  <a:lnTo>
                    <a:pt x="18712" y="345659"/>
                  </a:lnTo>
                  <a:lnTo>
                    <a:pt x="4837" y="300960"/>
                  </a:lnTo>
                  <a:lnTo>
                    <a:pt x="0" y="252974"/>
                  </a:lnTo>
                  <a:lnTo>
                    <a:pt x="0" y="238120"/>
                  </a:lnTo>
                  <a:lnTo>
                    <a:pt x="4837" y="190134"/>
                  </a:lnTo>
                  <a:lnTo>
                    <a:pt x="18712" y="145436"/>
                  </a:lnTo>
                  <a:lnTo>
                    <a:pt x="40667" y="104987"/>
                  </a:lnTo>
                  <a:lnTo>
                    <a:pt x="69744" y="69745"/>
                  </a:lnTo>
                  <a:lnTo>
                    <a:pt x="104986" y="40668"/>
                  </a:lnTo>
                  <a:lnTo>
                    <a:pt x="145435" y="18713"/>
                  </a:lnTo>
                  <a:lnTo>
                    <a:pt x="190134" y="4837"/>
                  </a:lnTo>
                  <a:lnTo>
                    <a:pt x="238124" y="0"/>
                  </a:lnTo>
                  <a:lnTo>
                    <a:pt x="1276021" y="0"/>
                  </a:lnTo>
                  <a:lnTo>
                    <a:pt x="1324011" y="4837"/>
                  </a:lnTo>
                  <a:lnTo>
                    <a:pt x="1368710" y="18713"/>
                  </a:lnTo>
                  <a:lnTo>
                    <a:pt x="1409159" y="40668"/>
                  </a:lnTo>
                  <a:lnTo>
                    <a:pt x="1444400" y="69745"/>
                  </a:lnTo>
                  <a:lnTo>
                    <a:pt x="1473478" y="104987"/>
                  </a:lnTo>
                  <a:lnTo>
                    <a:pt x="1495433" y="145436"/>
                  </a:lnTo>
                  <a:lnTo>
                    <a:pt x="1509308" y="190134"/>
                  </a:lnTo>
                  <a:lnTo>
                    <a:pt x="1514145" y="238120"/>
                  </a:lnTo>
                  <a:lnTo>
                    <a:pt x="1514145" y="252974"/>
                  </a:lnTo>
                  <a:lnTo>
                    <a:pt x="1509308" y="300960"/>
                  </a:lnTo>
                  <a:lnTo>
                    <a:pt x="1495433" y="345659"/>
                  </a:lnTo>
                  <a:lnTo>
                    <a:pt x="1473478" y="386108"/>
                  </a:lnTo>
                  <a:lnTo>
                    <a:pt x="1444400" y="421349"/>
                  </a:lnTo>
                  <a:lnTo>
                    <a:pt x="1409159" y="450427"/>
                  </a:lnTo>
                  <a:lnTo>
                    <a:pt x="1368710" y="472382"/>
                  </a:lnTo>
                  <a:lnTo>
                    <a:pt x="1324011" y="486257"/>
                  </a:lnTo>
                  <a:lnTo>
                    <a:pt x="1276021" y="491095"/>
                  </a:lnTo>
                  <a:close/>
                </a:path>
              </a:pathLst>
            </a:custGeom>
            <a:solidFill>
              <a:srgbClr val="F9B0D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4949812" y="2730486"/>
              <a:ext cx="57150" cy="1200150"/>
            </a:xfrm>
            <a:custGeom>
              <a:avLst/>
              <a:gdLst/>
              <a:ahLst/>
              <a:cxnLst/>
              <a:rect l="l" t="t" r="r" b="b"/>
              <a:pathLst>
                <a:path w="57150" h="1200150">
                  <a:moveTo>
                    <a:pt x="57150" y="1167790"/>
                  </a:moveTo>
                  <a:lnTo>
                    <a:pt x="32359" y="1143000"/>
                  </a:lnTo>
                  <a:lnTo>
                    <a:pt x="24777" y="1143000"/>
                  </a:lnTo>
                  <a:lnTo>
                    <a:pt x="0" y="1167790"/>
                  </a:lnTo>
                  <a:lnTo>
                    <a:pt x="0" y="1175372"/>
                  </a:lnTo>
                  <a:lnTo>
                    <a:pt x="24777" y="1200150"/>
                  </a:lnTo>
                  <a:lnTo>
                    <a:pt x="32359" y="1200150"/>
                  </a:lnTo>
                  <a:lnTo>
                    <a:pt x="57150" y="1175372"/>
                  </a:lnTo>
                  <a:lnTo>
                    <a:pt x="57150" y="1171575"/>
                  </a:lnTo>
                  <a:lnTo>
                    <a:pt x="57150" y="1167790"/>
                  </a:lnTo>
                  <a:close/>
                </a:path>
                <a:path w="57150" h="1200150">
                  <a:moveTo>
                    <a:pt x="57150" y="882040"/>
                  </a:moveTo>
                  <a:lnTo>
                    <a:pt x="32359" y="857250"/>
                  </a:lnTo>
                  <a:lnTo>
                    <a:pt x="24777" y="857250"/>
                  </a:lnTo>
                  <a:lnTo>
                    <a:pt x="0" y="882040"/>
                  </a:lnTo>
                  <a:lnTo>
                    <a:pt x="0" y="889622"/>
                  </a:lnTo>
                  <a:lnTo>
                    <a:pt x="24777" y="914400"/>
                  </a:lnTo>
                  <a:lnTo>
                    <a:pt x="32359" y="914400"/>
                  </a:lnTo>
                  <a:lnTo>
                    <a:pt x="57150" y="889622"/>
                  </a:lnTo>
                  <a:lnTo>
                    <a:pt x="57150" y="885825"/>
                  </a:lnTo>
                  <a:lnTo>
                    <a:pt x="57150" y="882040"/>
                  </a:lnTo>
                  <a:close/>
                </a:path>
                <a:path w="57150" h="1200150">
                  <a:moveTo>
                    <a:pt x="57150" y="596290"/>
                  </a:moveTo>
                  <a:lnTo>
                    <a:pt x="32359" y="571500"/>
                  </a:lnTo>
                  <a:lnTo>
                    <a:pt x="24777" y="571500"/>
                  </a:lnTo>
                  <a:lnTo>
                    <a:pt x="0" y="596290"/>
                  </a:lnTo>
                  <a:lnTo>
                    <a:pt x="0" y="603872"/>
                  </a:lnTo>
                  <a:lnTo>
                    <a:pt x="24777" y="628650"/>
                  </a:lnTo>
                  <a:lnTo>
                    <a:pt x="32359" y="628650"/>
                  </a:lnTo>
                  <a:lnTo>
                    <a:pt x="57150" y="603872"/>
                  </a:lnTo>
                  <a:lnTo>
                    <a:pt x="57150" y="600075"/>
                  </a:lnTo>
                  <a:lnTo>
                    <a:pt x="57150" y="596290"/>
                  </a:lnTo>
                  <a:close/>
                </a:path>
                <a:path w="57150" h="1200150">
                  <a:moveTo>
                    <a:pt x="57150" y="310540"/>
                  </a:moveTo>
                  <a:lnTo>
                    <a:pt x="32359" y="285750"/>
                  </a:lnTo>
                  <a:lnTo>
                    <a:pt x="24777" y="285750"/>
                  </a:lnTo>
                  <a:lnTo>
                    <a:pt x="0" y="310540"/>
                  </a:lnTo>
                  <a:lnTo>
                    <a:pt x="0" y="318122"/>
                  </a:lnTo>
                  <a:lnTo>
                    <a:pt x="24777" y="342900"/>
                  </a:lnTo>
                  <a:lnTo>
                    <a:pt x="32359" y="342900"/>
                  </a:lnTo>
                  <a:lnTo>
                    <a:pt x="57150" y="318122"/>
                  </a:lnTo>
                  <a:lnTo>
                    <a:pt x="57150" y="314325"/>
                  </a:lnTo>
                  <a:lnTo>
                    <a:pt x="57150" y="310540"/>
                  </a:lnTo>
                  <a:close/>
                </a:path>
                <a:path w="57150" h="1200150">
                  <a:moveTo>
                    <a:pt x="57150" y="24790"/>
                  </a:moveTo>
                  <a:lnTo>
                    <a:pt x="32359" y="0"/>
                  </a:lnTo>
                  <a:lnTo>
                    <a:pt x="24777" y="0"/>
                  </a:lnTo>
                  <a:lnTo>
                    <a:pt x="0" y="24790"/>
                  </a:lnTo>
                  <a:lnTo>
                    <a:pt x="0" y="32372"/>
                  </a:lnTo>
                  <a:lnTo>
                    <a:pt x="24777" y="57150"/>
                  </a:lnTo>
                  <a:lnTo>
                    <a:pt x="32359" y="57150"/>
                  </a:lnTo>
                  <a:lnTo>
                    <a:pt x="57150" y="32372"/>
                  </a:lnTo>
                  <a:lnTo>
                    <a:pt x="57150" y="28575"/>
                  </a:lnTo>
                  <a:lnTo>
                    <a:pt x="57150" y="2479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4813291" y="1873214"/>
            <a:ext cx="2992120" cy="24447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R="269240">
              <a:lnSpc>
                <a:spcPct val="100000"/>
              </a:lnSpc>
              <a:spcBef>
                <a:spcPts val="100"/>
              </a:spcBef>
            </a:pPr>
            <a:r>
              <a:rPr dirty="0" sz="1400" spc="25" b="1">
                <a:solidFill>
                  <a:srgbClr val="FFFFFF"/>
                </a:solidFill>
                <a:latin typeface="Trebuchet MS"/>
                <a:cs typeface="Trebuchet MS"/>
              </a:rPr>
              <a:t>Prática:</a:t>
            </a:r>
            <a:endParaRPr sz="1400">
              <a:latin typeface="Trebuchet MS"/>
              <a:cs typeface="Trebuchet MS"/>
            </a:endParaRPr>
          </a:p>
          <a:p>
            <a:pPr marL="314325" marR="5080" indent="-302260">
              <a:lnSpc>
                <a:spcPct val="134200"/>
              </a:lnSpc>
              <a:spcBef>
                <a:spcPts val="985"/>
              </a:spcBef>
            </a:pPr>
            <a:r>
              <a:rPr dirty="0" sz="1600" spc="-55" b="1">
                <a:solidFill>
                  <a:srgbClr val="F9B0DD"/>
                </a:solidFill>
                <a:latin typeface="Tahoma"/>
                <a:cs typeface="Tahoma"/>
              </a:rPr>
              <a:t>E</a:t>
            </a:r>
            <a:r>
              <a:rPr dirty="0" sz="1600" spc="-114" b="1">
                <a:solidFill>
                  <a:srgbClr val="F9B0DD"/>
                </a:solidFill>
                <a:latin typeface="Tahoma"/>
                <a:cs typeface="Tahoma"/>
              </a:rPr>
              <a:t>x</a:t>
            </a:r>
            <a:r>
              <a:rPr dirty="0" sz="1600" spc="-80" b="1">
                <a:solidFill>
                  <a:srgbClr val="F9B0DD"/>
                </a:solidFill>
                <a:latin typeface="Tahoma"/>
                <a:cs typeface="Tahoma"/>
              </a:rPr>
              <a:t>e</a:t>
            </a:r>
            <a:r>
              <a:rPr dirty="0" sz="1600" spc="-195" b="1">
                <a:solidFill>
                  <a:srgbClr val="F9B0DD"/>
                </a:solidFill>
                <a:latin typeface="Tahoma"/>
                <a:cs typeface="Tahoma"/>
              </a:rPr>
              <a:t>m</a:t>
            </a:r>
            <a:r>
              <a:rPr dirty="0" sz="1600" spc="-120" b="1">
                <a:solidFill>
                  <a:srgbClr val="F9B0DD"/>
                </a:solidFill>
                <a:latin typeface="Tahoma"/>
                <a:cs typeface="Tahoma"/>
              </a:rPr>
              <a:t>p</a:t>
            </a:r>
            <a:r>
              <a:rPr dirty="0" sz="1600" spc="-85" b="1">
                <a:solidFill>
                  <a:srgbClr val="F9B0DD"/>
                </a:solidFill>
                <a:latin typeface="Tahoma"/>
                <a:cs typeface="Tahoma"/>
              </a:rPr>
              <a:t>l</a:t>
            </a:r>
            <a:r>
              <a:rPr dirty="0" sz="1600" spc="-105" b="1">
                <a:solidFill>
                  <a:srgbClr val="F9B0DD"/>
                </a:solidFill>
                <a:latin typeface="Tahoma"/>
                <a:cs typeface="Tahoma"/>
              </a:rPr>
              <a:t>o</a:t>
            </a:r>
            <a:r>
              <a:rPr dirty="0" sz="1600" spc="-20" b="1">
                <a:solidFill>
                  <a:srgbClr val="F9B0DD"/>
                </a:solidFill>
                <a:latin typeface="Tahoma"/>
                <a:cs typeface="Tahoma"/>
              </a:rPr>
              <a:t>s</a:t>
            </a:r>
            <a:r>
              <a:rPr dirty="0" sz="1600" spc="-150" b="1">
                <a:solidFill>
                  <a:srgbClr val="F9B0DD"/>
                </a:solidFill>
                <a:latin typeface="Tahoma"/>
                <a:cs typeface="Tahoma"/>
              </a:rPr>
              <a:t> </a:t>
            </a:r>
            <a:r>
              <a:rPr dirty="0" sz="1600" spc="-125" b="1">
                <a:solidFill>
                  <a:srgbClr val="F9B0DD"/>
                </a:solidFill>
                <a:latin typeface="Tahoma"/>
                <a:cs typeface="Tahoma"/>
              </a:rPr>
              <a:t>d</a:t>
            </a:r>
            <a:r>
              <a:rPr dirty="0" sz="1600" spc="-75" b="1">
                <a:solidFill>
                  <a:srgbClr val="F9B0DD"/>
                </a:solidFill>
                <a:latin typeface="Tahoma"/>
                <a:cs typeface="Tahoma"/>
              </a:rPr>
              <a:t>e</a:t>
            </a:r>
            <a:r>
              <a:rPr dirty="0" sz="1600" spc="-150" b="1">
                <a:solidFill>
                  <a:srgbClr val="F9B0DD"/>
                </a:solidFill>
                <a:latin typeface="Tahoma"/>
                <a:cs typeface="Tahoma"/>
              </a:rPr>
              <a:t> </a:t>
            </a:r>
            <a:r>
              <a:rPr dirty="0" sz="1600" spc="-120" b="1">
                <a:solidFill>
                  <a:srgbClr val="F9B0DD"/>
                </a:solidFill>
                <a:latin typeface="Tahoma"/>
                <a:cs typeface="Tahoma"/>
              </a:rPr>
              <a:t>a</a:t>
            </a:r>
            <a:r>
              <a:rPr dirty="0" sz="1600" spc="-195" b="1">
                <a:solidFill>
                  <a:srgbClr val="F9B0DD"/>
                </a:solidFill>
                <a:latin typeface="Tahoma"/>
                <a:cs typeface="Tahoma"/>
              </a:rPr>
              <a:t>m</a:t>
            </a:r>
            <a:r>
              <a:rPr dirty="0" sz="1600" spc="-105" b="1">
                <a:solidFill>
                  <a:srgbClr val="F9B0DD"/>
                </a:solidFill>
                <a:latin typeface="Tahoma"/>
                <a:cs typeface="Tahoma"/>
              </a:rPr>
              <a:t>o</a:t>
            </a:r>
            <a:r>
              <a:rPr dirty="0" sz="1600" spc="-25" b="1">
                <a:solidFill>
                  <a:srgbClr val="F9B0DD"/>
                </a:solidFill>
                <a:latin typeface="Tahoma"/>
                <a:cs typeface="Tahoma"/>
              </a:rPr>
              <a:t>s</a:t>
            </a:r>
            <a:r>
              <a:rPr dirty="0" sz="1600" spc="-65" b="1">
                <a:solidFill>
                  <a:srgbClr val="F9B0DD"/>
                </a:solidFill>
                <a:latin typeface="Tahoma"/>
                <a:cs typeface="Tahoma"/>
              </a:rPr>
              <a:t>t</a:t>
            </a:r>
            <a:r>
              <a:rPr dirty="0" sz="1600" spc="-90" b="1">
                <a:solidFill>
                  <a:srgbClr val="F9B0DD"/>
                </a:solidFill>
                <a:latin typeface="Tahoma"/>
                <a:cs typeface="Tahoma"/>
              </a:rPr>
              <a:t>r</a:t>
            </a:r>
            <a:r>
              <a:rPr dirty="0" sz="1600" spc="-120" b="1">
                <a:solidFill>
                  <a:srgbClr val="F9B0DD"/>
                </a:solidFill>
                <a:latin typeface="Tahoma"/>
                <a:cs typeface="Tahoma"/>
              </a:rPr>
              <a:t>a</a:t>
            </a:r>
            <a:r>
              <a:rPr dirty="0" sz="1600" spc="-125" b="1">
                <a:solidFill>
                  <a:srgbClr val="F9B0DD"/>
                </a:solidFill>
                <a:latin typeface="Tahoma"/>
                <a:cs typeface="Tahoma"/>
              </a:rPr>
              <a:t>g</a:t>
            </a:r>
            <a:r>
              <a:rPr dirty="0" sz="1600" spc="-80" b="1">
                <a:solidFill>
                  <a:srgbClr val="F9B0DD"/>
                </a:solidFill>
                <a:latin typeface="Tahoma"/>
                <a:cs typeface="Tahoma"/>
              </a:rPr>
              <a:t>e</a:t>
            </a:r>
            <a:r>
              <a:rPr dirty="0" sz="1600" spc="-155" b="1">
                <a:solidFill>
                  <a:srgbClr val="F9B0DD"/>
                </a:solidFill>
                <a:latin typeface="Tahoma"/>
                <a:cs typeface="Tahoma"/>
              </a:rPr>
              <a:t>n</a:t>
            </a:r>
            <a:r>
              <a:rPr dirty="0" sz="1600" spc="-25" b="1">
                <a:solidFill>
                  <a:srgbClr val="F9B0DD"/>
                </a:solidFill>
                <a:latin typeface="Tahoma"/>
                <a:cs typeface="Tahoma"/>
              </a:rPr>
              <a:t>s</a:t>
            </a:r>
            <a:r>
              <a:rPr dirty="0" sz="1600" b="1">
                <a:solidFill>
                  <a:srgbClr val="F9B0DD"/>
                </a:solidFill>
                <a:latin typeface="Tahoma"/>
                <a:cs typeface="Tahoma"/>
              </a:rPr>
              <a:t>:  </a:t>
            </a:r>
            <a:r>
              <a:rPr dirty="0" sz="1400" spc="-2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175" b="1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400" spc="-90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400" spc="-25" b="1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400" spc="-55" b="1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400" spc="-80" b="1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110" b="1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400" spc="-75" b="1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400" spc="-170" b="1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400" spc="-13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400" spc="-2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80" b="1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400" spc="-75" b="1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55" b="1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400" spc="-90" b="1">
                <a:solidFill>
                  <a:srgbClr val="FFFFFF"/>
                </a:solidFill>
                <a:latin typeface="Tahoma"/>
                <a:cs typeface="Tahoma"/>
              </a:rPr>
              <a:t>ó</a:t>
            </a:r>
            <a:r>
              <a:rPr dirty="0" sz="1400" spc="-80" b="1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400" spc="-65" b="1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400" spc="-100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13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400" spc="-65" b="1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400" spc="-65" b="1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400" spc="-175" b="1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400" spc="-80" b="1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400" spc="-75" b="1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400" spc="-25" b="1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400" spc="-60" b="1">
                <a:solidFill>
                  <a:srgbClr val="FFFFFF"/>
                </a:solidFill>
                <a:latin typeface="Tahoma"/>
                <a:cs typeface="Tahoma"/>
              </a:rPr>
              <a:t>;  </a:t>
            </a:r>
            <a:r>
              <a:rPr dirty="0" sz="1400" spc="-2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175" b="1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400" spc="-90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400" spc="-25" b="1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400" spc="-55" b="1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400" spc="-80" b="1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110" b="1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400" spc="-75" b="1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400" spc="-170" b="1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400" spc="-13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400" spc="-65" b="1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400" spc="-65" b="1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400" spc="-25" b="1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400" spc="-55" b="1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400" spc="-75" b="1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400" spc="-175" b="1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á</a:t>
            </a:r>
            <a:r>
              <a:rPr dirty="0" sz="1400" spc="-55" b="1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400" spc="-65" b="1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400" spc="5" b="1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60" b="1">
                <a:solidFill>
                  <a:srgbClr val="FFFFFF"/>
                </a:solidFill>
                <a:latin typeface="Tahoma"/>
                <a:cs typeface="Tahoma"/>
              </a:rPr>
              <a:t>;  </a:t>
            </a:r>
            <a:r>
              <a:rPr dirty="0" sz="1400" spc="-2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175" b="1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400" spc="-90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400" spc="-25" b="1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400" spc="-55" b="1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400" spc="-80" b="1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110" b="1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400" spc="-75" b="1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400" spc="-170" b="1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400" spc="-13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400" spc="-50" b="1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400" spc="-25" b="1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400" spc="-55" b="1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400" spc="-80" b="1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55" b="1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400" spc="-65" b="1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400" b="1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400" spc="-65" b="1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400" spc="5" b="1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110" b="1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60" b="1">
                <a:solidFill>
                  <a:srgbClr val="FFFFFF"/>
                </a:solidFill>
                <a:latin typeface="Tahoma"/>
                <a:cs typeface="Tahoma"/>
              </a:rPr>
              <a:t>;  </a:t>
            </a:r>
            <a:r>
              <a:rPr dirty="0" sz="1400" spc="-2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175" b="1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400" spc="-90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400" spc="-25" b="1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400" spc="-55" b="1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400" spc="-80" b="1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110" b="1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400" spc="-75" b="1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400" spc="-170" b="1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400" spc="-13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400" spc="-90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400" spc="-75" b="1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400" spc="-13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400" spc="-90" b="1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400" spc="-90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400" spc="-140" b="1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400" spc="-110" b="1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400" spc="-80" b="1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400" spc="-90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400" spc="-175" b="1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400" spc="-75" b="1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400" spc="-80" b="1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110" b="1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400" spc="-90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400" spc="-25" b="1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400" spc="-60" b="1">
                <a:solidFill>
                  <a:srgbClr val="FFFFFF"/>
                </a:solidFill>
                <a:latin typeface="Tahoma"/>
                <a:cs typeface="Tahoma"/>
              </a:rPr>
              <a:t>;  </a:t>
            </a:r>
            <a:r>
              <a:rPr dirty="0" sz="1400" spc="-2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175" b="1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400" spc="-90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400" spc="-25" b="1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400" spc="-55" b="1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400" spc="-80" b="1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110" b="1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400" spc="-75" b="1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400" spc="-170" b="1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400" spc="-13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400" spc="-90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400" spc="-75" b="1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400" spc="-13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400" spc="-25" b="1">
                <a:solidFill>
                  <a:srgbClr val="FFFFFF"/>
                </a:solidFill>
                <a:latin typeface="Tahoma"/>
                <a:cs typeface="Tahoma"/>
              </a:rPr>
              <a:t>Á</a:t>
            </a:r>
            <a:r>
              <a:rPr dirty="0" sz="1400" spc="-80" b="1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400" spc="-75" b="1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70" b="1">
                <a:solidFill>
                  <a:srgbClr val="FFFFFF"/>
                </a:solidFill>
                <a:latin typeface="Tahoma"/>
                <a:cs typeface="Tahoma"/>
              </a:rPr>
              <a:t>;</a:t>
            </a:r>
            <a:endParaRPr sz="14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520"/>
              </a:spcBef>
            </a:pPr>
            <a:r>
              <a:rPr dirty="0" sz="1600" spc="-105" b="1">
                <a:solidFill>
                  <a:srgbClr val="F9B0DD"/>
                </a:solidFill>
                <a:latin typeface="Tahoma"/>
                <a:cs typeface="Tahoma"/>
              </a:rPr>
              <a:t>C</a:t>
            </a:r>
            <a:r>
              <a:rPr dirty="0" sz="1600" spc="-105" b="1">
                <a:solidFill>
                  <a:srgbClr val="F9B0DD"/>
                </a:solidFill>
                <a:latin typeface="Tahoma"/>
                <a:cs typeface="Tahoma"/>
              </a:rPr>
              <a:t>ó</a:t>
            </a:r>
            <a:r>
              <a:rPr dirty="0" sz="1600" spc="-125" b="1">
                <a:solidFill>
                  <a:srgbClr val="F9B0DD"/>
                </a:solidFill>
                <a:latin typeface="Tahoma"/>
                <a:cs typeface="Tahoma"/>
              </a:rPr>
              <a:t>d</a:t>
            </a:r>
            <a:r>
              <a:rPr dirty="0" sz="1600" spc="-70" b="1">
                <a:solidFill>
                  <a:srgbClr val="F9B0DD"/>
                </a:solidFill>
                <a:latin typeface="Tahoma"/>
                <a:cs typeface="Tahoma"/>
              </a:rPr>
              <a:t>i</a:t>
            </a:r>
            <a:r>
              <a:rPr dirty="0" sz="1600" spc="-125" b="1">
                <a:solidFill>
                  <a:srgbClr val="F9B0DD"/>
                </a:solidFill>
                <a:latin typeface="Tahoma"/>
                <a:cs typeface="Tahoma"/>
              </a:rPr>
              <a:t>g</a:t>
            </a:r>
            <a:r>
              <a:rPr dirty="0" sz="1600" spc="-105" b="1">
                <a:solidFill>
                  <a:srgbClr val="F9B0DD"/>
                </a:solidFill>
                <a:latin typeface="Tahoma"/>
                <a:cs typeface="Tahoma"/>
              </a:rPr>
              <a:t>o</a:t>
            </a:r>
            <a:r>
              <a:rPr dirty="0" sz="1600" spc="-20" b="1">
                <a:solidFill>
                  <a:srgbClr val="F9B0DD"/>
                </a:solidFill>
                <a:latin typeface="Tahoma"/>
                <a:cs typeface="Tahoma"/>
              </a:rPr>
              <a:t>s</a:t>
            </a:r>
            <a:r>
              <a:rPr dirty="0" sz="1600" spc="-150" b="1">
                <a:solidFill>
                  <a:srgbClr val="F9B0DD"/>
                </a:solidFill>
                <a:latin typeface="Tahoma"/>
                <a:cs typeface="Tahoma"/>
              </a:rPr>
              <a:t> </a:t>
            </a:r>
            <a:r>
              <a:rPr dirty="0" sz="1600" spc="-125" b="1">
                <a:solidFill>
                  <a:srgbClr val="F9B0DD"/>
                </a:solidFill>
                <a:latin typeface="Tahoma"/>
                <a:cs typeface="Tahoma"/>
              </a:rPr>
              <a:t>d</a:t>
            </a:r>
            <a:r>
              <a:rPr dirty="0" sz="1600" spc="-75" b="1">
                <a:solidFill>
                  <a:srgbClr val="F9B0DD"/>
                </a:solidFill>
                <a:latin typeface="Tahoma"/>
                <a:cs typeface="Tahoma"/>
              </a:rPr>
              <a:t>e</a:t>
            </a:r>
            <a:r>
              <a:rPr dirty="0" sz="1600" spc="-150" b="1">
                <a:solidFill>
                  <a:srgbClr val="F9B0DD"/>
                </a:solidFill>
                <a:latin typeface="Tahoma"/>
                <a:cs typeface="Tahoma"/>
              </a:rPr>
              <a:t> </a:t>
            </a:r>
            <a:r>
              <a:rPr dirty="0" sz="1600" spc="-80" b="1">
                <a:solidFill>
                  <a:srgbClr val="F9B0DD"/>
                </a:solidFill>
                <a:latin typeface="Tahoma"/>
                <a:cs typeface="Tahoma"/>
              </a:rPr>
              <a:t>e</a:t>
            </a:r>
            <a:r>
              <a:rPr dirty="0" sz="1600" spc="-114" b="1">
                <a:solidFill>
                  <a:srgbClr val="F9B0DD"/>
                </a:solidFill>
                <a:latin typeface="Tahoma"/>
                <a:cs typeface="Tahoma"/>
              </a:rPr>
              <a:t>x</a:t>
            </a:r>
            <a:r>
              <a:rPr dirty="0" sz="1600" spc="-80" b="1">
                <a:solidFill>
                  <a:srgbClr val="F9B0DD"/>
                </a:solidFill>
                <a:latin typeface="Tahoma"/>
                <a:cs typeface="Tahoma"/>
              </a:rPr>
              <a:t>e</a:t>
            </a:r>
            <a:r>
              <a:rPr dirty="0" sz="1600" spc="-195" b="1">
                <a:solidFill>
                  <a:srgbClr val="F9B0DD"/>
                </a:solidFill>
                <a:latin typeface="Tahoma"/>
                <a:cs typeface="Tahoma"/>
              </a:rPr>
              <a:t>m</a:t>
            </a:r>
            <a:r>
              <a:rPr dirty="0" sz="1600" spc="-120" b="1">
                <a:solidFill>
                  <a:srgbClr val="F9B0DD"/>
                </a:solidFill>
                <a:latin typeface="Tahoma"/>
                <a:cs typeface="Tahoma"/>
              </a:rPr>
              <a:t>p</a:t>
            </a:r>
            <a:r>
              <a:rPr dirty="0" sz="1600" spc="-85" b="1">
                <a:solidFill>
                  <a:srgbClr val="F9B0DD"/>
                </a:solidFill>
                <a:latin typeface="Tahoma"/>
                <a:cs typeface="Tahoma"/>
              </a:rPr>
              <a:t>l</a:t>
            </a:r>
            <a:r>
              <a:rPr dirty="0" sz="1600" spc="-105" b="1">
                <a:solidFill>
                  <a:srgbClr val="F9B0DD"/>
                </a:solidFill>
                <a:latin typeface="Tahoma"/>
                <a:cs typeface="Tahoma"/>
              </a:rPr>
              <a:t>o</a:t>
            </a:r>
            <a:r>
              <a:rPr dirty="0" sz="1600" spc="-20" b="1">
                <a:solidFill>
                  <a:srgbClr val="F9B0DD"/>
                </a:solidFill>
                <a:latin typeface="Tahoma"/>
                <a:cs typeface="Tahoma"/>
              </a:rPr>
              <a:t>s</a:t>
            </a:r>
            <a:endParaRPr sz="16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77957" y="1677702"/>
            <a:ext cx="2279650" cy="2842260"/>
            <a:chOff x="777957" y="1677702"/>
            <a:chExt cx="2279650" cy="2842260"/>
          </a:xfrm>
        </p:grpSpPr>
        <p:sp>
          <p:nvSpPr>
            <p:cNvPr id="3" name="object 3"/>
            <p:cNvSpPr/>
            <p:nvPr/>
          </p:nvSpPr>
          <p:spPr>
            <a:xfrm>
              <a:off x="777951" y="2164117"/>
              <a:ext cx="2279650" cy="2355850"/>
            </a:xfrm>
            <a:custGeom>
              <a:avLst/>
              <a:gdLst/>
              <a:ahLst/>
              <a:cxnLst/>
              <a:rect l="l" t="t" r="r" b="b"/>
              <a:pathLst>
                <a:path w="2279650" h="2355850">
                  <a:moveTo>
                    <a:pt x="2279434" y="162521"/>
                  </a:moveTo>
                  <a:lnTo>
                    <a:pt x="2273630" y="119303"/>
                  </a:lnTo>
                  <a:lnTo>
                    <a:pt x="2257260" y="80479"/>
                  </a:lnTo>
                  <a:lnTo>
                    <a:pt x="2231847" y="47586"/>
                  </a:lnTo>
                  <a:lnTo>
                    <a:pt x="2198954" y="22186"/>
                  </a:lnTo>
                  <a:lnTo>
                    <a:pt x="2160130" y="5803"/>
                  </a:lnTo>
                  <a:lnTo>
                    <a:pt x="2116925" y="0"/>
                  </a:lnTo>
                  <a:lnTo>
                    <a:pt x="162521" y="0"/>
                  </a:lnTo>
                  <a:lnTo>
                    <a:pt x="119303" y="5803"/>
                  </a:lnTo>
                  <a:lnTo>
                    <a:pt x="80479" y="22186"/>
                  </a:lnTo>
                  <a:lnTo>
                    <a:pt x="47586" y="47586"/>
                  </a:lnTo>
                  <a:lnTo>
                    <a:pt x="22186" y="80479"/>
                  </a:lnTo>
                  <a:lnTo>
                    <a:pt x="5803" y="119303"/>
                  </a:lnTo>
                  <a:lnTo>
                    <a:pt x="0" y="162521"/>
                  </a:lnTo>
                  <a:lnTo>
                    <a:pt x="0" y="2193213"/>
                  </a:lnTo>
                  <a:lnTo>
                    <a:pt x="5803" y="2236432"/>
                  </a:lnTo>
                  <a:lnTo>
                    <a:pt x="22186" y="2275255"/>
                  </a:lnTo>
                  <a:lnTo>
                    <a:pt x="47586" y="2308148"/>
                  </a:lnTo>
                  <a:lnTo>
                    <a:pt x="80479" y="2333548"/>
                  </a:lnTo>
                  <a:lnTo>
                    <a:pt x="119303" y="2349931"/>
                  </a:lnTo>
                  <a:lnTo>
                    <a:pt x="162521" y="2355735"/>
                  </a:lnTo>
                  <a:lnTo>
                    <a:pt x="2116925" y="2355735"/>
                  </a:lnTo>
                  <a:lnTo>
                    <a:pt x="2160130" y="2349931"/>
                  </a:lnTo>
                  <a:lnTo>
                    <a:pt x="2198954" y="2333548"/>
                  </a:lnTo>
                  <a:lnTo>
                    <a:pt x="2231847" y="2308148"/>
                  </a:lnTo>
                  <a:lnTo>
                    <a:pt x="2257260" y="2275255"/>
                  </a:lnTo>
                  <a:lnTo>
                    <a:pt x="2273630" y="2236432"/>
                  </a:lnTo>
                  <a:lnTo>
                    <a:pt x="2279434" y="2193213"/>
                  </a:lnTo>
                  <a:lnTo>
                    <a:pt x="2279434" y="162521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302512" y="1677707"/>
              <a:ext cx="1211580" cy="791845"/>
            </a:xfrm>
            <a:custGeom>
              <a:avLst/>
              <a:gdLst/>
              <a:ahLst/>
              <a:cxnLst/>
              <a:rect l="l" t="t" r="r" b="b"/>
              <a:pathLst>
                <a:path w="1211580" h="791844">
                  <a:moveTo>
                    <a:pt x="1211249" y="132003"/>
                  </a:moveTo>
                  <a:lnTo>
                    <a:pt x="1204518" y="90297"/>
                  </a:lnTo>
                  <a:lnTo>
                    <a:pt x="1185773" y="54063"/>
                  </a:lnTo>
                  <a:lnTo>
                    <a:pt x="1157185" y="25476"/>
                  </a:lnTo>
                  <a:lnTo>
                    <a:pt x="1120952" y="6731"/>
                  </a:lnTo>
                  <a:lnTo>
                    <a:pt x="1079246" y="0"/>
                  </a:lnTo>
                  <a:lnTo>
                    <a:pt x="131991" y="0"/>
                  </a:lnTo>
                  <a:lnTo>
                    <a:pt x="90284" y="6731"/>
                  </a:lnTo>
                  <a:lnTo>
                    <a:pt x="54051" y="25476"/>
                  </a:lnTo>
                  <a:lnTo>
                    <a:pt x="25476" y="54063"/>
                  </a:lnTo>
                  <a:lnTo>
                    <a:pt x="6731" y="90297"/>
                  </a:lnTo>
                  <a:lnTo>
                    <a:pt x="0" y="132003"/>
                  </a:lnTo>
                  <a:lnTo>
                    <a:pt x="0" y="659612"/>
                  </a:lnTo>
                  <a:lnTo>
                    <a:pt x="6731" y="701319"/>
                  </a:lnTo>
                  <a:lnTo>
                    <a:pt x="25476" y="737552"/>
                  </a:lnTo>
                  <a:lnTo>
                    <a:pt x="54051" y="766127"/>
                  </a:lnTo>
                  <a:lnTo>
                    <a:pt x="90284" y="784872"/>
                  </a:lnTo>
                  <a:lnTo>
                    <a:pt x="131991" y="791603"/>
                  </a:lnTo>
                  <a:lnTo>
                    <a:pt x="1079246" y="791603"/>
                  </a:lnTo>
                  <a:lnTo>
                    <a:pt x="1120952" y="784872"/>
                  </a:lnTo>
                  <a:lnTo>
                    <a:pt x="1157185" y="766127"/>
                  </a:lnTo>
                  <a:lnTo>
                    <a:pt x="1185773" y="737552"/>
                  </a:lnTo>
                  <a:lnTo>
                    <a:pt x="1204518" y="701319"/>
                  </a:lnTo>
                  <a:lnTo>
                    <a:pt x="1211249" y="659612"/>
                  </a:lnTo>
                  <a:lnTo>
                    <a:pt x="1211249" y="132003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714362" y="409587"/>
            <a:ext cx="7706359" cy="1019175"/>
          </a:xfrm>
          <a:custGeom>
            <a:avLst/>
            <a:gdLst/>
            <a:ahLst/>
            <a:cxnLst/>
            <a:rect l="l" t="t" r="r" b="b"/>
            <a:pathLst>
              <a:path w="7706359" h="1019175">
                <a:moveTo>
                  <a:pt x="7705738" y="509524"/>
                </a:moveTo>
                <a:lnTo>
                  <a:pt x="7703401" y="460438"/>
                </a:lnTo>
                <a:lnTo>
                  <a:pt x="7696543" y="412686"/>
                </a:lnTo>
                <a:lnTo>
                  <a:pt x="7685379" y="366471"/>
                </a:lnTo>
                <a:lnTo>
                  <a:pt x="7670127" y="321995"/>
                </a:lnTo>
                <a:lnTo>
                  <a:pt x="7650988" y="279488"/>
                </a:lnTo>
                <a:lnTo>
                  <a:pt x="7628179" y="239141"/>
                </a:lnTo>
                <a:lnTo>
                  <a:pt x="7601915" y="201193"/>
                </a:lnTo>
                <a:lnTo>
                  <a:pt x="7572413" y="165849"/>
                </a:lnTo>
                <a:lnTo>
                  <a:pt x="7539876" y="133311"/>
                </a:lnTo>
                <a:lnTo>
                  <a:pt x="7504531" y="103809"/>
                </a:lnTo>
                <a:lnTo>
                  <a:pt x="7466584" y="77546"/>
                </a:lnTo>
                <a:lnTo>
                  <a:pt x="7426236" y="54737"/>
                </a:lnTo>
                <a:lnTo>
                  <a:pt x="7383729" y="35598"/>
                </a:lnTo>
                <a:lnTo>
                  <a:pt x="7339254" y="20345"/>
                </a:lnTo>
                <a:lnTo>
                  <a:pt x="7293038" y="9182"/>
                </a:lnTo>
                <a:lnTo>
                  <a:pt x="7245286" y="2324"/>
                </a:lnTo>
                <a:lnTo>
                  <a:pt x="7196214" y="0"/>
                </a:lnTo>
                <a:lnTo>
                  <a:pt x="509524" y="0"/>
                </a:lnTo>
                <a:lnTo>
                  <a:pt x="460451" y="2324"/>
                </a:lnTo>
                <a:lnTo>
                  <a:pt x="412699" y="9182"/>
                </a:lnTo>
                <a:lnTo>
                  <a:pt x="366483" y="20345"/>
                </a:lnTo>
                <a:lnTo>
                  <a:pt x="322008" y="35598"/>
                </a:lnTo>
                <a:lnTo>
                  <a:pt x="279501" y="54737"/>
                </a:lnTo>
                <a:lnTo>
                  <a:pt x="239153" y="77546"/>
                </a:lnTo>
                <a:lnTo>
                  <a:pt x="201206" y="103809"/>
                </a:lnTo>
                <a:lnTo>
                  <a:pt x="165862" y="133311"/>
                </a:lnTo>
                <a:lnTo>
                  <a:pt x="133324" y="165849"/>
                </a:lnTo>
                <a:lnTo>
                  <a:pt x="103822" y="201193"/>
                </a:lnTo>
                <a:lnTo>
                  <a:pt x="77558" y="239141"/>
                </a:lnTo>
                <a:lnTo>
                  <a:pt x="54749" y="279488"/>
                </a:lnTo>
                <a:lnTo>
                  <a:pt x="35610" y="321995"/>
                </a:lnTo>
                <a:lnTo>
                  <a:pt x="20358" y="366471"/>
                </a:lnTo>
                <a:lnTo>
                  <a:pt x="9194" y="412686"/>
                </a:lnTo>
                <a:lnTo>
                  <a:pt x="2336" y="460438"/>
                </a:lnTo>
                <a:lnTo>
                  <a:pt x="0" y="509524"/>
                </a:lnTo>
                <a:lnTo>
                  <a:pt x="2336" y="558609"/>
                </a:lnTo>
                <a:lnTo>
                  <a:pt x="9194" y="606386"/>
                </a:lnTo>
                <a:lnTo>
                  <a:pt x="20358" y="652627"/>
                </a:lnTo>
                <a:lnTo>
                  <a:pt x="35610" y="697115"/>
                </a:lnTo>
                <a:lnTo>
                  <a:pt x="54749" y="739635"/>
                </a:lnTo>
                <a:lnTo>
                  <a:pt x="77558" y="779983"/>
                </a:lnTo>
                <a:lnTo>
                  <a:pt x="103822" y="817943"/>
                </a:lnTo>
                <a:lnTo>
                  <a:pt x="133324" y="853287"/>
                </a:lnTo>
                <a:lnTo>
                  <a:pt x="165862" y="885837"/>
                </a:lnTo>
                <a:lnTo>
                  <a:pt x="201206" y="915339"/>
                </a:lnTo>
                <a:lnTo>
                  <a:pt x="239153" y="941603"/>
                </a:lnTo>
                <a:lnTo>
                  <a:pt x="279501" y="964412"/>
                </a:lnTo>
                <a:lnTo>
                  <a:pt x="322008" y="983564"/>
                </a:lnTo>
                <a:lnTo>
                  <a:pt x="366483" y="998816"/>
                </a:lnTo>
                <a:lnTo>
                  <a:pt x="412699" y="1009980"/>
                </a:lnTo>
                <a:lnTo>
                  <a:pt x="460451" y="1016838"/>
                </a:lnTo>
                <a:lnTo>
                  <a:pt x="509524" y="1019175"/>
                </a:lnTo>
                <a:lnTo>
                  <a:pt x="7196214" y="1019175"/>
                </a:lnTo>
                <a:lnTo>
                  <a:pt x="7245286" y="1016838"/>
                </a:lnTo>
                <a:lnTo>
                  <a:pt x="7293038" y="1009980"/>
                </a:lnTo>
                <a:lnTo>
                  <a:pt x="7339254" y="998816"/>
                </a:lnTo>
                <a:lnTo>
                  <a:pt x="7383729" y="983564"/>
                </a:lnTo>
                <a:lnTo>
                  <a:pt x="7426236" y="964412"/>
                </a:lnTo>
                <a:lnTo>
                  <a:pt x="7466584" y="941603"/>
                </a:lnTo>
                <a:lnTo>
                  <a:pt x="7504531" y="915339"/>
                </a:lnTo>
                <a:lnTo>
                  <a:pt x="7539876" y="885837"/>
                </a:lnTo>
                <a:lnTo>
                  <a:pt x="7572413" y="853287"/>
                </a:lnTo>
                <a:lnTo>
                  <a:pt x="7601915" y="817943"/>
                </a:lnTo>
                <a:lnTo>
                  <a:pt x="7628179" y="779983"/>
                </a:lnTo>
                <a:lnTo>
                  <a:pt x="7650988" y="739635"/>
                </a:lnTo>
                <a:lnTo>
                  <a:pt x="7670127" y="697115"/>
                </a:lnTo>
                <a:lnTo>
                  <a:pt x="7685379" y="652627"/>
                </a:lnTo>
                <a:lnTo>
                  <a:pt x="7696543" y="606386"/>
                </a:lnTo>
                <a:lnTo>
                  <a:pt x="7703401" y="558609"/>
                </a:lnTo>
                <a:lnTo>
                  <a:pt x="7705738" y="5095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6" name="object 6"/>
          <p:cNvGrpSpPr/>
          <p:nvPr/>
        </p:nvGrpSpPr>
        <p:grpSpPr>
          <a:xfrm>
            <a:off x="3917174" y="1676460"/>
            <a:ext cx="4624705" cy="2965450"/>
            <a:chOff x="3917174" y="1676460"/>
            <a:chExt cx="4624705" cy="2965450"/>
          </a:xfrm>
        </p:grpSpPr>
        <p:sp>
          <p:nvSpPr>
            <p:cNvPr id="7" name="object 7"/>
            <p:cNvSpPr/>
            <p:nvPr/>
          </p:nvSpPr>
          <p:spPr>
            <a:xfrm>
              <a:off x="3917162" y="2067381"/>
              <a:ext cx="4624705" cy="2574925"/>
            </a:xfrm>
            <a:custGeom>
              <a:avLst/>
              <a:gdLst/>
              <a:ahLst/>
              <a:cxnLst/>
              <a:rect l="l" t="t" r="r" b="b"/>
              <a:pathLst>
                <a:path w="4624705" h="2574925">
                  <a:moveTo>
                    <a:pt x="4624311" y="183451"/>
                  </a:moveTo>
                  <a:lnTo>
                    <a:pt x="4617758" y="134683"/>
                  </a:lnTo>
                  <a:lnTo>
                    <a:pt x="4599267" y="90855"/>
                  </a:lnTo>
                  <a:lnTo>
                    <a:pt x="4570577" y="53733"/>
                  </a:lnTo>
                  <a:lnTo>
                    <a:pt x="4533455" y="25044"/>
                  </a:lnTo>
                  <a:lnTo>
                    <a:pt x="4489628" y="6553"/>
                  </a:lnTo>
                  <a:lnTo>
                    <a:pt x="4440860" y="0"/>
                  </a:lnTo>
                  <a:lnTo>
                    <a:pt x="183451" y="0"/>
                  </a:lnTo>
                  <a:lnTo>
                    <a:pt x="134683" y="6553"/>
                  </a:lnTo>
                  <a:lnTo>
                    <a:pt x="90855" y="25044"/>
                  </a:lnTo>
                  <a:lnTo>
                    <a:pt x="53733" y="53733"/>
                  </a:lnTo>
                  <a:lnTo>
                    <a:pt x="25044" y="90855"/>
                  </a:lnTo>
                  <a:lnTo>
                    <a:pt x="6553" y="134683"/>
                  </a:lnTo>
                  <a:lnTo>
                    <a:pt x="0" y="183451"/>
                  </a:lnTo>
                  <a:lnTo>
                    <a:pt x="0" y="2390914"/>
                  </a:lnTo>
                  <a:lnTo>
                    <a:pt x="6553" y="2439682"/>
                  </a:lnTo>
                  <a:lnTo>
                    <a:pt x="25044" y="2483510"/>
                  </a:lnTo>
                  <a:lnTo>
                    <a:pt x="53733" y="2520632"/>
                  </a:lnTo>
                  <a:lnTo>
                    <a:pt x="90855" y="2549321"/>
                  </a:lnTo>
                  <a:lnTo>
                    <a:pt x="134683" y="2567813"/>
                  </a:lnTo>
                  <a:lnTo>
                    <a:pt x="183451" y="2574366"/>
                  </a:lnTo>
                  <a:lnTo>
                    <a:pt x="4440860" y="2574366"/>
                  </a:lnTo>
                  <a:lnTo>
                    <a:pt x="4489628" y="2567813"/>
                  </a:lnTo>
                  <a:lnTo>
                    <a:pt x="4533455" y="2549321"/>
                  </a:lnTo>
                  <a:lnTo>
                    <a:pt x="4570577" y="2520632"/>
                  </a:lnTo>
                  <a:lnTo>
                    <a:pt x="4599267" y="2483510"/>
                  </a:lnTo>
                  <a:lnTo>
                    <a:pt x="4617758" y="2439682"/>
                  </a:lnTo>
                  <a:lnTo>
                    <a:pt x="4624311" y="2390914"/>
                  </a:lnTo>
                  <a:lnTo>
                    <a:pt x="4624311" y="183451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5366436" y="1676462"/>
              <a:ext cx="1659255" cy="791845"/>
            </a:xfrm>
            <a:custGeom>
              <a:avLst/>
              <a:gdLst/>
              <a:ahLst/>
              <a:cxnLst/>
              <a:rect l="l" t="t" r="r" b="b"/>
              <a:pathLst>
                <a:path w="1659254" h="791844">
                  <a:moveTo>
                    <a:pt x="1659026" y="131965"/>
                  </a:moveTo>
                  <a:lnTo>
                    <a:pt x="1652295" y="90271"/>
                  </a:lnTo>
                  <a:lnTo>
                    <a:pt x="1633562" y="54038"/>
                  </a:lnTo>
                  <a:lnTo>
                    <a:pt x="1604987" y="25476"/>
                  </a:lnTo>
                  <a:lnTo>
                    <a:pt x="1568767" y="6731"/>
                  </a:lnTo>
                  <a:lnTo>
                    <a:pt x="1527073" y="0"/>
                  </a:lnTo>
                  <a:lnTo>
                    <a:pt x="131953" y="0"/>
                  </a:lnTo>
                  <a:lnTo>
                    <a:pt x="90258" y="6731"/>
                  </a:lnTo>
                  <a:lnTo>
                    <a:pt x="54038" y="25476"/>
                  </a:lnTo>
                  <a:lnTo>
                    <a:pt x="25463" y="54038"/>
                  </a:lnTo>
                  <a:lnTo>
                    <a:pt x="6731" y="90271"/>
                  </a:lnTo>
                  <a:lnTo>
                    <a:pt x="0" y="131965"/>
                  </a:lnTo>
                  <a:lnTo>
                    <a:pt x="0" y="659422"/>
                  </a:lnTo>
                  <a:lnTo>
                    <a:pt x="6731" y="701116"/>
                  </a:lnTo>
                  <a:lnTo>
                    <a:pt x="25463" y="737336"/>
                  </a:lnTo>
                  <a:lnTo>
                    <a:pt x="54038" y="765911"/>
                  </a:lnTo>
                  <a:lnTo>
                    <a:pt x="90258" y="784644"/>
                  </a:lnTo>
                  <a:lnTo>
                    <a:pt x="131953" y="791375"/>
                  </a:lnTo>
                  <a:lnTo>
                    <a:pt x="1527073" y="791375"/>
                  </a:lnTo>
                  <a:lnTo>
                    <a:pt x="1568767" y="784644"/>
                  </a:lnTo>
                  <a:lnTo>
                    <a:pt x="1604987" y="765911"/>
                  </a:lnTo>
                  <a:lnTo>
                    <a:pt x="1633562" y="737336"/>
                  </a:lnTo>
                  <a:lnTo>
                    <a:pt x="1652295" y="701116"/>
                  </a:lnTo>
                  <a:lnTo>
                    <a:pt x="1659026" y="659422"/>
                  </a:lnTo>
                  <a:lnTo>
                    <a:pt x="1659026" y="131965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9" name="object 9"/>
          <p:cNvGrpSpPr/>
          <p:nvPr/>
        </p:nvGrpSpPr>
        <p:grpSpPr>
          <a:xfrm>
            <a:off x="-44" y="4990376"/>
            <a:ext cx="9144635" cy="151130"/>
            <a:chOff x="-44" y="4990376"/>
            <a:chExt cx="9144635" cy="151130"/>
          </a:xfrm>
        </p:grpSpPr>
        <p:sp>
          <p:nvSpPr>
            <p:cNvPr id="10" name="object 10"/>
            <p:cNvSpPr/>
            <p:nvPr/>
          </p:nvSpPr>
          <p:spPr>
            <a:xfrm>
              <a:off x="4560868" y="4990376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B3D5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275651" y="4990376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-44" y="4990376"/>
              <a:ext cx="2285365" cy="151130"/>
            </a:xfrm>
            <a:custGeom>
              <a:avLst/>
              <a:gdLst/>
              <a:ahLst/>
              <a:cxnLst/>
              <a:rect l="l" t="t" r="r" b="b"/>
              <a:pathLst>
                <a:path w="2285365" h="151129">
                  <a:moveTo>
                    <a:pt x="2285217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85217" y="0"/>
                  </a:lnTo>
                  <a:lnTo>
                    <a:pt x="2285217" y="150668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6846085" y="4990376"/>
              <a:ext cx="2298065" cy="151130"/>
            </a:xfrm>
            <a:custGeom>
              <a:avLst/>
              <a:gdLst/>
              <a:ahLst/>
              <a:cxnLst/>
              <a:rect l="l" t="t" r="r" b="b"/>
              <a:pathLst>
                <a:path w="2298065" h="151129">
                  <a:moveTo>
                    <a:pt x="0" y="0"/>
                  </a:moveTo>
                  <a:lnTo>
                    <a:pt x="2297914" y="0"/>
                  </a:lnTo>
                  <a:lnTo>
                    <a:pt x="2297914" y="150668"/>
                  </a:lnTo>
                  <a:lnTo>
                    <a:pt x="0" y="1506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7DC6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2372508" y="672577"/>
            <a:ext cx="4389755" cy="44958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pc="175">
                <a:solidFill>
                  <a:srgbClr val="9D58DA"/>
                </a:solidFill>
              </a:rPr>
              <a:t>Amostragem</a:t>
            </a:r>
            <a:r>
              <a:rPr dirty="0" spc="-195">
                <a:solidFill>
                  <a:srgbClr val="9D58DA"/>
                </a:solidFill>
              </a:rPr>
              <a:t> </a:t>
            </a:r>
            <a:r>
              <a:rPr dirty="0" spc="135">
                <a:solidFill>
                  <a:srgbClr val="9D58DA"/>
                </a:solidFill>
              </a:rPr>
              <a:t>sistemática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877637" y="2703837"/>
            <a:ext cx="2077085" cy="83311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ts val="1380"/>
              </a:lnSpc>
              <a:spcBef>
                <a:spcPts val="100"/>
              </a:spcBef>
            </a:pP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ss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endParaRPr sz="1300">
              <a:latin typeface="Tahoma"/>
              <a:cs typeface="Tahoma"/>
            </a:endParaRPr>
          </a:p>
          <a:p>
            <a:pPr algn="ctr">
              <a:lnSpc>
                <a:spcPts val="1200"/>
              </a:lnSpc>
            </a:pP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ó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endParaRPr sz="1300">
              <a:latin typeface="Tahoma"/>
              <a:cs typeface="Tahoma"/>
            </a:endParaRPr>
          </a:p>
          <a:p>
            <a:pPr algn="ctr">
              <a:lnSpc>
                <a:spcPts val="1200"/>
              </a:lnSpc>
            </a:pP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endParaRPr sz="1300">
              <a:latin typeface="Tahoma"/>
              <a:cs typeface="Tahoma"/>
            </a:endParaRPr>
          </a:p>
          <a:p>
            <a:pPr algn="ctr" marL="107950" marR="100965">
              <a:lnSpc>
                <a:spcPct val="76900"/>
              </a:lnSpc>
              <a:spcBef>
                <a:spcPts val="180"/>
              </a:spcBef>
            </a:pP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80">
                <a:solidFill>
                  <a:srgbClr val="FFFFFF"/>
                </a:solidFill>
                <a:latin typeface="Tahoma"/>
                <a:cs typeface="Tahoma"/>
              </a:rPr>
              <a:t>"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-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80">
                <a:solidFill>
                  <a:srgbClr val="FFFFFF"/>
                </a:solidFill>
                <a:latin typeface="Tahoma"/>
                <a:cs typeface="Tahoma"/>
              </a:rPr>
              <a:t>"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 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subsequente.</a:t>
            </a:r>
            <a:endParaRPr sz="1300">
              <a:latin typeface="Tahoma"/>
              <a:cs typeface="Tahom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214817" y="2656192"/>
            <a:ext cx="4019550" cy="19380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R="25400">
              <a:lnSpc>
                <a:spcPts val="1530"/>
              </a:lnSpc>
              <a:spcBef>
                <a:spcPts val="100"/>
              </a:spcBef>
            </a:pPr>
            <a:r>
              <a:rPr dirty="0" sz="1300" spc="-290" b="1">
                <a:solidFill>
                  <a:srgbClr val="FFFFFF"/>
                </a:solidFill>
                <a:latin typeface="Tahoma"/>
                <a:cs typeface="Tahoma"/>
              </a:rPr>
              <a:t>1°</a:t>
            </a:r>
            <a:r>
              <a:rPr dirty="0" sz="1300" spc="-210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5" b="1">
                <a:solidFill>
                  <a:srgbClr val="FFFFFF"/>
                </a:solidFill>
                <a:latin typeface="Tahoma"/>
                <a:cs typeface="Tahoma"/>
              </a:rPr>
              <a:t>Passo:</a:t>
            </a:r>
            <a:r>
              <a:rPr dirty="0" sz="1300" spc="-120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Definir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claramente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população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alvo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90">
                <a:solidFill>
                  <a:srgbClr val="FFFFFF"/>
                </a:solidFill>
                <a:latin typeface="Tahoma"/>
                <a:cs typeface="Tahoma"/>
              </a:rPr>
              <a:t>(N).</a:t>
            </a:r>
            <a:endParaRPr sz="1300">
              <a:latin typeface="Tahoma"/>
              <a:cs typeface="Tahoma"/>
            </a:endParaRPr>
          </a:p>
          <a:p>
            <a:pPr algn="ctr">
              <a:lnSpc>
                <a:spcPts val="1500"/>
              </a:lnSpc>
            </a:pPr>
            <a:r>
              <a:rPr dirty="0" sz="1300" spc="-150" b="1">
                <a:solidFill>
                  <a:srgbClr val="FFFFFF"/>
                </a:solidFill>
                <a:latin typeface="Tahoma"/>
                <a:cs typeface="Tahoma"/>
              </a:rPr>
              <a:t>2°</a:t>
            </a:r>
            <a:r>
              <a:rPr dirty="0" sz="1300" spc="-12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5" b="1">
                <a:solidFill>
                  <a:srgbClr val="FFFFFF"/>
                </a:solidFill>
                <a:latin typeface="Tahoma"/>
                <a:cs typeface="Tahoma"/>
              </a:rPr>
              <a:t>Passo:</a:t>
            </a:r>
            <a:r>
              <a:rPr dirty="0" sz="1300" spc="-12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Definir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tamanho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amostra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0">
                <a:solidFill>
                  <a:srgbClr val="FFFFFF"/>
                </a:solidFill>
                <a:latin typeface="Tahoma"/>
                <a:cs typeface="Tahoma"/>
              </a:rPr>
              <a:t>(n).</a:t>
            </a:r>
            <a:endParaRPr sz="1300">
              <a:latin typeface="Tahoma"/>
              <a:cs typeface="Tahoma"/>
            </a:endParaRPr>
          </a:p>
          <a:p>
            <a:pPr algn="ctr" marL="83185" marR="75565">
              <a:lnSpc>
                <a:spcPts val="1500"/>
              </a:lnSpc>
              <a:spcBef>
                <a:spcPts val="70"/>
              </a:spcBef>
            </a:pPr>
            <a:r>
              <a:rPr dirty="0" sz="1300" spc="-135" b="1">
                <a:solidFill>
                  <a:srgbClr val="FFFFFF"/>
                </a:solidFill>
                <a:latin typeface="Tahoma"/>
                <a:cs typeface="Tahoma"/>
              </a:rPr>
              <a:t>3</a:t>
            </a:r>
            <a:r>
              <a:rPr dirty="0" sz="1300" spc="-190" b="1">
                <a:solidFill>
                  <a:srgbClr val="FFFFFF"/>
                </a:solidFill>
                <a:latin typeface="Tahoma"/>
                <a:cs typeface="Tahoma"/>
              </a:rPr>
              <a:t>°</a:t>
            </a:r>
            <a:r>
              <a:rPr dirty="0" sz="1300" spc="-12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85" b="1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100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 b="1">
                <a:solidFill>
                  <a:srgbClr val="FFFFFF"/>
                </a:solidFill>
                <a:latin typeface="Tahoma"/>
                <a:cs typeface="Tahoma"/>
              </a:rPr>
              <a:t>ss</a:t>
            </a:r>
            <a:r>
              <a:rPr dirty="0" sz="1300" spc="-85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b="1">
                <a:solidFill>
                  <a:srgbClr val="FFFFFF"/>
                </a:solidFill>
                <a:latin typeface="Tahoma"/>
                <a:cs typeface="Tahoma"/>
              </a:rPr>
              <a:t>:</a:t>
            </a:r>
            <a:r>
              <a:rPr dirty="0" sz="1300" spc="-12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 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m 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alfabética,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ordem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temporal,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ordem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geográfica,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etc.</a:t>
            </a:r>
            <a:endParaRPr sz="1300">
              <a:latin typeface="Tahoma"/>
              <a:cs typeface="Tahoma"/>
            </a:endParaRPr>
          </a:p>
          <a:p>
            <a:pPr algn="ctr" marL="18415" marR="10795">
              <a:lnSpc>
                <a:spcPts val="1500"/>
              </a:lnSpc>
            </a:pPr>
            <a:r>
              <a:rPr dirty="0" sz="1300" spc="-120" b="1">
                <a:solidFill>
                  <a:srgbClr val="FFFFFF"/>
                </a:solidFill>
                <a:latin typeface="Tahoma"/>
                <a:cs typeface="Tahoma"/>
              </a:rPr>
              <a:t>4°</a:t>
            </a:r>
            <a:r>
              <a:rPr dirty="0" sz="1300" spc="-12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5" b="1">
                <a:solidFill>
                  <a:srgbClr val="FFFFFF"/>
                </a:solidFill>
                <a:latin typeface="Tahoma"/>
                <a:cs typeface="Tahoma"/>
              </a:rPr>
              <a:t>Passo:</a:t>
            </a:r>
            <a:r>
              <a:rPr dirty="0" sz="1300" spc="-12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Calcule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intervalo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de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amostragem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95">
                <a:solidFill>
                  <a:srgbClr val="FFFFFF"/>
                </a:solidFill>
                <a:latin typeface="Tahoma"/>
                <a:cs typeface="Tahoma"/>
              </a:rPr>
              <a:t>(k),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que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 </a:t>
            </a:r>
            <a:r>
              <a:rPr dirty="0" sz="1300" spc="-39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ú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õ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ss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a 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ó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BCF78"/>
                </a:solidFill>
                <a:latin typeface="Tahoma"/>
                <a:cs typeface="Tahoma"/>
              </a:rPr>
              <a:t>k</a:t>
            </a:r>
            <a:r>
              <a:rPr dirty="0" sz="1300" spc="-150">
                <a:solidFill>
                  <a:srgbClr val="FBCF78"/>
                </a:solidFill>
                <a:latin typeface="Tahoma"/>
                <a:cs typeface="Tahoma"/>
              </a:rPr>
              <a:t> </a:t>
            </a:r>
            <a:r>
              <a:rPr dirty="0" sz="1300" spc="-300">
                <a:solidFill>
                  <a:srgbClr val="FBCF78"/>
                </a:solidFill>
                <a:latin typeface="Tahoma"/>
                <a:cs typeface="Tahoma"/>
              </a:rPr>
              <a:t>=</a:t>
            </a:r>
            <a:r>
              <a:rPr dirty="0" sz="1300" spc="-150">
                <a:solidFill>
                  <a:srgbClr val="FBCF78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BCF78"/>
                </a:solidFill>
                <a:latin typeface="Tahoma"/>
                <a:cs typeface="Tahoma"/>
              </a:rPr>
              <a:t>N</a:t>
            </a:r>
            <a:r>
              <a:rPr dirty="0" sz="1300" spc="-150">
                <a:solidFill>
                  <a:srgbClr val="FBCF78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BCF78"/>
                </a:solidFill>
                <a:latin typeface="Tahoma"/>
                <a:cs typeface="Tahoma"/>
              </a:rPr>
              <a:t>/</a:t>
            </a:r>
            <a:r>
              <a:rPr dirty="0" sz="1300" spc="-150">
                <a:solidFill>
                  <a:srgbClr val="FBCF78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BCF78"/>
                </a:solidFill>
                <a:latin typeface="Tahoma"/>
                <a:cs typeface="Tahoma"/>
              </a:rPr>
              <a:t>n</a:t>
            </a:r>
            <a:r>
              <a:rPr dirty="0" sz="1300" spc="-150">
                <a:solidFill>
                  <a:srgbClr val="FBCF78"/>
                </a:solidFill>
                <a:latin typeface="Tahoma"/>
                <a:cs typeface="Tahoma"/>
              </a:rPr>
              <a:t> 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1300">
              <a:latin typeface="Tahoma"/>
              <a:cs typeface="Tahoma"/>
            </a:endParaRPr>
          </a:p>
          <a:p>
            <a:pPr algn="ctr" marL="12700" marR="5080">
              <a:lnSpc>
                <a:spcPts val="1500"/>
              </a:lnSpc>
            </a:pPr>
            <a:r>
              <a:rPr dirty="0" sz="1300" spc="-160" b="1">
                <a:solidFill>
                  <a:srgbClr val="FFFFFF"/>
                </a:solidFill>
                <a:latin typeface="Tahoma"/>
                <a:cs typeface="Tahoma"/>
              </a:rPr>
              <a:t>5°</a:t>
            </a:r>
            <a:r>
              <a:rPr dirty="0" sz="1300" spc="-120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5" b="1">
                <a:solidFill>
                  <a:srgbClr val="FFFFFF"/>
                </a:solidFill>
                <a:latin typeface="Tahoma"/>
                <a:cs typeface="Tahoma"/>
              </a:rPr>
              <a:t>Passo:</a:t>
            </a:r>
            <a:r>
              <a:rPr dirty="0" sz="1300" spc="-114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Escolher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entre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os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primeiros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k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elementos,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para </a:t>
            </a:r>
            <a:r>
              <a:rPr dirty="0" sz="1300" spc="-39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1300">
              <a:latin typeface="Tahoma"/>
              <a:cs typeface="Tahom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439929" y="1943395"/>
            <a:ext cx="916940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30" b="1">
                <a:solidFill>
                  <a:srgbClr val="FFFFFF"/>
                </a:solidFill>
                <a:latin typeface="Trebuchet MS"/>
                <a:cs typeface="Trebuchet MS"/>
              </a:rPr>
              <a:t>Definição: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580826" y="1943395"/>
            <a:ext cx="1249045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105" b="1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dirty="0" sz="1400" spc="60" b="1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400" spc="105" b="1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dirty="0" sz="1400" spc="65" b="1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400" spc="-11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60" b="1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dirty="0" sz="1400" spc="30" b="1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400" spc="-25" b="1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400" spc="75" b="1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1400" spc="-25" b="1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400" spc="-55" b="1">
                <a:solidFill>
                  <a:srgbClr val="FFFFFF"/>
                </a:solidFill>
                <a:latin typeface="Trebuchet MS"/>
                <a:cs typeface="Trebuchet MS"/>
              </a:rPr>
              <a:t>z</a:t>
            </a:r>
            <a:r>
              <a:rPr dirty="0" sz="1400" spc="85" b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400" spc="-25" b="1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400" spc="-90" b="1">
                <a:solidFill>
                  <a:srgbClr val="FFFFFF"/>
                </a:solidFill>
                <a:latin typeface="Trebuchet MS"/>
                <a:cs typeface="Trebuchet MS"/>
              </a:rPr>
              <a:t>:</a:t>
            </a:r>
            <a:endParaRPr sz="14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67689" y="1936118"/>
            <a:ext cx="1760220" cy="2160270"/>
            <a:chOff x="567689" y="1936118"/>
            <a:chExt cx="1760220" cy="2160270"/>
          </a:xfrm>
        </p:grpSpPr>
        <p:sp>
          <p:nvSpPr>
            <p:cNvPr id="3" name="object 3"/>
            <p:cNvSpPr/>
            <p:nvPr/>
          </p:nvSpPr>
          <p:spPr>
            <a:xfrm>
              <a:off x="927735" y="2792234"/>
              <a:ext cx="840105" cy="1304290"/>
            </a:xfrm>
            <a:custGeom>
              <a:avLst/>
              <a:gdLst/>
              <a:ahLst/>
              <a:cxnLst/>
              <a:rect l="l" t="t" r="r" b="b"/>
              <a:pathLst>
                <a:path w="840105" h="1304289">
                  <a:moveTo>
                    <a:pt x="840105" y="140068"/>
                  </a:moveTo>
                  <a:lnTo>
                    <a:pt x="832954" y="95796"/>
                  </a:lnTo>
                  <a:lnTo>
                    <a:pt x="813066" y="57353"/>
                  </a:lnTo>
                  <a:lnTo>
                    <a:pt x="782739" y="27025"/>
                  </a:lnTo>
                  <a:lnTo>
                    <a:pt x="744296" y="7137"/>
                  </a:lnTo>
                  <a:lnTo>
                    <a:pt x="700024" y="0"/>
                  </a:lnTo>
                  <a:lnTo>
                    <a:pt x="140068" y="0"/>
                  </a:lnTo>
                  <a:lnTo>
                    <a:pt x="95796" y="7137"/>
                  </a:lnTo>
                  <a:lnTo>
                    <a:pt x="57353" y="27025"/>
                  </a:lnTo>
                  <a:lnTo>
                    <a:pt x="27025" y="57353"/>
                  </a:lnTo>
                  <a:lnTo>
                    <a:pt x="7137" y="95796"/>
                  </a:lnTo>
                  <a:lnTo>
                    <a:pt x="0" y="140068"/>
                  </a:lnTo>
                  <a:lnTo>
                    <a:pt x="0" y="1164094"/>
                  </a:lnTo>
                  <a:lnTo>
                    <a:pt x="7137" y="1208303"/>
                  </a:lnTo>
                  <a:lnTo>
                    <a:pt x="27025" y="1246720"/>
                  </a:lnTo>
                  <a:lnTo>
                    <a:pt x="57353" y="1277035"/>
                  </a:lnTo>
                  <a:lnTo>
                    <a:pt x="95796" y="1296911"/>
                  </a:lnTo>
                  <a:lnTo>
                    <a:pt x="140068" y="1304048"/>
                  </a:lnTo>
                  <a:lnTo>
                    <a:pt x="700024" y="1304048"/>
                  </a:lnTo>
                  <a:lnTo>
                    <a:pt x="744296" y="1296924"/>
                  </a:lnTo>
                  <a:lnTo>
                    <a:pt x="782739" y="1277061"/>
                  </a:lnTo>
                  <a:lnTo>
                    <a:pt x="813066" y="1246771"/>
                  </a:lnTo>
                  <a:lnTo>
                    <a:pt x="832954" y="1208341"/>
                  </a:lnTo>
                  <a:lnTo>
                    <a:pt x="840105" y="1164094"/>
                  </a:lnTo>
                  <a:lnTo>
                    <a:pt x="840105" y="140068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567677" y="1936127"/>
              <a:ext cx="1760855" cy="1384300"/>
            </a:xfrm>
            <a:custGeom>
              <a:avLst/>
              <a:gdLst/>
              <a:ahLst/>
              <a:cxnLst/>
              <a:rect l="l" t="t" r="r" b="b"/>
              <a:pathLst>
                <a:path w="1760855" h="1384300">
                  <a:moveTo>
                    <a:pt x="1760232" y="68275"/>
                  </a:moveTo>
                  <a:lnTo>
                    <a:pt x="1754873" y="41668"/>
                  </a:lnTo>
                  <a:lnTo>
                    <a:pt x="1740255" y="19977"/>
                  </a:lnTo>
                  <a:lnTo>
                    <a:pt x="1718551" y="5359"/>
                  </a:lnTo>
                  <a:lnTo>
                    <a:pt x="1691957" y="0"/>
                  </a:lnTo>
                  <a:lnTo>
                    <a:pt x="68275" y="0"/>
                  </a:lnTo>
                  <a:lnTo>
                    <a:pt x="41681" y="5359"/>
                  </a:lnTo>
                  <a:lnTo>
                    <a:pt x="19977" y="19977"/>
                  </a:lnTo>
                  <a:lnTo>
                    <a:pt x="5359" y="41668"/>
                  </a:lnTo>
                  <a:lnTo>
                    <a:pt x="0" y="68275"/>
                  </a:lnTo>
                  <a:lnTo>
                    <a:pt x="0" y="1315897"/>
                  </a:lnTo>
                  <a:lnTo>
                    <a:pt x="5359" y="1342491"/>
                  </a:lnTo>
                  <a:lnTo>
                    <a:pt x="19977" y="1364195"/>
                  </a:lnTo>
                  <a:lnTo>
                    <a:pt x="41681" y="1378813"/>
                  </a:lnTo>
                  <a:lnTo>
                    <a:pt x="68275" y="1384173"/>
                  </a:lnTo>
                  <a:lnTo>
                    <a:pt x="1691957" y="1384173"/>
                  </a:lnTo>
                  <a:lnTo>
                    <a:pt x="1718551" y="1378813"/>
                  </a:lnTo>
                  <a:lnTo>
                    <a:pt x="1740255" y="1364195"/>
                  </a:lnTo>
                  <a:lnTo>
                    <a:pt x="1754873" y="1342491"/>
                  </a:lnTo>
                  <a:lnTo>
                    <a:pt x="1760232" y="1315897"/>
                  </a:lnTo>
                  <a:lnTo>
                    <a:pt x="1760232" y="68275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67840" y="1984124"/>
              <a:ext cx="104013" cy="8801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19859" y="1984124"/>
              <a:ext cx="104013" cy="8801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071878" y="1984124"/>
              <a:ext cx="104013" cy="88010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2798932" y="1936189"/>
            <a:ext cx="1512570" cy="2179320"/>
            <a:chOff x="2798932" y="1936189"/>
            <a:chExt cx="1512570" cy="2179320"/>
          </a:xfrm>
        </p:grpSpPr>
        <p:sp>
          <p:nvSpPr>
            <p:cNvPr id="9" name="object 9"/>
            <p:cNvSpPr/>
            <p:nvPr/>
          </p:nvSpPr>
          <p:spPr>
            <a:xfrm>
              <a:off x="3095028" y="2737357"/>
              <a:ext cx="840740" cy="1378585"/>
            </a:xfrm>
            <a:custGeom>
              <a:avLst/>
              <a:gdLst/>
              <a:ahLst/>
              <a:cxnLst/>
              <a:rect l="l" t="t" r="r" b="b"/>
              <a:pathLst>
                <a:path w="840739" h="1378585">
                  <a:moveTo>
                    <a:pt x="840308" y="140258"/>
                  </a:moveTo>
                  <a:lnTo>
                    <a:pt x="833158" y="95935"/>
                  </a:lnTo>
                  <a:lnTo>
                    <a:pt x="813269" y="57442"/>
                  </a:lnTo>
                  <a:lnTo>
                    <a:pt x="782942" y="27076"/>
                  </a:lnTo>
                  <a:lnTo>
                    <a:pt x="744486" y="7162"/>
                  </a:lnTo>
                  <a:lnTo>
                    <a:pt x="700201" y="0"/>
                  </a:lnTo>
                  <a:lnTo>
                    <a:pt x="140106" y="0"/>
                  </a:lnTo>
                  <a:lnTo>
                    <a:pt x="95834" y="7162"/>
                  </a:lnTo>
                  <a:lnTo>
                    <a:pt x="57365" y="27076"/>
                  </a:lnTo>
                  <a:lnTo>
                    <a:pt x="27038" y="57442"/>
                  </a:lnTo>
                  <a:lnTo>
                    <a:pt x="7150" y="95935"/>
                  </a:lnTo>
                  <a:lnTo>
                    <a:pt x="0" y="140258"/>
                  </a:lnTo>
                  <a:lnTo>
                    <a:pt x="0" y="1237869"/>
                  </a:lnTo>
                  <a:lnTo>
                    <a:pt x="7150" y="1282141"/>
                  </a:lnTo>
                  <a:lnTo>
                    <a:pt x="27038" y="1320609"/>
                  </a:lnTo>
                  <a:lnTo>
                    <a:pt x="57365" y="1350949"/>
                  </a:lnTo>
                  <a:lnTo>
                    <a:pt x="95834" y="1370863"/>
                  </a:lnTo>
                  <a:lnTo>
                    <a:pt x="140106" y="1378013"/>
                  </a:lnTo>
                  <a:lnTo>
                    <a:pt x="700201" y="1378013"/>
                  </a:lnTo>
                  <a:lnTo>
                    <a:pt x="744486" y="1370876"/>
                  </a:lnTo>
                  <a:lnTo>
                    <a:pt x="782942" y="1350987"/>
                  </a:lnTo>
                  <a:lnTo>
                    <a:pt x="813269" y="1320660"/>
                  </a:lnTo>
                  <a:lnTo>
                    <a:pt x="833158" y="1282179"/>
                  </a:lnTo>
                  <a:lnTo>
                    <a:pt x="840308" y="1237869"/>
                  </a:lnTo>
                  <a:lnTo>
                    <a:pt x="840308" y="140258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2798927" y="1936190"/>
              <a:ext cx="1512570" cy="1402080"/>
            </a:xfrm>
            <a:custGeom>
              <a:avLst/>
              <a:gdLst/>
              <a:ahLst/>
              <a:cxnLst/>
              <a:rect l="l" t="t" r="r" b="b"/>
              <a:pathLst>
                <a:path w="1512570" h="1402079">
                  <a:moveTo>
                    <a:pt x="1512544" y="69113"/>
                  </a:moveTo>
                  <a:lnTo>
                    <a:pt x="1507109" y="42227"/>
                  </a:lnTo>
                  <a:lnTo>
                    <a:pt x="1492313" y="20256"/>
                  </a:lnTo>
                  <a:lnTo>
                    <a:pt x="1470367" y="5435"/>
                  </a:lnTo>
                  <a:lnTo>
                    <a:pt x="1443507" y="0"/>
                  </a:lnTo>
                  <a:lnTo>
                    <a:pt x="69037" y="0"/>
                  </a:lnTo>
                  <a:lnTo>
                    <a:pt x="42176" y="5435"/>
                  </a:lnTo>
                  <a:lnTo>
                    <a:pt x="20231" y="20256"/>
                  </a:lnTo>
                  <a:lnTo>
                    <a:pt x="5422" y="42227"/>
                  </a:lnTo>
                  <a:lnTo>
                    <a:pt x="0" y="69113"/>
                  </a:lnTo>
                  <a:lnTo>
                    <a:pt x="0" y="1332941"/>
                  </a:lnTo>
                  <a:lnTo>
                    <a:pt x="5422" y="1359827"/>
                  </a:lnTo>
                  <a:lnTo>
                    <a:pt x="20231" y="1381798"/>
                  </a:lnTo>
                  <a:lnTo>
                    <a:pt x="42176" y="1396619"/>
                  </a:lnTo>
                  <a:lnTo>
                    <a:pt x="69037" y="1402054"/>
                  </a:lnTo>
                  <a:lnTo>
                    <a:pt x="1443507" y="1402054"/>
                  </a:lnTo>
                  <a:lnTo>
                    <a:pt x="1470367" y="1396619"/>
                  </a:lnTo>
                  <a:lnTo>
                    <a:pt x="1492313" y="1381798"/>
                  </a:lnTo>
                  <a:lnTo>
                    <a:pt x="1507109" y="1359827"/>
                  </a:lnTo>
                  <a:lnTo>
                    <a:pt x="1512544" y="1332941"/>
                  </a:lnTo>
                  <a:lnTo>
                    <a:pt x="1512544" y="69113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807295" y="2064376"/>
              <a:ext cx="88031" cy="88128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935342" y="2064376"/>
              <a:ext cx="88031" cy="88128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071391" y="2064376"/>
              <a:ext cx="88031" cy="88128"/>
            </a:xfrm>
            <a:prstGeom prst="rect">
              <a:avLst/>
            </a:prstGeom>
          </p:spPr>
        </p:pic>
      </p:grpSp>
      <p:sp>
        <p:nvSpPr>
          <p:cNvPr id="14" name="object 14"/>
          <p:cNvSpPr/>
          <p:nvPr/>
        </p:nvSpPr>
        <p:spPr>
          <a:xfrm>
            <a:off x="714362" y="409587"/>
            <a:ext cx="7706359" cy="1019175"/>
          </a:xfrm>
          <a:custGeom>
            <a:avLst/>
            <a:gdLst/>
            <a:ahLst/>
            <a:cxnLst/>
            <a:rect l="l" t="t" r="r" b="b"/>
            <a:pathLst>
              <a:path w="7706359" h="1019175">
                <a:moveTo>
                  <a:pt x="7705738" y="509524"/>
                </a:moveTo>
                <a:lnTo>
                  <a:pt x="7703401" y="460438"/>
                </a:lnTo>
                <a:lnTo>
                  <a:pt x="7696543" y="412686"/>
                </a:lnTo>
                <a:lnTo>
                  <a:pt x="7685379" y="366471"/>
                </a:lnTo>
                <a:lnTo>
                  <a:pt x="7670127" y="321995"/>
                </a:lnTo>
                <a:lnTo>
                  <a:pt x="7650988" y="279488"/>
                </a:lnTo>
                <a:lnTo>
                  <a:pt x="7628179" y="239141"/>
                </a:lnTo>
                <a:lnTo>
                  <a:pt x="7601915" y="201193"/>
                </a:lnTo>
                <a:lnTo>
                  <a:pt x="7572413" y="165849"/>
                </a:lnTo>
                <a:lnTo>
                  <a:pt x="7539876" y="133311"/>
                </a:lnTo>
                <a:lnTo>
                  <a:pt x="7504531" y="103809"/>
                </a:lnTo>
                <a:lnTo>
                  <a:pt x="7466584" y="77546"/>
                </a:lnTo>
                <a:lnTo>
                  <a:pt x="7426236" y="54737"/>
                </a:lnTo>
                <a:lnTo>
                  <a:pt x="7383729" y="35598"/>
                </a:lnTo>
                <a:lnTo>
                  <a:pt x="7339254" y="20345"/>
                </a:lnTo>
                <a:lnTo>
                  <a:pt x="7293038" y="9182"/>
                </a:lnTo>
                <a:lnTo>
                  <a:pt x="7245286" y="2324"/>
                </a:lnTo>
                <a:lnTo>
                  <a:pt x="7196214" y="0"/>
                </a:lnTo>
                <a:lnTo>
                  <a:pt x="509524" y="0"/>
                </a:lnTo>
                <a:lnTo>
                  <a:pt x="460451" y="2324"/>
                </a:lnTo>
                <a:lnTo>
                  <a:pt x="412699" y="9182"/>
                </a:lnTo>
                <a:lnTo>
                  <a:pt x="366483" y="20345"/>
                </a:lnTo>
                <a:lnTo>
                  <a:pt x="322008" y="35598"/>
                </a:lnTo>
                <a:lnTo>
                  <a:pt x="279501" y="54737"/>
                </a:lnTo>
                <a:lnTo>
                  <a:pt x="239153" y="77546"/>
                </a:lnTo>
                <a:lnTo>
                  <a:pt x="201206" y="103809"/>
                </a:lnTo>
                <a:lnTo>
                  <a:pt x="165862" y="133311"/>
                </a:lnTo>
                <a:lnTo>
                  <a:pt x="133324" y="165849"/>
                </a:lnTo>
                <a:lnTo>
                  <a:pt x="103822" y="201193"/>
                </a:lnTo>
                <a:lnTo>
                  <a:pt x="77558" y="239141"/>
                </a:lnTo>
                <a:lnTo>
                  <a:pt x="54749" y="279488"/>
                </a:lnTo>
                <a:lnTo>
                  <a:pt x="35610" y="321995"/>
                </a:lnTo>
                <a:lnTo>
                  <a:pt x="20358" y="366471"/>
                </a:lnTo>
                <a:lnTo>
                  <a:pt x="9194" y="412686"/>
                </a:lnTo>
                <a:lnTo>
                  <a:pt x="2336" y="460438"/>
                </a:lnTo>
                <a:lnTo>
                  <a:pt x="0" y="509524"/>
                </a:lnTo>
                <a:lnTo>
                  <a:pt x="2336" y="558609"/>
                </a:lnTo>
                <a:lnTo>
                  <a:pt x="9194" y="606386"/>
                </a:lnTo>
                <a:lnTo>
                  <a:pt x="20358" y="652627"/>
                </a:lnTo>
                <a:lnTo>
                  <a:pt x="35610" y="697115"/>
                </a:lnTo>
                <a:lnTo>
                  <a:pt x="54749" y="739635"/>
                </a:lnTo>
                <a:lnTo>
                  <a:pt x="77558" y="779983"/>
                </a:lnTo>
                <a:lnTo>
                  <a:pt x="103822" y="817943"/>
                </a:lnTo>
                <a:lnTo>
                  <a:pt x="133324" y="853287"/>
                </a:lnTo>
                <a:lnTo>
                  <a:pt x="165862" y="885837"/>
                </a:lnTo>
                <a:lnTo>
                  <a:pt x="201206" y="915339"/>
                </a:lnTo>
                <a:lnTo>
                  <a:pt x="239153" y="941603"/>
                </a:lnTo>
                <a:lnTo>
                  <a:pt x="279501" y="964412"/>
                </a:lnTo>
                <a:lnTo>
                  <a:pt x="322008" y="983564"/>
                </a:lnTo>
                <a:lnTo>
                  <a:pt x="366483" y="998816"/>
                </a:lnTo>
                <a:lnTo>
                  <a:pt x="412699" y="1009980"/>
                </a:lnTo>
                <a:lnTo>
                  <a:pt x="460451" y="1016838"/>
                </a:lnTo>
                <a:lnTo>
                  <a:pt x="509524" y="1019175"/>
                </a:lnTo>
                <a:lnTo>
                  <a:pt x="7196214" y="1019175"/>
                </a:lnTo>
                <a:lnTo>
                  <a:pt x="7245286" y="1016838"/>
                </a:lnTo>
                <a:lnTo>
                  <a:pt x="7293038" y="1009980"/>
                </a:lnTo>
                <a:lnTo>
                  <a:pt x="7339254" y="998816"/>
                </a:lnTo>
                <a:lnTo>
                  <a:pt x="7383729" y="983564"/>
                </a:lnTo>
                <a:lnTo>
                  <a:pt x="7426236" y="964412"/>
                </a:lnTo>
                <a:lnTo>
                  <a:pt x="7466584" y="941603"/>
                </a:lnTo>
                <a:lnTo>
                  <a:pt x="7504531" y="915339"/>
                </a:lnTo>
                <a:lnTo>
                  <a:pt x="7539876" y="885837"/>
                </a:lnTo>
                <a:lnTo>
                  <a:pt x="7572413" y="853287"/>
                </a:lnTo>
                <a:lnTo>
                  <a:pt x="7601915" y="817943"/>
                </a:lnTo>
                <a:lnTo>
                  <a:pt x="7628179" y="779983"/>
                </a:lnTo>
                <a:lnTo>
                  <a:pt x="7650988" y="739635"/>
                </a:lnTo>
                <a:lnTo>
                  <a:pt x="7670127" y="697115"/>
                </a:lnTo>
                <a:lnTo>
                  <a:pt x="7685379" y="652627"/>
                </a:lnTo>
                <a:lnTo>
                  <a:pt x="7696543" y="606386"/>
                </a:lnTo>
                <a:lnTo>
                  <a:pt x="7703401" y="558609"/>
                </a:lnTo>
                <a:lnTo>
                  <a:pt x="7705738" y="5095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5" name="object 15"/>
          <p:cNvGrpSpPr/>
          <p:nvPr/>
        </p:nvGrpSpPr>
        <p:grpSpPr>
          <a:xfrm>
            <a:off x="-44" y="4990375"/>
            <a:ext cx="9144635" cy="151130"/>
            <a:chOff x="-44" y="4990375"/>
            <a:chExt cx="9144635" cy="151130"/>
          </a:xfrm>
        </p:grpSpPr>
        <p:sp>
          <p:nvSpPr>
            <p:cNvPr id="16" name="object 16"/>
            <p:cNvSpPr/>
            <p:nvPr/>
          </p:nvSpPr>
          <p:spPr>
            <a:xfrm>
              <a:off x="4560868" y="4990375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B3D5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275651" y="4990375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-44" y="4990375"/>
              <a:ext cx="2285365" cy="151130"/>
            </a:xfrm>
            <a:custGeom>
              <a:avLst/>
              <a:gdLst/>
              <a:ahLst/>
              <a:cxnLst/>
              <a:rect l="l" t="t" r="r" b="b"/>
              <a:pathLst>
                <a:path w="2285365" h="151129">
                  <a:moveTo>
                    <a:pt x="2285217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85217" y="0"/>
                  </a:lnTo>
                  <a:lnTo>
                    <a:pt x="2285217" y="150668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6846085" y="4990375"/>
              <a:ext cx="2298065" cy="151130"/>
            </a:xfrm>
            <a:custGeom>
              <a:avLst/>
              <a:gdLst/>
              <a:ahLst/>
              <a:cxnLst/>
              <a:rect l="l" t="t" r="r" b="b"/>
              <a:pathLst>
                <a:path w="2298065" h="151129">
                  <a:moveTo>
                    <a:pt x="0" y="0"/>
                  </a:moveTo>
                  <a:lnTo>
                    <a:pt x="2297914" y="0"/>
                  </a:lnTo>
                  <a:lnTo>
                    <a:pt x="2297914" y="150668"/>
                  </a:lnTo>
                  <a:lnTo>
                    <a:pt x="0" y="1506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7DC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0" name="object 20"/>
          <p:cNvGrpSpPr/>
          <p:nvPr/>
        </p:nvGrpSpPr>
        <p:grpSpPr>
          <a:xfrm>
            <a:off x="5022215" y="1936074"/>
            <a:ext cx="1522095" cy="2199005"/>
            <a:chOff x="5022215" y="1936074"/>
            <a:chExt cx="1522095" cy="2199005"/>
          </a:xfrm>
        </p:grpSpPr>
        <p:sp>
          <p:nvSpPr>
            <p:cNvPr id="21" name="object 21"/>
            <p:cNvSpPr/>
            <p:nvPr/>
          </p:nvSpPr>
          <p:spPr>
            <a:xfrm>
              <a:off x="5286552" y="2759506"/>
              <a:ext cx="849630" cy="1375410"/>
            </a:xfrm>
            <a:custGeom>
              <a:avLst/>
              <a:gdLst/>
              <a:ahLst/>
              <a:cxnLst/>
              <a:rect l="l" t="t" r="r" b="b"/>
              <a:pathLst>
                <a:path w="849629" h="1375410">
                  <a:moveTo>
                    <a:pt x="849096" y="141236"/>
                  </a:moveTo>
                  <a:lnTo>
                    <a:pt x="841883" y="96583"/>
                  </a:lnTo>
                  <a:lnTo>
                    <a:pt x="821804" y="57810"/>
                  </a:lnTo>
                  <a:lnTo>
                    <a:pt x="791171" y="27241"/>
                  </a:lnTo>
                  <a:lnTo>
                    <a:pt x="752322" y="7188"/>
                  </a:lnTo>
                  <a:lnTo>
                    <a:pt x="707580" y="0"/>
                  </a:lnTo>
                  <a:lnTo>
                    <a:pt x="141516" y="0"/>
                  </a:lnTo>
                  <a:lnTo>
                    <a:pt x="96774" y="7188"/>
                  </a:lnTo>
                  <a:lnTo>
                    <a:pt x="57924" y="27241"/>
                  </a:lnTo>
                  <a:lnTo>
                    <a:pt x="27292" y="57810"/>
                  </a:lnTo>
                  <a:lnTo>
                    <a:pt x="7213" y="96583"/>
                  </a:lnTo>
                  <a:lnTo>
                    <a:pt x="0" y="141236"/>
                  </a:lnTo>
                  <a:lnTo>
                    <a:pt x="0" y="1233792"/>
                  </a:lnTo>
                  <a:lnTo>
                    <a:pt x="7213" y="1278445"/>
                  </a:lnTo>
                  <a:lnTo>
                    <a:pt x="27292" y="1317218"/>
                  </a:lnTo>
                  <a:lnTo>
                    <a:pt x="57924" y="1347787"/>
                  </a:lnTo>
                  <a:lnTo>
                    <a:pt x="96774" y="1367828"/>
                  </a:lnTo>
                  <a:lnTo>
                    <a:pt x="141516" y="1375029"/>
                  </a:lnTo>
                  <a:lnTo>
                    <a:pt x="707580" y="1375029"/>
                  </a:lnTo>
                  <a:lnTo>
                    <a:pt x="752322" y="1367828"/>
                  </a:lnTo>
                  <a:lnTo>
                    <a:pt x="791171" y="1347787"/>
                  </a:lnTo>
                  <a:lnTo>
                    <a:pt x="821804" y="1317218"/>
                  </a:lnTo>
                  <a:lnTo>
                    <a:pt x="841883" y="1278445"/>
                  </a:lnTo>
                  <a:lnTo>
                    <a:pt x="849096" y="1233792"/>
                  </a:lnTo>
                  <a:lnTo>
                    <a:pt x="849096" y="141236"/>
                  </a:lnTo>
                  <a:close/>
                </a:path>
              </a:pathLst>
            </a:custGeom>
            <a:solidFill>
              <a:srgbClr val="6AA1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5022215" y="1936076"/>
              <a:ext cx="1522095" cy="1399540"/>
            </a:xfrm>
            <a:custGeom>
              <a:avLst/>
              <a:gdLst/>
              <a:ahLst/>
              <a:cxnLst/>
              <a:rect l="l" t="t" r="r" b="b"/>
              <a:pathLst>
                <a:path w="1522094" h="1399539">
                  <a:moveTo>
                    <a:pt x="1521968" y="68973"/>
                  </a:moveTo>
                  <a:lnTo>
                    <a:pt x="1516532" y="42138"/>
                  </a:lnTo>
                  <a:lnTo>
                    <a:pt x="1501711" y="20218"/>
                  </a:lnTo>
                  <a:lnTo>
                    <a:pt x="1479740" y="5422"/>
                  </a:lnTo>
                  <a:lnTo>
                    <a:pt x="1452867" y="0"/>
                  </a:lnTo>
                  <a:lnTo>
                    <a:pt x="69100" y="0"/>
                  </a:lnTo>
                  <a:lnTo>
                    <a:pt x="42214" y="5422"/>
                  </a:lnTo>
                  <a:lnTo>
                    <a:pt x="20243" y="20218"/>
                  </a:lnTo>
                  <a:lnTo>
                    <a:pt x="5435" y="42138"/>
                  </a:lnTo>
                  <a:lnTo>
                    <a:pt x="0" y="68973"/>
                  </a:lnTo>
                  <a:lnTo>
                    <a:pt x="0" y="1330058"/>
                  </a:lnTo>
                  <a:lnTo>
                    <a:pt x="5435" y="1356893"/>
                  </a:lnTo>
                  <a:lnTo>
                    <a:pt x="20243" y="1378813"/>
                  </a:lnTo>
                  <a:lnTo>
                    <a:pt x="42214" y="1393596"/>
                  </a:lnTo>
                  <a:lnTo>
                    <a:pt x="69100" y="1399019"/>
                  </a:lnTo>
                  <a:lnTo>
                    <a:pt x="1452867" y="1399019"/>
                  </a:lnTo>
                  <a:lnTo>
                    <a:pt x="1479740" y="1393596"/>
                  </a:lnTo>
                  <a:lnTo>
                    <a:pt x="1501711" y="1378813"/>
                  </a:lnTo>
                  <a:lnTo>
                    <a:pt x="1516532" y="1356893"/>
                  </a:lnTo>
                  <a:lnTo>
                    <a:pt x="1521968" y="1330058"/>
                  </a:lnTo>
                  <a:lnTo>
                    <a:pt x="1521968" y="68973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031521" y="2063984"/>
              <a:ext cx="88114" cy="87938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167697" y="2063984"/>
              <a:ext cx="88114" cy="87938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295863" y="2063984"/>
              <a:ext cx="88114" cy="87938"/>
            </a:xfrm>
            <a:prstGeom prst="rect">
              <a:avLst/>
            </a:prstGeom>
          </p:spPr>
        </p:pic>
      </p:grpSp>
      <p:sp>
        <p:nvSpPr>
          <p:cNvPr id="26" name="object 26"/>
          <p:cNvSpPr txBox="1">
            <a:spLocks noGrp="1"/>
          </p:cNvSpPr>
          <p:nvPr>
            <p:ph type="title"/>
          </p:nvPr>
        </p:nvSpPr>
        <p:spPr>
          <a:xfrm>
            <a:off x="2257227" y="672578"/>
            <a:ext cx="4629785" cy="44958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pc="160"/>
              <a:t>Vantagens</a:t>
            </a:r>
            <a:r>
              <a:rPr dirty="0" spc="-200"/>
              <a:t> </a:t>
            </a:r>
            <a:r>
              <a:rPr dirty="0" spc="95"/>
              <a:t>e</a:t>
            </a:r>
            <a:r>
              <a:rPr dirty="0" spc="-200"/>
              <a:t> </a:t>
            </a:r>
            <a:r>
              <a:rPr dirty="0" spc="170">
                <a:solidFill>
                  <a:srgbClr val="FF5757"/>
                </a:solidFill>
              </a:rPr>
              <a:t>desvantagem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2879360" y="2115440"/>
            <a:ext cx="1350645" cy="99441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10"/>
              </a:spcBef>
            </a:pPr>
            <a:r>
              <a:rPr dirty="0" sz="1250" spc="55" b="1">
                <a:solidFill>
                  <a:srgbClr val="99E6AE"/>
                </a:solidFill>
                <a:latin typeface="Trebuchet MS"/>
                <a:cs typeface="Trebuchet MS"/>
              </a:rPr>
              <a:t>Simplicidade</a:t>
            </a:r>
            <a:endParaRPr sz="1250">
              <a:latin typeface="Trebuchet MS"/>
              <a:cs typeface="Trebuchet MS"/>
            </a:endParaRPr>
          </a:p>
          <a:p>
            <a:pPr algn="ctr" marL="12700" marR="5080">
              <a:lnSpc>
                <a:spcPts val="1260"/>
              </a:lnSpc>
              <a:spcBef>
                <a:spcPts val="1110"/>
              </a:spcBef>
            </a:pPr>
            <a:r>
              <a:rPr dirty="0" sz="1100" spc="55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100" spc="-10">
                <a:solidFill>
                  <a:srgbClr val="FFFFFF"/>
                </a:solidFill>
                <a:latin typeface="Tahoma"/>
                <a:cs typeface="Tahoma"/>
              </a:rPr>
              <a:t>á</a:t>
            </a:r>
            <a:r>
              <a:rPr dirty="0" sz="1100" spc="65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100" spc="2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1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100" spc="-10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100" spc="-1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1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100" spc="-10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100" spc="2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100" spc="-1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10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100" spc="1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100" spc="1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100" spc="-1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100" spc="1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100" spc="-2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100" spc="3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1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100" spc="1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100" spc="-50">
                <a:solidFill>
                  <a:srgbClr val="FFFFFF"/>
                </a:solidFill>
                <a:latin typeface="Tahoma"/>
                <a:cs typeface="Tahoma"/>
              </a:rPr>
              <a:t>,  </a:t>
            </a:r>
            <a:r>
              <a:rPr dirty="0" sz="1100" spc="15">
                <a:solidFill>
                  <a:srgbClr val="FFFFFF"/>
                </a:solidFill>
                <a:latin typeface="Tahoma"/>
                <a:cs typeface="Tahoma"/>
              </a:rPr>
              <a:t>especialmente </a:t>
            </a:r>
            <a:r>
              <a:rPr dirty="0" sz="1100" spc="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100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100" spc="-2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1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100" spc="-2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100" spc="-1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1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100" spc="-10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1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100" spc="-10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10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100" spc="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10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100" spc="-2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100" spc="1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1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100" spc="65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100" spc="-10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100" spc="-5">
                <a:solidFill>
                  <a:srgbClr val="FFFFFF"/>
                </a:solidFill>
                <a:latin typeface="Tahoma"/>
                <a:cs typeface="Tahoma"/>
              </a:rPr>
              <a:t>o  </a:t>
            </a:r>
            <a:r>
              <a:rPr dirty="0" sz="1100" spc="1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1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100" spc="3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100" spc="-20">
                <a:solidFill>
                  <a:srgbClr val="FFFFFF"/>
                </a:solidFill>
                <a:latin typeface="Tahoma"/>
                <a:cs typeface="Tahoma"/>
              </a:rPr>
              <a:t>á</a:t>
            </a:r>
            <a:r>
              <a:rPr dirty="0" sz="1100" spc="-10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100" spc="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100" spc="1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100" spc="-1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100" spc="1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100" spc="-2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1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100" spc="-1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1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100" spc="-35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643417" y="2011398"/>
            <a:ext cx="1607820" cy="897890"/>
          </a:xfrm>
          <a:prstGeom prst="rect">
            <a:avLst/>
          </a:prstGeom>
        </p:spPr>
        <p:txBody>
          <a:bodyPr wrap="square" lIns="0" tIns="11747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925"/>
              </a:spcBef>
            </a:pPr>
            <a:r>
              <a:rPr dirty="0" sz="1250" spc="25" b="1">
                <a:solidFill>
                  <a:srgbClr val="99E6AE"/>
                </a:solidFill>
                <a:latin typeface="Trebuchet MS"/>
                <a:cs typeface="Trebuchet MS"/>
              </a:rPr>
              <a:t>Eficiência</a:t>
            </a:r>
            <a:endParaRPr sz="1250">
              <a:latin typeface="Trebuchet MS"/>
              <a:cs typeface="Trebuchet MS"/>
            </a:endParaRPr>
          </a:p>
          <a:p>
            <a:pPr algn="ctr" marL="12065" marR="5080">
              <a:lnSpc>
                <a:spcPts val="1260"/>
              </a:lnSpc>
              <a:spcBef>
                <a:spcPts val="795"/>
              </a:spcBef>
            </a:pPr>
            <a:r>
              <a:rPr dirty="0" sz="1100" spc="3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100" spc="-1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100" spc="-2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1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1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100" spc="3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100" spc="-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1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1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100" spc="-3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1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1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100" spc="3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1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100" spc="-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100" spc="35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1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100" spc="5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1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100" spc="-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100" spc="-3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100" spc="2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1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1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100" spc="-2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100" spc="-5">
                <a:solidFill>
                  <a:srgbClr val="FFFFFF"/>
                </a:solidFill>
                <a:latin typeface="Tahoma"/>
                <a:cs typeface="Tahoma"/>
              </a:rPr>
              <a:t>o  </a:t>
            </a:r>
            <a:r>
              <a:rPr dirty="0" sz="1100" spc="-15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1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1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1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1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1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100" spc="-5">
                <a:solidFill>
                  <a:srgbClr val="FFFFFF"/>
                </a:solidFill>
                <a:latin typeface="Tahoma"/>
                <a:cs typeface="Tahoma"/>
              </a:rPr>
              <a:t>AA</a:t>
            </a:r>
            <a:r>
              <a:rPr dirty="0" sz="1100" spc="2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1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100" spc="-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1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1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100" spc="2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100" spc="-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1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100" spc="-3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100" spc="-1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100" spc="3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1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100" spc="-2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100">
                <a:solidFill>
                  <a:srgbClr val="FFFFFF"/>
                </a:solidFill>
                <a:latin typeface="Tahoma"/>
                <a:cs typeface="Tahoma"/>
              </a:rPr>
              <a:t>e  </a:t>
            </a:r>
            <a:r>
              <a:rPr dirty="0" sz="1100" spc="2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100" spc="-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100" spc="-3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1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1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1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1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1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1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100" spc="-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100" spc="5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1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1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100" spc="3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100" spc="-1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100" spc="3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100" spc="-35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1100">
              <a:latin typeface="Tahoma"/>
              <a:cs typeface="Tahoma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5051212" y="2011398"/>
            <a:ext cx="1445260" cy="1057910"/>
          </a:xfrm>
          <a:prstGeom prst="rect">
            <a:avLst/>
          </a:prstGeom>
        </p:spPr>
        <p:txBody>
          <a:bodyPr wrap="square" lIns="0" tIns="117475" rIns="0" bIns="0" rtlCol="0" vert="horz">
            <a:spAutoFit/>
          </a:bodyPr>
          <a:lstStyle/>
          <a:p>
            <a:pPr algn="ctr" marL="15240">
              <a:lnSpc>
                <a:spcPct val="100000"/>
              </a:lnSpc>
              <a:spcBef>
                <a:spcPts val="925"/>
              </a:spcBef>
            </a:pPr>
            <a:r>
              <a:rPr dirty="0" sz="1250" spc="50" b="1">
                <a:solidFill>
                  <a:srgbClr val="99E6AE"/>
                </a:solidFill>
                <a:latin typeface="Trebuchet MS"/>
                <a:cs typeface="Trebuchet MS"/>
              </a:rPr>
              <a:t>P</a:t>
            </a:r>
            <a:r>
              <a:rPr dirty="0" sz="1250" spc="60" b="1">
                <a:solidFill>
                  <a:srgbClr val="99E6AE"/>
                </a:solidFill>
                <a:latin typeface="Trebuchet MS"/>
                <a:cs typeface="Trebuchet MS"/>
              </a:rPr>
              <a:t>o</a:t>
            </a:r>
            <a:r>
              <a:rPr dirty="0" sz="1250" spc="50" b="1">
                <a:solidFill>
                  <a:srgbClr val="99E6AE"/>
                </a:solidFill>
                <a:latin typeface="Trebuchet MS"/>
                <a:cs typeface="Trebuchet MS"/>
              </a:rPr>
              <a:t>u</a:t>
            </a:r>
            <a:r>
              <a:rPr dirty="0" sz="1250" spc="75" b="1">
                <a:solidFill>
                  <a:srgbClr val="99E6AE"/>
                </a:solidFill>
                <a:latin typeface="Trebuchet MS"/>
                <a:cs typeface="Trebuchet MS"/>
              </a:rPr>
              <a:t>c</a:t>
            </a:r>
            <a:r>
              <a:rPr dirty="0" sz="1250" spc="70" b="1">
                <a:solidFill>
                  <a:srgbClr val="99E6AE"/>
                </a:solidFill>
                <a:latin typeface="Trebuchet MS"/>
                <a:cs typeface="Trebuchet MS"/>
              </a:rPr>
              <a:t>a</a:t>
            </a:r>
            <a:r>
              <a:rPr dirty="0" sz="1250" spc="-85" b="1">
                <a:solidFill>
                  <a:srgbClr val="99E6AE"/>
                </a:solidFill>
                <a:latin typeface="Trebuchet MS"/>
                <a:cs typeface="Trebuchet MS"/>
              </a:rPr>
              <a:t> </a:t>
            </a:r>
            <a:r>
              <a:rPr dirty="0" sz="1250" spc="40" b="1">
                <a:solidFill>
                  <a:srgbClr val="99E6AE"/>
                </a:solidFill>
                <a:latin typeface="Trebuchet MS"/>
                <a:cs typeface="Trebuchet MS"/>
              </a:rPr>
              <a:t>v</a:t>
            </a:r>
            <a:r>
              <a:rPr dirty="0" sz="1250" spc="70" b="1">
                <a:solidFill>
                  <a:srgbClr val="99E6AE"/>
                </a:solidFill>
                <a:latin typeface="Trebuchet MS"/>
                <a:cs typeface="Trebuchet MS"/>
              </a:rPr>
              <a:t>a</a:t>
            </a:r>
            <a:r>
              <a:rPr dirty="0" sz="1250" spc="-35" b="1">
                <a:solidFill>
                  <a:srgbClr val="99E6AE"/>
                </a:solidFill>
                <a:latin typeface="Trebuchet MS"/>
                <a:cs typeface="Trebuchet MS"/>
              </a:rPr>
              <a:t>ri</a:t>
            </a:r>
            <a:r>
              <a:rPr dirty="0" sz="1250" spc="70" b="1">
                <a:solidFill>
                  <a:srgbClr val="99E6AE"/>
                </a:solidFill>
                <a:latin typeface="Trebuchet MS"/>
                <a:cs typeface="Trebuchet MS"/>
              </a:rPr>
              <a:t>a</a:t>
            </a:r>
            <a:r>
              <a:rPr dirty="0" sz="1250" spc="75" b="1">
                <a:solidFill>
                  <a:srgbClr val="99E6AE"/>
                </a:solidFill>
                <a:latin typeface="Trebuchet MS"/>
                <a:cs typeface="Trebuchet MS"/>
              </a:rPr>
              <a:t>ç</a:t>
            </a:r>
            <a:r>
              <a:rPr dirty="0" sz="1250" spc="70" b="1">
                <a:solidFill>
                  <a:srgbClr val="99E6AE"/>
                </a:solidFill>
                <a:latin typeface="Trebuchet MS"/>
                <a:cs typeface="Trebuchet MS"/>
              </a:rPr>
              <a:t>ã</a:t>
            </a:r>
            <a:r>
              <a:rPr dirty="0" sz="1250" spc="60" b="1">
                <a:solidFill>
                  <a:srgbClr val="99E6AE"/>
                </a:solidFill>
                <a:latin typeface="Trebuchet MS"/>
                <a:cs typeface="Trebuchet MS"/>
              </a:rPr>
              <a:t>o</a:t>
            </a:r>
            <a:endParaRPr sz="1250">
              <a:latin typeface="Trebuchet MS"/>
              <a:cs typeface="Trebuchet MS"/>
            </a:endParaRPr>
          </a:p>
          <a:p>
            <a:pPr algn="ctr" marL="12065" marR="5080" indent="83185">
              <a:lnSpc>
                <a:spcPts val="1260"/>
              </a:lnSpc>
              <a:spcBef>
                <a:spcPts val="795"/>
              </a:spcBef>
            </a:pPr>
            <a:r>
              <a:rPr dirty="0" sz="1100" spc="40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1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100" spc="5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1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1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1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100" spc="-5">
                <a:solidFill>
                  <a:srgbClr val="FFFFFF"/>
                </a:solidFill>
                <a:latin typeface="Tahoma"/>
                <a:cs typeface="Tahoma"/>
              </a:rPr>
              <a:t>z</a:t>
            </a:r>
            <a:r>
              <a:rPr dirty="0" sz="11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100" spc="-2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1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1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1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100" spc="-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100" spc="-2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1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100" spc="-10">
                <a:solidFill>
                  <a:srgbClr val="FFFFFF"/>
                </a:solidFill>
                <a:latin typeface="Tahoma"/>
                <a:cs typeface="Tahoma"/>
              </a:rPr>
              <a:t>z</a:t>
            </a:r>
            <a:r>
              <a:rPr dirty="0" sz="11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1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1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100" spc="-15">
                <a:solidFill>
                  <a:srgbClr val="FFFFFF"/>
                </a:solidFill>
                <a:latin typeface="Tahoma"/>
                <a:cs typeface="Tahoma"/>
              </a:rPr>
              <a:t>a  </a:t>
            </a:r>
            <a:r>
              <a:rPr dirty="0" sz="11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1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1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1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1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100" spc="5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1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1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1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100" spc="-2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100" spc="-1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100" spc="3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1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1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100" spc="-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100" spc="3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1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1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100" spc="2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1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100" spc="-2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100" spc="-1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100" spc="25">
                <a:solidFill>
                  <a:srgbClr val="FFFFFF"/>
                </a:solidFill>
                <a:latin typeface="Tahoma"/>
                <a:cs typeface="Tahoma"/>
              </a:rPr>
              <a:t>s  </a:t>
            </a:r>
            <a:r>
              <a:rPr dirty="0" sz="1100" spc="-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1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1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100" spc="5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100" spc="-1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100" spc="-3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1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1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1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1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100" spc="5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1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1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1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100" spc="5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100" spc="-1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1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1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100" spc="-15">
                <a:solidFill>
                  <a:srgbClr val="FFFFFF"/>
                </a:solidFill>
                <a:latin typeface="Tahoma"/>
                <a:cs typeface="Tahoma"/>
              </a:rPr>
              <a:t>a  </a:t>
            </a:r>
            <a:r>
              <a:rPr dirty="0" sz="1100" spc="-5">
                <a:solidFill>
                  <a:srgbClr val="FFFFFF"/>
                </a:solidFill>
                <a:latin typeface="Tahoma"/>
                <a:cs typeface="Tahoma"/>
              </a:rPr>
              <a:t>AAS.</a:t>
            </a:r>
            <a:endParaRPr sz="1100">
              <a:latin typeface="Tahoma"/>
              <a:cs typeface="Tahoma"/>
            </a:endParaRPr>
          </a:p>
        </p:txBody>
      </p:sp>
      <p:grpSp>
        <p:nvGrpSpPr>
          <p:cNvPr id="30" name="object 30"/>
          <p:cNvGrpSpPr/>
          <p:nvPr/>
        </p:nvGrpSpPr>
        <p:grpSpPr>
          <a:xfrm>
            <a:off x="7058672" y="1936153"/>
            <a:ext cx="1521460" cy="2202180"/>
            <a:chOff x="7058672" y="1936153"/>
            <a:chExt cx="1521460" cy="2202180"/>
          </a:xfrm>
        </p:grpSpPr>
        <p:sp>
          <p:nvSpPr>
            <p:cNvPr id="31" name="object 31"/>
            <p:cNvSpPr/>
            <p:nvPr/>
          </p:nvSpPr>
          <p:spPr>
            <a:xfrm>
              <a:off x="7322871" y="2760801"/>
              <a:ext cx="848994" cy="1377315"/>
            </a:xfrm>
            <a:custGeom>
              <a:avLst/>
              <a:gdLst/>
              <a:ahLst/>
              <a:cxnLst/>
              <a:rect l="l" t="t" r="r" b="b"/>
              <a:pathLst>
                <a:path w="848995" h="1377314">
                  <a:moveTo>
                    <a:pt x="848664" y="141439"/>
                  </a:moveTo>
                  <a:lnTo>
                    <a:pt x="841451" y="96723"/>
                  </a:lnTo>
                  <a:lnTo>
                    <a:pt x="821372" y="57899"/>
                  </a:lnTo>
                  <a:lnTo>
                    <a:pt x="790765" y="27279"/>
                  </a:lnTo>
                  <a:lnTo>
                    <a:pt x="751928" y="7213"/>
                  </a:lnTo>
                  <a:lnTo>
                    <a:pt x="707212" y="0"/>
                  </a:lnTo>
                  <a:lnTo>
                    <a:pt x="141439" y="0"/>
                  </a:lnTo>
                  <a:lnTo>
                    <a:pt x="96723" y="7213"/>
                  </a:lnTo>
                  <a:lnTo>
                    <a:pt x="57899" y="27279"/>
                  </a:lnTo>
                  <a:lnTo>
                    <a:pt x="27279" y="57899"/>
                  </a:lnTo>
                  <a:lnTo>
                    <a:pt x="7213" y="96723"/>
                  </a:lnTo>
                  <a:lnTo>
                    <a:pt x="0" y="141439"/>
                  </a:lnTo>
                  <a:lnTo>
                    <a:pt x="0" y="1235621"/>
                  </a:lnTo>
                  <a:lnTo>
                    <a:pt x="7213" y="1280337"/>
                  </a:lnTo>
                  <a:lnTo>
                    <a:pt x="27279" y="1319174"/>
                  </a:lnTo>
                  <a:lnTo>
                    <a:pt x="57899" y="1349781"/>
                  </a:lnTo>
                  <a:lnTo>
                    <a:pt x="96723" y="1369860"/>
                  </a:lnTo>
                  <a:lnTo>
                    <a:pt x="141439" y="1377073"/>
                  </a:lnTo>
                  <a:lnTo>
                    <a:pt x="707212" y="1377073"/>
                  </a:lnTo>
                  <a:lnTo>
                    <a:pt x="751928" y="1369860"/>
                  </a:lnTo>
                  <a:lnTo>
                    <a:pt x="790765" y="1349781"/>
                  </a:lnTo>
                  <a:lnTo>
                    <a:pt x="821372" y="1319174"/>
                  </a:lnTo>
                  <a:lnTo>
                    <a:pt x="841451" y="1280337"/>
                  </a:lnTo>
                  <a:lnTo>
                    <a:pt x="848664" y="1235621"/>
                  </a:lnTo>
                  <a:lnTo>
                    <a:pt x="848664" y="141439"/>
                  </a:lnTo>
                  <a:close/>
                </a:path>
              </a:pathLst>
            </a:custGeom>
            <a:solidFill>
              <a:srgbClr val="FF575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7058660" y="1936165"/>
              <a:ext cx="1521460" cy="1401445"/>
            </a:xfrm>
            <a:custGeom>
              <a:avLst/>
              <a:gdLst/>
              <a:ahLst/>
              <a:cxnLst/>
              <a:rect l="l" t="t" r="r" b="b"/>
              <a:pathLst>
                <a:path w="1521459" h="1401445">
                  <a:moveTo>
                    <a:pt x="1521193" y="69062"/>
                  </a:moveTo>
                  <a:lnTo>
                    <a:pt x="1515757" y="42189"/>
                  </a:lnTo>
                  <a:lnTo>
                    <a:pt x="1500949" y="20231"/>
                  </a:lnTo>
                  <a:lnTo>
                    <a:pt x="1478991" y="5422"/>
                  </a:lnTo>
                  <a:lnTo>
                    <a:pt x="1452118" y="0"/>
                  </a:lnTo>
                  <a:lnTo>
                    <a:pt x="69075" y="0"/>
                  </a:lnTo>
                  <a:lnTo>
                    <a:pt x="42202" y="5422"/>
                  </a:lnTo>
                  <a:lnTo>
                    <a:pt x="20243" y="20231"/>
                  </a:lnTo>
                  <a:lnTo>
                    <a:pt x="5435" y="42189"/>
                  </a:lnTo>
                  <a:lnTo>
                    <a:pt x="0" y="69062"/>
                  </a:lnTo>
                  <a:lnTo>
                    <a:pt x="0" y="1332014"/>
                  </a:lnTo>
                  <a:lnTo>
                    <a:pt x="5435" y="1358887"/>
                  </a:lnTo>
                  <a:lnTo>
                    <a:pt x="20243" y="1380845"/>
                  </a:lnTo>
                  <a:lnTo>
                    <a:pt x="42202" y="1395653"/>
                  </a:lnTo>
                  <a:lnTo>
                    <a:pt x="69075" y="1401089"/>
                  </a:lnTo>
                  <a:lnTo>
                    <a:pt x="1452118" y="1401089"/>
                  </a:lnTo>
                  <a:lnTo>
                    <a:pt x="1478991" y="1395653"/>
                  </a:lnTo>
                  <a:lnTo>
                    <a:pt x="1500949" y="1380845"/>
                  </a:lnTo>
                  <a:lnTo>
                    <a:pt x="1515757" y="1358887"/>
                  </a:lnTo>
                  <a:lnTo>
                    <a:pt x="1521193" y="1332014"/>
                  </a:lnTo>
                  <a:lnTo>
                    <a:pt x="1521193" y="69062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3" name="object 3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8067457" y="2064252"/>
              <a:ext cx="88068" cy="88068"/>
            </a:xfrm>
            <a:prstGeom prst="rect">
              <a:avLst/>
            </a:prstGeom>
          </p:spPr>
        </p:pic>
        <p:pic>
          <p:nvPicPr>
            <p:cNvPr id="34" name="object 3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8203563" y="2064252"/>
              <a:ext cx="88068" cy="88068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8331662" y="2064252"/>
              <a:ext cx="88068" cy="88068"/>
            </a:xfrm>
            <a:prstGeom prst="rect">
              <a:avLst/>
            </a:prstGeom>
          </p:spPr>
        </p:pic>
      </p:grpSp>
      <p:sp>
        <p:nvSpPr>
          <p:cNvPr id="36" name="object 36"/>
          <p:cNvSpPr txBox="1"/>
          <p:nvPr/>
        </p:nvSpPr>
        <p:spPr>
          <a:xfrm>
            <a:off x="7042836" y="2115440"/>
            <a:ext cx="1587500" cy="118364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algn="ctr" marR="32384">
              <a:lnSpc>
                <a:spcPts val="1495"/>
              </a:lnSpc>
              <a:spcBef>
                <a:spcPts val="110"/>
              </a:spcBef>
            </a:pPr>
            <a:r>
              <a:rPr dirty="0" sz="1250" spc="45" b="1">
                <a:solidFill>
                  <a:srgbClr val="FF5757"/>
                </a:solidFill>
                <a:latin typeface="Trebuchet MS"/>
                <a:cs typeface="Trebuchet MS"/>
              </a:rPr>
              <a:t>Cíclica</a:t>
            </a:r>
            <a:endParaRPr sz="1250">
              <a:latin typeface="Trebuchet MS"/>
              <a:cs typeface="Trebuchet MS"/>
            </a:endParaRPr>
          </a:p>
          <a:p>
            <a:pPr algn="ctr" marL="12700" marR="5080">
              <a:lnSpc>
                <a:spcPts val="1260"/>
              </a:lnSpc>
              <a:spcBef>
                <a:spcPts val="85"/>
              </a:spcBef>
            </a:pPr>
            <a:r>
              <a:rPr dirty="0" sz="1100" spc="-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1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1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1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1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100" spc="-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100" spc="5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100" spc="-1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100" spc="-3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100" spc="-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100" spc="-3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100" spc="-2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1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100" spc="-2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1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1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1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1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1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100" spc="-15">
                <a:solidFill>
                  <a:srgbClr val="FFFFFF"/>
                </a:solidFill>
                <a:latin typeface="Tahoma"/>
                <a:cs typeface="Tahoma"/>
              </a:rPr>
              <a:t>a  </a:t>
            </a:r>
            <a:r>
              <a:rPr dirty="0" sz="1100" spc="35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100" spc="-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100" spc="-3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100" spc="-10">
                <a:solidFill>
                  <a:srgbClr val="FFFFFF"/>
                </a:solidFill>
                <a:latin typeface="Tahoma"/>
                <a:cs typeface="Tahoma"/>
              </a:rPr>
              <a:t>ô</a:t>
            </a:r>
            <a:r>
              <a:rPr dirty="0" sz="1100" spc="-3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100" spc="-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100" spc="-3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100" spc="-1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100" spc="3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1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100" spc="5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100" spc="-1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100" spc="-15">
                <a:solidFill>
                  <a:srgbClr val="FFFFFF"/>
                </a:solidFill>
                <a:latin typeface="Tahoma"/>
                <a:cs typeface="Tahoma"/>
              </a:rPr>
              <a:t>m  </a:t>
            </a:r>
            <a:r>
              <a:rPr dirty="0" sz="1100" spc="5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100" spc="-1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100" spc="-3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1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100" spc="-1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1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100" spc="2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1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100" spc="-3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100" spc="-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100" spc="-3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100" spc="2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100" spc="-1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100" spc="3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1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100" spc="5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100" spc="-15">
                <a:solidFill>
                  <a:srgbClr val="FFFFFF"/>
                </a:solidFill>
                <a:latin typeface="Tahoma"/>
                <a:cs typeface="Tahoma"/>
              </a:rPr>
              <a:t>í</a:t>
            </a:r>
            <a:r>
              <a:rPr dirty="0" sz="1100" spc="5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1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1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100" spc="5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100" spc="-1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100" spc="3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100" spc="-50">
                <a:solidFill>
                  <a:srgbClr val="FFFFFF"/>
                </a:solidFill>
                <a:latin typeface="Tahoma"/>
                <a:cs typeface="Tahoma"/>
              </a:rPr>
              <a:t>,  </a:t>
            </a:r>
            <a:r>
              <a:rPr dirty="0" sz="11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100" spc="-1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1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100" spc="3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1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100" spc="-3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1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100" spc="-3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100" spc="2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100" spc="-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1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1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1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1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100" spc="-3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100" spc="-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100" spc="3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100" spc="-3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100" spc="-5">
                <a:solidFill>
                  <a:srgbClr val="FFFFFF"/>
                </a:solidFill>
                <a:latin typeface="Tahoma"/>
                <a:cs typeface="Tahoma"/>
              </a:rPr>
              <a:t>o  </a:t>
            </a:r>
            <a:r>
              <a:rPr dirty="0" sz="11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100" spc="-3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100" spc="2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100" spc="-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1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1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1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1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1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1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100" spc="-2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1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1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1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100" spc="-3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100" spc="-25">
                <a:solidFill>
                  <a:srgbClr val="FFFFFF"/>
                </a:solidFill>
                <a:latin typeface="Tahoma"/>
                <a:cs typeface="Tahoma"/>
              </a:rPr>
              <a:t>á</a:t>
            </a:r>
            <a:r>
              <a:rPr dirty="0" sz="11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1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100" spc="3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1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1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100" spc="-2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100" spc="-1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100" spc="25">
                <a:solidFill>
                  <a:srgbClr val="FFFFFF"/>
                </a:solidFill>
                <a:latin typeface="Tahoma"/>
                <a:cs typeface="Tahoma"/>
              </a:rPr>
              <a:t>s  </a:t>
            </a:r>
            <a:r>
              <a:rPr dirty="0" sz="1100" spc="-10">
                <a:solidFill>
                  <a:srgbClr val="FFFFFF"/>
                </a:solidFill>
                <a:latin typeface="Tahoma"/>
                <a:cs typeface="Tahoma"/>
              </a:rPr>
              <a:t>dados</a:t>
            </a:r>
            <a:endParaRPr sz="11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14345" y="1619183"/>
            <a:ext cx="7712075" cy="3074035"/>
            <a:chOff x="714345" y="1619183"/>
            <a:chExt cx="7712075" cy="3074035"/>
          </a:xfrm>
        </p:grpSpPr>
        <p:sp>
          <p:nvSpPr>
            <p:cNvPr id="3" name="object 3"/>
            <p:cNvSpPr/>
            <p:nvPr/>
          </p:nvSpPr>
          <p:spPr>
            <a:xfrm>
              <a:off x="2254765" y="1777368"/>
              <a:ext cx="4625340" cy="2760345"/>
            </a:xfrm>
            <a:custGeom>
              <a:avLst/>
              <a:gdLst/>
              <a:ahLst/>
              <a:cxnLst/>
              <a:rect l="l" t="t" r="r" b="b"/>
              <a:pathLst>
                <a:path w="4625340" h="2760345">
                  <a:moveTo>
                    <a:pt x="4624944" y="2760328"/>
                  </a:moveTo>
                  <a:lnTo>
                    <a:pt x="0" y="2760328"/>
                  </a:lnTo>
                  <a:lnTo>
                    <a:pt x="0" y="0"/>
                  </a:lnTo>
                  <a:lnTo>
                    <a:pt x="4624944" y="0"/>
                  </a:lnTo>
                  <a:lnTo>
                    <a:pt x="4624944" y="276032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919455" y="1782505"/>
              <a:ext cx="3305174" cy="2752724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258655" y="672578"/>
            <a:ext cx="4617085" cy="44958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pc="110">
                <a:solidFill>
                  <a:srgbClr val="FBCF78"/>
                </a:solidFill>
              </a:rPr>
              <a:t>A</a:t>
            </a:r>
            <a:r>
              <a:rPr dirty="0" spc="245">
                <a:solidFill>
                  <a:srgbClr val="FBCF78"/>
                </a:solidFill>
              </a:rPr>
              <a:t>m</a:t>
            </a:r>
            <a:r>
              <a:rPr dirty="0" spc="155">
                <a:solidFill>
                  <a:srgbClr val="FBCF78"/>
                </a:solidFill>
              </a:rPr>
              <a:t>o</a:t>
            </a:r>
            <a:r>
              <a:rPr dirty="0" spc="210">
                <a:solidFill>
                  <a:srgbClr val="FBCF78"/>
                </a:solidFill>
              </a:rPr>
              <a:t>s</a:t>
            </a:r>
            <a:r>
              <a:rPr dirty="0" spc="90">
                <a:solidFill>
                  <a:srgbClr val="FBCF78"/>
                </a:solidFill>
              </a:rPr>
              <a:t>t</a:t>
            </a:r>
            <a:r>
              <a:rPr dirty="0" spc="-15">
                <a:solidFill>
                  <a:srgbClr val="FBCF78"/>
                </a:solidFill>
              </a:rPr>
              <a:t>r</a:t>
            </a:r>
            <a:r>
              <a:rPr dirty="0" spc="204">
                <a:solidFill>
                  <a:srgbClr val="FBCF78"/>
                </a:solidFill>
              </a:rPr>
              <a:t>a</a:t>
            </a:r>
            <a:r>
              <a:rPr dirty="0" spc="415">
                <a:solidFill>
                  <a:srgbClr val="FBCF78"/>
                </a:solidFill>
              </a:rPr>
              <a:t>g</a:t>
            </a:r>
            <a:r>
              <a:rPr dirty="0" spc="114">
                <a:solidFill>
                  <a:srgbClr val="FBCF78"/>
                </a:solidFill>
              </a:rPr>
              <a:t>e</a:t>
            </a:r>
            <a:r>
              <a:rPr dirty="0" spc="245">
                <a:solidFill>
                  <a:srgbClr val="FBCF78"/>
                </a:solidFill>
              </a:rPr>
              <a:t>m</a:t>
            </a:r>
            <a:r>
              <a:rPr dirty="0" spc="-195">
                <a:solidFill>
                  <a:srgbClr val="FBCF78"/>
                </a:solidFill>
              </a:rPr>
              <a:t> </a:t>
            </a:r>
            <a:r>
              <a:rPr dirty="0" spc="114">
                <a:solidFill>
                  <a:srgbClr val="FBCF78"/>
                </a:solidFill>
              </a:rPr>
              <a:t>e</a:t>
            </a:r>
            <a:r>
              <a:rPr dirty="0" spc="210">
                <a:solidFill>
                  <a:srgbClr val="FBCF78"/>
                </a:solidFill>
              </a:rPr>
              <a:t>s</a:t>
            </a:r>
            <a:r>
              <a:rPr dirty="0" spc="90">
                <a:solidFill>
                  <a:srgbClr val="FBCF78"/>
                </a:solidFill>
              </a:rPr>
              <a:t>t</a:t>
            </a:r>
            <a:r>
              <a:rPr dirty="0" spc="-15">
                <a:solidFill>
                  <a:srgbClr val="FBCF78"/>
                </a:solidFill>
              </a:rPr>
              <a:t>r</a:t>
            </a:r>
            <a:r>
              <a:rPr dirty="0" spc="204">
                <a:solidFill>
                  <a:srgbClr val="FBCF78"/>
                </a:solidFill>
              </a:rPr>
              <a:t>a</a:t>
            </a:r>
            <a:r>
              <a:rPr dirty="0" spc="90">
                <a:solidFill>
                  <a:srgbClr val="FBCF78"/>
                </a:solidFill>
              </a:rPr>
              <a:t>t</a:t>
            </a:r>
            <a:r>
              <a:rPr dirty="0" spc="-25">
                <a:solidFill>
                  <a:srgbClr val="FBCF78"/>
                </a:solidFill>
              </a:rPr>
              <a:t>i</a:t>
            </a:r>
            <a:r>
              <a:rPr dirty="0" spc="105">
                <a:solidFill>
                  <a:srgbClr val="FBCF78"/>
                </a:solidFill>
              </a:rPr>
              <a:t>f</a:t>
            </a:r>
            <a:r>
              <a:rPr dirty="0" spc="-25">
                <a:solidFill>
                  <a:srgbClr val="FBCF78"/>
                </a:solidFill>
              </a:rPr>
              <a:t>i</a:t>
            </a:r>
            <a:r>
              <a:rPr dirty="0" spc="200">
                <a:solidFill>
                  <a:srgbClr val="FBCF78"/>
                </a:solidFill>
              </a:rPr>
              <a:t>c</a:t>
            </a:r>
            <a:r>
              <a:rPr dirty="0" spc="204">
                <a:solidFill>
                  <a:srgbClr val="FBCF78"/>
                </a:solidFill>
              </a:rPr>
              <a:t>a</a:t>
            </a:r>
            <a:r>
              <a:rPr dirty="0" spc="250">
                <a:solidFill>
                  <a:srgbClr val="FBCF78"/>
                </a:solidFill>
              </a:rPr>
              <a:t>d</a:t>
            </a:r>
            <a:r>
              <a:rPr dirty="0" spc="200">
                <a:solidFill>
                  <a:srgbClr val="FBCF78"/>
                </a:solidFill>
              </a:rPr>
              <a:t>a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77957" y="1677702"/>
            <a:ext cx="2279650" cy="2842260"/>
            <a:chOff x="777957" y="1677702"/>
            <a:chExt cx="2279650" cy="2842260"/>
          </a:xfrm>
        </p:grpSpPr>
        <p:sp>
          <p:nvSpPr>
            <p:cNvPr id="3" name="object 3"/>
            <p:cNvSpPr/>
            <p:nvPr/>
          </p:nvSpPr>
          <p:spPr>
            <a:xfrm>
              <a:off x="777951" y="2164117"/>
              <a:ext cx="2279650" cy="2355850"/>
            </a:xfrm>
            <a:custGeom>
              <a:avLst/>
              <a:gdLst/>
              <a:ahLst/>
              <a:cxnLst/>
              <a:rect l="l" t="t" r="r" b="b"/>
              <a:pathLst>
                <a:path w="2279650" h="2355850">
                  <a:moveTo>
                    <a:pt x="2279434" y="162521"/>
                  </a:moveTo>
                  <a:lnTo>
                    <a:pt x="2273630" y="119303"/>
                  </a:lnTo>
                  <a:lnTo>
                    <a:pt x="2257260" y="80479"/>
                  </a:lnTo>
                  <a:lnTo>
                    <a:pt x="2231847" y="47586"/>
                  </a:lnTo>
                  <a:lnTo>
                    <a:pt x="2198954" y="22186"/>
                  </a:lnTo>
                  <a:lnTo>
                    <a:pt x="2160130" y="5803"/>
                  </a:lnTo>
                  <a:lnTo>
                    <a:pt x="2116925" y="0"/>
                  </a:lnTo>
                  <a:lnTo>
                    <a:pt x="162521" y="0"/>
                  </a:lnTo>
                  <a:lnTo>
                    <a:pt x="119303" y="5803"/>
                  </a:lnTo>
                  <a:lnTo>
                    <a:pt x="80479" y="22186"/>
                  </a:lnTo>
                  <a:lnTo>
                    <a:pt x="47586" y="47586"/>
                  </a:lnTo>
                  <a:lnTo>
                    <a:pt x="22186" y="80479"/>
                  </a:lnTo>
                  <a:lnTo>
                    <a:pt x="5803" y="119303"/>
                  </a:lnTo>
                  <a:lnTo>
                    <a:pt x="0" y="162521"/>
                  </a:lnTo>
                  <a:lnTo>
                    <a:pt x="0" y="2193213"/>
                  </a:lnTo>
                  <a:lnTo>
                    <a:pt x="5803" y="2236432"/>
                  </a:lnTo>
                  <a:lnTo>
                    <a:pt x="22186" y="2275255"/>
                  </a:lnTo>
                  <a:lnTo>
                    <a:pt x="47586" y="2308148"/>
                  </a:lnTo>
                  <a:lnTo>
                    <a:pt x="80479" y="2333548"/>
                  </a:lnTo>
                  <a:lnTo>
                    <a:pt x="119303" y="2349931"/>
                  </a:lnTo>
                  <a:lnTo>
                    <a:pt x="162521" y="2355735"/>
                  </a:lnTo>
                  <a:lnTo>
                    <a:pt x="2116925" y="2355735"/>
                  </a:lnTo>
                  <a:lnTo>
                    <a:pt x="2160130" y="2349931"/>
                  </a:lnTo>
                  <a:lnTo>
                    <a:pt x="2198954" y="2333548"/>
                  </a:lnTo>
                  <a:lnTo>
                    <a:pt x="2231847" y="2308148"/>
                  </a:lnTo>
                  <a:lnTo>
                    <a:pt x="2257260" y="2275255"/>
                  </a:lnTo>
                  <a:lnTo>
                    <a:pt x="2273630" y="2236432"/>
                  </a:lnTo>
                  <a:lnTo>
                    <a:pt x="2279434" y="2193213"/>
                  </a:lnTo>
                  <a:lnTo>
                    <a:pt x="2279434" y="162521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302512" y="1677707"/>
              <a:ext cx="1211580" cy="791845"/>
            </a:xfrm>
            <a:custGeom>
              <a:avLst/>
              <a:gdLst/>
              <a:ahLst/>
              <a:cxnLst/>
              <a:rect l="l" t="t" r="r" b="b"/>
              <a:pathLst>
                <a:path w="1211580" h="791844">
                  <a:moveTo>
                    <a:pt x="1211249" y="132003"/>
                  </a:moveTo>
                  <a:lnTo>
                    <a:pt x="1204518" y="90297"/>
                  </a:lnTo>
                  <a:lnTo>
                    <a:pt x="1185773" y="54063"/>
                  </a:lnTo>
                  <a:lnTo>
                    <a:pt x="1157185" y="25476"/>
                  </a:lnTo>
                  <a:lnTo>
                    <a:pt x="1120952" y="6731"/>
                  </a:lnTo>
                  <a:lnTo>
                    <a:pt x="1079246" y="0"/>
                  </a:lnTo>
                  <a:lnTo>
                    <a:pt x="131991" y="0"/>
                  </a:lnTo>
                  <a:lnTo>
                    <a:pt x="90284" y="6731"/>
                  </a:lnTo>
                  <a:lnTo>
                    <a:pt x="54051" y="25476"/>
                  </a:lnTo>
                  <a:lnTo>
                    <a:pt x="25476" y="54063"/>
                  </a:lnTo>
                  <a:lnTo>
                    <a:pt x="6731" y="90297"/>
                  </a:lnTo>
                  <a:lnTo>
                    <a:pt x="0" y="132003"/>
                  </a:lnTo>
                  <a:lnTo>
                    <a:pt x="0" y="659612"/>
                  </a:lnTo>
                  <a:lnTo>
                    <a:pt x="6731" y="701319"/>
                  </a:lnTo>
                  <a:lnTo>
                    <a:pt x="25476" y="737552"/>
                  </a:lnTo>
                  <a:lnTo>
                    <a:pt x="54051" y="766127"/>
                  </a:lnTo>
                  <a:lnTo>
                    <a:pt x="90284" y="784872"/>
                  </a:lnTo>
                  <a:lnTo>
                    <a:pt x="131991" y="791603"/>
                  </a:lnTo>
                  <a:lnTo>
                    <a:pt x="1079246" y="791603"/>
                  </a:lnTo>
                  <a:lnTo>
                    <a:pt x="1120952" y="784872"/>
                  </a:lnTo>
                  <a:lnTo>
                    <a:pt x="1157185" y="766127"/>
                  </a:lnTo>
                  <a:lnTo>
                    <a:pt x="1185773" y="737552"/>
                  </a:lnTo>
                  <a:lnTo>
                    <a:pt x="1204518" y="701319"/>
                  </a:lnTo>
                  <a:lnTo>
                    <a:pt x="1211249" y="659612"/>
                  </a:lnTo>
                  <a:lnTo>
                    <a:pt x="1211249" y="132003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714362" y="409587"/>
            <a:ext cx="7706359" cy="1019175"/>
          </a:xfrm>
          <a:custGeom>
            <a:avLst/>
            <a:gdLst/>
            <a:ahLst/>
            <a:cxnLst/>
            <a:rect l="l" t="t" r="r" b="b"/>
            <a:pathLst>
              <a:path w="7706359" h="1019175">
                <a:moveTo>
                  <a:pt x="7705738" y="509524"/>
                </a:moveTo>
                <a:lnTo>
                  <a:pt x="7703401" y="460438"/>
                </a:lnTo>
                <a:lnTo>
                  <a:pt x="7696543" y="412686"/>
                </a:lnTo>
                <a:lnTo>
                  <a:pt x="7685379" y="366471"/>
                </a:lnTo>
                <a:lnTo>
                  <a:pt x="7670127" y="321995"/>
                </a:lnTo>
                <a:lnTo>
                  <a:pt x="7650988" y="279488"/>
                </a:lnTo>
                <a:lnTo>
                  <a:pt x="7628179" y="239141"/>
                </a:lnTo>
                <a:lnTo>
                  <a:pt x="7601915" y="201193"/>
                </a:lnTo>
                <a:lnTo>
                  <a:pt x="7572413" y="165849"/>
                </a:lnTo>
                <a:lnTo>
                  <a:pt x="7539876" y="133311"/>
                </a:lnTo>
                <a:lnTo>
                  <a:pt x="7504531" y="103809"/>
                </a:lnTo>
                <a:lnTo>
                  <a:pt x="7466584" y="77546"/>
                </a:lnTo>
                <a:lnTo>
                  <a:pt x="7426236" y="54737"/>
                </a:lnTo>
                <a:lnTo>
                  <a:pt x="7383729" y="35598"/>
                </a:lnTo>
                <a:lnTo>
                  <a:pt x="7339254" y="20345"/>
                </a:lnTo>
                <a:lnTo>
                  <a:pt x="7293038" y="9182"/>
                </a:lnTo>
                <a:lnTo>
                  <a:pt x="7245286" y="2324"/>
                </a:lnTo>
                <a:lnTo>
                  <a:pt x="7196214" y="0"/>
                </a:lnTo>
                <a:lnTo>
                  <a:pt x="509524" y="0"/>
                </a:lnTo>
                <a:lnTo>
                  <a:pt x="460451" y="2324"/>
                </a:lnTo>
                <a:lnTo>
                  <a:pt x="412699" y="9182"/>
                </a:lnTo>
                <a:lnTo>
                  <a:pt x="366483" y="20345"/>
                </a:lnTo>
                <a:lnTo>
                  <a:pt x="322008" y="35598"/>
                </a:lnTo>
                <a:lnTo>
                  <a:pt x="279501" y="54737"/>
                </a:lnTo>
                <a:lnTo>
                  <a:pt x="239153" y="77546"/>
                </a:lnTo>
                <a:lnTo>
                  <a:pt x="201206" y="103809"/>
                </a:lnTo>
                <a:lnTo>
                  <a:pt x="165862" y="133311"/>
                </a:lnTo>
                <a:lnTo>
                  <a:pt x="133324" y="165849"/>
                </a:lnTo>
                <a:lnTo>
                  <a:pt x="103822" y="201193"/>
                </a:lnTo>
                <a:lnTo>
                  <a:pt x="77558" y="239141"/>
                </a:lnTo>
                <a:lnTo>
                  <a:pt x="54749" y="279488"/>
                </a:lnTo>
                <a:lnTo>
                  <a:pt x="35610" y="321995"/>
                </a:lnTo>
                <a:lnTo>
                  <a:pt x="20358" y="366471"/>
                </a:lnTo>
                <a:lnTo>
                  <a:pt x="9194" y="412686"/>
                </a:lnTo>
                <a:lnTo>
                  <a:pt x="2336" y="460438"/>
                </a:lnTo>
                <a:lnTo>
                  <a:pt x="0" y="509524"/>
                </a:lnTo>
                <a:lnTo>
                  <a:pt x="2336" y="558609"/>
                </a:lnTo>
                <a:lnTo>
                  <a:pt x="9194" y="606386"/>
                </a:lnTo>
                <a:lnTo>
                  <a:pt x="20358" y="652627"/>
                </a:lnTo>
                <a:lnTo>
                  <a:pt x="35610" y="697115"/>
                </a:lnTo>
                <a:lnTo>
                  <a:pt x="54749" y="739635"/>
                </a:lnTo>
                <a:lnTo>
                  <a:pt x="77558" y="779983"/>
                </a:lnTo>
                <a:lnTo>
                  <a:pt x="103822" y="817943"/>
                </a:lnTo>
                <a:lnTo>
                  <a:pt x="133324" y="853287"/>
                </a:lnTo>
                <a:lnTo>
                  <a:pt x="165862" y="885837"/>
                </a:lnTo>
                <a:lnTo>
                  <a:pt x="201206" y="915339"/>
                </a:lnTo>
                <a:lnTo>
                  <a:pt x="239153" y="941603"/>
                </a:lnTo>
                <a:lnTo>
                  <a:pt x="279501" y="964412"/>
                </a:lnTo>
                <a:lnTo>
                  <a:pt x="322008" y="983564"/>
                </a:lnTo>
                <a:lnTo>
                  <a:pt x="366483" y="998816"/>
                </a:lnTo>
                <a:lnTo>
                  <a:pt x="412699" y="1009980"/>
                </a:lnTo>
                <a:lnTo>
                  <a:pt x="460451" y="1016838"/>
                </a:lnTo>
                <a:lnTo>
                  <a:pt x="509524" y="1019175"/>
                </a:lnTo>
                <a:lnTo>
                  <a:pt x="7196214" y="1019175"/>
                </a:lnTo>
                <a:lnTo>
                  <a:pt x="7245286" y="1016838"/>
                </a:lnTo>
                <a:lnTo>
                  <a:pt x="7293038" y="1009980"/>
                </a:lnTo>
                <a:lnTo>
                  <a:pt x="7339254" y="998816"/>
                </a:lnTo>
                <a:lnTo>
                  <a:pt x="7383729" y="983564"/>
                </a:lnTo>
                <a:lnTo>
                  <a:pt x="7426236" y="964412"/>
                </a:lnTo>
                <a:lnTo>
                  <a:pt x="7466584" y="941603"/>
                </a:lnTo>
                <a:lnTo>
                  <a:pt x="7504531" y="915339"/>
                </a:lnTo>
                <a:lnTo>
                  <a:pt x="7539876" y="885837"/>
                </a:lnTo>
                <a:lnTo>
                  <a:pt x="7572413" y="853287"/>
                </a:lnTo>
                <a:lnTo>
                  <a:pt x="7601915" y="817943"/>
                </a:lnTo>
                <a:lnTo>
                  <a:pt x="7628179" y="779983"/>
                </a:lnTo>
                <a:lnTo>
                  <a:pt x="7650988" y="739635"/>
                </a:lnTo>
                <a:lnTo>
                  <a:pt x="7670127" y="697115"/>
                </a:lnTo>
                <a:lnTo>
                  <a:pt x="7685379" y="652627"/>
                </a:lnTo>
                <a:lnTo>
                  <a:pt x="7696543" y="606386"/>
                </a:lnTo>
                <a:lnTo>
                  <a:pt x="7703401" y="558609"/>
                </a:lnTo>
                <a:lnTo>
                  <a:pt x="7705738" y="5095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6" name="object 6"/>
          <p:cNvGrpSpPr/>
          <p:nvPr/>
        </p:nvGrpSpPr>
        <p:grpSpPr>
          <a:xfrm>
            <a:off x="3917174" y="1676460"/>
            <a:ext cx="4624705" cy="2965450"/>
            <a:chOff x="3917174" y="1676460"/>
            <a:chExt cx="4624705" cy="2965450"/>
          </a:xfrm>
        </p:grpSpPr>
        <p:sp>
          <p:nvSpPr>
            <p:cNvPr id="7" name="object 7"/>
            <p:cNvSpPr/>
            <p:nvPr/>
          </p:nvSpPr>
          <p:spPr>
            <a:xfrm>
              <a:off x="3917162" y="2067381"/>
              <a:ext cx="4624705" cy="2574925"/>
            </a:xfrm>
            <a:custGeom>
              <a:avLst/>
              <a:gdLst/>
              <a:ahLst/>
              <a:cxnLst/>
              <a:rect l="l" t="t" r="r" b="b"/>
              <a:pathLst>
                <a:path w="4624705" h="2574925">
                  <a:moveTo>
                    <a:pt x="4624311" y="183451"/>
                  </a:moveTo>
                  <a:lnTo>
                    <a:pt x="4617758" y="134683"/>
                  </a:lnTo>
                  <a:lnTo>
                    <a:pt x="4599267" y="90855"/>
                  </a:lnTo>
                  <a:lnTo>
                    <a:pt x="4570577" y="53733"/>
                  </a:lnTo>
                  <a:lnTo>
                    <a:pt x="4533455" y="25044"/>
                  </a:lnTo>
                  <a:lnTo>
                    <a:pt x="4489628" y="6553"/>
                  </a:lnTo>
                  <a:lnTo>
                    <a:pt x="4440860" y="0"/>
                  </a:lnTo>
                  <a:lnTo>
                    <a:pt x="183451" y="0"/>
                  </a:lnTo>
                  <a:lnTo>
                    <a:pt x="134683" y="6553"/>
                  </a:lnTo>
                  <a:lnTo>
                    <a:pt x="90855" y="25044"/>
                  </a:lnTo>
                  <a:lnTo>
                    <a:pt x="53733" y="53733"/>
                  </a:lnTo>
                  <a:lnTo>
                    <a:pt x="25044" y="90855"/>
                  </a:lnTo>
                  <a:lnTo>
                    <a:pt x="6553" y="134683"/>
                  </a:lnTo>
                  <a:lnTo>
                    <a:pt x="0" y="183451"/>
                  </a:lnTo>
                  <a:lnTo>
                    <a:pt x="0" y="2390914"/>
                  </a:lnTo>
                  <a:lnTo>
                    <a:pt x="6553" y="2439682"/>
                  </a:lnTo>
                  <a:lnTo>
                    <a:pt x="25044" y="2483510"/>
                  </a:lnTo>
                  <a:lnTo>
                    <a:pt x="53733" y="2520632"/>
                  </a:lnTo>
                  <a:lnTo>
                    <a:pt x="90855" y="2549321"/>
                  </a:lnTo>
                  <a:lnTo>
                    <a:pt x="134683" y="2567813"/>
                  </a:lnTo>
                  <a:lnTo>
                    <a:pt x="183451" y="2574366"/>
                  </a:lnTo>
                  <a:lnTo>
                    <a:pt x="4440860" y="2574366"/>
                  </a:lnTo>
                  <a:lnTo>
                    <a:pt x="4489628" y="2567813"/>
                  </a:lnTo>
                  <a:lnTo>
                    <a:pt x="4533455" y="2549321"/>
                  </a:lnTo>
                  <a:lnTo>
                    <a:pt x="4570577" y="2520632"/>
                  </a:lnTo>
                  <a:lnTo>
                    <a:pt x="4599267" y="2483510"/>
                  </a:lnTo>
                  <a:lnTo>
                    <a:pt x="4617758" y="2439682"/>
                  </a:lnTo>
                  <a:lnTo>
                    <a:pt x="4624311" y="2390914"/>
                  </a:lnTo>
                  <a:lnTo>
                    <a:pt x="4624311" y="183451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5366436" y="1676462"/>
              <a:ext cx="1659255" cy="791845"/>
            </a:xfrm>
            <a:custGeom>
              <a:avLst/>
              <a:gdLst/>
              <a:ahLst/>
              <a:cxnLst/>
              <a:rect l="l" t="t" r="r" b="b"/>
              <a:pathLst>
                <a:path w="1659254" h="791844">
                  <a:moveTo>
                    <a:pt x="1659026" y="131965"/>
                  </a:moveTo>
                  <a:lnTo>
                    <a:pt x="1652295" y="90271"/>
                  </a:lnTo>
                  <a:lnTo>
                    <a:pt x="1633562" y="54038"/>
                  </a:lnTo>
                  <a:lnTo>
                    <a:pt x="1604987" y="25476"/>
                  </a:lnTo>
                  <a:lnTo>
                    <a:pt x="1568767" y="6731"/>
                  </a:lnTo>
                  <a:lnTo>
                    <a:pt x="1527073" y="0"/>
                  </a:lnTo>
                  <a:lnTo>
                    <a:pt x="131953" y="0"/>
                  </a:lnTo>
                  <a:lnTo>
                    <a:pt x="90258" y="6731"/>
                  </a:lnTo>
                  <a:lnTo>
                    <a:pt x="54038" y="25476"/>
                  </a:lnTo>
                  <a:lnTo>
                    <a:pt x="25463" y="54038"/>
                  </a:lnTo>
                  <a:lnTo>
                    <a:pt x="6731" y="90271"/>
                  </a:lnTo>
                  <a:lnTo>
                    <a:pt x="0" y="131965"/>
                  </a:lnTo>
                  <a:lnTo>
                    <a:pt x="0" y="659422"/>
                  </a:lnTo>
                  <a:lnTo>
                    <a:pt x="6731" y="701116"/>
                  </a:lnTo>
                  <a:lnTo>
                    <a:pt x="25463" y="737336"/>
                  </a:lnTo>
                  <a:lnTo>
                    <a:pt x="54038" y="765911"/>
                  </a:lnTo>
                  <a:lnTo>
                    <a:pt x="90258" y="784644"/>
                  </a:lnTo>
                  <a:lnTo>
                    <a:pt x="131953" y="791375"/>
                  </a:lnTo>
                  <a:lnTo>
                    <a:pt x="1527073" y="791375"/>
                  </a:lnTo>
                  <a:lnTo>
                    <a:pt x="1568767" y="784644"/>
                  </a:lnTo>
                  <a:lnTo>
                    <a:pt x="1604987" y="765911"/>
                  </a:lnTo>
                  <a:lnTo>
                    <a:pt x="1633562" y="737336"/>
                  </a:lnTo>
                  <a:lnTo>
                    <a:pt x="1652295" y="701116"/>
                  </a:lnTo>
                  <a:lnTo>
                    <a:pt x="1659026" y="659422"/>
                  </a:lnTo>
                  <a:lnTo>
                    <a:pt x="1659026" y="131965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9" name="object 9"/>
          <p:cNvGrpSpPr/>
          <p:nvPr/>
        </p:nvGrpSpPr>
        <p:grpSpPr>
          <a:xfrm>
            <a:off x="-44" y="4990374"/>
            <a:ext cx="9144635" cy="151130"/>
            <a:chOff x="-44" y="4990374"/>
            <a:chExt cx="9144635" cy="151130"/>
          </a:xfrm>
        </p:grpSpPr>
        <p:sp>
          <p:nvSpPr>
            <p:cNvPr id="10" name="object 10"/>
            <p:cNvSpPr/>
            <p:nvPr/>
          </p:nvSpPr>
          <p:spPr>
            <a:xfrm>
              <a:off x="4560868" y="4990374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B3D5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275651" y="4990374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-44" y="4990374"/>
              <a:ext cx="2285365" cy="151130"/>
            </a:xfrm>
            <a:custGeom>
              <a:avLst/>
              <a:gdLst/>
              <a:ahLst/>
              <a:cxnLst/>
              <a:rect l="l" t="t" r="r" b="b"/>
              <a:pathLst>
                <a:path w="2285365" h="151129">
                  <a:moveTo>
                    <a:pt x="2285217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85217" y="0"/>
                  </a:lnTo>
                  <a:lnTo>
                    <a:pt x="2285217" y="150668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6846085" y="4990374"/>
              <a:ext cx="2298065" cy="151130"/>
            </a:xfrm>
            <a:custGeom>
              <a:avLst/>
              <a:gdLst/>
              <a:ahLst/>
              <a:cxnLst/>
              <a:rect l="l" t="t" r="r" b="b"/>
              <a:pathLst>
                <a:path w="2298065" h="151129">
                  <a:moveTo>
                    <a:pt x="0" y="0"/>
                  </a:moveTo>
                  <a:lnTo>
                    <a:pt x="2297914" y="0"/>
                  </a:lnTo>
                  <a:lnTo>
                    <a:pt x="2297914" y="150668"/>
                  </a:lnTo>
                  <a:lnTo>
                    <a:pt x="0" y="1506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7DC6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2258655" y="672578"/>
            <a:ext cx="4617085" cy="44958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pc="110">
                <a:solidFill>
                  <a:srgbClr val="FBCF78"/>
                </a:solidFill>
              </a:rPr>
              <a:t>A</a:t>
            </a:r>
            <a:r>
              <a:rPr dirty="0" spc="245">
                <a:solidFill>
                  <a:srgbClr val="FBCF78"/>
                </a:solidFill>
              </a:rPr>
              <a:t>m</a:t>
            </a:r>
            <a:r>
              <a:rPr dirty="0" spc="155">
                <a:solidFill>
                  <a:srgbClr val="FBCF78"/>
                </a:solidFill>
              </a:rPr>
              <a:t>o</a:t>
            </a:r>
            <a:r>
              <a:rPr dirty="0" spc="210">
                <a:solidFill>
                  <a:srgbClr val="FBCF78"/>
                </a:solidFill>
              </a:rPr>
              <a:t>s</a:t>
            </a:r>
            <a:r>
              <a:rPr dirty="0" spc="90">
                <a:solidFill>
                  <a:srgbClr val="FBCF78"/>
                </a:solidFill>
              </a:rPr>
              <a:t>t</a:t>
            </a:r>
            <a:r>
              <a:rPr dirty="0" spc="-15">
                <a:solidFill>
                  <a:srgbClr val="FBCF78"/>
                </a:solidFill>
              </a:rPr>
              <a:t>r</a:t>
            </a:r>
            <a:r>
              <a:rPr dirty="0" spc="204">
                <a:solidFill>
                  <a:srgbClr val="FBCF78"/>
                </a:solidFill>
              </a:rPr>
              <a:t>a</a:t>
            </a:r>
            <a:r>
              <a:rPr dirty="0" spc="415">
                <a:solidFill>
                  <a:srgbClr val="FBCF78"/>
                </a:solidFill>
              </a:rPr>
              <a:t>g</a:t>
            </a:r>
            <a:r>
              <a:rPr dirty="0" spc="114">
                <a:solidFill>
                  <a:srgbClr val="FBCF78"/>
                </a:solidFill>
              </a:rPr>
              <a:t>e</a:t>
            </a:r>
            <a:r>
              <a:rPr dirty="0" spc="245">
                <a:solidFill>
                  <a:srgbClr val="FBCF78"/>
                </a:solidFill>
              </a:rPr>
              <a:t>m</a:t>
            </a:r>
            <a:r>
              <a:rPr dirty="0" spc="-195">
                <a:solidFill>
                  <a:srgbClr val="FBCF78"/>
                </a:solidFill>
              </a:rPr>
              <a:t> </a:t>
            </a:r>
            <a:r>
              <a:rPr dirty="0" spc="114">
                <a:solidFill>
                  <a:srgbClr val="FBCF78"/>
                </a:solidFill>
              </a:rPr>
              <a:t>e</a:t>
            </a:r>
            <a:r>
              <a:rPr dirty="0" spc="210">
                <a:solidFill>
                  <a:srgbClr val="FBCF78"/>
                </a:solidFill>
              </a:rPr>
              <a:t>s</a:t>
            </a:r>
            <a:r>
              <a:rPr dirty="0" spc="90">
                <a:solidFill>
                  <a:srgbClr val="FBCF78"/>
                </a:solidFill>
              </a:rPr>
              <a:t>t</a:t>
            </a:r>
            <a:r>
              <a:rPr dirty="0" spc="-15">
                <a:solidFill>
                  <a:srgbClr val="FBCF78"/>
                </a:solidFill>
              </a:rPr>
              <a:t>r</a:t>
            </a:r>
            <a:r>
              <a:rPr dirty="0" spc="204">
                <a:solidFill>
                  <a:srgbClr val="FBCF78"/>
                </a:solidFill>
              </a:rPr>
              <a:t>a</a:t>
            </a:r>
            <a:r>
              <a:rPr dirty="0" spc="90">
                <a:solidFill>
                  <a:srgbClr val="FBCF78"/>
                </a:solidFill>
              </a:rPr>
              <a:t>t</a:t>
            </a:r>
            <a:r>
              <a:rPr dirty="0" spc="-25">
                <a:solidFill>
                  <a:srgbClr val="FBCF78"/>
                </a:solidFill>
              </a:rPr>
              <a:t>i</a:t>
            </a:r>
            <a:r>
              <a:rPr dirty="0" spc="105">
                <a:solidFill>
                  <a:srgbClr val="FBCF78"/>
                </a:solidFill>
              </a:rPr>
              <a:t>f</a:t>
            </a:r>
            <a:r>
              <a:rPr dirty="0" spc="-25">
                <a:solidFill>
                  <a:srgbClr val="FBCF78"/>
                </a:solidFill>
              </a:rPr>
              <a:t>i</a:t>
            </a:r>
            <a:r>
              <a:rPr dirty="0" spc="200">
                <a:solidFill>
                  <a:srgbClr val="FBCF78"/>
                </a:solidFill>
              </a:rPr>
              <a:t>c</a:t>
            </a:r>
            <a:r>
              <a:rPr dirty="0" spc="204">
                <a:solidFill>
                  <a:srgbClr val="FBCF78"/>
                </a:solidFill>
              </a:rPr>
              <a:t>a</a:t>
            </a:r>
            <a:r>
              <a:rPr dirty="0" spc="250">
                <a:solidFill>
                  <a:srgbClr val="FBCF78"/>
                </a:solidFill>
              </a:rPr>
              <a:t>d</a:t>
            </a:r>
            <a:r>
              <a:rPr dirty="0" spc="200">
                <a:solidFill>
                  <a:srgbClr val="FBCF78"/>
                </a:solidFill>
              </a:rPr>
              <a:t>a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871981" y="2463795"/>
            <a:ext cx="2088514" cy="17475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ts val="1380"/>
              </a:lnSpc>
              <a:spcBef>
                <a:spcPts val="100"/>
              </a:spcBef>
            </a:pP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endParaRPr sz="1300">
              <a:latin typeface="Tahoma"/>
              <a:cs typeface="Tahoma"/>
            </a:endParaRPr>
          </a:p>
          <a:p>
            <a:pPr algn="ctr">
              <a:lnSpc>
                <a:spcPts val="1200"/>
              </a:lnSpc>
            </a:pP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endParaRPr sz="1300">
              <a:latin typeface="Tahoma"/>
              <a:cs typeface="Tahoma"/>
            </a:endParaRPr>
          </a:p>
          <a:p>
            <a:pPr algn="ctr">
              <a:lnSpc>
                <a:spcPts val="1200"/>
              </a:lnSpc>
            </a:pP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endParaRPr sz="1300">
              <a:latin typeface="Tahoma"/>
              <a:cs typeface="Tahoma"/>
            </a:endParaRPr>
          </a:p>
          <a:p>
            <a:pPr algn="ctr">
              <a:lnSpc>
                <a:spcPts val="1200"/>
              </a:lnSpc>
            </a:pP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endParaRPr sz="1300">
              <a:latin typeface="Tahoma"/>
              <a:cs typeface="Tahoma"/>
            </a:endParaRPr>
          </a:p>
          <a:p>
            <a:pPr algn="ctr">
              <a:lnSpc>
                <a:spcPts val="1200"/>
              </a:lnSpc>
            </a:pP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endParaRPr sz="1300">
              <a:latin typeface="Tahoma"/>
              <a:cs typeface="Tahoma"/>
            </a:endParaRPr>
          </a:p>
          <a:p>
            <a:pPr algn="ctr">
              <a:lnSpc>
                <a:spcPts val="1200"/>
              </a:lnSpc>
            </a:pP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h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endParaRPr sz="1300">
              <a:latin typeface="Tahoma"/>
              <a:cs typeface="Tahoma"/>
            </a:endParaRPr>
          </a:p>
          <a:p>
            <a:pPr algn="ctr">
              <a:lnSpc>
                <a:spcPts val="1200"/>
              </a:lnSpc>
            </a:pP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z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endParaRPr sz="1300">
              <a:latin typeface="Tahoma"/>
              <a:cs typeface="Tahoma"/>
            </a:endParaRPr>
          </a:p>
          <a:p>
            <a:pPr algn="ctr">
              <a:lnSpc>
                <a:spcPts val="1200"/>
              </a:lnSpc>
            </a:pP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endParaRPr sz="1300">
              <a:latin typeface="Tahoma"/>
              <a:cs typeface="Tahoma"/>
            </a:endParaRPr>
          </a:p>
          <a:p>
            <a:pPr algn="ctr">
              <a:lnSpc>
                <a:spcPts val="1200"/>
              </a:lnSpc>
            </a:pP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endParaRPr sz="1300">
              <a:latin typeface="Tahoma"/>
              <a:cs typeface="Tahoma"/>
            </a:endParaRPr>
          </a:p>
          <a:p>
            <a:pPr algn="ctr" marL="48260" marR="73660" indent="33020">
              <a:lnSpc>
                <a:spcPct val="76900"/>
              </a:lnSpc>
              <a:spcBef>
                <a:spcPts val="180"/>
              </a:spcBef>
            </a:pP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h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ê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à 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característica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interesse.</a:t>
            </a:r>
            <a:endParaRPr sz="1300">
              <a:latin typeface="Tahoma"/>
              <a:cs typeface="Tahom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271883" y="2457294"/>
            <a:ext cx="4145279" cy="19227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R="22860">
              <a:lnSpc>
                <a:spcPts val="1395"/>
              </a:lnSpc>
              <a:spcBef>
                <a:spcPts val="100"/>
              </a:spcBef>
            </a:pPr>
            <a:r>
              <a:rPr dirty="0" sz="1200" spc="-360" b="1">
                <a:solidFill>
                  <a:srgbClr val="FFFFFF"/>
                </a:solidFill>
                <a:latin typeface="Tahoma"/>
                <a:cs typeface="Tahoma"/>
              </a:rPr>
              <a:t>1</a:t>
            </a:r>
            <a:r>
              <a:rPr dirty="0" sz="1200" spc="-175" b="1">
                <a:solidFill>
                  <a:srgbClr val="FFFFFF"/>
                </a:solidFill>
                <a:latin typeface="Tahoma"/>
                <a:cs typeface="Tahoma"/>
              </a:rPr>
              <a:t>°</a:t>
            </a:r>
            <a:r>
              <a:rPr dirty="0" sz="1200" spc="-114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75" b="1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200" spc="-8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15" b="1">
                <a:solidFill>
                  <a:srgbClr val="FFFFFF"/>
                </a:solidFill>
                <a:latin typeface="Tahoma"/>
                <a:cs typeface="Tahoma"/>
              </a:rPr>
              <a:t>ss</a:t>
            </a:r>
            <a:r>
              <a:rPr dirty="0" sz="1200" spc="-75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b="1">
                <a:solidFill>
                  <a:srgbClr val="FFFFFF"/>
                </a:solidFill>
                <a:latin typeface="Tahoma"/>
                <a:cs typeface="Tahoma"/>
              </a:rPr>
              <a:t>:</a:t>
            </a:r>
            <a:r>
              <a:rPr dirty="0" sz="1200" spc="-114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7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45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2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200" spc="-2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2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-2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200" spc="3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200" spc="-3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200" spc="-30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150">
                <a:solidFill>
                  <a:srgbClr val="FFFFFF"/>
                </a:solidFill>
                <a:latin typeface="Tahoma"/>
                <a:cs typeface="Tahoma"/>
              </a:rPr>
              <a:t>(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200" spc="-150">
                <a:solidFill>
                  <a:srgbClr val="FFFFFF"/>
                </a:solidFill>
                <a:latin typeface="Tahoma"/>
                <a:cs typeface="Tahoma"/>
              </a:rPr>
              <a:t>)</a:t>
            </a:r>
            <a:r>
              <a:rPr dirty="0" sz="1200" spc="-35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1200">
              <a:latin typeface="Tahoma"/>
              <a:cs typeface="Tahoma"/>
            </a:endParaRPr>
          </a:p>
          <a:p>
            <a:pPr algn="ctr">
              <a:lnSpc>
                <a:spcPts val="1350"/>
              </a:lnSpc>
            </a:pPr>
            <a:r>
              <a:rPr dirty="0" sz="1200" spc="-95" b="1">
                <a:solidFill>
                  <a:srgbClr val="FFFFFF"/>
                </a:solidFill>
                <a:latin typeface="Tahoma"/>
                <a:cs typeface="Tahoma"/>
              </a:rPr>
              <a:t>2</a:t>
            </a:r>
            <a:r>
              <a:rPr dirty="0" sz="1200" spc="-175" b="1">
                <a:solidFill>
                  <a:srgbClr val="FFFFFF"/>
                </a:solidFill>
                <a:latin typeface="Tahoma"/>
                <a:cs typeface="Tahoma"/>
              </a:rPr>
              <a:t>°</a:t>
            </a:r>
            <a:r>
              <a:rPr dirty="0" sz="1200" spc="-114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75" b="1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200" spc="-8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15" b="1">
                <a:solidFill>
                  <a:srgbClr val="FFFFFF"/>
                </a:solidFill>
                <a:latin typeface="Tahoma"/>
                <a:cs typeface="Tahoma"/>
              </a:rPr>
              <a:t>ss</a:t>
            </a:r>
            <a:r>
              <a:rPr dirty="0" sz="1200" spc="-75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b="1">
                <a:solidFill>
                  <a:srgbClr val="FFFFFF"/>
                </a:solidFill>
                <a:latin typeface="Tahoma"/>
                <a:cs typeface="Tahoma"/>
              </a:rPr>
              <a:t>:</a:t>
            </a:r>
            <a:r>
              <a:rPr dirty="0" sz="1200" spc="-114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7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45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2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200" spc="-2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2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3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25">
                <a:solidFill>
                  <a:srgbClr val="FFFFFF"/>
                </a:solidFill>
                <a:latin typeface="Tahoma"/>
                <a:cs typeface="Tahoma"/>
              </a:rPr>
              <a:t>nh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1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200" spc="3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150">
                <a:solidFill>
                  <a:srgbClr val="FFFFFF"/>
                </a:solidFill>
                <a:latin typeface="Tahoma"/>
                <a:cs typeface="Tahoma"/>
              </a:rPr>
              <a:t>(</a:t>
            </a:r>
            <a:r>
              <a:rPr dirty="0" sz="1200" spc="-2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200" spc="-150">
                <a:solidFill>
                  <a:srgbClr val="FFFFFF"/>
                </a:solidFill>
                <a:latin typeface="Tahoma"/>
                <a:cs typeface="Tahoma"/>
              </a:rPr>
              <a:t>)</a:t>
            </a:r>
            <a:r>
              <a:rPr dirty="0" sz="1200" spc="-35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1200">
              <a:latin typeface="Tahoma"/>
              <a:cs typeface="Tahoma"/>
            </a:endParaRPr>
          </a:p>
          <a:p>
            <a:pPr algn="ctr" marL="48895" marR="41275">
              <a:lnSpc>
                <a:spcPts val="1350"/>
              </a:lnSpc>
              <a:spcBef>
                <a:spcPts val="75"/>
              </a:spcBef>
            </a:pPr>
            <a:r>
              <a:rPr dirty="0" sz="1200" spc="-120" b="1">
                <a:solidFill>
                  <a:srgbClr val="FFFFFF"/>
                </a:solidFill>
                <a:latin typeface="Tahoma"/>
                <a:cs typeface="Tahoma"/>
              </a:rPr>
              <a:t>3</a:t>
            </a:r>
            <a:r>
              <a:rPr dirty="0" sz="1200" spc="-175" b="1">
                <a:solidFill>
                  <a:srgbClr val="FFFFFF"/>
                </a:solidFill>
                <a:latin typeface="Tahoma"/>
                <a:cs typeface="Tahoma"/>
              </a:rPr>
              <a:t>°</a:t>
            </a:r>
            <a:r>
              <a:rPr dirty="0" sz="1200" spc="-114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75" b="1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200" spc="-8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15" b="1">
                <a:solidFill>
                  <a:srgbClr val="FFFFFF"/>
                </a:solidFill>
                <a:latin typeface="Tahoma"/>
                <a:cs typeface="Tahoma"/>
              </a:rPr>
              <a:t>ss</a:t>
            </a:r>
            <a:r>
              <a:rPr dirty="0" sz="1200" spc="-75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b="1">
                <a:solidFill>
                  <a:srgbClr val="FFFFFF"/>
                </a:solidFill>
                <a:latin typeface="Tahoma"/>
                <a:cs typeface="Tahoma"/>
              </a:rPr>
              <a:t>:</a:t>
            </a:r>
            <a:r>
              <a:rPr dirty="0" sz="1200" spc="-114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7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3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2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200" spc="-2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200" spc="3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3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1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200" spc="-3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150">
                <a:solidFill>
                  <a:srgbClr val="FFFFFF"/>
                </a:solidFill>
                <a:latin typeface="Tahoma"/>
                <a:cs typeface="Tahoma"/>
              </a:rPr>
              <a:t>(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200" spc="-3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200" spc="-15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dirty="0" sz="1200" spc="-25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200" spc="-3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30">
                <a:solidFill>
                  <a:srgbClr val="FFFFFF"/>
                </a:solidFill>
                <a:latin typeface="Tahoma"/>
                <a:cs typeface="Tahoma"/>
              </a:rPr>
              <a:t>s  </a:t>
            </a:r>
            <a:r>
              <a:rPr dirty="0" sz="1200" spc="-5">
                <a:solidFill>
                  <a:srgbClr val="FFFFFF"/>
                </a:solidFill>
                <a:latin typeface="Tahoma"/>
                <a:cs typeface="Tahoma"/>
              </a:rPr>
              <a:t>homogêneos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15">
                <a:solidFill>
                  <a:srgbClr val="FFFFFF"/>
                </a:solidFill>
                <a:latin typeface="Tahoma"/>
                <a:cs typeface="Tahoma"/>
              </a:rPr>
              <a:t>com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relação</a:t>
            </a:r>
            <a:r>
              <a:rPr dirty="0" sz="12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à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20">
                <a:solidFill>
                  <a:srgbClr val="FFFFFF"/>
                </a:solidFill>
                <a:latin typeface="Tahoma"/>
                <a:cs typeface="Tahoma"/>
              </a:rPr>
              <a:t>característica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Tahoma"/>
                <a:cs typeface="Tahoma"/>
              </a:rPr>
              <a:t>de</a:t>
            </a:r>
            <a:r>
              <a:rPr dirty="0" sz="12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Tahoma"/>
                <a:cs typeface="Tahoma"/>
              </a:rPr>
              <a:t>interesse).</a:t>
            </a:r>
            <a:endParaRPr sz="1200">
              <a:latin typeface="Tahoma"/>
              <a:cs typeface="Tahoma"/>
            </a:endParaRPr>
          </a:p>
          <a:p>
            <a:pPr algn="ctr" marL="99695" marR="92075">
              <a:lnSpc>
                <a:spcPts val="1350"/>
              </a:lnSpc>
            </a:pPr>
            <a:r>
              <a:rPr dirty="0" sz="1200" spc="-110" b="1">
                <a:solidFill>
                  <a:srgbClr val="FFFFFF"/>
                </a:solidFill>
                <a:latin typeface="Tahoma"/>
                <a:cs typeface="Tahoma"/>
              </a:rPr>
              <a:t>4°</a:t>
            </a:r>
            <a:r>
              <a:rPr dirty="0" sz="1200" spc="-114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45" b="1">
                <a:solidFill>
                  <a:srgbClr val="FFFFFF"/>
                </a:solidFill>
                <a:latin typeface="Tahoma"/>
                <a:cs typeface="Tahoma"/>
              </a:rPr>
              <a:t>Passo:</a:t>
            </a:r>
            <a:r>
              <a:rPr dirty="0" sz="1200" spc="-114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Atribuir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cada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elemento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15">
                <a:solidFill>
                  <a:srgbClr val="FFFFFF"/>
                </a:solidFill>
                <a:latin typeface="Tahoma"/>
                <a:cs typeface="Tahoma"/>
              </a:rPr>
              <a:t>da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população</a:t>
            </a:r>
            <a:r>
              <a:rPr dirty="0" sz="12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25">
                <a:solidFill>
                  <a:srgbClr val="FFFFFF"/>
                </a:solidFill>
                <a:latin typeface="Tahoma"/>
                <a:cs typeface="Tahoma"/>
              </a:rPr>
              <a:t>um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15">
                <a:solidFill>
                  <a:srgbClr val="FFFFFF"/>
                </a:solidFill>
                <a:latin typeface="Tahoma"/>
                <a:cs typeface="Tahoma"/>
              </a:rPr>
              <a:t>estrato </a:t>
            </a:r>
            <a:r>
              <a:rPr dirty="0" sz="1200" spc="-36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í</a:t>
            </a:r>
            <a:r>
              <a:rPr dirty="0" sz="1200" spc="45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2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2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15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2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200" spc="3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í</a:t>
            </a:r>
            <a:r>
              <a:rPr dirty="0" sz="12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200" spc="3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2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2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1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200" spc="3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3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2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200" spc="45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2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2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35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1200">
              <a:latin typeface="Tahoma"/>
              <a:cs typeface="Tahoma"/>
            </a:endParaRPr>
          </a:p>
          <a:p>
            <a:pPr algn="ctr" marL="12700" marR="5080">
              <a:lnSpc>
                <a:spcPts val="1350"/>
              </a:lnSpc>
            </a:pPr>
            <a:r>
              <a:rPr dirty="0" sz="1200" spc="-120" b="1">
                <a:solidFill>
                  <a:srgbClr val="FFFFFF"/>
                </a:solidFill>
                <a:latin typeface="Tahoma"/>
                <a:cs typeface="Tahoma"/>
              </a:rPr>
              <a:t>5</a:t>
            </a:r>
            <a:r>
              <a:rPr dirty="0" sz="1200" spc="-175" b="1">
                <a:solidFill>
                  <a:srgbClr val="FFFFFF"/>
                </a:solidFill>
                <a:latin typeface="Tahoma"/>
                <a:cs typeface="Tahoma"/>
              </a:rPr>
              <a:t>°</a:t>
            </a:r>
            <a:r>
              <a:rPr dirty="0" sz="1200" spc="-114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75" b="1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200" spc="-8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15" b="1">
                <a:solidFill>
                  <a:srgbClr val="FFFFFF"/>
                </a:solidFill>
                <a:latin typeface="Tahoma"/>
                <a:cs typeface="Tahoma"/>
              </a:rPr>
              <a:t>ss</a:t>
            </a:r>
            <a:r>
              <a:rPr dirty="0" sz="1200" spc="-75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b="1">
                <a:solidFill>
                  <a:srgbClr val="FFFFFF"/>
                </a:solidFill>
                <a:latin typeface="Tahoma"/>
                <a:cs typeface="Tahoma"/>
              </a:rPr>
              <a:t>:</a:t>
            </a:r>
            <a:r>
              <a:rPr dirty="0" sz="1200" spc="-114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7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3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2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200" spc="-2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3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25">
                <a:solidFill>
                  <a:srgbClr val="FFFFFF"/>
                </a:solidFill>
                <a:latin typeface="Tahoma"/>
                <a:cs typeface="Tahoma"/>
              </a:rPr>
              <a:t>nh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1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-60">
                <a:solidFill>
                  <a:srgbClr val="FFFFFF"/>
                </a:solidFill>
                <a:latin typeface="Tahoma"/>
                <a:cs typeface="Tahoma"/>
              </a:rPr>
              <a:t>j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1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1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200" spc="3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200" spc="-15">
                <a:solidFill>
                  <a:srgbClr val="FFFFFF"/>
                </a:solidFill>
                <a:latin typeface="Tahoma"/>
                <a:cs typeface="Tahoma"/>
              </a:rPr>
              <a:t>a  </a:t>
            </a:r>
            <a:r>
              <a:rPr dirty="0" sz="12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1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200" spc="3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3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35">
                <a:solidFill>
                  <a:srgbClr val="FFFFFF"/>
                </a:solidFill>
                <a:latin typeface="Tahoma"/>
                <a:cs typeface="Tahoma"/>
              </a:rPr>
              <a:t>.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8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-30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2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200" spc="-1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2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2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2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200" spc="-1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200" spc="-3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2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3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2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35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1200">
              <a:latin typeface="Tahoma"/>
              <a:cs typeface="Tahoma"/>
            </a:endParaRPr>
          </a:p>
          <a:p>
            <a:pPr algn="ctr" marL="451484" marR="443865">
              <a:lnSpc>
                <a:spcPts val="1350"/>
              </a:lnSpc>
            </a:pPr>
            <a:r>
              <a:rPr dirty="0" sz="1200" spc="-120" b="1">
                <a:solidFill>
                  <a:srgbClr val="FFFFFF"/>
                </a:solidFill>
                <a:latin typeface="Tahoma"/>
                <a:cs typeface="Tahoma"/>
              </a:rPr>
              <a:t>6</a:t>
            </a:r>
            <a:r>
              <a:rPr dirty="0" sz="1200" spc="-175" b="1">
                <a:solidFill>
                  <a:srgbClr val="FFFFFF"/>
                </a:solidFill>
                <a:latin typeface="Tahoma"/>
                <a:cs typeface="Tahoma"/>
              </a:rPr>
              <a:t>°</a:t>
            </a:r>
            <a:r>
              <a:rPr dirty="0" sz="1200" spc="-114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75" b="1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200" spc="-8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15" b="1">
                <a:solidFill>
                  <a:srgbClr val="FFFFFF"/>
                </a:solidFill>
                <a:latin typeface="Tahoma"/>
                <a:cs typeface="Tahoma"/>
              </a:rPr>
              <a:t>ss</a:t>
            </a:r>
            <a:r>
              <a:rPr dirty="0" sz="1200" spc="-75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b="1">
                <a:solidFill>
                  <a:srgbClr val="FFFFFF"/>
                </a:solidFill>
                <a:latin typeface="Tahoma"/>
                <a:cs typeface="Tahoma"/>
              </a:rPr>
              <a:t>:</a:t>
            </a:r>
            <a:r>
              <a:rPr dirty="0" sz="1200" spc="-114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3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2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2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3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2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-2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200" spc="3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200" spc="3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30">
                <a:solidFill>
                  <a:srgbClr val="FFFFFF"/>
                </a:solidFill>
                <a:latin typeface="Tahoma"/>
                <a:cs typeface="Tahoma"/>
              </a:rPr>
              <a:t>s  </a:t>
            </a:r>
            <a:r>
              <a:rPr dirty="0" sz="12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200" spc="-2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200" spc="-1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-2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200" spc="-1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-2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200" spc="3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-2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200" spc="3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1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200" spc="3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3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35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1200">
              <a:latin typeface="Tahoma"/>
              <a:cs typeface="Tahoma"/>
            </a:endParaRPr>
          </a:p>
          <a:p>
            <a:pPr algn="ctr">
              <a:lnSpc>
                <a:spcPts val="1320"/>
              </a:lnSpc>
            </a:pPr>
            <a:r>
              <a:rPr dirty="0" sz="1200" spc="-175" b="1">
                <a:solidFill>
                  <a:srgbClr val="FFFFFF"/>
                </a:solidFill>
                <a:latin typeface="Tahoma"/>
                <a:cs typeface="Tahoma"/>
              </a:rPr>
              <a:t>7°</a:t>
            </a:r>
            <a:r>
              <a:rPr dirty="0" sz="1200" spc="-114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45" b="1">
                <a:solidFill>
                  <a:srgbClr val="FFFFFF"/>
                </a:solidFill>
                <a:latin typeface="Tahoma"/>
                <a:cs typeface="Tahoma"/>
              </a:rPr>
              <a:t>Passo:</a:t>
            </a:r>
            <a:r>
              <a:rPr dirty="0" sz="1200" spc="-114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Tahoma"/>
                <a:cs typeface="Tahoma"/>
              </a:rPr>
              <a:t>Realizar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15">
                <a:solidFill>
                  <a:srgbClr val="FFFFFF"/>
                </a:solidFill>
                <a:latin typeface="Tahoma"/>
                <a:cs typeface="Tahoma"/>
              </a:rPr>
              <a:t>coleta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Tahoma"/>
                <a:cs typeface="Tahoma"/>
              </a:rPr>
              <a:t>de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dados.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439929" y="1943394"/>
            <a:ext cx="916940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30" b="1">
                <a:solidFill>
                  <a:srgbClr val="FFFFFF"/>
                </a:solidFill>
                <a:latin typeface="Trebuchet MS"/>
                <a:cs typeface="Trebuchet MS"/>
              </a:rPr>
              <a:t>Definição: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580826" y="1943394"/>
            <a:ext cx="1249045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105" b="1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dirty="0" sz="1400" spc="60" b="1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400" spc="105" b="1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dirty="0" sz="1400" spc="65" b="1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400" spc="-11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60" b="1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dirty="0" sz="1400" spc="30" b="1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400" spc="-25" b="1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400" spc="75" b="1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1400" spc="-25" b="1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400" spc="-55" b="1">
                <a:solidFill>
                  <a:srgbClr val="FFFFFF"/>
                </a:solidFill>
                <a:latin typeface="Trebuchet MS"/>
                <a:cs typeface="Trebuchet MS"/>
              </a:rPr>
              <a:t>z</a:t>
            </a:r>
            <a:r>
              <a:rPr dirty="0" sz="1400" spc="85" b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400" spc="-25" b="1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400" spc="-90" b="1">
                <a:solidFill>
                  <a:srgbClr val="FFFFFF"/>
                </a:solidFill>
                <a:latin typeface="Trebuchet MS"/>
                <a:cs typeface="Trebuchet MS"/>
              </a:rPr>
              <a:t>:</a:t>
            </a:r>
            <a:endParaRPr sz="14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14362" y="409587"/>
            <a:ext cx="7706359" cy="1019175"/>
          </a:xfrm>
          <a:custGeom>
            <a:avLst/>
            <a:gdLst/>
            <a:ahLst/>
            <a:cxnLst/>
            <a:rect l="l" t="t" r="r" b="b"/>
            <a:pathLst>
              <a:path w="7706359" h="1019175">
                <a:moveTo>
                  <a:pt x="7705738" y="509524"/>
                </a:moveTo>
                <a:lnTo>
                  <a:pt x="7703401" y="460438"/>
                </a:lnTo>
                <a:lnTo>
                  <a:pt x="7696543" y="412686"/>
                </a:lnTo>
                <a:lnTo>
                  <a:pt x="7685379" y="366471"/>
                </a:lnTo>
                <a:lnTo>
                  <a:pt x="7670127" y="321995"/>
                </a:lnTo>
                <a:lnTo>
                  <a:pt x="7650988" y="279488"/>
                </a:lnTo>
                <a:lnTo>
                  <a:pt x="7628179" y="239141"/>
                </a:lnTo>
                <a:lnTo>
                  <a:pt x="7601915" y="201193"/>
                </a:lnTo>
                <a:lnTo>
                  <a:pt x="7572413" y="165849"/>
                </a:lnTo>
                <a:lnTo>
                  <a:pt x="7539876" y="133311"/>
                </a:lnTo>
                <a:lnTo>
                  <a:pt x="7504531" y="103809"/>
                </a:lnTo>
                <a:lnTo>
                  <a:pt x="7466584" y="77546"/>
                </a:lnTo>
                <a:lnTo>
                  <a:pt x="7426236" y="54737"/>
                </a:lnTo>
                <a:lnTo>
                  <a:pt x="7383729" y="35598"/>
                </a:lnTo>
                <a:lnTo>
                  <a:pt x="7339254" y="20345"/>
                </a:lnTo>
                <a:lnTo>
                  <a:pt x="7293038" y="9182"/>
                </a:lnTo>
                <a:lnTo>
                  <a:pt x="7245286" y="2324"/>
                </a:lnTo>
                <a:lnTo>
                  <a:pt x="7196214" y="0"/>
                </a:lnTo>
                <a:lnTo>
                  <a:pt x="509524" y="0"/>
                </a:lnTo>
                <a:lnTo>
                  <a:pt x="460451" y="2324"/>
                </a:lnTo>
                <a:lnTo>
                  <a:pt x="412699" y="9182"/>
                </a:lnTo>
                <a:lnTo>
                  <a:pt x="366483" y="20345"/>
                </a:lnTo>
                <a:lnTo>
                  <a:pt x="322008" y="35598"/>
                </a:lnTo>
                <a:lnTo>
                  <a:pt x="279501" y="54737"/>
                </a:lnTo>
                <a:lnTo>
                  <a:pt x="239153" y="77546"/>
                </a:lnTo>
                <a:lnTo>
                  <a:pt x="201206" y="103809"/>
                </a:lnTo>
                <a:lnTo>
                  <a:pt x="165862" y="133311"/>
                </a:lnTo>
                <a:lnTo>
                  <a:pt x="133324" y="165849"/>
                </a:lnTo>
                <a:lnTo>
                  <a:pt x="103822" y="201193"/>
                </a:lnTo>
                <a:lnTo>
                  <a:pt x="77558" y="239141"/>
                </a:lnTo>
                <a:lnTo>
                  <a:pt x="54749" y="279488"/>
                </a:lnTo>
                <a:lnTo>
                  <a:pt x="35610" y="321995"/>
                </a:lnTo>
                <a:lnTo>
                  <a:pt x="20358" y="366471"/>
                </a:lnTo>
                <a:lnTo>
                  <a:pt x="9194" y="412686"/>
                </a:lnTo>
                <a:lnTo>
                  <a:pt x="2336" y="460438"/>
                </a:lnTo>
                <a:lnTo>
                  <a:pt x="0" y="509524"/>
                </a:lnTo>
                <a:lnTo>
                  <a:pt x="2336" y="558609"/>
                </a:lnTo>
                <a:lnTo>
                  <a:pt x="9194" y="606386"/>
                </a:lnTo>
                <a:lnTo>
                  <a:pt x="20358" y="652627"/>
                </a:lnTo>
                <a:lnTo>
                  <a:pt x="35610" y="697115"/>
                </a:lnTo>
                <a:lnTo>
                  <a:pt x="54749" y="739635"/>
                </a:lnTo>
                <a:lnTo>
                  <a:pt x="77558" y="779983"/>
                </a:lnTo>
                <a:lnTo>
                  <a:pt x="103822" y="817943"/>
                </a:lnTo>
                <a:lnTo>
                  <a:pt x="133324" y="853287"/>
                </a:lnTo>
                <a:lnTo>
                  <a:pt x="165862" y="885837"/>
                </a:lnTo>
                <a:lnTo>
                  <a:pt x="201206" y="915339"/>
                </a:lnTo>
                <a:lnTo>
                  <a:pt x="239153" y="941603"/>
                </a:lnTo>
                <a:lnTo>
                  <a:pt x="279501" y="964412"/>
                </a:lnTo>
                <a:lnTo>
                  <a:pt x="322008" y="983564"/>
                </a:lnTo>
                <a:lnTo>
                  <a:pt x="366483" y="998816"/>
                </a:lnTo>
                <a:lnTo>
                  <a:pt x="412699" y="1009980"/>
                </a:lnTo>
                <a:lnTo>
                  <a:pt x="460451" y="1016838"/>
                </a:lnTo>
                <a:lnTo>
                  <a:pt x="509524" y="1019175"/>
                </a:lnTo>
                <a:lnTo>
                  <a:pt x="7196214" y="1019175"/>
                </a:lnTo>
                <a:lnTo>
                  <a:pt x="7245286" y="1016838"/>
                </a:lnTo>
                <a:lnTo>
                  <a:pt x="7293038" y="1009980"/>
                </a:lnTo>
                <a:lnTo>
                  <a:pt x="7339254" y="998816"/>
                </a:lnTo>
                <a:lnTo>
                  <a:pt x="7383729" y="983564"/>
                </a:lnTo>
                <a:lnTo>
                  <a:pt x="7426236" y="964412"/>
                </a:lnTo>
                <a:lnTo>
                  <a:pt x="7466584" y="941603"/>
                </a:lnTo>
                <a:lnTo>
                  <a:pt x="7504531" y="915339"/>
                </a:lnTo>
                <a:lnTo>
                  <a:pt x="7539876" y="885837"/>
                </a:lnTo>
                <a:lnTo>
                  <a:pt x="7572413" y="853287"/>
                </a:lnTo>
                <a:lnTo>
                  <a:pt x="7601915" y="817943"/>
                </a:lnTo>
                <a:lnTo>
                  <a:pt x="7628179" y="779983"/>
                </a:lnTo>
                <a:lnTo>
                  <a:pt x="7650988" y="739635"/>
                </a:lnTo>
                <a:lnTo>
                  <a:pt x="7670127" y="697115"/>
                </a:lnTo>
                <a:lnTo>
                  <a:pt x="7685379" y="652627"/>
                </a:lnTo>
                <a:lnTo>
                  <a:pt x="7696543" y="606386"/>
                </a:lnTo>
                <a:lnTo>
                  <a:pt x="7703401" y="558609"/>
                </a:lnTo>
                <a:lnTo>
                  <a:pt x="7705738" y="5095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-44" y="4990374"/>
            <a:ext cx="9144635" cy="151130"/>
            <a:chOff x="-44" y="4990374"/>
            <a:chExt cx="9144635" cy="151130"/>
          </a:xfrm>
        </p:grpSpPr>
        <p:sp>
          <p:nvSpPr>
            <p:cNvPr id="4" name="object 4"/>
            <p:cNvSpPr/>
            <p:nvPr/>
          </p:nvSpPr>
          <p:spPr>
            <a:xfrm>
              <a:off x="4560868" y="4990374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B3D5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275651" y="4990374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-44" y="4990374"/>
              <a:ext cx="2285365" cy="151130"/>
            </a:xfrm>
            <a:custGeom>
              <a:avLst/>
              <a:gdLst/>
              <a:ahLst/>
              <a:cxnLst/>
              <a:rect l="l" t="t" r="r" b="b"/>
              <a:pathLst>
                <a:path w="2285365" h="151129">
                  <a:moveTo>
                    <a:pt x="2285217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85217" y="0"/>
                  </a:lnTo>
                  <a:lnTo>
                    <a:pt x="2285217" y="150668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6846085" y="4990374"/>
              <a:ext cx="2298065" cy="151130"/>
            </a:xfrm>
            <a:custGeom>
              <a:avLst/>
              <a:gdLst/>
              <a:ahLst/>
              <a:cxnLst/>
              <a:rect l="l" t="t" r="r" b="b"/>
              <a:pathLst>
                <a:path w="2298065" h="151129">
                  <a:moveTo>
                    <a:pt x="0" y="0"/>
                  </a:moveTo>
                  <a:lnTo>
                    <a:pt x="2297914" y="0"/>
                  </a:lnTo>
                  <a:lnTo>
                    <a:pt x="2297914" y="150668"/>
                  </a:lnTo>
                  <a:lnTo>
                    <a:pt x="0" y="1506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7DC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/>
          <p:cNvGrpSpPr/>
          <p:nvPr/>
        </p:nvGrpSpPr>
        <p:grpSpPr>
          <a:xfrm>
            <a:off x="714316" y="1639824"/>
            <a:ext cx="7712075" cy="3074035"/>
            <a:chOff x="714316" y="1639824"/>
            <a:chExt cx="7712075" cy="3074035"/>
          </a:xfrm>
        </p:grpSpPr>
        <p:sp>
          <p:nvSpPr>
            <p:cNvPr id="9" name="object 9"/>
            <p:cNvSpPr/>
            <p:nvPr/>
          </p:nvSpPr>
          <p:spPr>
            <a:xfrm>
              <a:off x="714311" y="1639836"/>
              <a:ext cx="7702550" cy="3064510"/>
            </a:xfrm>
            <a:custGeom>
              <a:avLst/>
              <a:gdLst/>
              <a:ahLst/>
              <a:cxnLst/>
              <a:rect l="l" t="t" r="r" b="b"/>
              <a:pathLst>
                <a:path w="7702550" h="3064510">
                  <a:moveTo>
                    <a:pt x="7702474" y="218351"/>
                  </a:moveTo>
                  <a:lnTo>
                    <a:pt x="7696708" y="168300"/>
                  </a:lnTo>
                  <a:lnTo>
                    <a:pt x="7680261" y="122351"/>
                  </a:lnTo>
                  <a:lnTo>
                    <a:pt x="7654468" y="81800"/>
                  </a:lnTo>
                  <a:lnTo>
                    <a:pt x="7620622" y="47980"/>
                  </a:lnTo>
                  <a:lnTo>
                    <a:pt x="7580058" y="22199"/>
                  </a:lnTo>
                  <a:lnTo>
                    <a:pt x="7534084" y="5765"/>
                  </a:lnTo>
                  <a:lnTo>
                    <a:pt x="7484008" y="0"/>
                  </a:lnTo>
                  <a:lnTo>
                    <a:pt x="218478" y="0"/>
                  </a:lnTo>
                  <a:lnTo>
                    <a:pt x="168402" y="5765"/>
                  </a:lnTo>
                  <a:lnTo>
                    <a:pt x="122415" y="22199"/>
                  </a:lnTo>
                  <a:lnTo>
                    <a:pt x="81851" y="47980"/>
                  </a:lnTo>
                  <a:lnTo>
                    <a:pt x="48018" y="81800"/>
                  </a:lnTo>
                  <a:lnTo>
                    <a:pt x="22212" y="122351"/>
                  </a:lnTo>
                  <a:lnTo>
                    <a:pt x="5765" y="168300"/>
                  </a:lnTo>
                  <a:lnTo>
                    <a:pt x="0" y="218351"/>
                  </a:lnTo>
                  <a:lnTo>
                    <a:pt x="0" y="2845651"/>
                  </a:lnTo>
                  <a:lnTo>
                    <a:pt x="5765" y="2895701"/>
                  </a:lnTo>
                  <a:lnTo>
                    <a:pt x="22212" y="2941650"/>
                  </a:lnTo>
                  <a:lnTo>
                    <a:pt x="48018" y="2982201"/>
                  </a:lnTo>
                  <a:lnTo>
                    <a:pt x="81851" y="3016021"/>
                  </a:lnTo>
                  <a:lnTo>
                    <a:pt x="122415" y="3041802"/>
                  </a:lnTo>
                  <a:lnTo>
                    <a:pt x="168402" y="3058236"/>
                  </a:lnTo>
                  <a:lnTo>
                    <a:pt x="218478" y="3064002"/>
                  </a:lnTo>
                  <a:lnTo>
                    <a:pt x="7484008" y="3064002"/>
                  </a:lnTo>
                  <a:lnTo>
                    <a:pt x="7534084" y="3058236"/>
                  </a:lnTo>
                  <a:lnTo>
                    <a:pt x="7580058" y="3041827"/>
                  </a:lnTo>
                  <a:lnTo>
                    <a:pt x="7620622" y="3016059"/>
                  </a:lnTo>
                  <a:lnTo>
                    <a:pt x="7654468" y="2982252"/>
                  </a:lnTo>
                  <a:lnTo>
                    <a:pt x="7680261" y="2941713"/>
                  </a:lnTo>
                  <a:lnTo>
                    <a:pt x="7696708" y="2895739"/>
                  </a:lnTo>
                  <a:lnTo>
                    <a:pt x="7702474" y="2845651"/>
                  </a:lnTo>
                  <a:lnTo>
                    <a:pt x="7702474" y="218351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26495" y="1792073"/>
              <a:ext cx="114251" cy="10467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988352" y="1792073"/>
              <a:ext cx="104730" cy="10467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140687" y="1792073"/>
              <a:ext cx="104730" cy="104671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8031252" y="4394517"/>
              <a:ext cx="390525" cy="314325"/>
            </a:xfrm>
            <a:custGeom>
              <a:avLst/>
              <a:gdLst/>
              <a:ahLst/>
              <a:cxnLst/>
              <a:rect l="l" t="t" r="r" b="b"/>
              <a:pathLst>
                <a:path w="390525" h="314325">
                  <a:moveTo>
                    <a:pt x="390359" y="0"/>
                  </a:moveTo>
                  <a:lnTo>
                    <a:pt x="0" y="314020"/>
                  </a:lnTo>
                  <a:lnTo>
                    <a:pt x="390359" y="314147"/>
                  </a:lnTo>
                  <a:lnTo>
                    <a:pt x="390359" y="0"/>
                  </a:lnTo>
                  <a:close/>
                </a:path>
              </a:pathLst>
            </a:custGeom>
            <a:solidFill>
              <a:srgbClr val="36363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8031259" y="4394515"/>
              <a:ext cx="390525" cy="314325"/>
            </a:xfrm>
            <a:custGeom>
              <a:avLst/>
              <a:gdLst/>
              <a:ahLst/>
              <a:cxnLst/>
              <a:rect l="l" t="t" r="r" b="b"/>
              <a:pathLst>
                <a:path w="390525" h="314325">
                  <a:moveTo>
                    <a:pt x="390360" y="314140"/>
                  </a:moveTo>
                  <a:lnTo>
                    <a:pt x="390360" y="0"/>
                  </a:lnTo>
                  <a:lnTo>
                    <a:pt x="0" y="314013"/>
                  </a:lnTo>
                  <a:lnTo>
                    <a:pt x="390360" y="314140"/>
                  </a:lnTo>
                  <a:close/>
                </a:path>
                <a:path w="390525" h="314325">
                  <a:moveTo>
                    <a:pt x="390360" y="314140"/>
                  </a:moveTo>
                  <a:lnTo>
                    <a:pt x="390360" y="0"/>
                  </a:lnTo>
                  <a:lnTo>
                    <a:pt x="0" y="314013"/>
                  </a:lnTo>
                  <a:lnTo>
                    <a:pt x="390360" y="314140"/>
                  </a:lnTo>
                  <a:close/>
                </a:path>
              </a:pathLst>
            </a:custGeom>
            <a:ln w="9518">
              <a:solidFill>
                <a:srgbClr val="36363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8026425" y="4389830"/>
              <a:ext cx="390525" cy="314325"/>
            </a:xfrm>
            <a:custGeom>
              <a:avLst/>
              <a:gdLst/>
              <a:ahLst/>
              <a:cxnLst/>
              <a:rect l="l" t="t" r="r" b="b"/>
              <a:pathLst>
                <a:path w="390525" h="314325">
                  <a:moveTo>
                    <a:pt x="390359" y="0"/>
                  </a:moveTo>
                  <a:lnTo>
                    <a:pt x="99275" y="0"/>
                  </a:lnTo>
                  <a:lnTo>
                    <a:pt x="93941" y="254"/>
                  </a:lnTo>
                  <a:lnTo>
                    <a:pt x="49136" y="14846"/>
                  </a:lnTo>
                  <a:lnTo>
                    <a:pt x="20193" y="41109"/>
                  </a:lnTo>
                  <a:lnTo>
                    <a:pt x="3175" y="76631"/>
                  </a:lnTo>
                  <a:lnTo>
                    <a:pt x="0" y="99339"/>
                  </a:lnTo>
                  <a:lnTo>
                    <a:pt x="0" y="314007"/>
                  </a:lnTo>
                  <a:lnTo>
                    <a:pt x="390359" y="0"/>
                  </a:lnTo>
                  <a:close/>
                </a:path>
              </a:pathLst>
            </a:custGeom>
            <a:solidFill>
              <a:srgbClr val="77777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823554" y="3487622"/>
              <a:ext cx="52069" cy="1015365"/>
            </a:xfrm>
            <a:custGeom>
              <a:avLst/>
              <a:gdLst/>
              <a:ahLst/>
              <a:cxnLst/>
              <a:rect l="l" t="t" r="r" b="b"/>
              <a:pathLst>
                <a:path w="52069" h="1015364">
                  <a:moveTo>
                    <a:pt x="51854" y="985583"/>
                  </a:moveTo>
                  <a:lnTo>
                    <a:pt x="29362" y="963091"/>
                  </a:lnTo>
                  <a:lnTo>
                    <a:pt x="22491" y="963091"/>
                  </a:lnTo>
                  <a:lnTo>
                    <a:pt x="0" y="985583"/>
                  </a:lnTo>
                  <a:lnTo>
                    <a:pt x="0" y="992466"/>
                  </a:lnTo>
                  <a:lnTo>
                    <a:pt x="22491" y="1014958"/>
                  </a:lnTo>
                  <a:lnTo>
                    <a:pt x="29362" y="1014958"/>
                  </a:lnTo>
                  <a:lnTo>
                    <a:pt x="51854" y="992466"/>
                  </a:lnTo>
                  <a:lnTo>
                    <a:pt x="51854" y="989025"/>
                  </a:lnTo>
                  <a:lnTo>
                    <a:pt x="51854" y="985583"/>
                  </a:lnTo>
                  <a:close/>
                </a:path>
                <a:path w="52069" h="1015364">
                  <a:moveTo>
                    <a:pt x="51854" y="600341"/>
                  </a:moveTo>
                  <a:lnTo>
                    <a:pt x="29362" y="577850"/>
                  </a:lnTo>
                  <a:lnTo>
                    <a:pt x="22491" y="577850"/>
                  </a:lnTo>
                  <a:lnTo>
                    <a:pt x="0" y="600341"/>
                  </a:lnTo>
                  <a:lnTo>
                    <a:pt x="0" y="607225"/>
                  </a:lnTo>
                  <a:lnTo>
                    <a:pt x="22491" y="629716"/>
                  </a:lnTo>
                  <a:lnTo>
                    <a:pt x="29362" y="629716"/>
                  </a:lnTo>
                  <a:lnTo>
                    <a:pt x="51854" y="607225"/>
                  </a:lnTo>
                  <a:lnTo>
                    <a:pt x="51854" y="603783"/>
                  </a:lnTo>
                  <a:lnTo>
                    <a:pt x="51854" y="600341"/>
                  </a:lnTo>
                  <a:close/>
                </a:path>
                <a:path w="52069" h="1015364">
                  <a:moveTo>
                    <a:pt x="51854" y="407733"/>
                  </a:moveTo>
                  <a:lnTo>
                    <a:pt x="29362" y="385241"/>
                  </a:lnTo>
                  <a:lnTo>
                    <a:pt x="22491" y="385241"/>
                  </a:lnTo>
                  <a:lnTo>
                    <a:pt x="0" y="407733"/>
                  </a:lnTo>
                  <a:lnTo>
                    <a:pt x="0" y="414604"/>
                  </a:lnTo>
                  <a:lnTo>
                    <a:pt x="22491" y="437095"/>
                  </a:lnTo>
                  <a:lnTo>
                    <a:pt x="29362" y="437095"/>
                  </a:lnTo>
                  <a:lnTo>
                    <a:pt x="51854" y="414604"/>
                  </a:lnTo>
                  <a:lnTo>
                    <a:pt x="51854" y="411162"/>
                  </a:lnTo>
                  <a:lnTo>
                    <a:pt x="51854" y="407733"/>
                  </a:lnTo>
                  <a:close/>
                </a:path>
                <a:path w="52069" h="1015364">
                  <a:moveTo>
                    <a:pt x="51854" y="215112"/>
                  </a:moveTo>
                  <a:lnTo>
                    <a:pt x="29362" y="192620"/>
                  </a:lnTo>
                  <a:lnTo>
                    <a:pt x="22491" y="192620"/>
                  </a:lnTo>
                  <a:lnTo>
                    <a:pt x="0" y="215112"/>
                  </a:lnTo>
                  <a:lnTo>
                    <a:pt x="0" y="221983"/>
                  </a:lnTo>
                  <a:lnTo>
                    <a:pt x="22491" y="244475"/>
                  </a:lnTo>
                  <a:lnTo>
                    <a:pt x="29362" y="244475"/>
                  </a:lnTo>
                  <a:lnTo>
                    <a:pt x="51854" y="221983"/>
                  </a:lnTo>
                  <a:lnTo>
                    <a:pt x="51854" y="218541"/>
                  </a:lnTo>
                  <a:lnTo>
                    <a:pt x="51854" y="215112"/>
                  </a:lnTo>
                  <a:close/>
                </a:path>
                <a:path w="52069" h="1015364">
                  <a:moveTo>
                    <a:pt x="51854" y="22491"/>
                  </a:moveTo>
                  <a:lnTo>
                    <a:pt x="29362" y="0"/>
                  </a:lnTo>
                  <a:lnTo>
                    <a:pt x="22491" y="0"/>
                  </a:lnTo>
                  <a:lnTo>
                    <a:pt x="0" y="22491"/>
                  </a:lnTo>
                  <a:lnTo>
                    <a:pt x="0" y="29362"/>
                  </a:lnTo>
                  <a:lnTo>
                    <a:pt x="22491" y="51854"/>
                  </a:lnTo>
                  <a:lnTo>
                    <a:pt x="29362" y="51854"/>
                  </a:lnTo>
                  <a:lnTo>
                    <a:pt x="51854" y="29362"/>
                  </a:lnTo>
                  <a:lnTo>
                    <a:pt x="51854" y="25933"/>
                  </a:lnTo>
                  <a:lnTo>
                    <a:pt x="51854" y="2249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2306025" y="672578"/>
            <a:ext cx="4531995" cy="44958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pc="155">
                <a:solidFill>
                  <a:srgbClr val="FBCF78"/>
                </a:solidFill>
              </a:rPr>
              <a:t>Amostragem</a:t>
            </a:r>
            <a:r>
              <a:rPr dirty="0" spc="-200">
                <a:solidFill>
                  <a:srgbClr val="FBCF78"/>
                </a:solidFill>
              </a:rPr>
              <a:t> </a:t>
            </a:r>
            <a:r>
              <a:rPr dirty="0" spc="85">
                <a:solidFill>
                  <a:srgbClr val="FBCF78"/>
                </a:solidFill>
              </a:rPr>
              <a:t>estratificada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1965511" y="3391346"/>
            <a:ext cx="4606925" cy="11868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1540"/>
              </a:lnSpc>
              <a:spcBef>
                <a:spcPts val="100"/>
              </a:spcBef>
            </a:pP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0">
                <a:solidFill>
                  <a:srgbClr val="FFFFFF"/>
                </a:solidFill>
                <a:latin typeface="Tahoma"/>
                <a:cs typeface="Tahoma"/>
              </a:rPr>
              <a:t>=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60">
                <a:solidFill>
                  <a:srgbClr val="FFFFFF"/>
                </a:solidFill>
                <a:latin typeface="Tahoma"/>
                <a:cs typeface="Tahoma"/>
              </a:rPr>
              <a:t>;</a:t>
            </a:r>
            <a:endParaRPr sz="1300">
              <a:latin typeface="Tahoma"/>
              <a:cs typeface="Tahoma"/>
            </a:endParaRPr>
          </a:p>
          <a:p>
            <a:pPr marL="12700" marR="825500">
              <a:lnSpc>
                <a:spcPts val="1520"/>
              </a:lnSpc>
              <a:spcBef>
                <a:spcPts val="60"/>
              </a:spcBef>
            </a:pPr>
            <a:r>
              <a:rPr dirty="0" sz="1300" spc="-25" i="1">
                <a:solidFill>
                  <a:srgbClr val="FFFFFF"/>
                </a:solidFill>
                <a:latin typeface="Trebuchet MS"/>
                <a:cs typeface="Trebuchet MS"/>
              </a:rPr>
              <a:t>numPop </a:t>
            </a:r>
            <a:r>
              <a:rPr dirty="0" sz="1300" spc="-55" i="1">
                <a:solidFill>
                  <a:srgbClr val="FFFFFF"/>
                </a:solidFill>
                <a:latin typeface="Trebuchet MS"/>
                <a:cs typeface="Trebuchet MS"/>
              </a:rPr>
              <a:t>= </a:t>
            </a:r>
            <a:r>
              <a:rPr dirty="0" sz="1300" spc="-45" i="1">
                <a:solidFill>
                  <a:srgbClr val="FFFFFF"/>
                </a:solidFill>
                <a:latin typeface="Trebuchet MS"/>
                <a:cs typeface="Trebuchet MS"/>
              </a:rPr>
              <a:t>número </a:t>
            </a:r>
            <a:r>
              <a:rPr dirty="0" sz="1300" spc="-40" i="1">
                <a:solidFill>
                  <a:srgbClr val="FFFFFF"/>
                </a:solidFill>
                <a:latin typeface="Trebuchet MS"/>
                <a:cs typeface="Trebuchet MS"/>
              </a:rPr>
              <a:t>de elementos </a:t>
            </a:r>
            <a:r>
              <a:rPr dirty="0" sz="1300" spc="-25" i="1">
                <a:solidFill>
                  <a:srgbClr val="FFFFFF"/>
                </a:solidFill>
                <a:latin typeface="Trebuchet MS"/>
                <a:cs typeface="Trebuchet MS"/>
              </a:rPr>
              <a:t>da </a:t>
            </a:r>
            <a:r>
              <a:rPr dirty="0" sz="1300" spc="-35" i="1">
                <a:solidFill>
                  <a:srgbClr val="FFFFFF"/>
                </a:solidFill>
                <a:latin typeface="Trebuchet MS"/>
                <a:cs typeface="Trebuchet MS"/>
              </a:rPr>
              <a:t>população; </a:t>
            </a:r>
            <a:r>
              <a:rPr dirty="0" sz="1300" spc="-30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300" spc="-95" i="1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300" spc="-10" i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300" spc="-45" i="1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dirty="0" sz="1300" spc="-35" i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300" spc="-45" i="1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dirty="0" sz="1300" spc="-15" i="1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300" spc="75" i="1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1300" spc="-95" i="1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300" spc="-90" i="1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300" spc="-5" i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300" spc="-145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300" spc="-55" i="1">
                <a:solidFill>
                  <a:srgbClr val="FFFFFF"/>
                </a:solidFill>
                <a:latin typeface="Trebuchet MS"/>
                <a:cs typeface="Trebuchet MS"/>
              </a:rPr>
              <a:t>=</a:t>
            </a:r>
            <a:r>
              <a:rPr dirty="0" sz="1300" spc="-145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300" spc="-95" i="1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300" spc="-10" i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300" spc="-45" i="1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dirty="0" sz="1300" spc="-10" i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300" spc="-40" i="1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300" spc="-50" i="1">
                <a:solidFill>
                  <a:srgbClr val="FFFFFF"/>
                </a:solidFill>
                <a:latin typeface="Trebuchet MS"/>
                <a:cs typeface="Trebuchet MS"/>
              </a:rPr>
              <a:t>h</a:t>
            </a:r>
            <a:r>
              <a:rPr dirty="0" sz="1300" spc="-10" i="1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300" spc="-145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300" spc="-50" i="1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dirty="0" sz="1300" spc="-5" i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300" spc="-145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300" spc="-10" i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300" spc="-45" i="1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dirty="0" sz="1300" spc="-15" i="1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300" spc="75" i="1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1300" spc="-95" i="1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300" spc="-90" i="1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300" spc="-5" i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300" spc="-145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300" spc="-5" i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300" spc="-145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300" spc="75" i="1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1300" spc="-30" i="1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300" spc="-85" i="1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300" spc="-140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300" spc="75" i="1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1300" spc="-30" i="1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300" spc="-130" i="1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1300" spc="-30" i="1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300" spc="50" i="1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dirty="0" sz="1300" spc="-95" i="1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300" spc="-15" i="1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300" spc="-40" i="1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300" spc="-10" i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300" spc="-50" i="1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dirty="0" sz="1300" spc="-10" i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300" spc="-85" i="1">
                <a:solidFill>
                  <a:srgbClr val="FFFFFF"/>
                </a:solidFill>
                <a:latin typeface="Trebuchet MS"/>
                <a:cs typeface="Trebuchet MS"/>
              </a:rPr>
              <a:t>;</a:t>
            </a:r>
            <a:endParaRPr sz="1300">
              <a:latin typeface="Trebuchet MS"/>
              <a:cs typeface="Trebuchet MS"/>
            </a:endParaRPr>
          </a:p>
          <a:p>
            <a:pPr marL="12700">
              <a:lnSpc>
                <a:spcPts val="1450"/>
              </a:lnSpc>
            </a:pPr>
            <a:r>
              <a:rPr dirty="0" sz="1300" spc="-15" i="1">
                <a:solidFill>
                  <a:srgbClr val="FFFFFF"/>
                </a:solidFill>
                <a:latin typeface="Trebuchet MS"/>
                <a:cs typeface="Trebuchet MS"/>
              </a:rPr>
              <a:t>Ei</a:t>
            </a:r>
            <a:r>
              <a:rPr dirty="0" sz="1300" spc="-140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300" spc="-55" i="1">
                <a:solidFill>
                  <a:srgbClr val="FFFFFF"/>
                </a:solidFill>
                <a:latin typeface="Trebuchet MS"/>
                <a:cs typeface="Trebuchet MS"/>
              </a:rPr>
              <a:t>=</a:t>
            </a:r>
            <a:r>
              <a:rPr dirty="0" sz="1300" spc="-145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300" spc="-45" i="1">
                <a:solidFill>
                  <a:srgbClr val="FFFFFF"/>
                </a:solidFill>
                <a:latin typeface="Trebuchet MS"/>
                <a:cs typeface="Trebuchet MS"/>
              </a:rPr>
              <a:t>número</a:t>
            </a:r>
            <a:r>
              <a:rPr dirty="0" sz="1300" spc="-145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300" spc="-40" i="1">
                <a:solidFill>
                  <a:srgbClr val="FFFFFF"/>
                </a:solidFill>
                <a:latin typeface="Trebuchet MS"/>
                <a:cs typeface="Trebuchet MS"/>
              </a:rPr>
              <a:t>de</a:t>
            </a:r>
            <a:r>
              <a:rPr dirty="0" sz="1300" spc="-140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300" spc="-40" i="1">
                <a:solidFill>
                  <a:srgbClr val="FFFFFF"/>
                </a:solidFill>
                <a:latin typeface="Trebuchet MS"/>
                <a:cs typeface="Trebuchet MS"/>
              </a:rPr>
              <a:t>elementos</a:t>
            </a:r>
            <a:r>
              <a:rPr dirty="0" sz="1300" spc="-145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300" spc="-30" i="1">
                <a:solidFill>
                  <a:srgbClr val="FFFFFF"/>
                </a:solidFill>
                <a:latin typeface="Trebuchet MS"/>
                <a:cs typeface="Trebuchet MS"/>
              </a:rPr>
              <a:t>do</a:t>
            </a:r>
            <a:r>
              <a:rPr dirty="0" sz="1300" spc="-145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300" spc="-50" i="1">
                <a:solidFill>
                  <a:srgbClr val="FFFFFF"/>
                </a:solidFill>
                <a:latin typeface="Trebuchet MS"/>
                <a:cs typeface="Trebuchet MS"/>
              </a:rPr>
              <a:t>estrato,</a:t>
            </a:r>
            <a:r>
              <a:rPr dirty="0" sz="1300" spc="-140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300" spc="-30" i="1">
                <a:solidFill>
                  <a:srgbClr val="FFFFFF"/>
                </a:solidFill>
                <a:latin typeface="Trebuchet MS"/>
                <a:cs typeface="Trebuchet MS"/>
              </a:rPr>
              <a:t>onde</a:t>
            </a:r>
            <a:r>
              <a:rPr dirty="0" sz="1300" spc="-140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300" spc="-90" i="1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300" spc="-140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300" spc="-25" i="1">
                <a:solidFill>
                  <a:srgbClr val="FFFFFF"/>
                </a:solidFill>
                <a:latin typeface="Trebuchet MS"/>
                <a:cs typeface="Trebuchet MS"/>
              </a:rPr>
              <a:t>é</a:t>
            </a:r>
            <a:r>
              <a:rPr dirty="0" sz="1300" spc="-145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300" spc="-10" i="1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300" spc="-140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300" spc="-45" i="1">
                <a:solidFill>
                  <a:srgbClr val="FFFFFF"/>
                </a:solidFill>
                <a:latin typeface="Trebuchet MS"/>
                <a:cs typeface="Trebuchet MS"/>
              </a:rPr>
              <a:t>número</a:t>
            </a:r>
            <a:r>
              <a:rPr dirty="0" sz="1300" spc="-145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300" spc="-30" i="1">
                <a:solidFill>
                  <a:srgbClr val="FFFFFF"/>
                </a:solidFill>
                <a:latin typeface="Trebuchet MS"/>
                <a:cs typeface="Trebuchet MS"/>
              </a:rPr>
              <a:t>do</a:t>
            </a:r>
            <a:r>
              <a:rPr dirty="0" sz="1300" spc="-145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300" spc="-35" i="1">
                <a:solidFill>
                  <a:srgbClr val="FFFFFF"/>
                </a:solidFill>
                <a:latin typeface="Trebuchet MS"/>
                <a:cs typeface="Trebuchet MS"/>
              </a:rPr>
              <a:t>estrato</a:t>
            </a:r>
            <a:endParaRPr sz="1300">
              <a:latin typeface="Trebuchet MS"/>
              <a:cs typeface="Trebuchet MS"/>
            </a:endParaRPr>
          </a:p>
          <a:p>
            <a:pPr marL="12700">
              <a:lnSpc>
                <a:spcPts val="1515"/>
              </a:lnSpc>
            </a:pPr>
            <a:r>
              <a:rPr dirty="0" sz="1300" spc="-35" i="1">
                <a:solidFill>
                  <a:srgbClr val="FFFFFF"/>
                </a:solidFill>
                <a:latin typeface="Trebuchet MS"/>
                <a:cs typeface="Trebuchet MS"/>
              </a:rPr>
              <a:t>correspondente;</a:t>
            </a:r>
            <a:endParaRPr sz="1300">
              <a:latin typeface="Trebuchet MS"/>
              <a:cs typeface="Trebuchet MS"/>
            </a:endParaRPr>
          </a:p>
          <a:p>
            <a:pPr marL="12700">
              <a:lnSpc>
                <a:spcPts val="1540"/>
              </a:lnSpc>
            </a:pPr>
            <a:r>
              <a:rPr dirty="0" sz="1300" spc="-25" i="1">
                <a:solidFill>
                  <a:srgbClr val="FFFFFF"/>
                </a:solidFill>
                <a:latin typeface="Trebuchet MS"/>
                <a:cs typeface="Trebuchet MS"/>
              </a:rPr>
              <a:t>nEi</a:t>
            </a:r>
            <a:r>
              <a:rPr dirty="0" sz="1300" spc="-140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300" spc="-55" i="1">
                <a:solidFill>
                  <a:srgbClr val="FFFFFF"/>
                </a:solidFill>
                <a:latin typeface="Trebuchet MS"/>
                <a:cs typeface="Trebuchet MS"/>
              </a:rPr>
              <a:t>=</a:t>
            </a:r>
            <a:r>
              <a:rPr dirty="0" sz="1300" spc="-140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300" spc="-10" i="1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300" spc="-140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300" spc="-45" i="1">
                <a:solidFill>
                  <a:srgbClr val="FFFFFF"/>
                </a:solidFill>
                <a:latin typeface="Trebuchet MS"/>
                <a:cs typeface="Trebuchet MS"/>
              </a:rPr>
              <a:t>número</a:t>
            </a:r>
            <a:r>
              <a:rPr dirty="0" sz="1300" spc="-140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300" spc="-40" i="1">
                <a:solidFill>
                  <a:srgbClr val="FFFFFF"/>
                </a:solidFill>
                <a:latin typeface="Trebuchet MS"/>
                <a:cs typeface="Trebuchet MS"/>
              </a:rPr>
              <a:t>de</a:t>
            </a:r>
            <a:r>
              <a:rPr dirty="0" sz="1300" spc="-145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300" spc="-40" i="1">
                <a:solidFill>
                  <a:srgbClr val="FFFFFF"/>
                </a:solidFill>
                <a:latin typeface="Trebuchet MS"/>
                <a:cs typeface="Trebuchet MS"/>
              </a:rPr>
              <a:t>elementos</a:t>
            </a:r>
            <a:r>
              <a:rPr dirty="0" sz="1300" spc="-140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300" spc="-5" i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300" spc="-140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300" spc="-25" i="1">
                <a:solidFill>
                  <a:srgbClr val="FFFFFF"/>
                </a:solidFill>
                <a:latin typeface="Trebuchet MS"/>
                <a:cs typeface="Trebuchet MS"/>
              </a:rPr>
              <a:t>serem</a:t>
            </a:r>
            <a:r>
              <a:rPr dirty="0" sz="1300" spc="-140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300" spc="-15" i="1">
                <a:solidFill>
                  <a:srgbClr val="FFFFFF"/>
                </a:solidFill>
                <a:latin typeface="Trebuchet MS"/>
                <a:cs typeface="Trebuchet MS"/>
              </a:rPr>
              <a:t>sorteados</a:t>
            </a:r>
            <a:r>
              <a:rPr dirty="0" sz="1300" spc="-145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300" spc="-35" i="1">
                <a:solidFill>
                  <a:srgbClr val="FFFFFF"/>
                </a:solidFill>
                <a:latin typeface="Trebuchet MS"/>
                <a:cs typeface="Trebuchet MS"/>
              </a:rPr>
              <a:t>em</a:t>
            </a:r>
            <a:r>
              <a:rPr dirty="0" sz="1300" spc="-140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300" i="1">
                <a:solidFill>
                  <a:srgbClr val="FFFFFF"/>
                </a:solidFill>
                <a:latin typeface="Trebuchet MS"/>
                <a:cs typeface="Trebuchet MS"/>
              </a:rPr>
              <a:t>cada</a:t>
            </a:r>
            <a:r>
              <a:rPr dirty="0" sz="1300" spc="-140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300" spc="-45" i="1">
                <a:solidFill>
                  <a:srgbClr val="FFFFFF"/>
                </a:solidFill>
                <a:latin typeface="Trebuchet MS"/>
                <a:cs typeface="Trebuchet MS"/>
              </a:rPr>
              <a:t>estrato;</a:t>
            </a:r>
            <a:endParaRPr sz="1300">
              <a:latin typeface="Trebuchet MS"/>
              <a:cs typeface="Trebuchet M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684916" y="1746673"/>
            <a:ext cx="5901055" cy="801370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12700" marR="5080">
              <a:lnSpc>
                <a:spcPts val="1520"/>
              </a:lnSpc>
              <a:spcBef>
                <a:spcPts val="180"/>
              </a:spcBef>
            </a:pP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Agora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que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conhecemos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os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passos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necessários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para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sua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aplicação,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vamos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observar </a:t>
            </a:r>
            <a:r>
              <a:rPr dirty="0" sz="1300" spc="-39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h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z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1300">
              <a:latin typeface="Tahoma"/>
              <a:cs typeface="Tahoma"/>
            </a:endParaRPr>
          </a:p>
          <a:p>
            <a:pPr marL="12700">
              <a:lnSpc>
                <a:spcPts val="1450"/>
              </a:lnSpc>
            </a:pP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Para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realizar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amostragem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aleatória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simples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em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cada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um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seus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estratos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10">
                <a:solidFill>
                  <a:srgbClr val="FFFFFF"/>
                </a:solidFill>
                <a:latin typeface="Tahoma"/>
                <a:cs typeface="Tahoma"/>
              </a:rPr>
              <a:t>(6°</a:t>
            </a:r>
            <a:endParaRPr sz="1300">
              <a:latin typeface="Tahoma"/>
              <a:cs typeface="Tahoma"/>
            </a:endParaRPr>
          </a:p>
          <a:p>
            <a:pPr marL="12700">
              <a:lnSpc>
                <a:spcPts val="1540"/>
              </a:lnSpc>
            </a:pP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ss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65">
                <a:solidFill>
                  <a:srgbClr val="FFFFFF"/>
                </a:solidFill>
                <a:latin typeface="Tahoma"/>
                <a:cs typeface="Tahoma"/>
              </a:rPr>
              <a:t>)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-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:</a:t>
            </a:r>
            <a:endParaRPr sz="1300">
              <a:latin typeface="Tahoma"/>
              <a:cs typeface="Tahom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684916" y="3198727"/>
            <a:ext cx="450850" cy="2235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Onde:</a:t>
            </a:r>
            <a:endParaRPr sz="1300">
              <a:latin typeface="Tahoma"/>
              <a:cs typeface="Tahom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980727" y="2639990"/>
            <a:ext cx="2321560" cy="694690"/>
          </a:xfrm>
          <a:prstGeom prst="rect">
            <a:avLst/>
          </a:prstGeom>
        </p:spPr>
        <p:txBody>
          <a:bodyPr wrap="square" lIns="0" tIns="5715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50"/>
              </a:spcBef>
              <a:tabLst>
                <a:tab pos="337185" algn="l"/>
                <a:tab pos="739775" algn="l"/>
              </a:tabLst>
            </a:pPr>
            <a:r>
              <a:rPr dirty="0" sz="1900" b="1">
                <a:solidFill>
                  <a:srgbClr val="FBCF78"/>
                </a:solidFill>
                <a:latin typeface="Trebuchet MS"/>
                <a:cs typeface="Trebuchet MS"/>
              </a:rPr>
              <a:t>f	</a:t>
            </a:r>
            <a:r>
              <a:rPr dirty="0" sz="1900" spc="-285" b="1">
                <a:solidFill>
                  <a:srgbClr val="FBCF78"/>
                </a:solidFill>
                <a:latin typeface="Trebuchet MS"/>
                <a:cs typeface="Trebuchet MS"/>
              </a:rPr>
              <a:t>=	</a:t>
            </a:r>
            <a:r>
              <a:rPr dirty="0" u="heavy" sz="1900" spc="60" b="1">
                <a:solidFill>
                  <a:srgbClr val="FBCF78"/>
                </a:solidFill>
                <a:uFill>
                  <a:solidFill>
                    <a:srgbClr val="FBCF78"/>
                  </a:solidFill>
                </a:uFill>
                <a:latin typeface="Trebuchet MS"/>
                <a:cs typeface="Trebuchet MS"/>
              </a:rPr>
              <a:t>tamAmostra</a:t>
            </a:r>
            <a:r>
              <a:rPr dirty="0" u="heavy" sz="1900" spc="-20" b="1">
                <a:solidFill>
                  <a:srgbClr val="FBCF78"/>
                </a:solidFill>
                <a:uFill>
                  <a:solidFill>
                    <a:srgbClr val="FBCF78"/>
                  </a:solidFill>
                </a:uFill>
                <a:latin typeface="Trebuchet MS"/>
                <a:cs typeface="Trebuchet MS"/>
              </a:rPr>
              <a:t> </a:t>
            </a:r>
            <a:endParaRPr sz="1900">
              <a:latin typeface="Trebuchet MS"/>
              <a:cs typeface="Trebuchet MS"/>
            </a:endParaRPr>
          </a:p>
          <a:p>
            <a:pPr marL="1047750">
              <a:lnSpc>
                <a:spcPct val="100000"/>
              </a:lnSpc>
              <a:spcBef>
                <a:spcPts val="355"/>
              </a:spcBef>
            </a:pPr>
            <a:r>
              <a:rPr dirty="0" sz="1900" spc="80" b="1">
                <a:solidFill>
                  <a:srgbClr val="FBCF78"/>
                </a:solidFill>
                <a:latin typeface="Trebuchet MS"/>
                <a:cs typeface="Trebuchet MS"/>
              </a:rPr>
              <a:t>numPop</a:t>
            </a:r>
            <a:endParaRPr sz="1900">
              <a:latin typeface="Trebuchet MS"/>
              <a:cs typeface="Trebuchet MS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705661" y="2836500"/>
            <a:ext cx="2154555" cy="3168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063625" algn="l"/>
              </a:tabLst>
            </a:pPr>
            <a:r>
              <a:rPr dirty="0" sz="1900" spc="50" b="1">
                <a:solidFill>
                  <a:srgbClr val="FBCF78"/>
                </a:solidFill>
                <a:latin typeface="Trebuchet MS"/>
                <a:cs typeface="Trebuchet MS"/>
              </a:rPr>
              <a:t>e</a:t>
            </a:r>
            <a:r>
              <a:rPr dirty="0" sz="1900" spc="50" b="1">
                <a:solidFill>
                  <a:srgbClr val="FBCF78"/>
                </a:solidFill>
                <a:latin typeface="Trebuchet MS"/>
                <a:cs typeface="Trebuchet MS"/>
              </a:rPr>
              <a:t>	</a:t>
            </a:r>
            <a:r>
              <a:rPr dirty="0" sz="1900" spc="30" b="1">
                <a:solidFill>
                  <a:srgbClr val="FBCF78"/>
                </a:solidFill>
                <a:latin typeface="Trebuchet MS"/>
                <a:cs typeface="Trebuchet MS"/>
              </a:rPr>
              <a:t>n</a:t>
            </a:r>
            <a:r>
              <a:rPr dirty="0" sz="1900" spc="65" b="1">
                <a:solidFill>
                  <a:srgbClr val="FBCF78"/>
                </a:solidFill>
                <a:latin typeface="Trebuchet MS"/>
                <a:cs typeface="Trebuchet MS"/>
              </a:rPr>
              <a:t>E</a:t>
            </a:r>
            <a:r>
              <a:rPr dirty="0" sz="1900" spc="-85" b="1">
                <a:solidFill>
                  <a:srgbClr val="FBCF78"/>
                </a:solidFill>
                <a:latin typeface="Trebuchet MS"/>
                <a:cs typeface="Trebuchet MS"/>
              </a:rPr>
              <a:t>i</a:t>
            </a:r>
            <a:r>
              <a:rPr dirty="0" sz="1900" spc="-110" b="1">
                <a:solidFill>
                  <a:srgbClr val="FBCF78"/>
                </a:solidFill>
                <a:latin typeface="Trebuchet MS"/>
                <a:cs typeface="Trebuchet MS"/>
              </a:rPr>
              <a:t> </a:t>
            </a:r>
            <a:r>
              <a:rPr dirty="0" sz="1900" spc="-285" b="1">
                <a:solidFill>
                  <a:srgbClr val="FBCF78"/>
                </a:solidFill>
                <a:latin typeface="Trebuchet MS"/>
                <a:cs typeface="Trebuchet MS"/>
              </a:rPr>
              <a:t>=</a:t>
            </a:r>
            <a:r>
              <a:rPr dirty="0" sz="1900" spc="-110" b="1">
                <a:solidFill>
                  <a:srgbClr val="FBCF78"/>
                </a:solidFill>
                <a:latin typeface="Trebuchet MS"/>
                <a:cs typeface="Trebuchet MS"/>
              </a:rPr>
              <a:t> </a:t>
            </a:r>
            <a:r>
              <a:rPr dirty="0" sz="1900" spc="65" b="1">
                <a:solidFill>
                  <a:srgbClr val="FBCF78"/>
                </a:solidFill>
                <a:latin typeface="Trebuchet MS"/>
                <a:cs typeface="Trebuchet MS"/>
              </a:rPr>
              <a:t>E</a:t>
            </a:r>
            <a:r>
              <a:rPr dirty="0" sz="1900" spc="-85" b="1">
                <a:solidFill>
                  <a:srgbClr val="FBCF78"/>
                </a:solidFill>
                <a:latin typeface="Trebuchet MS"/>
                <a:cs typeface="Trebuchet MS"/>
              </a:rPr>
              <a:t>i</a:t>
            </a:r>
            <a:r>
              <a:rPr dirty="0" sz="1900" spc="-110" b="1">
                <a:solidFill>
                  <a:srgbClr val="FBCF78"/>
                </a:solidFill>
                <a:latin typeface="Trebuchet MS"/>
                <a:cs typeface="Trebuchet MS"/>
              </a:rPr>
              <a:t> </a:t>
            </a:r>
            <a:r>
              <a:rPr dirty="0" sz="1900" spc="-165" b="1">
                <a:solidFill>
                  <a:srgbClr val="FBCF78"/>
                </a:solidFill>
                <a:latin typeface="Trebuchet MS"/>
                <a:cs typeface="Trebuchet MS"/>
              </a:rPr>
              <a:t>*</a:t>
            </a:r>
            <a:r>
              <a:rPr dirty="0" sz="1900" spc="-110" b="1">
                <a:solidFill>
                  <a:srgbClr val="FBCF78"/>
                </a:solidFill>
                <a:latin typeface="Trebuchet MS"/>
                <a:cs typeface="Trebuchet MS"/>
              </a:rPr>
              <a:t> </a:t>
            </a:r>
            <a:r>
              <a:rPr dirty="0" sz="1900" b="1">
                <a:solidFill>
                  <a:srgbClr val="FBCF78"/>
                </a:solidFill>
                <a:latin typeface="Trebuchet MS"/>
                <a:cs typeface="Trebuchet MS"/>
              </a:rPr>
              <a:t>f</a:t>
            </a:r>
            <a:endParaRPr sz="19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400080" y="2104946"/>
            <a:ext cx="2092960" cy="2569210"/>
            <a:chOff x="1400080" y="2104946"/>
            <a:chExt cx="2092960" cy="2569210"/>
          </a:xfrm>
        </p:grpSpPr>
        <p:sp>
          <p:nvSpPr>
            <p:cNvPr id="3" name="object 3"/>
            <p:cNvSpPr/>
            <p:nvPr/>
          </p:nvSpPr>
          <p:spPr>
            <a:xfrm>
              <a:off x="1828088" y="3122929"/>
              <a:ext cx="998855" cy="1550670"/>
            </a:xfrm>
            <a:custGeom>
              <a:avLst/>
              <a:gdLst/>
              <a:ahLst/>
              <a:cxnLst/>
              <a:rect l="l" t="t" r="r" b="b"/>
              <a:pathLst>
                <a:path w="998855" h="1550670">
                  <a:moveTo>
                    <a:pt x="998689" y="166547"/>
                  </a:moveTo>
                  <a:lnTo>
                    <a:pt x="992746" y="122288"/>
                  </a:lnTo>
                  <a:lnTo>
                    <a:pt x="975956" y="82499"/>
                  </a:lnTo>
                  <a:lnTo>
                    <a:pt x="949921" y="48793"/>
                  </a:lnTo>
                  <a:lnTo>
                    <a:pt x="916216" y="22745"/>
                  </a:lnTo>
                  <a:lnTo>
                    <a:pt x="876439" y="5956"/>
                  </a:lnTo>
                  <a:lnTo>
                    <a:pt x="832180" y="0"/>
                  </a:lnTo>
                  <a:lnTo>
                    <a:pt x="166509" y="0"/>
                  </a:lnTo>
                  <a:lnTo>
                    <a:pt x="122250" y="5956"/>
                  </a:lnTo>
                  <a:lnTo>
                    <a:pt x="82473" y="22745"/>
                  </a:lnTo>
                  <a:lnTo>
                    <a:pt x="48780" y="48793"/>
                  </a:lnTo>
                  <a:lnTo>
                    <a:pt x="22733" y="82499"/>
                  </a:lnTo>
                  <a:lnTo>
                    <a:pt x="5943" y="122288"/>
                  </a:lnTo>
                  <a:lnTo>
                    <a:pt x="0" y="166547"/>
                  </a:lnTo>
                  <a:lnTo>
                    <a:pt x="0" y="1384198"/>
                  </a:lnTo>
                  <a:lnTo>
                    <a:pt x="5943" y="1428407"/>
                  </a:lnTo>
                  <a:lnTo>
                    <a:pt x="22733" y="1468158"/>
                  </a:lnTo>
                  <a:lnTo>
                    <a:pt x="48780" y="1501851"/>
                  </a:lnTo>
                  <a:lnTo>
                    <a:pt x="82473" y="1527886"/>
                  </a:lnTo>
                  <a:lnTo>
                    <a:pt x="122250" y="1544675"/>
                  </a:lnTo>
                  <a:lnTo>
                    <a:pt x="166509" y="1550619"/>
                  </a:lnTo>
                  <a:lnTo>
                    <a:pt x="832180" y="1550619"/>
                  </a:lnTo>
                  <a:lnTo>
                    <a:pt x="876439" y="1544675"/>
                  </a:lnTo>
                  <a:lnTo>
                    <a:pt x="916216" y="1527911"/>
                  </a:lnTo>
                  <a:lnTo>
                    <a:pt x="949921" y="1501889"/>
                  </a:lnTo>
                  <a:lnTo>
                    <a:pt x="975956" y="1468208"/>
                  </a:lnTo>
                  <a:lnTo>
                    <a:pt x="992746" y="1428457"/>
                  </a:lnTo>
                  <a:lnTo>
                    <a:pt x="998689" y="1384198"/>
                  </a:lnTo>
                  <a:lnTo>
                    <a:pt x="998689" y="166547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400073" y="2104948"/>
              <a:ext cx="2092960" cy="1645920"/>
            </a:xfrm>
            <a:custGeom>
              <a:avLst/>
              <a:gdLst/>
              <a:ahLst/>
              <a:cxnLst/>
              <a:rect l="l" t="t" r="r" b="b"/>
              <a:pathLst>
                <a:path w="2092960" h="1645920">
                  <a:moveTo>
                    <a:pt x="2092502" y="81191"/>
                  </a:moveTo>
                  <a:lnTo>
                    <a:pt x="2086140" y="49555"/>
                  </a:lnTo>
                  <a:lnTo>
                    <a:pt x="2068766" y="23761"/>
                  </a:lnTo>
                  <a:lnTo>
                    <a:pt x="2042960" y="6375"/>
                  </a:lnTo>
                  <a:lnTo>
                    <a:pt x="2011349" y="0"/>
                  </a:lnTo>
                  <a:lnTo>
                    <a:pt x="81165" y="0"/>
                  </a:lnTo>
                  <a:lnTo>
                    <a:pt x="49542" y="6375"/>
                  </a:lnTo>
                  <a:lnTo>
                    <a:pt x="23749" y="23761"/>
                  </a:lnTo>
                  <a:lnTo>
                    <a:pt x="6375" y="49555"/>
                  </a:lnTo>
                  <a:lnTo>
                    <a:pt x="0" y="81191"/>
                  </a:lnTo>
                  <a:lnTo>
                    <a:pt x="0" y="1564703"/>
                  </a:lnTo>
                  <a:lnTo>
                    <a:pt x="6375" y="1596339"/>
                  </a:lnTo>
                  <a:lnTo>
                    <a:pt x="23749" y="1622132"/>
                  </a:lnTo>
                  <a:lnTo>
                    <a:pt x="49542" y="1639519"/>
                  </a:lnTo>
                  <a:lnTo>
                    <a:pt x="81165" y="1645894"/>
                  </a:lnTo>
                  <a:lnTo>
                    <a:pt x="2011349" y="1645894"/>
                  </a:lnTo>
                  <a:lnTo>
                    <a:pt x="2042960" y="1639519"/>
                  </a:lnTo>
                  <a:lnTo>
                    <a:pt x="2068766" y="1622132"/>
                  </a:lnTo>
                  <a:lnTo>
                    <a:pt x="2086140" y="1596339"/>
                  </a:lnTo>
                  <a:lnTo>
                    <a:pt x="2092502" y="1564703"/>
                  </a:lnTo>
                  <a:lnTo>
                    <a:pt x="2092502" y="81191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826789" y="2162029"/>
              <a:ext cx="123648" cy="104651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07506" y="2162029"/>
              <a:ext cx="123648" cy="10465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188222" y="2162029"/>
              <a:ext cx="123648" cy="104651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4057542" y="2104947"/>
            <a:ext cx="1797685" cy="2588260"/>
            <a:chOff x="4057542" y="2104947"/>
            <a:chExt cx="1797685" cy="2588260"/>
          </a:xfrm>
        </p:grpSpPr>
        <p:sp>
          <p:nvSpPr>
            <p:cNvPr id="9" name="object 9"/>
            <p:cNvSpPr/>
            <p:nvPr/>
          </p:nvSpPr>
          <p:spPr>
            <a:xfrm>
              <a:off x="4409376" y="3056343"/>
              <a:ext cx="998855" cy="1636395"/>
            </a:xfrm>
            <a:custGeom>
              <a:avLst/>
              <a:gdLst/>
              <a:ahLst/>
              <a:cxnLst/>
              <a:rect l="l" t="t" r="r" b="b"/>
              <a:pathLst>
                <a:path w="998854" h="1636395">
                  <a:moveTo>
                    <a:pt x="998486" y="166547"/>
                  </a:moveTo>
                  <a:lnTo>
                    <a:pt x="992530" y="122288"/>
                  </a:lnTo>
                  <a:lnTo>
                    <a:pt x="975753" y="82499"/>
                  </a:lnTo>
                  <a:lnTo>
                    <a:pt x="949718" y="48793"/>
                  </a:lnTo>
                  <a:lnTo>
                    <a:pt x="916025" y="22745"/>
                  </a:lnTo>
                  <a:lnTo>
                    <a:pt x="876249" y="5943"/>
                  </a:lnTo>
                  <a:lnTo>
                    <a:pt x="832002" y="0"/>
                  </a:lnTo>
                  <a:lnTo>
                    <a:pt x="166484" y="0"/>
                  </a:lnTo>
                  <a:lnTo>
                    <a:pt x="122224" y="5943"/>
                  </a:lnTo>
                  <a:lnTo>
                    <a:pt x="82461" y="22745"/>
                  </a:lnTo>
                  <a:lnTo>
                    <a:pt x="48768" y="48793"/>
                  </a:lnTo>
                  <a:lnTo>
                    <a:pt x="22733" y="82499"/>
                  </a:lnTo>
                  <a:lnTo>
                    <a:pt x="5956" y="122288"/>
                  </a:lnTo>
                  <a:lnTo>
                    <a:pt x="0" y="166547"/>
                  </a:lnTo>
                  <a:lnTo>
                    <a:pt x="0" y="1469948"/>
                  </a:lnTo>
                  <a:lnTo>
                    <a:pt x="5956" y="1514170"/>
                  </a:lnTo>
                  <a:lnTo>
                    <a:pt x="22733" y="1553921"/>
                  </a:lnTo>
                  <a:lnTo>
                    <a:pt x="48768" y="1587614"/>
                  </a:lnTo>
                  <a:lnTo>
                    <a:pt x="82461" y="1613649"/>
                  </a:lnTo>
                  <a:lnTo>
                    <a:pt x="122224" y="1630438"/>
                  </a:lnTo>
                  <a:lnTo>
                    <a:pt x="166484" y="1636382"/>
                  </a:lnTo>
                  <a:lnTo>
                    <a:pt x="832002" y="1636382"/>
                  </a:lnTo>
                  <a:lnTo>
                    <a:pt x="876249" y="1630438"/>
                  </a:lnTo>
                  <a:lnTo>
                    <a:pt x="916025" y="1613674"/>
                  </a:lnTo>
                  <a:lnTo>
                    <a:pt x="949718" y="1587652"/>
                  </a:lnTo>
                  <a:lnTo>
                    <a:pt x="975753" y="1553972"/>
                  </a:lnTo>
                  <a:lnTo>
                    <a:pt x="992530" y="1514221"/>
                  </a:lnTo>
                  <a:lnTo>
                    <a:pt x="998486" y="1469948"/>
                  </a:lnTo>
                  <a:lnTo>
                    <a:pt x="998486" y="166547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4057536" y="2104948"/>
              <a:ext cx="1797685" cy="1664970"/>
            </a:xfrm>
            <a:custGeom>
              <a:avLst/>
              <a:gdLst/>
              <a:ahLst/>
              <a:cxnLst/>
              <a:rect l="l" t="t" r="r" b="b"/>
              <a:pathLst>
                <a:path w="1797685" h="1664970">
                  <a:moveTo>
                    <a:pt x="1797253" y="82080"/>
                  </a:moveTo>
                  <a:lnTo>
                    <a:pt x="1790801" y="50152"/>
                  </a:lnTo>
                  <a:lnTo>
                    <a:pt x="1773212" y="24053"/>
                  </a:lnTo>
                  <a:lnTo>
                    <a:pt x="1747139" y="6464"/>
                  </a:lnTo>
                  <a:lnTo>
                    <a:pt x="1715223" y="0"/>
                  </a:lnTo>
                  <a:lnTo>
                    <a:pt x="82029" y="0"/>
                  </a:lnTo>
                  <a:lnTo>
                    <a:pt x="50114" y="6464"/>
                  </a:lnTo>
                  <a:lnTo>
                    <a:pt x="24041" y="24053"/>
                  </a:lnTo>
                  <a:lnTo>
                    <a:pt x="6451" y="50152"/>
                  </a:lnTo>
                  <a:lnTo>
                    <a:pt x="0" y="82080"/>
                  </a:lnTo>
                  <a:lnTo>
                    <a:pt x="0" y="1582864"/>
                  </a:lnTo>
                  <a:lnTo>
                    <a:pt x="6451" y="1614792"/>
                  </a:lnTo>
                  <a:lnTo>
                    <a:pt x="24041" y="1640878"/>
                  </a:lnTo>
                  <a:lnTo>
                    <a:pt x="50114" y="1658480"/>
                  </a:lnTo>
                  <a:lnTo>
                    <a:pt x="82029" y="1664931"/>
                  </a:lnTo>
                  <a:lnTo>
                    <a:pt x="1715223" y="1664931"/>
                  </a:lnTo>
                  <a:lnTo>
                    <a:pt x="1747139" y="1658480"/>
                  </a:lnTo>
                  <a:lnTo>
                    <a:pt x="1773212" y="1640878"/>
                  </a:lnTo>
                  <a:lnTo>
                    <a:pt x="1790801" y="1614792"/>
                  </a:lnTo>
                  <a:lnTo>
                    <a:pt x="1797253" y="1582864"/>
                  </a:lnTo>
                  <a:lnTo>
                    <a:pt x="1797253" y="82080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255715" y="2257169"/>
              <a:ext cx="104602" cy="104652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407863" y="2257169"/>
              <a:ext cx="104602" cy="104652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569522" y="2257169"/>
              <a:ext cx="104602" cy="104652"/>
            </a:xfrm>
            <a:prstGeom prst="rect">
              <a:avLst/>
            </a:prstGeom>
          </p:spPr>
        </p:pic>
      </p:grpSp>
      <p:sp>
        <p:nvSpPr>
          <p:cNvPr id="14" name="object 14"/>
          <p:cNvSpPr/>
          <p:nvPr/>
        </p:nvSpPr>
        <p:spPr>
          <a:xfrm>
            <a:off x="714362" y="409587"/>
            <a:ext cx="7706359" cy="1019175"/>
          </a:xfrm>
          <a:custGeom>
            <a:avLst/>
            <a:gdLst/>
            <a:ahLst/>
            <a:cxnLst/>
            <a:rect l="l" t="t" r="r" b="b"/>
            <a:pathLst>
              <a:path w="7706359" h="1019175">
                <a:moveTo>
                  <a:pt x="7705738" y="509524"/>
                </a:moveTo>
                <a:lnTo>
                  <a:pt x="7703401" y="460438"/>
                </a:lnTo>
                <a:lnTo>
                  <a:pt x="7696543" y="412686"/>
                </a:lnTo>
                <a:lnTo>
                  <a:pt x="7685379" y="366471"/>
                </a:lnTo>
                <a:lnTo>
                  <a:pt x="7670127" y="321995"/>
                </a:lnTo>
                <a:lnTo>
                  <a:pt x="7650988" y="279488"/>
                </a:lnTo>
                <a:lnTo>
                  <a:pt x="7628179" y="239141"/>
                </a:lnTo>
                <a:lnTo>
                  <a:pt x="7601915" y="201193"/>
                </a:lnTo>
                <a:lnTo>
                  <a:pt x="7572413" y="165849"/>
                </a:lnTo>
                <a:lnTo>
                  <a:pt x="7539876" y="133311"/>
                </a:lnTo>
                <a:lnTo>
                  <a:pt x="7504531" y="103809"/>
                </a:lnTo>
                <a:lnTo>
                  <a:pt x="7466584" y="77546"/>
                </a:lnTo>
                <a:lnTo>
                  <a:pt x="7426236" y="54737"/>
                </a:lnTo>
                <a:lnTo>
                  <a:pt x="7383729" y="35598"/>
                </a:lnTo>
                <a:lnTo>
                  <a:pt x="7339254" y="20345"/>
                </a:lnTo>
                <a:lnTo>
                  <a:pt x="7293038" y="9182"/>
                </a:lnTo>
                <a:lnTo>
                  <a:pt x="7245286" y="2324"/>
                </a:lnTo>
                <a:lnTo>
                  <a:pt x="7196214" y="0"/>
                </a:lnTo>
                <a:lnTo>
                  <a:pt x="509524" y="0"/>
                </a:lnTo>
                <a:lnTo>
                  <a:pt x="460451" y="2324"/>
                </a:lnTo>
                <a:lnTo>
                  <a:pt x="412699" y="9182"/>
                </a:lnTo>
                <a:lnTo>
                  <a:pt x="366483" y="20345"/>
                </a:lnTo>
                <a:lnTo>
                  <a:pt x="322008" y="35598"/>
                </a:lnTo>
                <a:lnTo>
                  <a:pt x="279501" y="54737"/>
                </a:lnTo>
                <a:lnTo>
                  <a:pt x="239153" y="77546"/>
                </a:lnTo>
                <a:lnTo>
                  <a:pt x="201206" y="103809"/>
                </a:lnTo>
                <a:lnTo>
                  <a:pt x="165862" y="133311"/>
                </a:lnTo>
                <a:lnTo>
                  <a:pt x="133324" y="165849"/>
                </a:lnTo>
                <a:lnTo>
                  <a:pt x="103822" y="201193"/>
                </a:lnTo>
                <a:lnTo>
                  <a:pt x="77558" y="239141"/>
                </a:lnTo>
                <a:lnTo>
                  <a:pt x="54749" y="279488"/>
                </a:lnTo>
                <a:lnTo>
                  <a:pt x="35610" y="321995"/>
                </a:lnTo>
                <a:lnTo>
                  <a:pt x="20358" y="366471"/>
                </a:lnTo>
                <a:lnTo>
                  <a:pt x="9194" y="412686"/>
                </a:lnTo>
                <a:lnTo>
                  <a:pt x="2336" y="460438"/>
                </a:lnTo>
                <a:lnTo>
                  <a:pt x="0" y="509524"/>
                </a:lnTo>
                <a:lnTo>
                  <a:pt x="2336" y="558609"/>
                </a:lnTo>
                <a:lnTo>
                  <a:pt x="9194" y="606386"/>
                </a:lnTo>
                <a:lnTo>
                  <a:pt x="20358" y="652627"/>
                </a:lnTo>
                <a:lnTo>
                  <a:pt x="35610" y="697115"/>
                </a:lnTo>
                <a:lnTo>
                  <a:pt x="54749" y="739635"/>
                </a:lnTo>
                <a:lnTo>
                  <a:pt x="77558" y="779983"/>
                </a:lnTo>
                <a:lnTo>
                  <a:pt x="103822" y="817943"/>
                </a:lnTo>
                <a:lnTo>
                  <a:pt x="133324" y="853287"/>
                </a:lnTo>
                <a:lnTo>
                  <a:pt x="165862" y="885837"/>
                </a:lnTo>
                <a:lnTo>
                  <a:pt x="201206" y="915339"/>
                </a:lnTo>
                <a:lnTo>
                  <a:pt x="239153" y="941603"/>
                </a:lnTo>
                <a:lnTo>
                  <a:pt x="279501" y="964412"/>
                </a:lnTo>
                <a:lnTo>
                  <a:pt x="322008" y="983564"/>
                </a:lnTo>
                <a:lnTo>
                  <a:pt x="366483" y="998816"/>
                </a:lnTo>
                <a:lnTo>
                  <a:pt x="412699" y="1009980"/>
                </a:lnTo>
                <a:lnTo>
                  <a:pt x="460451" y="1016838"/>
                </a:lnTo>
                <a:lnTo>
                  <a:pt x="509524" y="1019175"/>
                </a:lnTo>
                <a:lnTo>
                  <a:pt x="7196214" y="1019175"/>
                </a:lnTo>
                <a:lnTo>
                  <a:pt x="7245286" y="1016838"/>
                </a:lnTo>
                <a:lnTo>
                  <a:pt x="7293038" y="1009980"/>
                </a:lnTo>
                <a:lnTo>
                  <a:pt x="7339254" y="998816"/>
                </a:lnTo>
                <a:lnTo>
                  <a:pt x="7383729" y="983564"/>
                </a:lnTo>
                <a:lnTo>
                  <a:pt x="7426236" y="964412"/>
                </a:lnTo>
                <a:lnTo>
                  <a:pt x="7466584" y="941603"/>
                </a:lnTo>
                <a:lnTo>
                  <a:pt x="7504531" y="915339"/>
                </a:lnTo>
                <a:lnTo>
                  <a:pt x="7539876" y="885837"/>
                </a:lnTo>
                <a:lnTo>
                  <a:pt x="7572413" y="853287"/>
                </a:lnTo>
                <a:lnTo>
                  <a:pt x="7601915" y="817943"/>
                </a:lnTo>
                <a:lnTo>
                  <a:pt x="7628179" y="779983"/>
                </a:lnTo>
                <a:lnTo>
                  <a:pt x="7650988" y="739635"/>
                </a:lnTo>
                <a:lnTo>
                  <a:pt x="7670127" y="697115"/>
                </a:lnTo>
                <a:lnTo>
                  <a:pt x="7685379" y="652627"/>
                </a:lnTo>
                <a:lnTo>
                  <a:pt x="7696543" y="606386"/>
                </a:lnTo>
                <a:lnTo>
                  <a:pt x="7703401" y="558609"/>
                </a:lnTo>
                <a:lnTo>
                  <a:pt x="7705738" y="5095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5" name="object 15"/>
          <p:cNvGrpSpPr/>
          <p:nvPr/>
        </p:nvGrpSpPr>
        <p:grpSpPr>
          <a:xfrm>
            <a:off x="-44" y="4990376"/>
            <a:ext cx="9144635" cy="151130"/>
            <a:chOff x="-44" y="4990376"/>
            <a:chExt cx="9144635" cy="151130"/>
          </a:xfrm>
        </p:grpSpPr>
        <p:sp>
          <p:nvSpPr>
            <p:cNvPr id="16" name="object 16"/>
            <p:cNvSpPr/>
            <p:nvPr/>
          </p:nvSpPr>
          <p:spPr>
            <a:xfrm>
              <a:off x="4560868" y="4990376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B3D5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275651" y="4990376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-44" y="4990376"/>
              <a:ext cx="2285365" cy="151130"/>
            </a:xfrm>
            <a:custGeom>
              <a:avLst/>
              <a:gdLst/>
              <a:ahLst/>
              <a:cxnLst/>
              <a:rect l="l" t="t" r="r" b="b"/>
              <a:pathLst>
                <a:path w="2285365" h="151129">
                  <a:moveTo>
                    <a:pt x="2285217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85217" y="0"/>
                  </a:lnTo>
                  <a:lnTo>
                    <a:pt x="2285217" y="150668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6846085" y="4990376"/>
              <a:ext cx="2298065" cy="151130"/>
            </a:xfrm>
            <a:custGeom>
              <a:avLst/>
              <a:gdLst/>
              <a:ahLst/>
              <a:cxnLst/>
              <a:rect l="l" t="t" r="r" b="b"/>
              <a:pathLst>
                <a:path w="2298065" h="151129">
                  <a:moveTo>
                    <a:pt x="0" y="0"/>
                  </a:moveTo>
                  <a:lnTo>
                    <a:pt x="2297914" y="0"/>
                  </a:lnTo>
                  <a:lnTo>
                    <a:pt x="2297914" y="150668"/>
                  </a:lnTo>
                  <a:lnTo>
                    <a:pt x="0" y="1506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7DC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0" name="object 20"/>
          <p:cNvGrpSpPr/>
          <p:nvPr/>
        </p:nvGrpSpPr>
        <p:grpSpPr>
          <a:xfrm>
            <a:off x="6705492" y="2104948"/>
            <a:ext cx="1807210" cy="2616835"/>
            <a:chOff x="6705492" y="2104948"/>
            <a:chExt cx="1807210" cy="2616835"/>
          </a:xfrm>
        </p:grpSpPr>
        <p:sp>
          <p:nvSpPr>
            <p:cNvPr id="21" name="object 21"/>
            <p:cNvSpPr/>
            <p:nvPr/>
          </p:nvSpPr>
          <p:spPr>
            <a:xfrm>
              <a:off x="7019290" y="3084893"/>
              <a:ext cx="1008380" cy="1637030"/>
            </a:xfrm>
            <a:custGeom>
              <a:avLst/>
              <a:gdLst/>
              <a:ahLst/>
              <a:cxnLst/>
              <a:rect l="l" t="t" r="r" b="b"/>
              <a:pathLst>
                <a:path w="1008379" h="1637029">
                  <a:moveTo>
                    <a:pt x="1007999" y="168084"/>
                  </a:moveTo>
                  <a:lnTo>
                    <a:pt x="1002004" y="123393"/>
                  </a:lnTo>
                  <a:lnTo>
                    <a:pt x="985075" y="83235"/>
                  </a:lnTo>
                  <a:lnTo>
                    <a:pt x="958799" y="49225"/>
                  </a:lnTo>
                  <a:lnTo>
                    <a:pt x="924801" y="22948"/>
                  </a:lnTo>
                  <a:lnTo>
                    <a:pt x="884669" y="6007"/>
                  </a:lnTo>
                  <a:lnTo>
                    <a:pt x="840003" y="0"/>
                  </a:lnTo>
                  <a:lnTo>
                    <a:pt x="168008" y="0"/>
                  </a:lnTo>
                  <a:lnTo>
                    <a:pt x="123329" y="6007"/>
                  </a:lnTo>
                  <a:lnTo>
                    <a:pt x="83197" y="22948"/>
                  </a:lnTo>
                  <a:lnTo>
                    <a:pt x="49199" y="49225"/>
                  </a:lnTo>
                  <a:lnTo>
                    <a:pt x="22936" y="83235"/>
                  </a:lnTo>
                  <a:lnTo>
                    <a:pt x="6007" y="123393"/>
                  </a:lnTo>
                  <a:lnTo>
                    <a:pt x="0" y="168084"/>
                  </a:lnTo>
                  <a:lnTo>
                    <a:pt x="0" y="1468323"/>
                  </a:lnTo>
                  <a:lnTo>
                    <a:pt x="6007" y="1513014"/>
                  </a:lnTo>
                  <a:lnTo>
                    <a:pt x="22936" y="1553171"/>
                  </a:lnTo>
                  <a:lnTo>
                    <a:pt x="49199" y="1587182"/>
                  </a:lnTo>
                  <a:lnTo>
                    <a:pt x="83197" y="1613471"/>
                  </a:lnTo>
                  <a:lnTo>
                    <a:pt x="123329" y="1630400"/>
                  </a:lnTo>
                  <a:lnTo>
                    <a:pt x="168008" y="1636407"/>
                  </a:lnTo>
                  <a:lnTo>
                    <a:pt x="840003" y="1636407"/>
                  </a:lnTo>
                  <a:lnTo>
                    <a:pt x="884669" y="1630400"/>
                  </a:lnTo>
                  <a:lnTo>
                    <a:pt x="924801" y="1613471"/>
                  </a:lnTo>
                  <a:lnTo>
                    <a:pt x="958799" y="1587182"/>
                  </a:lnTo>
                  <a:lnTo>
                    <a:pt x="985075" y="1553171"/>
                  </a:lnTo>
                  <a:lnTo>
                    <a:pt x="1002004" y="1513014"/>
                  </a:lnTo>
                  <a:lnTo>
                    <a:pt x="1007999" y="1468323"/>
                  </a:lnTo>
                  <a:lnTo>
                    <a:pt x="1007999" y="168084"/>
                  </a:lnTo>
                  <a:close/>
                </a:path>
              </a:pathLst>
            </a:custGeom>
            <a:solidFill>
              <a:srgbClr val="6AA1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6705486" y="2104948"/>
              <a:ext cx="1807210" cy="1664970"/>
            </a:xfrm>
            <a:custGeom>
              <a:avLst/>
              <a:gdLst/>
              <a:ahLst/>
              <a:cxnLst/>
              <a:rect l="l" t="t" r="r" b="b"/>
              <a:pathLst>
                <a:path w="1807209" h="1664970">
                  <a:moveTo>
                    <a:pt x="1806778" y="82080"/>
                  </a:moveTo>
                  <a:lnTo>
                    <a:pt x="1800326" y="50152"/>
                  </a:lnTo>
                  <a:lnTo>
                    <a:pt x="1782737" y="24066"/>
                  </a:lnTo>
                  <a:lnTo>
                    <a:pt x="1756664" y="6464"/>
                  </a:lnTo>
                  <a:lnTo>
                    <a:pt x="1724748" y="0"/>
                  </a:lnTo>
                  <a:lnTo>
                    <a:pt x="82029" y="0"/>
                  </a:lnTo>
                  <a:lnTo>
                    <a:pt x="50114" y="6464"/>
                  </a:lnTo>
                  <a:lnTo>
                    <a:pt x="24041" y="24066"/>
                  </a:lnTo>
                  <a:lnTo>
                    <a:pt x="6451" y="50152"/>
                  </a:lnTo>
                  <a:lnTo>
                    <a:pt x="0" y="82080"/>
                  </a:lnTo>
                  <a:lnTo>
                    <a:pt x="0" y="1582877"/>
                  </a:lnTo>
                  <a:lnTo>
                    <a:pt x="6451" y="1614805"/>
                  </a:lnTo>
                  <a:lnTo>
                    <a:pt x="24041" y="1640903"/>
                  </a:lnTo>
                  <a:lnTo>
                    <a:pt x="50114" y="1658493"/>
                  </a:lnTo>
                  <a:lnTo>
                    <a:pt x="82029" y="1664957"/>
                  </a:lnTo>
                  <a:lnTo>
                    <a:pt x="1724748" y="1664957"/>
                  </a:lnTo>
                  <a:lnTo>
                    <a:pt x="1756664" y="1658493"/>
                  </a:lnTo>
                  <a:lnTo>
                    <a:pt x="1782737" y="1640903"/>
                  </a:lnTo>
                  <a:lnTo>
                    <a:pt x="1800326" y="1614805"/>
                  </a:lnTo>
                  <a:lnTo>
                    <a:pt x="1806778" y="1582877"/>
                  </a:lnTo>
                  <a:lnTo>
                    <a:pt x="1806778" y="82080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903674" y="2257171"/>
              <a:ext cx="104603" cy="104653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065334" y="2257171"/>
              <a:ext cx="104603" cy="104653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217484" y="2257171"/>
              <a:ext cx="104603" cy="104653"/>
            </a:xfrm>
            <a:prstGeom prst="rect">
              <a:avLst/>
            </a:prstGeom>
          </p:spPr>
        </p:pic>
      </p:grpSp>
      <p:sp>
        <p:nvSpPr>
          <p:cNvPr id="26" name="object 2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9685">
              <a:lnSpc>
                <a:spcPct val="100000"/>
              </a:lnSpc>
              <a:spcBef>
                <a:spcPts val="130"/>
              </a:spcBef>
            </a:pPr>
            <a:r>
              <a:rPr dirty="0" spc="170"/>
              <a:t>V</a:t>
            </a:r>
            <a:r>
              <a:rPr dirty="0" spc="170"/>
              <a:t>a</a:t>
            </a:r>
            <a:r>
              <a:rPr dirty="0" spc="85"/>
              <a:t>n</a:t>
            </a:r>
            <a:r>
              <a:rPr dirty="0" spc="35"/>
              <a:t>t</a:t>
            </a:r>
            <a:r>
              <a:rPr dirty="0" spc="170"/>
              <a:t>a</a:t>
            </a:r>
            <a:r>
              <a:rPr dirty="0" spc="405"/>
              <a:t>g</a:t>
            </a:r>
            <a:r>
              <a:rPr dirty="0" spc="105"/>
              <a:t>e</a:t>
            </a:r>
            <a:r>
              <a:rPr dirty="0" spc="85"/>
              <a:t>n</a:t>
            </a:r>
            <a:r>
              <a:rPr dirty="0" spc="195"/>
              <a:t>s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1511573" y="2768338"/>
            <a:ext cx="1872614" cy="414020"/>
          </a:xfrm>
          <a:prstGeom prst="rect">
            <a:avLst/>
          </a:prstGeom>
        </p:spPr>
        <p:txBody>
          <a:bodyPr wrap="square" lIns="0" tIns="25400" rIns="0" bIns="0" rtlCol="0" vert="horz">
            <a:spAutoFit/>
          </a:bodyPr>
          <a:lstStyle/>
          <a:p>
            <a:pPr marL="12700" marR="5080" indent="8890">
              <a:lnSpc>
                <a:spcPts val="1500"/>
              </a:lnSpc>
              <a:spcBef>
                <a:spcPts val="200"/>
              </a:spcBef>
            </a:pP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60">
                <a:solidFill>
                  <a:srgbClr val="FFFFFF"/>
                </a:solidFill>
                <a:latin typeface="Tahoma"/>
                <a:cs typeface="Tahoma"/>
              </a:rPr>
              <a:t>(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60">
                <a:solidFill>
                  <a:srgbClr val="FFFFFF"/>
                </a:solidFill>
                <a:latin typeface="Tahoma"/>
                <a:cs typeface="Tahoma"/>
              </a:rPr>
              <a:t>)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é 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1300">
              <a:latin typeface="Tahoma"/>
              <a:cs typeface="Tahoma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4094709" y="2284533"/>
            <a:ext cx="1725930" cy="1473200"/>
          </a:xfrm>
          <a:prstGeom prst="rect">
            <a:avLst/>
          </a:prstGeom>
        </p:spPr>
        <p:txBody>
          <a:bodyPr wrap="square" lIns="0" tIns="4889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85"/>
              </a:spcBef>
            </a:pPr>
            <a:r>
              <a:rPr dirty="0" sz="1500" spc="40" b="1">
                <a:solidFill>
                  <a:srgbClr val="99E6AE"/>
                </a:solidFill>
                <a:latin typeface="Trebuchet MS"/>
                <a:cs typeface="Trebuchet MS"/>
              </a:rPr>
              <a:t>Precisão</a:t>
            </a:r>
            <a:endParaRPr sz="1500">
              <a:latin typeface="Trebuchet MS"/>
              <a:cs typeface="Trebuchet MS"/>
            </a:endParaRPr>
          </a:p>
          <a:p>
            <a:pPr algn="ctr" marL="12700" marR="5080">
              <a:lnSpc>
                <a:spcPts val="1500"/>
              </a:lnSpc>
              <a:spcBef>
                <a:spcPts val="350"/>
              </a:spcBef>
            </a:pP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5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5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35">
                <a:solidFill>
                  <a:srgbClr val="FFFFFF"/>
                </a:solidFill>
                <a:latin typeface="Tahoma"/>
                <a:cs typeface="Tahoma"/>
              </a:rPr>
              <a:t>s 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85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5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5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35">
                <a:solidFill>
                  <a:srgbClr val="FFFFFF"/>
                </a:solidFill>
                <a:latin typeface="Tahoma"/>
                <a:cs typeface="Tahoma"/>
              </a:rPr>
              <a:t>s  </a:t>
            </a:r>
            <a:r>
              <a:rPr dirty="0" sz="1300" spc="85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5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85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 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5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 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j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5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nh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a 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amostra.</a:t>
            </a:r>
            <a:endParaRPr sz="1300">
              <a:latin typeface="Tahoma"/>
              <a:cs typeface="Tahoma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519186" y="2321057"/>
            <a:ext cx="1857375" cy="254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00" spc="40" b="1">
                <a:solidFill>
                  <a:srgbClr val="99E6AE"/>
                </a:solidFill>
                <a:latin typeface="Trebuchet MS"/>
                <a:cs typeface="Trebuchet MS"/>
              </a:rPr>
              <a:t>Representatividade</a:t>
            </a:r>
            <a:endParaRPr sz="1500">
              <a:latin typeface="Trebuchet MS"/>
              <a:cs typeface="Trebuchet MS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6826750" y="2197141"/>
            <a:ext cx="1614805" cy="1445895"/>
          </a:xfrm>
          <a:prstGeom prst="rect">
            <a:avLst/>
          </a:prstGeom>
        </p:spPr>
        <p:txBody>
          <a:bodyPr wrap="square" lIns="0" tIns="136525" rIns="0" bIns="0" rtlCol="0" vert="horz">
            <a:spAutoFit/>
          </a:bodyPr>
          <a:lstStyle/>
          <a:p>
            <a:pPr marL="309880">
              <a:lnSpc>
                <a:spcPct val="100000"/>
              </a:lnSpc>
              <a:spcBef>
                <a:spcPts val="1075"/>
              </a:spcBef>
            </a:pPr>
            <a:r>
              <a:rPr dirty="0" sz="1500" spc="25" b="1">
                <a:solidFill>
                  <a:srgbClr val="99E6AE"/>
                </a:solidFill>
                <a:latin typeface="Trebuchet MS"/>
                <a:cs typeface="Trebuchet MS"/>
              </a:rPr>
              <a:t>Eficiência</a:t>
            </a:r>
            <a:endParaRPr sz="1500">
              <a:latin typeface="Trebuchet MS"/>
              <a:cs typeface="Trebuchet MS"/>
            </a:endParaRPr>
          </a:p>
          <a:p>
            <a:pPr algn="ctr" marL="12700" marR="5080">
              <a:lnSpc>
                <a:spcPts val="1500"/>
              </a:lnSpc>
              <a:spcBef>
                <a:spcPts val="944"/>
              </a:spcBef>
            </a:pPr>
            <a:r>
              <a:rPr dirty="0" sz="1300" spc="55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h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á 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õ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35">
                <a:solidFill>
                  <a:srgbClr val="FFFFFF"/>
                </a:solidFill>
                <a:latin typeface="Tahoma"/>
                <a:cs typeface="Tahoma"/>
              </a:rPr>
              <a:t>s 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í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  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ss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35">
                <a:solidFill>
                  <a:srgbClr val="FFFFFF"/>
                </a:solidFill>
                <a:latin typeface="Tahoma"/>
                <a:cs typeface="Tahoma"/>
              </a:rPr>
              <a:t>s 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estratos.</a:t>
            </a:r>
            <a:endParaRPr sz="13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400080" y="2104946"/>
            <a:ext cx="2092960" cy="2569210"/>
            <a:chOff x="1400080" y="2104946"/>
            <a:chExt cx="2092960" cy="2569210"/>
          </a:xfrm>
        </p:grpSpPr>
        <p:sp>
          <p:nvSpPr>
            <p:cNvPr id="3" name="object 3"/>
            <p:cNvSpPr/>
            <p:nvPr/>
          </p:nvSpPr>
          <p:spPr>
            <a:xfrm>
              <a:off x="1828088" y="3122929"/>
              <a:ext cx="998855" cy="1550670"/>
            </a:xfrm>
            <a:custGeom>
              <a:avLst/>
              <a:gdLst/>
              <a:ahLst/>
              <a:cxnLst/>
              <a:rect l="l" t="t" r="r" b="b"/>
              <a:pathLst>
                <a:path w="998855" h="1550670">
                  <a:moveTo>
                    <a:pt x="998689" y="166560"/>
                  </a:moveTo>
                  <a:lnTo>
                    <a:pt x="992746" y="122288"/>
                  </a:lnTo>
                  <a:lnTo>
                    <a:pt x="975956" y="82499"/>
                  </a:lnTo>
                  <a:lnTo>
                    <a:pt x="949921" y="48793"/>
                  </a:lnTo>
                  <a:lnTo>
                    <a:pt x="916216" y="22745"/>
                  </a:lnTo>
                  <a:lnTo>
                    <a:pt x="876439" y="5956"/>
                  </a:lnTo>
                  <a:lnTo>
                    <a:pt x="832180" y="0"/>
                  </a:lnTo>
                  <a:lnTo>
                    <a:pt x="166509" y="0"/>
                  </a:lnTo>
                  <a:lnTo>
                    <a:pt x="122250" y="5956"/>
                  </a:lnTo>
                  <a:lnTo>
                    <a:pt x="82473" y="22745"/>
                  </a:lnTo>
                  <a:lnTo>
                    <a:pt x="48780" y="48793"/>
                  </a:lnTo>
                  <a:lnTo>
                    <a:pt x="22733" y="82499"/>
                  </a:lnTo>
                  <a:lnTo>
                    <a:pt x="5943" y="122288"/>
                  </a:lnTo>
                  <a:lnTo>
                    <a:pt x="0" y="166560"/>
                  </a:lnTo>
                  <a:lnTo>
                    <a:pt x="0" y="1384198"/>
                  </a:lnTo>
                  <a:lnTo>
                    <a:pt x="5943" y="1428407"/>
                  </a:lnTo>
                  <a:lnTo>
                    <a:pt x="22733" y="1468158"/>
                  </a:lnTo>
                  <a:lnTo>
                    <a:pt x="48780" y="1501851"/>
                  </a:lnTo>
                  <a:lnTo>
                    <a:pt x="82473" y="1527886"/>
                  </a:lnTo>
                  <a:lnTo>
                    <a:pt x="122250" y="1544675"/>
                  </a:lnTo>
                  <a:lnTo>
                    <a:pt x="166509" y="1550619"/>
                  </a:lnTo>
                  <a:lnTo>
                    <a:pt x="832180" y="1550619"/>
                  </a:lnTo>
                  <a:lnTo>
                    <a:pt x="876439" y="1544675"/>
                  </a:lnTo>
                  <a:lnTo>
                    <a:pt x="916216" y="1527911"/>
                  </a:lnTo>
                  <a:lnTo>
                    <a:pt x="949921" y="1501889"/>
                  </a:lnTo>
                  <a:lnTo>
                    <a:pt x="975956" y="1468208"/>
                  </a:lnTo>
                  <a:lnTo>
                    <a:pt x="992746" y="1428457"/>
                  </a:lnTo>
                  <a:lnTo>
                    <a:pt x="998689" y="1384198"/>
                  </a:lnTo>
                  <a:lnTo>
                    <a:pt x="998689" y="166560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400073" y="2104948"/>
              <a:ext cx="2092960" cy="1645920"/>
            </a:xfrm>
            <a:custGeom>
              <a:avLst/>
              <a:gdLst/>
              <a:ahLst/>
              <a:cxnLst/>
              <a:rect l="l" t="t" r="r" b="b"/>
              <a:pathLst>
                <a:path w="2092960" h="1645920">
                  <a:moveTo>
                    <a:pt x="2092502" y="81191"/>
                  </a:moveTo>
                  <a:lnTo>
                    <a:pt x="2086140" y="49555"/>
                  </a:lnTo>
                  <a:lnTo>
                    <a:pt x="2068766" y="23761"/>
                  </a:lnTo>
                  <a:lnTo>
                    <a:pt x="2042960" y="6375"/>
                  </a:lnTo>
                  <a:lnTo>
                    <a:pt x="2011349" y="0"/>
                  </a:lnTo>
                  <a:lnTo>
                    <a:pt x="81165" y="0"/>
                  </a:lnTo>
                  <a:lnTo>
                    <a:pt x="49542" y="6375"/>
                  </a:lnTo>
                  <a:lnTo>
                    <a:pt x="23749" y="23761"/>
                  </a:lnTo>
                  <a:lnTo>
                    <a:pt x="6375" y="49555"/>
                  </a:lnTo>
                  <a:lnTo>
                    <a:pt x="0" y="81191"/>
                  </a:lnTo>
                  <a:lnTo>
                    <a:pt x="0" y="1564703"/>
                  </a:lnTo>
                  <a:lnTo>
                    <a:pt x="6375" y="1596339"/>
                  </a:lnTo>
                  <a:lnTo>
                    <a:pt x="23749" y="1622132"/>
                  </a:lnTo>
                  <a:lnTo>
                    <a:pt x="49542" y="1639519"/>
                  </a:lnTo>
                  <a:lnTo>
                    <a:pt x="81165" y="1645894"/>
                  </a:lnTo>
                  <a:lnTo>
                    <a:pt x="2011349" y="1645894"/>
                  </a:lnTo>
                  <a:lnTo>
                    <a:pt x="2042960" y="1639519"/>
                  </a:lnTo>
                  <a:lnTo>
                    <a:pt x="2068766" y="1622132"/>
                  </a:lnTo>
                  <a:lnTo>
                    <a:pt x="2086140" y="1596339"/>
                  </a:lnTo>
                  <a:lnTo>
                    <a:pt x="2092502" y="1564703"/>
                  </a:lnTo>
                  <a:lnTo>
                    <a:pt x="2092502" y="81191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826789" y="2162029"/>
              <a:ext cx="123648" cy="104651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07506" y="2162029"/>
              <a:ext cx="123648" cy="10465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188222" y="2162029"/>
              <a:ext cx="123648" cy="104651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4057542" y="2104947"/>
            <a:ext cx="1797685" cy="2588260"/>
            <a:chOff x="4057542" y="2104947"/>
            <a:chExt cx="1797685" cy="2588260"/>
          </a:xfrm>
        </p:grpSpPr>
        <p:sp>
          <p:nvSpPr>
            <p:cNvPr id="9" name="object 9"/>
            <p:cNvSpPr/>
            <p:nvPr/>
          </p:nvSpPr>
          <p:spPr>
            <a:xfrm>
              <a:off x="4409376" y="3056343"/>
              <a:ext cx="998855" cy="1636395"/>
            </a:xfrm>
            <a:custGeom>
              <a:avLst/>
              <a:gdLst/>
              <a:ahLst/>
              <a:cxnLst/>
              <a:rect l="l" t="t" r="r" b="b"/>
              <a:pathLst>
                <a:path w="998854" h="1636395">
                  <a:moveTo>
                    <a:pt x="998486" y="166547"/>
                  </a:moveTo>
                  <a:lnTo>
                    <a:pt x="992530" y="122288"/>
                  </a:lnTo>
                  <a:lnTo>
                    <a:pt x="975753" y="82499"/>
                  </a:lnTo>
                  <a:lnTo>
                    <a:pt x="949718" y="48793"/>
                  </a:lnTo>
                  <a:lnTo>
                    <a:pt x="916025" y="22745"/>
                  </a:lnTo>
                  <a:lnTo>
                    <a:pt x="876249" y="5943"/>
                  </a:lnTo>
                  <a:lnTo>
                    <a:pt x="832002" y="0"/>
                  </a:lnTo>
                  <a:lnTo>
                    <a:pt x="166484" y="0"/>
                  </a:lnTo>
                  <a:lnTo>
                    <a:pt x="122224" y="5943"/>
                  </a:lnTo>
                  <a:lnTo>
                    <a:pt x="82461" y="22745"/>
                  </a:lnTo>
                  <a:lnTo>
                    <a:pt x="48768" y="48793"/>
                  </a:lnTo>
                  <a:lnTo>
                    <a:pt x="22733" y="82499"/>
                  </a:lnTo>
                  <a:lnTo>
                    <a:pt x="5956" y="122288"/>
                  </a:lnTo>
                  <a:lnTo>
                    <a:pt x="0" y="166547"/>
                  </a:lnTo>
                  <a:lnTo>
                    <a:pt x="0" y="1469948"/>
                  </a:lnTo>
                  <a:lnTo>
                    <a:pt x="5956" y="1514170"/>
                  </a:lnTo>
                  <a:lnTo>
                    <a:pt x="22733" y="1553921"/>
                  </a:lnTo>
                  <a:lnTo>
                    <a:pt x="48768" y="1587614"/>
                  </a:lnTo>
                  <a:lnTo>
                    <a:pt x="82461" y="1613649"/>
                  </a:lnTo>
                  <a:lnTo>
                    <a:pt x="122224" y="1630438"/>
                  </a:lnTo>
                  <a:lnTo>
                    <a:pt x="166484" y="1636382"/>
                  </a:lnTo>
                  <a:lnTo>
                    <a:pt x="832002" y="1636382"/>
                  </a:lnTo>
                  <a:lnTo>
                    <a:pt x="876249" y="1630438"/>
                  </a:lnTo>
                  <a:lnTo>
                    <a:pt x="916025" y="1613674"/>
                  </a:lnTo>
                  <a:lnTo>
                    <a:pt x="949718" y="1587652"/>
                  </a:lnTo>
                  <a:lnTo>
                    <a:pt x="975753" y="1553972"/>
                  </a:lnTo>
                  <a:lnTo>
                    <a:pt x="992530" y="1514221"/>
                  </a:lnTo>
                  <a:lnTo>
                    <a:pt x="998486" y="1469948"/>
                  </a:lnTo>
                  <a:lnTo>
                    <a:pt x="998486" y="166547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4057536" y="2104948"/>
              <a:ext cx="1797685" cy="1664970"/>
            </a:xfrm>
            <a:custGeom>
              <a:avLst/>
              <a:gdLst/>
              <a:ahLst/>
              <a:cxnLst/>
              <a:rect l="l" t="t" r="r" b="b"/>
              <a:pathLst>
                <a:path w="1797685" h="1664970">
                  <a:moveTo>
                    <a:pt x="1797253" y="82080"/>
                  </a:moveTo>
                  <a:lnTo>
                    <a:pt x="1790801" y="50152"/>
                  </a:lnTo>
                  <a:lnTo>
                    <a:pt x="1773212" y="24053"/>
                  </a:lnTo>
                  <a:lnTo>
                    <a:pt x="1747139" y="6464"/>
                  </a:lnTo>
                  <a:lnTo>
                    <a:pt x="1715223" y="0"/>
                  </a:lnTo>
                  <a:lnTo>
                    <a:pt x="82029" y="0"/>
                  </a:lnTo>
                  <a:lnTo>
                    <a:pt x="50114" y="6464"/>
                  </a:lnTo>
                  <a:lnTo>
                    <a:pt x="24041" y="24053"/>
                  </a:lnTo>
                  <a:lnTo>
                    <a:pt x="6451" y="50152"/>
                  </a:lnTo>
                  <a:lnTo>
                    <a:pt x="0" y="82080"/>
                  </a:lnTo>
                  <a:lnTo>
                    <a:pt x="0" y="1582864"/>
                  </a:lnTo>
                  <a:lnTo>
                    <a:pt x="6451" y="1614792"/>
                  </a:lnTo>
                  <a:lnTo>
                    <a:pt x="24041" y="1640878"/>
                  </a:lnTo>
                  <a:lnTo>
                    <a:pt x="50114" y="1658480"/>
                  </a:lnTo>
                  <a:lnTo>
                    <a:pt x="82029" y="1664931"/>
                  </a:lnTo>
                  <a:lnTo>
                    <a:pt x="1715223" y="1664931"/>
                  </a:lnTo>
                  <a:lnTo>
                    <a:pt x="1747139" y="1658480"/>
                  </a:lnTo>
                  <a:lnTo>
                    <a:pt x="1773212" y="1640878"/>
                  </a:lnTo>
                  <a:lnTo>
                    <a:pt x="1790801" y="1614792"/>
                  </a:lnTo>
                  <a:lnTo>
                    <a:pt x="1797253" y="1582864"/>
                  </a:lnTo>
                  <a:lnTo>
                    <a:pt x="1797253" y="82080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255715" y="2257169"/>
              <a:ext cx="104602" cy="104652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407863" y="2257169"/>
              <a:ext cx="104602" cy="104652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569522" y="2257169"/>
              <a:ext cx="104602" cy="104652"/>
            </a:xfrm>
            <a:prstGeom prst="rect">
              <a:avLst/>
            </a:prstGeom>
          </p:spPr>
        </p:pic>
      </p:grpSp>
      <p:sp>
        <p:nvSpPr>
          <p:cNvPr id="14" name="object 14"/>
          <p:cNvSpPr/>
          <p:nvPr/>
        </p:nvSpPr>
        <p:spPr>
          <a:xfrm>
            <a:off x="714362" y="409587"/>
            <a:ext cx="7706359" cy="1019175"/>
          </a:xfrm>
          <a:custGeom>
            <a:avLst/>
            <a:gdLst/>
            <a:ahLst/>
            <a:cxnLst/>
            <a:rect l="l" t="t" r="r" b="b"/>
            <a:pathLst>
              <a:path w="7706359" h="1019175">
                <a:moveTo>
                  <a:pt x="7705738" y="509524"/>
                </a:moveTo>
                <a:lnTo>
                  <a:pt x="7703401" y="460438"/>
                </a:lnTo>
                <a:lnTo>
                  <a:pt x="7696543" y="412686"/>
                </a:lnTo>
                <a:lnTo>
                  <a:pt x="7685379" y="366471"/>
                </a:lnTo>
                <a:lnTo>
                  <a:pt x="7670127" y="321995"/>
                </a:lnTo>
                <a:lnTo>
                  <a:pt x="7650988" y="279488"/>
                </a:lnTo>
                <a:lnTo>
                  <a:pt x="7628179" y="239141"/>
                </a:lnTo>
                <a:lnTo>
                  <a:pt x="7601915" y="201193"/>
                </a:lnTo>
                <a:lnTo>
                  <a:pt x="7572413" y="165849"/>
                </a:lnTo>
                <a:lnTo>
                  <a:pt x="7539876" y="133311"/>
                </a:lnTo>
                <a:lnTo>
                  <a:pt x="7504531" y="103809"/>
                </a:lnTo>
                <a:lnTo>
                  <a:pt x="7466584" y="77546"/>
                </a:lnTo>
                <a:lnTo>
                  <a:pt x="7426236" y="54737"/>
                </a:lnTo>
                <a:lnTo>
                  <a:pt x="7383729" y="35598"/>
                </a:lnTo>
                <a:lnTo>
                  <a:pt x="7339254" y="20345"/>
                </a:lnTo>
                <a:lnTo>
                  <a:pt x="7293038" y="9182"/>
                </a:lnTo>
                <a:lnTo>
                  <a:pt x="7245286" y="2324"/>
                </a:lnTo>
                <a:lnTo>
                  <a:pt x="7196214" y="0"/>
                </a:lnTo>
                <a:lnTo>
                  <a:pt x="509524" y="0"/>
                </a:lnTo>
                <a:lnTo>
                  <a:pt x="460451" y="2324"/>
                </a:lnTo>
                <a:lnTo>
                  <a:pt x="412699" y="9182"/>
                </a:lnTo>
                <a:lnTo>
                  <a:pt x="366483" y="20345"/>
                </a:lnTo>
                <a:lnTo>
                  <a:pt x="322008" y="35598"/>
                </a:lnTo>
                <a:lnTo>
                  <a:pt x="279501" y="54737"/>
                </a:lnTo>
                <a:lnTo>
                  <a:pt x="239153" y="77546"/>
                </a:lnTo>
                <a:lnTo>
                  <a:pt x="201206" y="103809"/>
                </a:lnTo>
                <a:lnTo>
                  <a:pt x="165862" y="133311"/>
                </a:lnTo>
                <a:lnTo>
                  <a:pt x="133324" y="165849"/>
                </a:lnTo>
                <a:lnTo>
                  <a:pt x="103822" y="201193"/>
                </a:lnTo>
                <a:lnTo>
                  <a:pt x="77558" y="239141"/>
                </a:lnTo>
                <a:lnTo>
                  <a:pt x="54749" y="279488"/>
                </a:lnTo>
                <a:lnTo>
                  <a:pt x="35610" y="321995"/>
                </a:lnTo>
                <a:lnTo>
                  <a:pt x="20358" y="366471"/>
                </a:lnTo>
                <a:lnTo>
                  <a:pt x="9194" y="412686"/>
                </a:lnTo>
                <a:lnTo>
                  <a:pt x="2336" y="460438"/>
                </a:lnTo>
                <a:lnTo>
                  <a:pt x="0" y="509524"/>
                </a:lnTo>
                <a:lnTo>
                  <a:pt x="2336" y="558609"/>
                </a:lnTo>
                <a:lnTo>
                  <a:pt x="9194" y="606386"/>
                </a:lnTo>
                <a:lnTo>
                  <a:pt x="20358" y="652627"/>
                </a:lnTo>
                <a:lnTo>
                  <a:pt x="35610" y="697115"/>
                </a:lnTo>
                <a:lnTo>
                  <a:pt x="54749" y="739635"/>
                </a:lnTo>
                <a:lnTo>
                  <a:pt x="77558" y="779983"/>
                </a:lnTo>
                <a:lnTo>
                  <a:pt x="103822" y="817943"/>
                </a:lnTo>
                <a:lnTo>
                  <a:pt x="133324" y="853287"/>
                </a:lnTo>
                <a:lnTo>
                  <a:pt x="165862" y="885837"/>
                </a:lnTo>
                <a:lnTo>
                  <a:pt x="201206" y="915339"/>
                </a:lnTo>
                <a:lnTo>
                  <a:pt x="239153" y="941603"/>
                </a:lnTo>
                <a:lnTo>
                  <a:pt x="279501" y="964412"/>
                </a:lnTo>
                <a:lnTo>
                  <a:pt x="322008" y="983564"/>
                </a:lnTo>
                <a:lnTo>
                  <a:pt x="366483" y="998816"/>
                </a:lnTo>
                <a:lnTo>
                  <a:pt x="412699" y="1009980"/>
                </a:lnTo>
                <a:lnTo>
                  <a:pt x="460451" y="1016838"/>
                </a:lnTo>
                <a:lnTo>
                  <a:pt x="509524" y="1019175"/>
                </a:lnTo>
                <a:lnTo>
                  <a:pt x="7196214" y="1019175"/>
                </a:lnTo>
                <a:lnTo>
                  <a:pt x="7245286" y="1016838"/>
                </a:lnTo>
                <a:lnTo>
                  <a:pt x="7293038" y="1009980"/>
                </a:lnTo>
                <a:lnTo>
                  <a:pt x="7339254" y="998816"/>
                </a:lnTo>
                <a:lnTo>
                  <a:pt x="7383729" y="983564"/>
                </a:lnTo>
                <a:lnTo>
                  <a:pt x="7426236" y="964412"/>
                </a:lnTo>
                <a:lnTo>
                  <a:pt x="7466584" y="941603"/>
                </a:lnTo>
                <a:lnTo>
                  <a:pt x="7504531" y="915339"/>
                </a:lnTo>
                <a:lnTo>
                  <a:pt x="7539876" y="885837"/>
                </a:lnTo>
                <a:lnTo>
                  <a:pt x="7572413" y="853287"/>
                </a:lnTo>
                <a:lnTo>
                  <a:pt x="7601915" y="817943"/>
                </a:lnTo>
                <a:lnTo>
                  <a:pt x="7628179" y="779983"/>
                </a:lnTo>
                <a:lnTo>
                  <a:pt x="7650988" y="739635"/>
                </a:lnTo>
                <a:lnTo>
                  <a:pt x="7670127" y="697115"/>
                </a:lnTo>
                <a:lnTo>
                  <a:pt x="7685379" y="652627"/>
                </a:lnTo>
                <a:lnTo>
                  <a:pt x="7696543" y="606386"/>
                </a:lnTo>
                <a:lnTo>
                  <a:pt x="7703401" y="558609"/>
                </a:lnTo>
                <a:lnTo>
                  <a:pt x="7705738" y="5095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5" name="object 15"/>
          <p:cNvGrpSpPr/>
          <p:nvPr/>
        </p:nvGrpSpPr>
        <p:grpSpPr>
          <a:xfrm>
            <a:off x="-44" y="4990375"/>
            <a:ext cx="9144635" cy="151130"/>
            <a:chOff x="-44" y="4990375"/>
            <a:chExt cx="9144635" cy="151130"/>
          </a:xfrm>
        </p:grpSpPr>
        <p:sp>
          <p:nvSpPr>
            <p:cNvPr id="16" name="object 16"/>
            <p:cNvSpPr/>
            <p:nvPr/>
          </p:nvSpPr>
          <p:spPr>
            <a:xfrm>
              <a:off x="4560868" y="4990375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B3D5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275651" y="4990375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-44" y="4990375"/>
              <a:ext cx="2285365" cy="151130"/>
            </a:xfrm>
            <a:custGeom>
              <a:avLst/>
              <a:gdLst/>
              <a:ahLst/>
              <a:cxnLst/>
              <a:rect l="l" t="t" r="r" b="b"/>
              <a:pathLst>
                <a:path w="2285365" h="151129">
                  <a:moveTo>
                    <a:pt x="2285217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85217" y="0"/>
                  </a:lnTo>
                  <a:lnTo>
                    <a:pt x="2285217" y="150668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6846085" y="4990375"/>
              <a:ext cx="2298065" cy="151130"/>
            </a:xfrm>
            <a:custGeom>
              <a:avLst/>
              <a:gdLst/>
              <a:ahLst/>
              <a:cxnLst/>
              <a:rect l="l" t="t" r="r" b="b"/>
              <a:pathLst>
                <a:path w="2298065" h="151129">
                  <a:moveTo>
                    <a:pt x="0" y="0"/>
                  </a:moveTo>
                  <a:lnTo>
                    <a:pt x="2297914" y="0"/>
                  </a:lnTo>
                  <a:lnTo>
                    <a:pt x="2297914" y="150668"/>
                  </a:lnTo>
                  <a:lnTo>
                    <a:pt x="0" y="1506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7DC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0" name="object 20"/>
          <p:cNvGrpSpPr/>
          <p:nvPr/>
        </p:nvGrpSpPr>
        <p:grpSpPr>
          <a:xfrm>
            <a:off x="6705492" y="2104948"/>
            <a:ext cx="1807210" cy="2616835"/>
            <a:chOff x="6705492" y="2104948"/>
            <a:chExt cx="1807210" cy="2616835"/>
          </a:xfrm>
        </p:grpSpPr>
        <p:sp>
          <p:nvSpPr>
            <p:cNvPr id="21" name="object 21"/>
            <p:cNvSpPr/>
            <p:nvPr/>
          </p:nvSpPr>
          <p:spPr>
            <a:xfrm>
              <a:off x="7019290" y="3084893"/>
              <a:ext cx="1008380" cy="1637030"/>
            </a:xfrm>
            <a:custGeom>
              <a:avLst/>
              <a:gdLst/>
              <a:ahLst/>
              <a:cxnLst/>
              <a:rect l="l" t="t" r="r" b="b"/>
              <a:pathLst>
                <a:path w="1008379" h="1637029">
                  <a:moveTo>
                    <a:pt x="1007999" y="168084"/>
                  </a:moveTo>
                  <a:lnTo>
                    <a:pt x="1002004" y="123393"/>
                  </a:lnTo>
                  <a:lnTo>
                    <a:pt x="985075" y="83235"/>
                  </a:lnTo>
                  <a:lnTo>
                    <a:pt x="958799" y="49225"/>
                  </a:lnTo>
                  <a:lnTo>
                    <a:pt x="924801" y="22948"/>
                  </a:lnTo>
                  <a:lnTo>
                    <a:pt x="884669" y="6007"/>
                  </a:lnTo>
                  <a:lnTo>
                    <a:pt x="840003" y="0"/>
                  </a:lnTo>
                  <a:lnTo>
                    <a:pt x="168008" y="0"/>
                  </a:lnTo>
                  <a:lnTo>
                    <a:pt x="123329" y="6007"/>
                  </a:lnTo>
                  <a:lnTo>
                    <a:pt x="83197" y="22948"/>
                  </a:lnTo>
                  <a:lnTo>
                    <a:pt x="49199" y="49225"/>
                  </a:lnTo>
                  <a:lnTo>
                    <a:pt x="22936" y="83235"/>
                  </a:lnTo>
                  <a:lnTo>
                    <a:pt x="6007" y="123393"/>
                  </a:lnTo>
                  <a:lnTo>
                    <a:pt x="0" y="168084"/>
                  </a:lnTo>
                  <a:lnTo>
                    <a:pt x="0" y="1468323"/>
                  </a:lnTo>
                  <a:lnTo>
                    <a:pt x="6007" y="1513014"/>
                  </a:lnTo>
                  <a:lnTo>
                    <a:pt x="22936" y="1553171"/>
                  </a:lnTo>
                  <a:lnTo>
                    <a:pt x="49199" y="1587182"/>
                  </a:lnTo>
                  <a:lnTo>
                    <a:pt x="83197" y="1613471"/>
                  </a:lnTo>
                  <a:lnTo>
                    <a:pt x="123329" y="1630400"/>
                  </a:lnTo>
                  <a:lnTo>
                    <a:pt x="168008" y="1636407"/>
                  </a:lnTo>
                  <a:lnTo>
                    <a:pt x="840003" y="1636407"/>
                  </a:lnTo>
                  <a:lnTo>
                    <a:pt x="884669" y="1630400"/>
                  </a:lnTo>
                  <a:lnTo>
                    <a:pt x="924801" y="1613471"/>
                  </a:lnTo>
                  <a:lnTo>
                    <a:pt x="958799" y="1587182"/>
                  </a:lnTo>
                  <a:lnTo>
                    <a:pt x="985075" y="1553171"/>
                  </a:lnTo>
                  <a:lnTo>
                    <a:pt x="1002004" y="1513014"/>
                  </a:lnTo>
                  <a:lnTo>
                    <a:pt x="1007999" y="1468323"/>
                  </a:lnTo>
                  <a:lnTo>
                    <a:pt x="1007999" y="168084"/>
                  </a:lnTo>
                  <a:close/>
                </a:path>
              </a:pathLst>
            </a:custGeom>
            <a:solidFill>
              <a:srgbClr val="6AA1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6705486" y="2104948"/>
              <a:ext cx="1807210" cy="1664970"/>
            </a:xfrm>
            <a:custGeom>
              <a:avLst/>
              <a:gdLst/>
              <a:ahLst/>
              <a:cxnLst/>
              <a:rect l="l" t="t" r="r" b="b"/>
              <a:pathLst>
                <a:path w="1807209" h="1664970">
                  <a:moveTo>
                    <a:pt x="1806778" y="82080"/>
                  </a:moveTo>
                  <a:lnTo>
                    <a:pt x="1800326" y="50152"/>
                  </a:lnTo>
                  <a:lnTo>
                    <a:pt x="1782737" y="24066"/>
                  </a:lnTo>
                  <a:lnTo>
                    <a:pt x="1756664" y="6464"/>
                  </a:lnTo>
                  <a:lnTo>
                    <a:pt x="1724748" y="0"/>
                  </a:lnTo>
                  <a:lnTo>
                    <a:pt x="82029" y="0"/>
                  </a:lnTo>
                  <a:lnTo>
                    <a:pt x="50114" y="6464"/>
                  </a:lnTo>
                  <a:lnTo>
                    <a:pt x="24041" y="24066"/>
                  </a:lnTo>
                  <a:lnTo>
                    <a:pt x="6451" y="50152"/>
                  </a:lnTo>
                  <a:lnTo>
                    <a:pt x="0" y="82080"/>
                  </a:lnTo>
                  <a:lnTo>
                    <a:pt x="0" y="1582877"/>
                  </a:lnTo>
                  <a:lnTo>
                    <a:pt x="6451" y="1614805"/>
                  </a:lnTo>
                  <a:lnTo>
                    <a:pt x="24041" y="1640903"/>
                  </a:lnTo>
                  <a:lnTo>
                    <a:pt x="50114" y="1658493"/>
                  </a:lnTo>
                  <a:lnTo>
                    <a:pt x="82029" y="1664957"/>
                  </a:lnTo>
                  <a:lnTo>
                    <a:pt x="1724748" y="1664957"/>
                  </a:lnTo>
                  <a:lnTo>
                    <a:pt x="1756664" y="1658493"/>
                  </a:lnTo>
                  <a:lnTo>
                    <a:pt x="1782737" y="1640903"/>
                  </a:lnTo>
                  <a:lnTo>
                    <a:pt x="1800326" y="1614805"/>
                  </a:lnTo>
                  <a:lnTo>
                    <a:pt x="1806778" y="1582877"/>
                  </a:lnTo>
                  <a:lnTo>
                    <a:pt x="1806778" y="82080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903674" y="2257172"/>
              <a:ext cx="104603" cy="104653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065334" y="2257172"/>
              <a:ext cx="104603" cy="104653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217484" y="2257172"/>
              <a:ext cx="104603" cy="104653"/>
            </a:xfrm>
            <a:prstGeom prst="rect">
              <a:avLst/>
            </a:prstGeom>
          </p:spPr>
        </p:pic>
      </p:grpSp>
      <p:sp>
        <p:nvSpPr>
          <p:cNvPr id="26" name="object 26"/>
          <p:cNvSpPr txBox="1">
            <a:spLocks noGrp="1"/>
          </p:cNvSpPr>
          <p:nvPr>
            <p:ph type="title"/>
          </p:nvPr>
        </p:nvSpPr>
        <p:spPr>
          <a:xfrm>
            <a:off x="2343823" y="672578"/>
            <a:ext cx="4446905" cy="44958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pc="130">
                <a:solidFill>
                  <a:srgbClr val="FBCF78"/>
                </a:solidFill>
              </a:rPr>
              <a:t>Desafios</a:t>
            </a:r>
            <a:r>
              <a:rPr dirty="0" spc="-175">
                <a:solidFill>
                  <a:srgbClr val="FBCF78"/>
                </a:solidFill>
              </a:rPr>
              <a:t> </a:t>
            </a:r>
            <a:r>
              <a:rPr dirty="0" spc="95">
                <a:solidFill>
                  <a:srgbClr val="FBCF78"/>
                </a:solidFill>
              </a:rPr>
              <a:t>e</a:t>
            </a:r>
            <a:r>
              <a:rPr dirty="0" spc="-175">
                <a:solidFill>
                  <a:srgbClr val="FBCF78"/>
                </a:solidFill>
              </a:rPr>
              <a:t> </a:t>
            </a:r>
            <a:r>
              <a:rPr dirty="0" spc="130">
                <a:solidFill>
                  <a:srgbClr val="FBCF78"/>
                </a:solidFill>
              </a:rPr>
              <a:t>Considerações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4099323" y="2284438"/>
            <a:ext cx="1717039" cy="1282700"/>
          </a:xfrm>
          <a:prstGeom prst="rect">
            <a:avLst/>
          </a:prstGeom>
        </p:spPr>
        <p:txBody>
          <a:bodyPr wrap="square" lIns="0" tIns="4889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85"/>
              </a:spcBef>
            </a:pPr>
            <a:r>
              <a:rPr dirty="0" sz="1500" spc="65" b="1">
                <a:solidFill>
                  <a:srgbClr val="FBCF78"/>
                </a:solidFill>
                <a:latin typeface="Trebuchet MS"/>
                <a:cs typeface="Trebuchet MS"/>
              </a:rPr>
              <a:t>Custo</a:t>
            </a:r>
            <a:endParaRPr sz="1500">
              <a:latin typeface="Trebuchet MS"/>
              <a:cs typeface="Trebuchet MS"/>
            </a:endParaRPr>
          </a:p>
          <a:p>
            <a:pPr algn="just" marL="12700" marR="5080" indent="17145">
              <a:lnSpc>
                <a:spcPts val="1500"/>
              </a:lnSpc>
              <a:spcBef>
                <a:spcPts val="350"/>
              </a:spcBef>
            </a:pPr>
            <a:r>
              <a:rPr dirty="0" sz="1300" spc="6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85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85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85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a 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5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ó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a  </a:t>
            </a:r>
            <a:r>
              <a:rPr dirty="0" sz="1300" spc="5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5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5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m 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5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55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85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 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85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85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x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1300">
              <a:latin typeface="Tahoma"/>
              <a:cs typeface="Tahoma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526456" y="2284533"/>
            <a:ext cx="1842770" cy="1473200"/>
          </a:xfrm>
          <a:prstGeom prst="rect">
            <a:avLst/>
          </a:prstGeom>
        </p:spPr>
        <p:txBody>
          <a:bodyPr wrap="square" lIns="0" tIns="4889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85"/>
              </a:spcBef>
            </a:pPr>
            <a:r>
              <a:rPr dirty="0" sz="1500" spc="40" b="1">
                <a:solidFill>
                  <a:srgbClr val="FBCF78"/>
                </a:solidFill>
                <a:latin typeface="Trebuchet MS"/>
                <a:cs typeface="Trebuchet MS"/>
              </a:rPr>
              <a:t>Identificação</a:t>
            </a:r>
            <a:endParaRPr sz="1500">
              <a:latin typeface="Trebuchet MS"/>
              <a:cs typeface="Trebuchet MS"/>
            </a:endParaRPr>
          </a:p>
          <a:p>
            <a:pPr algn="ctr" marL="12700" marR="5080" indent="-635">
              <a:lnSpc>
                <a:spcPts val="1500"/>
              </a:lnSpc>
              <a:spcBef>
                <a:spcPts val="350"/>
              </a:spcBef>
            </a:pP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a 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é  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 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65">
                <a:solidFill>
                  <a:srgbClr val="FFFFFF"/>
                </a:solidFill>
                <a:latin typeface="Tahoma"/>
                <a:cs typeface="Tahoma"/>
              </a:rPr>
              <a:t>j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a 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í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 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correto.</a:t>
            </a:r>
            <a:endParaRPr sz="1300">
              <a:latin typeface="Tahoma"/>
              <a:cs typeface="Tahoma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6677397" y="2284533"/>
            <a:ext cx="1866264" cy="1092200"/>
          </a:xfrm>
          <a:prstGeom prst="rect">
            <a:avLst/>
          </a:prstGeom>
        </p:spPr>
        <p:txBody>
          <a:bodyPr wrap="square" lIns="0" tIns="4889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85"/>
              </a:spcBef>
            </a:pPr>
            <a:r>
              <a:rPr dirty="0" sz="1500" spc="55" b="1">
                <a:solidFill>
                  <a:srgbClr val="FBCF78"/>
                </a:solidFill>
                <a:latin typeface="Trebuchet MS"/>
                <a:cs typeface="Trebuchet MS"/>
              </a:rPr>
              <a:t>Detalhamento</a:t>
            </a:r>
            <a:endParaRPr sz="1500">
              <a:latin typeface="Trebuchet MS"/>
              <a:cs typeface="Trebuchet MS"/>
            </a:endParaRPr>
          </a:p>
          <a:p>
            <a:pPr algn="ctr" marL="12700" marR="5080">
              <a:lnSpc>
                <a:spcPts val="1500"/>
              </a:lnSpc>
              <a:spcBef>
                <a:spcPts val="350"/>
              </a:spcBef>
            </a:pPr>
            <a:r>
              <a:rPr dirty="0" sz="1300" spc="55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ss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á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  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õ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h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35">
                <a:solidFill>
                  <a:srgbClr val="FFFFFF"/>
                </a:solidFill>
                <a:latin typeface="Tahoma"/>
                <a:cs typeface="Tahoma"/>
              </a:rPr>
              <a:t>s 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a 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13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53368" y="1912820"/>
            <a:ext cx="4238624" cy="248602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570450" y="672578"/>
            <a:ext cx="3993515" cy="44958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pc="110">
                <a:solidFill>
                  <a:srgbClr val="6AA1F6"/>
                </a:solidFill>
              </a:rPr>
              <a:t>A</a:t>
            </a:r>
            <a:r>
              <a:rPr dirty="0" spc="245">
                <a:solidFill>
                  <a:srgbClr val="6AA1F6"/>
                </a:solidFill>
              </a:rPr>
              <a:t>m</a:t>
            </a:r>
            <a:r>
              <a:rPr dirty="0" spc="155">
                <a:solidFill>
                  <a:srgbClr val="6AA1F6"/>
                </a:solidFill>
              </a:rPr>
              <a:t>o</a:t>
            </a:r>
            <a:r>
              <a:rPr dirty="0" spc="210">
                <a:solidFill>
                  <a:srgbClr val="6AA1F6"/>
                </a:solidFill>
              </a:rPr>
              <a:t>s</a:t>
            </a:r>
            <a:r>
              <a:rPr dirty="0" spc="90">
                <a:solidFill>
                  <a:srgbClr val="6AA1F6"/>
                </a:solidFill>
              </a:rPr>
              <a:t>t</a:t>
            </a:r>
            <a:r>
              <a:rPr dirty="0" spc="-15">
                <a:solidFill>
                  <a:srgbClr val="6AA1F6"/>
                </a:solidFill>
              </a:rPr>
              <a:t>r</a:t>
            </a:r>
            <a:r>
              <a:rPr dirty="0" spc="204">
                <a:solidFill>
                  <a:srgbClr val="6AA1F6"/>
                </a:solidFill>
              </a:rPr>
              <a:t>a</a:t>
            </a:r>
            <a:r>
              <a:rPr dirty="0" spc="415">
                <a:solidFill>
                  <a:srgbClr val="6AA1F6"/>
                </a:solidFill>
              </a:rPr>
              <a:t>g</a:t>
            </a:r>
            <a:r>
              <a:rPr dirty="0" spc="114">
                <a:solidFill>
                  <a:srgbClr val="6AA1F6"/>
                </a:solidFill>
              </a:rPr>
              <a:t>e</a:t>
            </a:r>
            <a:r>
              <a:rPr dirty="0" spc="245">
                <a:solidFill>
                  <a:srgbClr val="6AA1F6"/>
                </a:solidFill>
              </a:rPr>
              <a:t>m</a:t>
            </a:r>
            <a:r>
              <a:rPr dirty="0" spc="-195">
                <a:solidFill>
                  <a:srgbClr val="6AA1F6"/>
                </a:solidFill>
              </a:rPr>
              <a:t> </a:t>
            </a:r>
            <a:r>
              <a:rPr dirty="0" spc="195">
                <a:solidFill>
                  <a:srgbClr val="6AA1F6"/>
                </a:solidFill>
              </a:rPr>
              <a:t>p</a:t>
            </a:r>
            <a:r>
              <a:rPr dirty="0" spc="155">
                <a:solidFill>
                  <a:srgbClr val="6AA1F6"/>
                </a:solidFill>
              </a:rPr>
              <a:t>o</a:t>
            </a:r>
            <a:r>
              <a:rPr dirty="0" spc="-20">
                <a:solidFill>
                  <a:srgbClr val="6AA1F6"/>
                </a:solidFill>
              </a:rPr>
              <a:t>r</a:t>
            </a:r>
            <a:r>
              <a:rPr dirty="0" spc="-195">
                <a:solidFill>
                  <a:srgbClr val="6AA1F6"/>
                </a:solidFill>
              </a:rPr>
              <a:t> </a:t>
            </a:r>
            <a:r>
              <a:rPr dirty="0" spc="204">
                <a:solidFill>
                  <a:srgbClr val="6AA1F6"/>
                </a:solidFill>
              </a:rPr>
              <a:t>á</a:t>
            </a:r>
            <a:r>
              <a:rPr dirty="0" spc="-15">
                <a:solidFill>
                  <a:srgbClr val="6AA1F6"/>
                </a:solidFill>
              </a:rPr>
              <a:t>r</a:t>
            </a:r>
            <a:r>
              <a:rPr dirty="0" spc="114">
                <a:solidFill>
                  <a:srgbClr val="6AA1F6"/>
                </a:solidFill>
              </a:rPr>
              <a:t>e</a:t>
            </a:r>
            <a:r>
              <a:rPr dirty="0" spc="204">
                <a:solidFill>
                  <a:srgbClr val="6AA1F6"/>
                </a:solidFill>
              </a:rPr>
              <a:t>a</a:t>
            </a:r>
            <a:r>
              <a:rPr dirty="0" spc="204">
                <a:solidFill>
                  <a:srgbClr val="6AA1F6"/>
                </a:solidFill>
              </a:rPr>
              <a:t>s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77957" y="1677702"/>
            <a:ext cx="2279650" cy="2842260"/>
            <a:chOff x="777957" y="1677702"/>
            <a:chExt cx="2279650" cy="2842260"/>
          </a:xfrm>
        </p:grpSpPr>
        <p:sp>
          <p:nvSpPr>
            <p:cNvPr id="3" name="object 3"/>
            <p:cNvSpPr/>
            <p:nvPr/>
          </p:nvSpPr>
          <p:spPr>
            <a:xfrm>
              <a:off x="777951" y="2164117"/>
              <a:ext cx="2279650" cy="2355850"/>
            </a:xfrm>
            <a:custGeom>
              <a:avLst/>
              <a:gdLst/>
              <a:ahLst/>
              <a:cxnLst/>
              <a:rect l="l" t="t" r="r" b="b"/>
              <a:pathLst>
                <a:path w="2279650" h="2355850">
                  <a:moveTo>
                    <a:pt x="2279434" y="162521"/>
                  </a:moveTo>
                  <a:lnTo>
                    <a:pt x="2273630" y="119303"/>
                  </a:lnTo>
                  <a:lnTo>
                    <a:pt x="2257260" y="80479"/>
                  </a:lnTo>
                  <a:lnTo>
                    <a:pt x="2231847" y="47586"/>
                  </a:lnTo>
                  <a:lnTo>
                    <a:pt x="2198954" y="22186"/>
                  </a:lnTo>
                  <a:lnTo>
                    <a:pt x="2160130" y="5803"/>
                  </a:lnTo>
                  <a:lnTo>
                    <a:pt x="2116925" y="0"/>
                  </a:lnTo>
                  <a:lnTo>
                    <a:pt x="162521" y="0"/>
                  </a:lnTo>
                  <a:lnTo>
                    <a:pt x="119303" y="5803"/>
                  </a:lnTo>
                  <a:lnTo>
                    <a:pt x="80479" y="22186"/>
                  </a:lnTo>
                  <a:lnTo>
                    <a:pt x="47586" y="47586"/>
                  </a:lnTo>
                  <a:lnTo>
                    <a:pt x="22186" y="80479"/>
                  </a:lnTo>
                  <a:lnTo>
                    <a:pt x="5803" y="119303"/>
                  </a:lnTo>
                  <a:lnTo>
                    <a:pt x="0" y="162521"/>
                  </a:lnTo>
                  <a:lnTo>
                    <a:pt x="0" y="2193213"/>
                  </a:lnTo>
                  <a:lnTo>
                    <a:pt x="5803" y="2236432"/>
                  </a:lnTo>
                  <a:lnTo>
                    <a:pt x="22186" y="2275255"/>
                  </a:lnTo>
                  <a:lnTo>
                    <a:pt x="47586" y="2308148"/>
                  </a:lnTo>
                  <a:lnTo>
                    <a:pt x="80479" y="2333548"/>
                  </a:lnTo>
                  <a:lnTo>
                    <a:pt x="119303" y="2349931"/>
                  </a:lnTo>
                  <a:lnTo>
                    <a:pt x="162521" y="2355735"/>
                  </a:lnTo>
                  <a:lnTo>
                    <a:pt x="2116925" y="2355735"/>
                  </a:lnTo>
                  <a:lnTo>
                    <a:pt x="2160130" y="2349931"/>
                  </a:lnTo>
                  <a:lnTo>
                    <a:pt x="2198954" y="2333548"/>
                  </a:lnTo>
                  <a:lnTo>
                    <a:pt x="2231847" y="2308148"/>
                  </a:lnTo>
                  <a:lnTo>
                    <a:pt x="2257260" y="2275255"/>
                  </a:lnTo>
                  <a:lnTo>
                    <a:pt x="2273630" y="2236432"/>
                  </a:lnTo>
                  <a:lnTo>
                    <a:pt x="2279434" y="2193213"/>
                  </a:lnTo>
                  <a:lnTo>
                    <a:pt x="2279434" y="162521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302512" y="1677707"/>
              <a:ext cx="1211580" cy="791845"/>
            </a:xfrm>
            <a:custGeom>
              <a:avLst/>
              <a:gdLst/>
              <a:ahLst/>
              <a:cxnLst/>
              <a:rect l="l" t="t" r="r" b="b"/>
              <a:pathLst>
                <a:path w="1211580" h="791844">
                  <a:moveTo>
                    <a:pt x="1211249" y="132003"/>
                  </a:moveTo>
                  <a:lnTo>
                    <a:pt x="1204518" y="90297"/>
                  </a:lnTo>
                  <a:lnTo>
                    <a:pt x="1185773" y="54063"/>
                  </a:lnTo>
                  <a:lnTo>
                    <a:pt x="1157185" y="25476"/>
                  </a:lnTo>
                  <a:lnTo>
                    <a:pt x="1120952" y="6731"/>
                  </a:lnTo>
                  <a:lnTo>
                    <a:pt x="1079246" y="0"/>
                  </a:lnTo>
                  <a:lnTo>
                    <a:pt x="131991" y="0"/>
                  </a:lnTo>
                  <a:lnTo>
                    <a:pt x="90284" y="6731"/>
                  </a:lnTo>
                  <a:lnTo>
                    <a:pt x="54051" y="25476"/>
                  </a:lnTo>
                  <a:lnTo>
                    <a:pt x="25476" y="54063"/>
                  </a:lnTo>
                  <a:lnTo>
                    <a:pt x="6731" y="90297"/>
                  </a:lnTo>
                  <a:lnTo>
                    <a:pt x="0" y="132003"/>
                  </a:lnTo>
                  <a:lnTo>
                    <a:pt x="0" y="659612"/>
                  </a:lnTo>
                  <a:lnTo>
                    <a:pt x="6731" y="701319"/>
                  </a:lnTo>
                  <a:lnTo>
                    <a:pt x="25476" y="737552"/>
                  </a:lnTo>
                  <a:lnTo>
                    <a:pt x="54051" y="766127"/>
                  </a:lnTo>
                  <a:lnTo>
                    <a:pt x="90284" y="784872"/>
                  </a:lnTo>
                  <a:lnTo>
                    <a:pt x="131991" y="791603"/>
                  </a:lnTo>
                  <a:lnTo>
                    <a:pt x="1079246" y="791603"/>
                  </a:lnTo>
                  <a:lnTo>
                    <a:pt x="1120952" y="784872"/>
                  </a:lnTo>
                  <a:lnTo>
                    <a:pt x="1157185" y="766127"/>
                  </a:lnTo>
                  <a:lnTo>
                    <a:pt x="1185773" y="737552"/>
                  </a:lnTo>
                  <a:lnTo>
                    <a:pt x="1204518" y="701319"/>
                  </a:lnTo>
                  <a:lnTo>
                    <a:pt x="1211249" y="659612"/>
                  </a:lnTo>
                  <a:lnTo>
                    <a:pt x="1211249" y="132003"/>
                  </a:lnTo>
                  <a:close/>
                </a:path>
              </a:pathLst>
            </a:custGeom>
            <a:solidFill>
              <a:srgbClr val="6AA1F6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714362" y="409587"/>
            <a:ext cx="7706359" cy="1019175"/>
          </a:xfrm>
          <a:custGeom>
            <a:avLst/>
            <a:gdLst/>
            <a:ahLst/>
            <a:cxnLst/>
            <a:rect l="l" t="t" r="r" b="b"/>
            <a:pathLst>
              <a:path w="7706359" h="1019175">
                <a:moveTo>
                  <a:pt x="7705738" y="509524"/>
                </a:moveTo>
                <a:lnTo>
                  <a:pt x="7703401" y="460438"/>
                </a:lnTo>
                <a:lnTo>
                  <a:pt x="7696543" y="412686"/>
                </a:lnTo>
                <a:lnTo>
                  <a:pt x="7685379" y="366471"/>
                </a:lnTo>
                <a:lnTo>
                  <a:pt x="7670127" y="321995"/>
                </a:lnTo>
                <a:lnTo>
                  <a:pt x="7650988" y="279488"/>
                </a:lnTo>
                <a:lnTo>
                  <a:pt x="7628179" y="239141"/>
                </a:lnTo>
                <a:lnTo>
                  <a:pt x="7601915" y="201193"/>
                </a:lnTo>
                <a:lnTo>
                  <a:pt x="7572413" y="165849"/>
                </a:lnTo>
                <a:lnTo>
                  <a:pt x="7539876" y="133311"/>
                </a:lnTo>
                <a:lnTo>
                  <a:pt x="7504531" y="103809"/>
                </a:lnTo>
                <a:lnTo>
                  <a:pt x="7466584" y="77546"/>
                </a:lnTo>
                <a:lnTo>
                  <a:pt x="7426236" y="54737"/>
                </a:lnTo>
                <a:lnTo>
                  <a:pt x="7383729" y="35598"/>
                </a:lnTo>
                <a:lnTo>
                  <a:pt x="7339254" y="20345"/>
                </a:lnTo>
                <a:lnTo>
                  <a:pt x="7293038" y="9182"/>
                </a:lnTo>
                <a:lnTo>
                  <a:pt x="7245286" y="2324"/>
                </a:lnTo>
                <a:lnTo>
                  <a:pt x="7196214" y="0"/>
                </a:lnTo>
                <a:lnTo>
                  <a:pt x="509524" y="0"/>
                </a:lnTo>
                <a:lnTo>
                  <a:pt x="460451" y="2324"/>
                </a:lnTo>
                <a:lnTo>
                  <a:pt x="412699" y="9182"/>
                </a:lnTo>
                <a:lnTo>
                  <a:pt x="366483" y="20345"/>
                </a:lnTo>
                <a:lnTo>
                  <a:pt x="322008" y="35598"/>
                </a:lnTo>
                <a:lnTo>
                  <a:pt x="279501" y="54737"/>
                </a:lnTo>
                <a:lnTo>
                  <a:pt x="239153" y="77546"/>
                </a:lnTo>
                <a:lnTo>
                  <a:pt x="201206" y="103809"/>
                </a:lnTo>
                <a:lnTo>
                  <a:pt x="165862" y="133311"/>
                </a:lnTo>
                <a:lnTo>
                  <a:pt x="133324" y="165849"/>
                </a:lnTo>
                <a:lnTo>
                  <a:pt x="103822" y="201193"/>
                </a:lnTo>
                <a:lnTo>
                  <a:pt x="77558" y="239141"/>
                </a:lnTo>
                <a:lnTo>
                  <a:pt x="54749" y="279488"/>
                </a:lnTo>
                <a:lnTo>
                  <a:pt x="35610" y="321995"/>
                </a:lnTo>
                <a:lnTo>
                  <a:pt x="20358" y="366471"/>
                </a:lnTo>
                <a:lnTo>
                  <a:pt x="9194" y="412686"/>
                </a:lnTo>
                <a:lnTo>
                  <a:pt x="2336" y="460438"/>
                </a:lnTo>
                <a:lnTo>
                  <a:pt x="0" y="509524"/>
                </a:lnTo>
                <a:lnTo>
                  <a:pt x="2336" y="558609"/>
                </a:lnTo>
                <a:lnTo>
                  <a:pt x="9194" y="606386"/>
                </a:lnTo>
                <a:lnTo>
                  <a:pt x="20358" y="652627"/>
                </a:lnTo>
                <a:lnTo>
                  <a:pt x="35610" y="697115"/>
                </a:lnTo>
                <a:lnTo>
                  <a:pt x="54749" y="739635"/>
                </a:lnTo>
                <a:lnTo>
                  <a:pt x="77558" y="779983"/>
                </a:lnTo>
                <a:lnTo>
                  <a:pt x="103822" y="817943"/>
                </a:lnTo>
                <a:lnTo>
                  <a:pt x="133324" y="853287"/>
                </a:lnTo>
                <a:lnTo>
                  <a:pt x="165862" y="885837"/>
                </a:lnTo>
                <a:lnTo>
                  <a:pt x="201206" y="915339"/>
                </a:lnTo>
                <a:lnTo>
                  <a:pt x="239153" y="941603"/>
                </a:lnTo>
                <a:lnTo>
                  <a:pt x="279501" y="964412"/>
                </a:lnTo>
                <a:lnTo>
                  <a:pt x="322008" y="983564"/>
                </a:lnTo>
                <a:lnTo>
                  <a:pt x="366483" y="998816"/>
                </a:lnTo>
                <a:lnTo>
                  <a:pt x="412699" y="1009980"/>
                </a:lnTo>
                <a:lnTo>
                  <a:pt x="460451" y="1016838"/>
                </a:lnTo>
                <a:lnTo>
                  <a:pt x="509524" y="1019175"/>
                </a:lnTo>
                <a:lnTo>
                  <a:pt x="7196214" y="1019175"/>
                </a:lnTo>
                <a:lnTo>
                  <a:pt x="7245286" y="1016838"/>
                </a:lnTo>
                <a:lnTo>
                  <a:pt x="7293038" y="1009980"/>
                </a:lnTo>
                <a:lnTo>
                  <a:pt x="7339254" y="998816"/>
                </a:lnTo>
                <a:lnTo>
                  <a:pt x="7383729" y="983564"/>
                </a:lnTo>
                <a:lnTo>
                  <a:pt x="7426236" y="964412"/>
                </a:lnTo>
                <a:lnTo>
                  <a:pt x="7466584" y="941603"/>
                </a:lnTo>
                <a:lnTo>
                  <a:pt x="7504531" y="915339"/>
                </a:lnTo>
                <a:lnTo>
                  <a:pt x="7539876" y="885837"/>
                </a:lnTo>
                <a:lnTo>
                  <a:pt x="7572413" y="853287"/>
                </a:lnTo>
                <a:lnTo>
                  <a:pt x="7601915" y="817943"/>
                </a:lnTo>
                <a:lnTo>
                  <a:pt x="7628179" y="779983"/>
                </a:lnTo>
                <a:lnTo>
                  <a:pt x="7650988" y="739635"/>
                </a:lnTo>
                <a:lnTo>
                  <a:pt x="7670127" y="697115"/>
                </a:lnTo>
                <a:lnTo>
                  <a:pt x="7685379" y="652627"/>
                </a:lnTo>
                <a:lnTo>
                  <a:pt x="7696543" y="606386"/>
                </a:lnTo>
                <a:lnTo>
                  <a:pt x="7703401" y="558609"/>
                </a:lnTo>
                <a:lnTo>
                  <a:pt x="7705738" y="5095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6" name="object 6"/>
          <p:cNvGrpSpPr/>
          <p:nvPr/>
        </p:nvGrpSpPr>
        <p:grpSpPr>
          <a:xfrm>
            <a:off x="3917174" y="1676460"/>
            <a:ext cx="4624705" cy="2965450"/>
            <a:chOff x="3917174" y="1676460"/>
            <a:chExt cx="4624705" cy="2965450"/>
          </a:xfrm>
        </p:grpSpPr>
        <p:sp>
          <p:nvSpPr>
            <p:cNvPr id="7" name="object 7"/>
            <p:cNvSpPr/>
            <p:nvPr/>
          </p:nvSpPr>
          <p:spPr>
            <a:xfrm>
              <a:off x="3917162" y="2067381"/>
              <a:ext cx="4624705" cy="2574925"/>
            </a:xfrm>
            <a:custGeom>
              <a:avLst/>
              <a:gdLst/>
              <a:ahLst/>
              <a:cxnLst/>
              <a:rect l="l" t="t" r="r" b="b"/>
              <a:pathLst>
                <a:path w="4624705" h="2574925">
                  <a:moveTo>
                    <a:pt x="4624311" y="183451"/>
                  </a:moveTo>
                  <a:lnTo>
                    <a:pt x="4617758" y="134683"/>
                  </a:lnTo>
                  <a:lnTo>
                    <a:pt x="4599267" y="90855"/>
                  </a:lnTo>
                  <a:lnTo>
                    <a:pt x="4570577" y="53733"/>
                  </a:lnTo>
                  <a:lnTo>
                    <a:pt x="4533455" y="25044"/>
                  </a:lnTo>
                  <a:lnTo>
                    <a:pt x="4489628" y="6553"/>
                  </a:lnTo>
                  <a:lnTo>
                    <a:pt x="4440860" y="0"/>
                  </a:lnTo>
                  <a:lnTo>
                    <a:pt x="183451" y="0"/>
                  </a:lnTo>
                  <a:lnTo>
                    <a:pt x="134683" y="6553"/>
                  </a:lnTo>
                  <a:lnTo>
                    <a:pt x="90855" y="25044"/>
                  </a:lnTo>
                  <a:lnTo>
                    <a:pt x="53733" y="53733"/>
                  </a:lnTo>
                  <a:lnTo>
                    <a:pt x="25044" y="90855"/>
                  </a:lnTo>
                  <a:lnTo>
                    <a:pt x="6553" y="134683"/>
                  </a:lnTo>
                  <a:lnTo>
                    <a:pt x="0" y="183451"/>
                  </a:lnTo>
                  <a:lnTo>
                    <a:pt x="0" y="2390914"/>
                  </a:lnTo>
                  <a:lnTo>
                    <a:pt x="6553" y="2439682"/>
                  </a:lnTo>
                  <a:lnTo>
                    <a:pt x="25044" y="2483510"/>
                  </a:lnTo>
                  <a:lnTo>
                    <a:pt x="53733" y="2520632"/>
                  </a:lnTo>
                  <a:lnTo>
                    <a:pt x="90855" y="2549321"/>
                  </a:lnTo>
                  <a:lnTo>
                    <a:pt x="134683" y="2567813"/>
                  </a:lnTo>
                  <a:lnTo>
                    <a:pt x="183451" y="2574366"/>
                  </a:lnTo>
                  <a:lnTo>
                    <a:pt x="4440860" y="2574366"/>
                  </a:lnTo>
                  <a:lnTo>
                    <a:pt x="4489628" y="2567813"/>
                  </a:lnTo>
                  <a:lnTo>
                    <a:pt x="4533455" y="2549321"/>
                  </a:lnTo>
                  <a:lnTo>
                    <a:pt x="4570577" y="2520632"/>
                  </a:lnTo>
                  <a:lnTo>
                    <a:pt x="4599267" y="2483510"/>
                  </a:lnTo>
                  <a:lnTo>
                    <a:pt x="4617758" y="2439682"/>
                  </a:lnTo>
                  <a:lnTo>
                    <a:pt x="4624311" y="2390914"/>
                  </a:lnTo>
                  <a:lnTo>
                    <a:pt x="4624311" y="183451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5366436" y="1676462"/>
              <a:ext cx="1659255" cy="791845"/>
            </a:xfrm>
            <a:custGeom>
              <a:avLst/>
              <a:gdLst/>
              <a:ahLst/>
              <a:cxnLst/>
              <a:rect l="l" t="t" r="r" b="b"/>
              <a:pathLst>
                <a:path w="1659254" h="791844">
                  <a:moveTo>
                    <a:pt x="1659026" y="131965"/>
                  </a:moveTo>
                  <a:lnTo>
                    <a:pt x="1652295" y="90271"/>
                  </a:lnTo>
                  <a:lnTo>
                    <a:pt x="1633562" y="54038"/>
                  </a:lnTo>
                  <a:lnTo>
                    <a:pt x="1604987" y="25476"/>
                  </a:lnTo>
                  <a:lnTo>
                    <a:pt x="1568767" y="6731"/>
                  </a:lnTo>
                  <a:lnTo>
                    <a:pt x="1527073" y="0"/>
                  </a:lnTo>
                  <a:lnTo>
                    <a:pt x="131953" y="0"/>
                  </a:lnTo>
                  <a:lnTo>
                    <a:pt x="90258" y="6731"/>
                  </a:lnTo>
                  <a:lnTo>
                    <a:pt x="54038" y="25476"/>
                  </a:lnTo>
                  <a:lnTo>
                    <a:pt x="25463" y="54038"/>
                  </a:lnTo>
                  <a:lnTo>
                    <a:pt x="6731" y="90271"/>
                  </a:lnTo>
                  <a:lnTo>
                    <a:pt x="0" y="131965"/>
                  </a:lnTo>
                  <a:lnTo>
                    <a:pt x="0" y="659422"/>
                  </a:lnTo>
                  <a:lnTo>
                    <a:pt x="6731" y="701116"/>
                  </a:lnTo>
                  <a:lnTo>
                    <a:pt x="25463" y="737336"/>
                  </a:lnTo>
                  <a:lnTo>
                    <a:pt x="54038" y="765911"/>
                  </a:lnTo>
                  <a:lnTo>
                    <a:pt x="90258" y="784644"/>
                  </a:lnTo>
                  <a:lnTo>
                    <a:pt x="131953" y="791375"/>
                  </a:lnTo>
                  <a:lnTo>
                    <a:pt x="1527073" y="791375"/>
                  </a:lnTo>
                  <a:lnTo>
                    <a:pt x="1568767" y="784644"/>
                  </a:lnTo>
                  <a:lnTo>
                    <a:pt x="1604987" y="765911"/>
                  </a:lnTo>
                  <a:lnTo>
                    <a:pt x="1633562" y="737336"/>
                  </a:lnTo>
                  <a:lnTo>
                    <a:pt x="1652295" y="701116"/>
                  </a:lnTo>
                  <a:lnTo>
                    <a:pt x="1659026" y="659422"/>
                  </a:lnTo>
                  <a:lnTo>
                    <a:pt x="1659026" y="131965"/>
                  </a:lnTo>
                  <a:close/>
                </a:path>
              </a:pathLst>
            </a:custGeom>
            <a:solidFill>
              <a:srgbClr val="6AA1F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9" name="object 9"/>
          <p:cNvGrpSpPr/>
          <p:nvPr/>
        </p:nvGrpSpPr>
        <p:grpSpPr>
          <a:xfrm>
            <a:off x="-44" y="4990374"/>
            <a:ext cx="9144635" cy="151130"/>
            <a:chOff x="-44" y="4990374"/>
            <a:chExt cx="9144635" cy="151130"/>
          </a:xfrm>
        </p:grpSpPr>
        <p:sp>
          <p:nvSpPr>
            <p:cNvPr id="10" name="object 10"/>
            <p:cNvSpPr/>
            <p:nvPr/>
          </p:nvSpPr>
          <p:spPr>
            <a:xfrm>
              <a:off x="4560868" y="4990374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B3D5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275651" y="4990374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-44" y="4990374"/>
              <a:ext cx="2285365" cy="151130"/>
            </a:xfrm>
            <a:custGeom>
              <a:avLst/>
              <a:gdLst/>
              <a:ahLst/>
              <a:cxnLst/>
              <a:rect l="l" t="t" r="r" b="b"/>
              <a:pathLst>
                <a:path w="2285365" h="151129">
                  <a:moveTo>
                    <a:pt x="2285217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85217" y="0"/>
                  </a:lnTo>
                  <a:lnTo>
                    <a:pt x="2285217" y="150668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6846085" y="4990374"/>
              <a:ext cx="2298065" cy="151130"/>
            </a:xfrm>
            <a:custGeom>
              <a:avLst/>
              <a:gdLst/>
              <a:ahLst/>
              <a:cxnLst/>
              <a:rect l="l" t="t" r="r" b="b"/>
              <a:pathLst>
                <a:path w="2298065" h="151129">
                  <a:moveTo>
                    <a:pt x="0" y="0"/>
                  </a:moveTo>
                  <a:lnTo>
                    <a:pt x="2297914" y="0"/>
                  </a:lnTo>
                  <a:lnTo>
                    <a:pt x="2297914" y="150668"/>
                  </a:lnTo>
                  <a:lnTo>
                    <a:pt x="0" y="1506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7DC6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2570450" y="672578"/>
            <a:ext cx="3993515" cy="44958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pc="110">
                <a:solidFill>
                  <a:srgbClr val="6AA1F6"/>
                </a:solidFill>
              </a:rPr>
              <a:t>A</a:t>
            </a:r>
            <a:r>
              <a:rPr dirty="0" spc="245">
                <a:solidFill>
                  <a:srgbClr val="6AA1F6"/>
                </a:solidFill>
              </a:rPr>
              <a:t>m</a:t>
            </a:r>
            <a:r>
              <a:rPr dirty="0" spc="155">
                <a:solidFill>
                  <a:srgbClr val="6AA1F6"/>
                </a:solidFill>
              </a:rPr>
              <a:t>o</a:t>
            </a:r>
            <a:r>
              <a:rPr dirty="0" spc="210">
                <a:solidFill>
                  <a:srgbClr val="6AA1F6"/>
                </a:solidFill>
              </a:rPr>
              <a:t>s</a:t>
            </a:r>
            <a:r>
              <a:rPr dirty="0" spc="90">
                <a:solidFill>
                  <a:srgbClr val="6AA1F6"/>
                </a:solidFill>
              </a:rPr>
              <a:t>t</a:t>
            </a:r>
            <a:r>
              <a:rPr dirty="0" spc="-15">
                <a:solidFill>
                  <a:srgbClr val="6AA1F6"/>
                </a:solidFill>
              </a:rPr>
              <a:t>r</a:t>
            </a:r>
            <a:r>
              <a:rPr dirty="0" spc="204">
                <a:solidFill>
                  <a:srgbClr val="6AA1F6"/>
                </a:solidFill>
              </a:rPr>
              <a:t>a</a:t>
            </a:r>
            <a:r>
              <a:rPr dirty="0" spc="415">
                <a:solidFill>
                  <a:srgbClr val="6AA1F6"/>
                </a:solidFill>
              </a:rPr>
              <a:t>g</a:t>
            </a:r>
            <a:r>
              <a:rPr dirty="0" spc="114">
                <a:solidFill>
                  <a:srgbClr val="6AA1F6"/>
                </a:solidFill>
              </a:rPr>
              <a:t>e</a:t>
            </a:r>
            <a:r>
              <a:rPr dirty="0" spc="245">
                <a:solidFill>
                  <a:srgbClr val="6AA1F6"/>
                </a:solidFill>
              </a:rPr>
              <a:t>m</a:t>
            </a:r>
            <a:r>
              <a:rPr dirty="0" spc="-195">
                <a:solidFill>
                  <a:srgbClr val="6AA1F6"/>
                </a:solidFill>
              </a:rPr>
              <a:t> </a:t>
            </a:r>
            <a:r>
              <a:rPr dirty="0" spc="195">
                <a:solidFill>
                  <a:srgbClr val="6AA1F6"/>
                </a:solidFill>
              </a:rPr>
              <a:t>p</a:t>
            </a:r>
            <a:r>
              <a:rPr dirty="0" spc="155">
                <a:solidFill>
                  <a:srgbClr val="6AA1F6"/>
                </a:solidFill>
              </a:rPr>
              <a:t>o</a:t>
            </a:r>
            <a:r>
              <a:rPr dirty="0" spc="-20">
                <a:solidFill>
                  <a:srgbClr val="6AA1F6"/>
                </a:solidFill>
              </a:rPr>
              <a:t>r</a:t>
            </a:r>
            <a:r>
              <a:rPr dirty="0" spc="-195">
                <a:solidFill>
                  <a:srgbClr val="6AA1F6"/>
                </a:solidFill>
              </a:rPr>
              <a:t> </a:t>
            </a:r>
            <a:r>
              <a:rPr dirty="0" spc="204">
                <a:solidFill>
                  <a:srgbClr val="6AA1F6"/>
                </a:solidFill>
              </a:rPr>
              <a:t>á</a:t>
            </a:r>
            <a:r>
              <a:rPr dirty="0" spc="-15">
                <a:solidFill>
                  <a:srgbClr val="6AA1F6"/>
                </a:solidFill>
              </a:rPr>
              <a:t>r</a:t>
            </a:r>
            <a:r>
              <a:rPr dirty="0" spc="114">
                <a:solidFill>
                  <a:srgbClr val="6AA1F6"/>
                </a:solidFill>
              </a:rPr>
              <a:t>e</a:t>
            </a:r>
            <a:r>
              <a:rPr dirty="0" spc="204">
                <a:solidFill>
                  <a:srgbClr val="6AA1F6"/>
                </a:solidFill>
              </a:rPr>
              <a:t>a</a:t>
            </a:r>
            <a:r>
              <a:rPr dirty="0" spc="204">
                <a:solidFill>
                  <a:srgbClr val="6AA1F6"/>
                </a:solidFill>
              </a:rPr>
              <a:t>s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874958" y="2463795"/>
            <a:ext cx="2082164" cy="2052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ts val="1380"/>
              </a:lnSpc>
              <a:spcBef>
                <a:spcPts val="100"/>
              </a:spcBef>
            </a:pPr>
            <a:r>
              <a:rPr dirty="0" sz="1300" spc="55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endParaRPr sz="1300">
              <a:latin typeface="Tahoma"/>
              <a:cs typeface="Tahoma"/>
            </a:endParaRPr>
          </a:p>
          <a:p>
            <a:pPr algn="ctr">
              <a:lnSpc>
                <a:spcPts val="1200"/>
              </a:lnSpc>
            </a:pP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endParaRPr sz="1300">
              <a:latin typeface="Tahoma"/>
              <a:cs typeface="Tahoma"/>
            </a:endParaRPr>
          </a:p>
          <a:p>
            <a:pPr algn="ctr">
              <a:lnSpc>
                <a:spcPts val="1200"/>
              </a:lnSpc>
            </a:pP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á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endParaRPr sz="1300">
              <a:latin typeface="Tahoma"/>
              <a:cs typeface="Tahoma"/>
            </a:endParaRPr>
          </a:p>
          <a:p>
            <a:pPr algn="ctr">
              <a:lnSpc>
                <a:spcPts val="1200"/>
              </a:lnSpc>
            </a:pP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á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endParaRPr sz="1300">
              <a:latin typeface="Tahoma"/>
              <a:cs typeface="Tahoma"/>
            </a:endParaRPr>
          </a:p>
          <a:p>
            <a:pPr algn="ctr">
              <a:lnSpc>
                <a:spcPts val="1200"/>
              </a:lnSpc>
            </a:pP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h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á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endParaRPr sz="1300">
              <a:latin typeface="Tahoma"/>
              <a:cs typeface="Tahoma"/>
            </a:endParaRPr>
          </a:p>
          <a:p>
            <a:pPr algn="ctr">
              <a:lnSpc>
                <a:spcPts val="1200"/>
              </a:lnSpc>
            </a:pP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endParaRPr sz="1300">
              <a:latin typeface="Tahoma"/>
              <a:cs typeface="Tahoma"/>
            </a:endParaRPr>
          </a:p>
          <a:p>
            <a:pPr algn="ctr">
              <a:lnSpc>
                <a:spcPts val="1200"/>
              </a:lnSpc>
            </a:pP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ó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á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endParaRPr sz="1300">
              <a:latin typeface="Tahoma"/>
              <a:cs typeface="Tahoma"/>
            </a:endParaRPr>
          </a:p>
          <a:p>
            <a:pPr algn="ctr">
              <a:lnSpc>
                <a:spcPts val="1200"/>
              </a:lnSpc>
            </a:pP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z</a:t>
            </a:r>
            <a:endParaRPr sz="1300">
              <a:latin typeface="Tahoma"/>
              <a:cs typeface="Tahoma"/>
            </a:endParaRPr>
          </a:p>
          <a:p>
            <a:pPr algn="ctr">
              <a:lnSpc>
                <a:spcPts val="1200"/>
              </a:lnSpc>
            </a:pP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endParaRPr sz="1300">
              <a:latin typeface="Tahoma"/>
              <a:cs typeface="Tahoma"/>
            </a:endParaRPr>
          </a:p>
          <a:p>
            <a:pPr algn="ctr">
              <a:lnSpc>
                <a:spcPts val="1200"/>
              </a:lnSpc>
            </a:pP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endParaRPr sz="1300">
              <a:latin typeface="Tahoma"/>
              <a:cs typeface="Tahoma"/>
            </a:endParaRPr>
          </a:p>
          <a:p>
            <a:pPr algn="ctr">
              <a:lnSpc>
                <a:spcPts val="1200"/>
              </a:lnSpc>
            </a:pP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endParaRPr sz="1300">
              <a:latin typeface="Tahoma"/>
              <a:cs typeface="Tahoma"/>
            </a:endParaRPr>
          </a:p>
          <a:p>
            <a:pPr algn="ctr" marL="493395" marR="485775">
              <a:lnSpc>
                <a:spcPct val="76900"/>
              </a:lnSpc>
              <a:spcBef>
                <a:spcPts val="180"/>
              </a:spcBef>
            </a:pP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í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35">
                <a:solidFill>
                  <a:srgbClr val="FFFFFF"/>
                </a:solidFill>
                <a:latin typeface="Tahoma"/>
                <a:cs typeface="Tahoma"/>
              </a:rPr>
              <a:t>s 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1300">
              <a:latin typeface="Tahoma"/>
              <a:cs typeface="Tahom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248303" y="2541220"/>
            <a:ext cx="3931920" cy="1579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R="1905">
              <a:lnSpc>
                <a:spcPts val="1395"/>
              </a:lnSpc>
              <a:spcBef>
                <a:spcPts val="100"/>
              </a:spcBef>
            </a:pPr>
            <a:r>
              <a:rPr dirty="0" sz="1200" spc="-265" b="1">
                <a:solidFill>
                  <a:srgbClr val="FFFFFF"/>
                </a:solidFill>
                <a:latin typeface="Tahoma"/>
                <a:cs typeface="Tahoma"/>
              </a:rPr>
              <a:t>1°</a:t>
            </a:r>
            <a:r>
              <a:rPr dirty="0" sz="1200" spc="-19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45" b="1">
                <a:solidFill>
                  <a:srgbClr val="FFFFFF"/>
                </a:solidFill>
                <a:latin typeface="Tahoma"/>
                <a:cs typeface="Tahoma"/>
              </a:rPr>
              <a:t>Passo:</a:t>
            </a:r>
            <a:r>
              <a:rPr dirty="0" sz="1200" spc="-114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Definir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Tahoma"/>
                <a:cs typeface="Tahoma"/>
              </a:rPr>
              <a:t>área</a:t>
            </a:r>
            <a:r>
              <a:rPr dirty="0" sz="12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geográfica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que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15">
                <a:solidFill>
                  <a:srgbClr val="FFFFFF"/>
                </a:solidFill>
                <a:latin typeface="Tahoma"/>
                <a:cs typeface="Tahoma"/>
              </a:rPr>
              <a:t>está</a:t>
            </a:r>
            <a:r>
              <a:rPr dirty="0" sz="12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sendo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estudada..</a:t>
            </a:r>
            <a:endParaRPr sz="1200">
              <a:latin typeface="Tahoma"/>
              <a:cs typeface="Tahoma"/>
            </a:endParaRPr>
          </a:p>
          <a:p>
            <a:pPr algn="ctr" marL="20320">
              <a:lnSpc>
                <a:spcPts val="1350"/>
              </a:lnSpc>
            </a:pPr>
            <a:r>
              <a:rPr dirty="0" sz="1200" spc="-95" b="1">
                <a:solidFill>
                  <a:srgbClr val="FFFFFF"/>
                </a:solidFill>
                <a:latin typeface="Tahoma"/>
                <a:cs typeface="Tahoma"/>
              </a:rPr>
              <a:t>2</a:t>
            </a:r>
            <a:r>
              <a:rPr dirty="0" sz="1200" spc="-175" b="1">
                <a:solidFill>
                  <a:srgbClr val="FFFFFF"/>
                </a:solidFill>
                <a:latin typeface="Tahoma"/>
                <a:cs typeface="Tahoma"/>
              </a:rPr>
              <a:t>°</a:t>
            </a:r>
            <a:r>
              <a:rPr dirty="0" sz="1200" spc="-114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75" b="1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200" spc="-8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15" b="1">
                <a:solidFill>
                  <a:srgbClr val="FFFFFF"/>
                </a:solidFill>
                <a:latin typeface="Tahoma"/>
                <a:cs typeface="Tahoma"/>
              </a:rPr>
              <a:t>ss</a:t>
            </a:r>
            <a:r>
              <a:rPr dirty="0" sz="1200" spc="-75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b="1">
                <a:solidFill>
                  <a:srgbClr val="FFFFFF"/>
                </a:solidFill>
                <a:latin typeface="Tahoma"/>
                <a:cs typeface="Tahoma"/>
              </a:rPr>
              <a:t>:</a:t>
            </a:r>
            <a:r>
              <a:rPr dirty="0" sz="1200" spc="-114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7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45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2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200" spc="-2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2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3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25">
                <a:solidFill>
                  <a:srgbClr val="FFFFFF"/>
                </a:solidFill>
                <a:latin typeface="Tahoma"/>
                <a:cs typeface="Tahoma"/>
              </a:rPr>
              <a:t>nh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1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200" spc="3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150">
                <a:solidFill>
                  <a:srgbClr val="FFFFFF"/>
                </a:solidFill>
                <a:latin typeface="Tahoma"/>
                <a:cs typeface="Tahoma"/>
              </a:rPr>
              <a:t>(</a:t>
            </a:r>
            <a:r>
              <a:rPr dirty="0" sz="1200" spc="-2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200" spc="-150">
                <a:solidFill>
                  <a:srgbClr val="FFFFFF"/>
                </a:solidFill>
                <a:latin typeface="Tahoma"/>
                <a:cs typeface="Tahoma"/>
              </a:rPr>
              <a:t>)</a:t>
            </a:r>
            <a:r>
              <a:rPr dirty="0" sz="1200" spc="-35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1200">
              <a:latin typeface="Tahoma"/>
              <a:cs typeface="Tahoma"/>
            </a:endParaRPr>
          </a:p>
          <a:p>
            <a:pPr algn="ctr" marL="36830" marR="8890">
              <a:lnSpc>
                <a:spcPts val="1350"/>
              </a:lnSpc>
              <a:spcBef>
                <a:spcPts val="75"/>
              </a:spcBef>
            </a:pPr>
            <a:r>
              <a:rPr dirty="0" sz="1200" spc="-145" b="1">
                <a:solidFill>
                  <a:srgbClr val="FFFFFF"/>
                </a:solidFill>
                <a:latin typeface="Tahoma"/>
                <a:cs typeface="Tahoma"/>
              </a:rPr>
              <a:t>3°</a:t>
            </a:r>
            <a:r>
              <a:rPr dirty="0" sz="1200" spc="-114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45" b="1">
                <a:solidFill>
                  <a:srgbClr val="FFFFFF"/>
                </a:solidFill>
                <a:latin typeface="Tahoma"/>
                <a:cs typeface="Tahoma"/>
              </a:rPr>
              <a:t>Passo:</a:t>
            </a:r>
            <a:r>
              <a:rPr dirty="0" sz="1200" spc="-114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Dividir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Tahoma"/>
                <a:cs typeface="Tahoma"/>
              </a:rPr>
              <a:t>área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Tahoma"/>
                <a:cs typeface="Tahoma"/>
              </a:rPr>
              <a:t>de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estudo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Tahoma"/>
                <a:cs typeface="Tahoma"/>
              </a:rPr>
              <a:t>em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Tahoma"/>
                <a:cs typeface="Tahoma"/>
              </a:rPr>
              <a:t>unidades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10">
                <a:solidFill>
                  <a:srgbClr val="FFFFFF"/>
                </a:solidFill>
                <a:latin typeface="Tahoma"/>
                <a:cs typeface="Tahoma"/>
              </a:rPr>
              <a:t>geográficas </a:t>
            </a:r>
            <a:r>
              <a:rPr dirty="0" sz="1200" spc="-36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menores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chamadas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áreas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Tahoma"/>
                <a:cs typeface="Tahoma"/>
              </a:rPr>
              <a:t>de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Tahoma"/>
                <a:cs typeface="Tahoma"/>
              </a:rPr>
              <a:t>amostragem.</a:t>
            </a:r>
            <a:endParaRPr sz="1200">
              <a:latin typeface="Tahoma"/>
              <a:cs typeface="Tahoma"/>
            </a:endParaRPr>
          </a:p>
          <a:p>
            <a:pPr algn="ctr" marL="33020" marR="5080">
              <a:lnSpc>
                <a:spcPts val="1350"/>
              </a:lnSpc>
            </a:pPr>
            <a:r>
              <a:rPr dirty="0" sz="1200" spc="-110" b="1">
                <a:solidFill>
                  <a:srgbClr val="FFFFFF"/>
                </a:solidFill>
                <a:latin typeface="Tahoma"/>
                <a:cs typeface="Tahoma"/>
              </a:rPr>
              <a:t>4°</a:t>
            </a:r>
            <a:r>
              <a:rPr dirty="0" sz="1200" spc="-114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45" b="1">
                <a:solidFill>
                  <a:srgbClr val="FFFFFF"/>
                </a:solidFill>
                <a:latin typeface="Tahoma"/>
                <a:cs typeface="Tahoma"/>
              </a:rPr>
              <a:t>Passo:</a:t>
            </a:r>
            <a:r>
              <a:rPr dirty="0" sz="1200" spc="-114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Tahoma"/>
                <a:cs typeface="Tahoma"/>
              </a:rPr>
              <a:t>Continuar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divisão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até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chegarmos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Tahoma"/>
                <a:cs typeface="Tahoma"/>
              </a:rPr>
              <a:t>em</a:t>
            </a:r>
            <a:r>
              <a:rPr dirty="0" sz="12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uma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única </a:t>
            </a:r>
            <a:r>
              <a:rPr dirty="0" sz="1200" spc="-36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3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200" spc="-2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2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200" spc="-1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1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-50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200" spc="-35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1200">
              <a:latin typeface="Tahoma"/>
              <a:cs typeface="Tahoma"/>
            </a:endParaRPr>
          </a:p>
          <a:p>
            <a:pPr algn="ctr" marL="107314" marR="78740">
              <a:lnSpc>
                <a:spcPts val="1350"/>
              </a:lnSpc>
            </a:pPr>
            <a:r>
              <a:rPr dirty="0" sz="1200" spc="-150" b="1">
                <a:solidFill>
                  <a:srgbClr val="FFFFFF"/>
                </a:solidFill>
                <a:latin typeface="Tahoma"/>
                <a:cs typeface="Tahoma"/>
              </a:rPr>
              <a:t>6°</a:t>
            </a:r>
            <a:r>
              <a:rPr dirty="0" sz="1200" spc="-114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45" b="1">
                <a:solidFill>
                  <a:srgbClr val="FFFFFF"/>
                </a:solidFill>
                <a:latin typeface="Tahoma"/>
                <a:cs typeface="Tahoma"/>
              </a:rPr>
              <a:t>Passo:</a:t>
            </a:r>
            <a:r>
              <a:rPr dirty="0" sz="1200" spc="-110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Tahoma"/>
                <a:cs typeface="Tahoma"/>
              </a:rPr>
              <a:t>Realizar</a:t>
            </a:r>
            <a:r>
              <a:rPr dirty="0" sz="12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15">
                <a:solidFill>
                  <a:srgbClr val="FFFFFF"/>
                </a:solidFill>
                <a:latin typeface="Tahoma"/>
                <a:cs typeface="Tahoma"/>
              </a:rPr>
              <a:t>seleção</a:t>
            </a:r>
            <a:r>
              <a:rPr dirty="0" sz="12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aleatória</a:t>
            </a:r>
            <a:r>
              <a:rPr dirty="0" sz="12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15">
                <a:solidFill>
                  <a:srgbClr val="FFFFFF"/>
                </a:solidFill>
                <a:latin typeface="Tahoma"/>
                <a:cs typeface="Tahoma"/>
              </a:rPr>
              <a:t>da</a:t>
            </a:r>
            <a:r>
              <a:rPr dirty="0" sz="12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amostra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usando </a:t>
            </a:r>
            <a:r>
              <a:rPr dirty="0" sz="1200" spc="-36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200" spc="3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1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AA</a:t>
            </a:r>
            <a:r>
              <a:rPr dirty="0" sz="1200" spc="3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200" spc="-35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1200">
              <a:latin typeface="Tahoma"/>
              <a:cs typeface="Tahoma"/>
            </a:endParaRPr>
          </a:p>
          <a:p>
            <a:pPr algn="ctr" marL="20320">
              <a:lnSpc>
                <a:spcPts val="1320"/>
              </a:lnSpc>
            </a:pPr>
            <a:r>
              <a:rPr dirty="0" sz="1200" spc="-175" b="1">
                <a:solidFill>
                  <a:srgbClr val="FFFFFF"/>
                </a:solidFill>
                <a:latin typeface="Tahoma"/>
                <a:cs typeface="Tahoma"/>
              </a:rPr>
              <a:t>7°</a:t>
            </a:r>
            <a:r>
              <a:rPr dirty="0" sz="1200" spc="-114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45" b="1">
                <a:solidFill>
                  <a:srgbClr val="FFFFFF"/>
                </a:solidFill>
                <a:latin typeface="Tahoma"/>
                <a:cs typeface="Tahoma"/>
              </a:rPr>
              <a:t>Passo:</a:t>
            </a:r>
            <a:r>
              <a:rPr dirty="0" sz="1200" spc="-114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Tahoma"/>
                <a:cs typeface="Tahoma"/>
              </a:rPr>
              <a:t>Realizar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15">
                <a:solidFill>
                  <a:srgbClr val="FFFFFF"/>
                </a:solidFill>
                <a:latin typeface="Tahoma"/>
                <a:cs typeface="Tahoma"/>
              </a:rPr>
              <a:t>coleta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Tahoma"/>
                <a:cs typeface="Tahoma"/>
              </a:rPr>
              <a:t>de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dados.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439929" y="1943394"/>
            <a:ext cx="916940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30" b="1">
                <a:solidFill>
                  <a:srgbClr val="FFFFFF"/>
                </a:solidFill>
                <a:latin typeface="Trebuchet MS"/>
                <a:cs typeface="Trebuchet MS"/>
              </a:rPr>
              <a:t>Definição: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580826" y="1943394"/>
            <a:ext cx="1249045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105" b="1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dirty="0" sz="1400" spc="60" b="1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400" spc="105" b="1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dirty="0" sz="1400" spc="65" b="1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400" spc="-11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60" b="1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dirty="0" sz="1400" spc="30" b="1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400" spc="-25" b="1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400" spc="75" b="1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1400" spc="-25" b="1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400" spc="-55" b="1">
                <a:solidFill>
                  <a:srgbClr val="FFFFFF"/>
                </a:solidFill>
                <a:latin typeface="Trebuchet MS"/>
                <a:cs typeface="Trebuchet MS"/>
              </a:rPr>
              <a:t>z</a:t>
            </a:r>
            <a:r>
              <a:rPr dirty="0" sz="1400" spc="85" b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400" spc="-25" b="1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400" spc="-90" b="1">
                <a:solidFill>
                  <a:srgbClr val="FFFFFF"/>
                </a:solidFill>
                <a:latin typeface="Trebuchet MS"/>
                <a:cs typeface="Trebuchet MS"/>
              </a:rPr>
              <a:t>:</a:t>
            </a:r>
            <a:endParaRPr sz="14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400080" y="2104946"/>
            <a:ext cx="2092960" cy="2569210"/>
            <a:chOff x="1400080" y="2104946"/>
            <a:chExt cx="2092960" cy="2569210"/>
          </a:xfrm>
        </p:grpSpPr>
        <p:sp>
          <p:nvSpPr>
            <p:cNvPr id="3" name="object 3"/>
            <p:cNvSpPr/>
            <p:nvPr/>
          </p:nvSpPr>
          <p:spPr>
            <a:xfrm>
              <a:off x="1828088" y="3122929"/>
              <a:ext cx="998855" cy="1550670"/>
            </a:xfrm>
            <a:custGeom>
              <a:avLst/>
              <a:gdLst/>
              <a:ahLst/>
              <a:cxnLst/>
              <a:rect l="l" t="t" r="r" b="b"/>
              <a:pathLst>
                <a:path w="998855" h="1550670">
                  <a:moveTo>
                    <a:pt x="998689" y="166547"/>
                  </a:moveTo>
                  <a:lnTo>
                    <a:pt x="992746" y="122288"/>
                  </a:lnTo>
                  <a:lnTo>
                    <a:pt x="975956" y="82499"/>
                  </a:lnTo>
                  <a:lnTo>
                    <a:pt x="949921" y="48793"/>
                  </a:lnTo>
                  <a:lnTo>
                    <a:pt x="916216" y="22745"/>
                  </a:lnTo>
                  <a:lnTo>
                    <a:pt x="876439" y="5956"/>
                  </a:lnTo>
                  <a:lnTo>
                    <a:pt x="832180" y="0"/>
                  </a:lnTo>
                  <a:lnTo>
                    <a:pt x="166509" y="0"/>
                  </a:lnTo>
                  <a:lnTo>
                    <a:pt x="122250" y="5956"/>
                  </a:lnTo>
                  <a:lnTo>
                    <a:pt x="82473" y="22745"/>
                  </a:lnTo>
                  <a:lnTo>
                    <a:pt x="48780" y="48793"/>
                  </a:lnTo>
                  <a:lnTo>
                    <a:pt x="22733" y="82499"/>
                  </a:lnTo>
                  <a:lnTo>
                    <a:pt x="5943" y="122288"/>
                  </a:lnTo>
                  <a:lnTo>
                    <a:pt x="0" y="166547"/>
                  </a:lnTo>
                  <a:lnTo>
                    <a:pt x="0" y="1384198"/>
                  </a:lnTo>
                  <a:lnTo>
                    <a:pt x="5943" y="1428407"/>
                  </a:lnTo>
                  <a:lnTo>
                    <a:pt x="22733" y="1468158"/>
                  </a:lnTo>
                  <a:lnTo>
                    <a:pt x="48780" y="1501851"/>
                  </a:lnTo>
                  <a:lnTo>
                    <a:pt x="82473" y="1527886"/>
                  </a:lnTo>
                  <a:lnTo>
                    <a:pt x="122250" y="1544675"/>
                  </a:lnTo>
                  <a:lnTo>
                    <a:pt x="166509" y="1550619"/>
                  </a:lnTo>
                  <a:lnTo>
                    <a:pt x="832180" y="1550619"/>
                  </a:lnTo>
                  <a:lnTo>
                    <a:pt x="876439" y="1544675"/>
                  </a:lnTo>
                  <a:lnTo>
                    <a:pt x="916216" y="1527911"/>
                  </a:lnTo>
                  <a:lnTo>
                    <a:pt x="949921" y="1501889"/>
                  </a:lnTo>
                  <a:lnTo>
                    <a:pt x="975956" y="1468208"/>
                  </a:lnTo>
                  <a:lnTo>
                    <a:pt x="992746" y="1428457"/>
                  </a:lnTo>
                  <a:lnTo>
                    <a:pt x="998689" y="1384198"/>
                  </a:lnTo>
                  <a:lnTo>
                    <a:pt x="998689" y="166547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400073" y="2104948"/>
              <a:ext cx="2092960" cy="1645920"/>
            </a:xfrm>
            <a:custGeom>
              <a:avLst/>
              <a:gdLst/>
              <a:ahLst/>
              <a:cxnLst/>
              <a:rect l="l" t="t" r="r" b="b"/>
              <a:pathLst>
                <a:path w="2092960" h="1645920">
                  <a:moveTo>
                    <a:pt x="2092502" y="81191"/>
                  </a:moveTo>
                  <a:lnTo>
                    <a:pt x="2086140" y="49555"/>
                  </a:lnTo>
                  <a:lnTo>
                    <a:pt x="2068766" y="23761"/>
                  </a:lnTo>
                  <a:lnTo>
                    <a:pt x="2042960" y="6375"/>
                  </a:lnTo>
                  <a:lnTo>
                    <a:pt x="2011349" y="0"/>
                  </a:lnTo>
                  <a:lnTo>
                    <a:pt x="81165" y="0"/>
                  </a:lnTo>
                  <a:lnTo>
                    <a:pt x="49542" y="6375"/>
                  </a:lnTo>
                  <a:lnTo>
                    <a:pt x="23749" y="23761"/>
                  </a:lnTo>
                  <a:lnTo>
                    <a:pt x="6375" y="49555"/>
                  </a:lnTo>
                  <a:lnTo>
                    <a:pt x="0" y="81191"/>
                  </a:lnTo>
                  <a:lnTo>
                    <a:pt x="0" y="1564703"/>
                  </a:lnTo>
                  <a:lnTo>
                    <a:pt x="6375" y="1596339"/>
                  </a:lnTo>
                  <a:lnTo>
                    <a:pt x="23749" y="1622132"/>
                  </a:lnTo>
                  <a:lnTo>
                    <a:pt x="49542" y="1639519"/>
                  </a:lnTo>
                  <a:lnTo>
                    <a:pt x="81165" y="1645894"/>
                  </a:lnTo>
                  <a:lnTo>
                    <a:pt x="2011349" y="1645894"/>
                  </a:lnTo>
                  <a:lnTo>
                    <a:pt x="2042960" y="1639519"/>
                  </a:lnTo>
                  <a:lnTo>
                    <a:pt x="2068766" y="1622132"/>
                  </a:lnTo>
                  <a:lnTo>
                    <a:pt x="2086140" y="1596339"/>
                  </a:lnTo>
                  <a:lnTo>
                    <a:pt x="2092502" y="1564703"/>
                  </a:lnTo>
                  <a:lnTo>
                    <a:pt x="2092502" y="81191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826789" y="2162029"/>
              <a:ext cx="123648" cy="104651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07506" y="2162029"/>
              <a:ext cx="123648" cy="10465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188222" y="2162029"/>
              <a:ext cx="123648" cy="104651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4057542" y="2104947"/>
            <a:ext cx="1797685" cy="2588260"/>
            <a:chOff x="4057542" y="2104947"/>
            <a:chExt cx="1797685" cy="2588260"/>
          </a:xfrm>
        </p:grpSpPr>
        <p:sp>
          <p:nvSpPr>
            <p:cNvPr id="9" name="object 9"/>
            <p:cNvSpPr/>
            <p:nvPr/>
          </p:nvSpPr>
          <p:spPr>
            <a:xfrm>
              <a:off x="4409376" y="3056343"/>
              <a:ext cx="998855" cy="1636395"/>
            </a:xfrm>
            <a:custGeom>
              <a:avLst/>
              <a:gdLst/>
              <a:ahLst/>
              <a:cxnLst/>
              <a:rect l="l" t="t" r="r" b="b"/>
              <a:pathLst>
                <a:path w="998854" h="1636395">
                  <a:moveTo>
                    <a:pt x="998486" y="166547"/>
                  </a:moveTo>
                  <a:lnTo>
                    <a:pt x="992530" y="122288"/>
                  </a:lnTo>
                  <a:lnTo>
                    <a:pt x="975753" y="82499"/>
                  </a:lnTo>
                  <a:lnTo>
                    <a:pt x="949718" y="48793"/>
                  </a:lnTo>
                  <a:lnTo>
                    <a:pt x="916025" y="22745"/>
                  </a:lnTo>
                  <a:lnTo>
                    <a:pt x="876249" y="5943"/>
                  </a:lnTo>
                  <a:lnTo>
                    <a:pt x="832002" y="0"/>
                  </a:lnTo>
                  <a:lnTo>
                    <a:pt x="166484" y="0"/>
                  </a:lnTo>
                  <a:lnTo>
                    <a:pt x="122224" y="5943"/>
                  </a:lnTo>
                  <a:lnTo>
                    <a:pt x="82461" y="22745"/>
                  </a:lnTo>
                  <a:lnTo>
                    <a:pt x="48768" y="48793"/>
                  </a:lnTo>
                  <a:lnTo>
                    <a:pt x="22733" y="82499"/>
                  </a:lnTo>
                  <a:lnTo>
                    <a:pt x="5956" y="122288"/>
                  </a:lnTo>
                  <a:lnTo>
                    <a:pt x="0" y="166547"/>
                  </a:lnTo>
                  <a:lnTo>
                    <a:pt x="0" y="1469948"/>
                  </a:lnTo>
                  <a:lnTo>
                    <a:pt x="5956" y="1514170"/>
                  </a:lnTo>
                  <a:lnTo>
                    <a:pt x="22733" y="1553921"/>
                  </a:lnTo>
                  <a:lnTo>
                    <a:pt x="48768" y="1587614"/>
                  </a:lnTo>
                  <a:lnTo>
                    <a:pt x="82461" y="1613649"/>
                  </a:lnTo>
                  <a:lnTo>
                    <a:pt x="122224" y="1630438"/>
                  </a:lnTo>
                  <a:lnTo>
                    <a:pt x="166484" y="1636382"/>
                  </a:lnTo>
                  <a:lnTo>
                    <a:pt x="832002" y="1636382"/>
                  </a:lnTo>
                  <a:lnTo>
                    <a:pt x="876249" y="1630438"/>
                  </a:lnTo>
                  <a:lnTo>
                    <a:pt x="916025" y="1613674"/>
                  </a:lnTo>
                  <a:lnTo>
                    <a:pt x="949718" y="1587652"/>
                  </a:lnTo>
                  <a:lnTo>
                    <a:pt x="975753" y="1553972"/>
                  </a:lnTo>
                  <a:lnTo>
                    <a:pt x="992530" y="1514221"/>
                  </a:lnTo>
                  <a:lnTo>
                    <a:pt x="998486" y="1469948"/>
                  </a:lnTo>
                  <a:lnTo>
                    <a:pt x="998486" y="166547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4057536" y="2104948"/>
              <a:ext cx="1797685" cy="1664970"/>
            </a:xfrm>
            <a:custGeom>
              <a:avLst/>
              <a:gdLst/>
              <a:ahLst/>
              <a:cxnLst/>
              <a:rect l="l" t="t" r="r" b="b"/>
              <a:pathLst>
                <a:path w="1797685" h="1664970">
                  <a:moveTo>
                    <a:pt x="1797253" y="82080"/>
                  </a:moveTo>
                  <a:lnTo>
                    <a:pt x="1790801" y="50152"/>
                  </a:lnTo>
                  <a:lnTo>
                    <a:pt x="1773212" y="24053"/>
                  </a:lnTo>
                  <a:lnTo>
                    <a:pt x="1747139" y="6464"/>
                  </a:lnTo>
                  <a:lnTo>
                    <a:pt x="1715223" y="0"/>
                  </a:lnTo>
                  <a:lnTo>
                    <a:pt x="82029" y="0"/>
                  </a:lnTo>
                  <a:lnTo>
                    <a:pt x="50114" y="6464"/>
                  </a:lnTo>
                  <a:lnTo>
                    <a:pt x="24041" y="24053"/>
                  </a:lnTo>
                  <a:lnTo>
                    <a:pt x="6451" y="50152"/>
                  </a:lnTo>
                  <a:lnTo>
                    <a:pt x="0" y="82080"/>
                  </a:lnTo>
                  <a:lnTo>
                    <a:pt x="0" y="1582864"/>
                  </a:lnTo>
                  <a:lnTo>
                    <a:pt x="6451" y="1614792"/>
                  </a:lnTo>
                  <a:lnTo>
                    <a:pt x="24041" y="1640878"/>
                  </a:lnTo>
                  <a:lnTo>
                    <a:pt x="50114" y="1658480"/>
                  </a:lnTo>
                  <a:lnTo>
                    <a:pt x="82029" y="1664931"/>
                  </a:lnTo>
                  <a:lnTo>
                    <a:pt x="1715223" y="1664931"/>
                  </a:lnTo>
                  <a:lnTo>
                    <a:pt x="1747139" y="1658480"/>
                  </a:lnTo>
                  <a:lnTo>
                    <a:pt x="1773212" y="1640878"/>
                  </a:lnTo>
                  <a:lnTo>
                    <a:pt x="1790801" y="1614792"/>
                  </a:lnTo>
                  <a:lnTo>
                    <a:pt x="1797253" y="1582864"/>
                  </a:lnTo>
                  <a:lnTo>
                    <a:pt x="1797253" y="82080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255715" y="2257169"/>
              <a:ext cx="104602" cy="104652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407863" y="2257169"/>
              <a:ext cx="104602" cy="104652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569522" y="2257169"/>
              <a:ext cx="104602" cy="104652"/>
            </a:xfrm>
            <a:prstGeom prst="rect">
              <a:avLst/>
            </a:prstGeom>
          </p:spPr>
        </p:pic>
      </p:grpSp>
      <p:sp>
        <p:nvSpPr>
          <p:cNvPr id="14" name="object 14"/>
          <p:cNvSpPr/>
          <p:nvPr/>
        </p:nvSpPr>
        <p:spPr>
          <a:xfrm>
            <a:off x="714362" y="409587"/>
            <a:ext cx="7706359" cy="1019175"/>
          </a:xfrm>
          <a:custGeom>
            <a:avLst/>
            <a:gdLst/>
            <a:ahLst/>
            <a:cxnLst/>
            <a:rect l="l" t="t" r="r" b="b"/>
            <a:pathLst>
              <a:path w="7706359" h="1019175">
                <a:moveTo>
                  <a:pt x="7705738" y="509524"/>
                </a:moveTo>
                <a:lnTo>
                  <a:pt x="7703401" y="460438"/>
                </a:lnTo>
                <a:lnTo>
                  <a:pt x="7696543" y="412686"/>
                </a:lnTo>
                <a:lnTo>
                  <a:pt x="7685379" y="366471"/>
                </a:lnTo>
                <a:lnTo>
                  <a:pt x="7670127" y="321995"/>
                </a:lnTo>
                <a:lnTo>
                  <a:pt x="7650988" y="279488"/>
                </a:lnTo>
                <a:lnTo>
                  <a:pt x="7628179" y="239141"/>
                </a:lnTo>
                <a:lnTo>
                  <a:pt x="7601915" y="201193"/>
                </a:lnTo>
                <a:lnTo>
                  <a:pt x="7572413" y="165849"/>
                </a:lnTo>
                <a:lnTo>
                  <a:pt x="7539876" y="133311"/>
                </a:lnTo>
                <a:lnTo>
                  <a:pt x="7504531" y="103809"/>
                </a:lnTo>
                <a:lnTo>
                  <a:pt x="7466584" y="77546"/>
                </a:lnTo>
                <a:lnTo>
                  <a:pt x="7426236" y="54737"/>
                </a:lnTo>
                <a:lnTo>
                  <a:pt x="7383729" y="35598"/>
                </a:lnTo>
                <a:lnTo>
                  <a:pt x="7339254" y="20345"/>
                </a:lnTo>
                <a:lnTo>
                  <a:pt x="7293038" y="9182"/>
                </a:lnTo>
                <a:lnTo>
                  <a:pt x="7245286" y="2324"/>
                </a:lnTo>
                <a:lnTo>
                  <a:pt x="7196214" y="0"/>
                </a:lnTo>
                <a:lnTo>
                  <a:pt x="509524" y="0"/>
                </a:lnTo>
                <a:lnTo>
                  <a:pt x="460451" y="2324"/>
                </a:lnTo>
                <a:lnTo>
                  <a:pt x="412699" y="9182"/>
                </a:lnTo>
                <a:lnTo>
                  <a:pt x="366483" y="20345"/>
                </a:lnTo>
                <a:lnTo>
                  <a:pt x="322008" y="35598"/>
                </a:lnTo>
                <a:lnTo>
                  <a:pt x="279501" y="54737"/>
                </a:lnTo>
                <a:lnTo>
                  <a:pt x="239153" y="77546"/>
                </a:lnTo>
                <a:lnTo>
                  <a:pt x="201206" y="103809"/>
                </a:lnTo>
                <a:lnTo>
                  <a:pt x="165862" y="133311"/>
                </a:lnTo>
                <a:lnTo>
                  <a:pt x="133324" y="165849"/>
                </a:lnTo>
                <a:lnTo>
                  <a:pt x="103822" y="201193"/>
                </a:lnTo>
                <a:lnTo>
                  <a:pt x="77558" y="239141"/>
                </a:lnTo>
                <a:lnTo>
                  <a:pt x="54749" y="279488"/>
                </a:lnTo>
                <a:lnTo>
                  <a:pt x="35610" y="321995"/>
                </a:lnTo>
                <a:lnTo>
                  <a:pt x="20358" y="366471"/>
                </a:lnTo>
                <a:lnTo>
                  <a:pt x="9194" y="412686"/>
                </a:lnTo>
                <a:lnTo>
                  <a:pt x="2336" y="460438"/>
                </a:lnTo>
                <a:lnTo>
                  <a:pt x="0" y="509524"/>
                </a:lnTo>
                <a:lnTo>
                  <a:pt x="2336" y="558609"/>
                </a:lnTo>
                <a:lnTo>
                  <a:pt x="9194" y="606386"/>
                </a:lnTo>
                <a:lnTo>
                  <a:pt x="20358" y="652627"/>
                </a:lnTo>
                <a:lnTo>
                  <a:pt x="35610" y="697115"/>
                </a:lnTo>
                <a:lnTo>
                  <a:pt x="54749" y="739635"/>
                </a:lnTo>
                <a:lnTo>
                  <a:pt x="77558" y="779983"/>
                </a:lnTo>
                <a:lnTo>
                  <a:pt x="103822" y="817943"/>
                </a:lnTo>
                <a:lnTo>
                  <a:pt x="133324" y="853287"/>
                </a:lnTo>
                <a:lnTo>
                  <a:pt x="165862" y="885837"/>
                </a:lnTo>
                <a:lnTo>
                  <a:pt x="201206" y="915339"/>
                </a:lnTo>
                <a:lnTo>
                  <a:pt x="239153" y="941603"/>
                </a:lnTo>
                <a:lnTo>
                  <a:pt x="279501" y="964412"/>
                </a:lnTo>
                <a:lnTo>
                  <a:pt x="322008" y="983564"/>
                </a:lnTo>
                <a:lnTo>
                  <a:pt x="366483" y="998816"/>
                </a:lnTo>
                <a:lnTo>
                  <a:pt x="412699" y="1009980"/>
                </a:lnTo>
                <a:lnTo>
                  <a:pt x="460451" y="1016838"/>
                </a:lnTo>
                <a:lnTo>
                  <a:pt x="509524" y="1019175"/>
                </a:lnTo>
                <a:lnTo>
                  <a:pt x="7196214" y="1019175"/>
                </a:lnTo>
                <a:lnTo>
                  <a:pt x="7245286" y="1016838"/>
                </a:lnTo>
                <a:lnTo>
                  <a:pt x="7293038" y="1009980"/>
                </a:lnTo>
                <a:lnTo>
                  <a:pt x="7339254" y="998816"/>
                </a:lnTo>
                <a:lnTo>
                  <a:pt x="7383729" y="983564"/>
                </a:lnTo>
                <a:lnTo>
                  <a:pt x="7426236" y="964412"/>
                </a:lnTo>
                <a:lnTo>
                  <a:pt x="7466584" y="941603"/>
                </a:lnTo>
                <a:lnTo>
                  <a:pt x="7504531" y="915339"/>
                </a:lnTo>
                <a:lnTo>
                  <a:pt x="7539876" y="885837"/>
                </a:lnTo>
                <a:lnTo>
                  <a:pt x="7572413" y="853287"/>
                </a:lnTo>
                <a:lnTo>
                  <a:pt x="7601915" y="817943"/>
                </a:lnTo>
                <a:lnTo>
                  <a:pt x="7628179" y="779983"/>
                </a:lnTo>
                <a:lnTo>
                  <a:pt x="7650988" y="739635"/>
                </a:lnTo>
                <a:lnTo>
                  <a:pt x="7670127" y="697115"/>
                </a:lnTo>
                <a:lnTo>
                  <a:pt x="7685379" y="652627"/>
                </a:lnTo>
                <a:lnTo>
                  <a:pt x="7696543" y="606386"/>
                </a:lnTo>
                <a:lnTo>
                  <a:pt x="7703401" y="558609"/>
                </a:lnTo>
                <a:lnTo>
                  <a:pt x="7705738" y="5095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5" name="object 15"/>
          <p:cNvGrpSpPr/>
          <p:nvPr/>
        </p:nvGrpSpPr>
        <p:grpSpPr>
          <a:xfrm>
            <a:off x="-44" y="4990374"/>
            <a:ext cx="9144635" cy="151130"/>
            <a:chOff x="-44" y="4990374"/>
            <a:chExt cx="9144635" cy="151130"/>
          </a:xfrm>
        </p:grpSpPr>
        <p:sp>
          <p:nvSpPr>
            <p:cNvPr id="16" name="object 16"/>
            <p:cNvSpPr/>
            <p:nvPr/>
          </p:nvSpPr>
          <p:spPr>
            <a:xfrm>
              <a:off x="4560868" y="4990374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B3D5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275651" y="4990374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-44" y="4990374"/>
              <a:ext cx="2285365" cy="151130"/>
            </a:xfrm>
            <a:custGeom>
              <a:avLst/>
              <a:gdLst/>
              <a:ahLst/>
              <a:cxnLst/>
              <a:rect l="l" t="t" r="r" b="b"/>
              <a:pathLst>
                <a:path w="2285365" h="151129">
                  <a:moveTo>
                    <a:pt x="2285217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85217" y="0"/>
                  </a:lnTo>
                  <a:lnTo>
                    <a:pt x="2285217" y="150668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6846085" y="4990374"/>
              <a:ext cx="2298065" cy="151130"/>
            </a:xfrm>
            <a:custGeom>
              <a:avLst/>
              <a:gdLst/>
              <a:ahLst/>
              <a:cxnLst/>
              <a:rect l="l" t="t" r="r" b="b"/>
              <a:pathLst>
                <a:path w="2298065" h="151129">
                  <a:moveTo>
                    <a:pt x="0" y="0"/>
                  </a:moveTo>
                  <a:lnTo>
                    <a:pt x="2297914" y="0"/>
                  </a:lnTo>
                  <a:lnTo>
                    <a:pt x="2297914" y="150668"/>
                  </a:lnTo>
                  <a:lnTo>
                    <a:pt x="0" y="1506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7DC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0" name="object 20"/>
          <p:cNvGrpSpPr/>
          <p:nvPr/>
        </p:nvGrpSpPr>
        <p:grpSpPr>
          <a:xfrm>
            <a:off x="6705492" y="2104948"/>
            <a:ext cx="1807210" cy="2616835"/>
            <a:chOff x="6705492" y="2104948"/>
            <a:chExt cx="1807210" cy="2616835"/>
          </a:xfrm>
        </p:grpSpPr>
        <p:sp>
          <p:nvSpPr>
            <p:cNvPr id="21" name="object 21"/>
            <p:cNvSpPr/>
            <p:nvPr/>
          </p:nvSpPr>
          <p:spPr>
            <a:xfrm>
              <a:off x="7019290" y="3084893"/>
              <a:ext cx="1008380" cy="1637030"/>
            </a:xfrm>
            <a:custGeom>
              <a:avLst/>
              <a:gdLst/>
              <a:ahLst/>
              <a:cxnLst/>
              <a:rect l="l" t="t" r="r" b="b"/>
              <a:pathLst>
                <a:path w="1008379" h="1637029">
                  <a:moveTo>
                    <a:pt x="1007999" y="168084"/>
                  </a:moveTo>
                  <a:lnTo>
                    <a:pt x="1002004" y="123393"/>
                  </a:lnTo>
                  <a:lnTo>
                    <a:pt x="985075" y="83235"/>
                  </a:lnTo>
                  <a:lnTo>
                    <a:pt x="958799" y="49225"/>
                  </a:lnTo>
                  <a:lnTo>
                    <a:pt x="924801" y="22948"/>
                  </a:lnTo>
                  <a:lnTo>
                    <a:pt x="884669" y="6007"/>
                  </a:lnTo>
                  <a:lnTo>
                    <a:pt x="840003" y="0"/>
                  </a:lnTo>
                  <a:lnTo>
                    <a:pt x="168008" y="0"/>
                  </a:lnTo>
                  <a:lnTo>
                    <a:pt x="123329" y="6007"/>
                  </a:lnTo>
                  <a:lnTo>
                    <a:pt x="83197" y="22948"/>
                  </a:lnTo>
                  <a:lnTo>
                    <a:pt x="49199" y="49225"/>
                  </a:lnTo>
                  <a:lnTo>
                    <a:pt x="22936" y="83235"/>
                  </a:lnTo>
                  <a:lnTo>
                    <a:pt x="6007" y="123393"/>
                  </a:lnTo>
                  <a:lnTo>
                    <a:pt x="0" y="168084"/>
                  </a:lnTo>
                  <a:lnTo>
                    <a:pt x="0" y="1468323"/>
                  </a:lnTo>
                  <a:lnTo>
                    <a:pt x="6007" y="1513014"/>
                  </a:lnTo>
                  <a:lnTo>
                    <a:pt x="22936" y="1553171"/>
                  </a:lnTo>
                  <a:lnTo>
                    <a:pt x="49199" y="1587182"/>
                  </a:lnTo>
                  <a:lnTo>
                    <a:pt x="83197" y="1613471"/>
                  </a:lnTo>
                  <a:lnTo>
                    <a:pt x="123329" y="1630400"/>
                  </a:lnTo>
                  <a:lnTo>
                    <a:pt x="168008" y="1636407"/>
                  </a:lnTo>
                  <a:lnTo>
                    <a:pt x="840003" y="1636407"/>
                  </a:lnTo>
                  <a:lnTo>
                    <a:pt x="884669" y="1630400"/>
                  </a:lnTo>
                  <a:lnTo>
                    <a:pt x="924801" y="1613471"/>
                  </a:lnTo>
                  <a:lnTo>
                    <a:pt x="958799" y="1587182"/>
                  </a:lnTo>
                  <a:lnTo>
                    <a:pt x="985075" y="1553171"/>
                  </a:lnTo>
                  <a:lnTo>
                    <a:pt x="1002004" y="1513014"/>
                  </a:lnTo>
                  <a:lnTo>
                    <a:pt x="1007999" y="1468323"/>
                  </a:lnTo>
                  <a:lnTo>
                    <a:pt x="1007999" y="168084"/>
                  </a:lnTo>
                  <a:close/>
                </a:path>
              </a:pathLst>
            </a:custGeom>
            <a:solidFill>
              <a:srgbClr val="6AA1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6705486" y="2104948"/>
              <a:ext cx="1807210" cy="1664970"/>
            </a:xfrm>
            <a:custGeom>
              <a:avLst/>
              <a:gdLst/>
              <a:ahLst/>
              <a:cxnLst/>
              <a:rect l="l" t="t" r="r" b="b"/>
              <a:pathLst>
                <a:path w="1807209" h="1664970">
                  <a:moveTo>
                    <a:pt x="1806778" y="82080"/>
                  </a:moveTo>
                  <a:lnTo>
                    <a:pt x="1800326" y="50152"/>
                  </a:lnTo>
                  <a:lnTo>
                    <a:pt x="1782737" y="24066"/>
                  </a:lnTo>
                  <a:lnTo>
                    <a:pt x="1756664" y="6464"/>
                  </a:lnTo>
                  <a:lnTo>
                    <a:pt x="1724748" y="0"/>
                  </a:lnTo>
                  <a:lnTo>
                    <a:pt x="82029" y="0"/>
                  </a:lnTo>
                  <a:lnTo>
                    <a:pt x="50114" y="6464"/>
                  </a:lnTo>
                  <a:lnTo>
                    <a:pt x="24041" y="24066"/>
                  </a:lnTo>
                  <a:lnTo>
                    <a:pt x="6451" y="50152"/>
                  </a:lnTo>
                  <a:lnTo>
                    <a:pt x="0" y="82080"/>
                  </a:lnTo>
                  <a:lnTo>
                    <a:pt x="0" y="1582877"/>
                  </a:lnTo>
                  <a:lnTo>
                    <a:pt x="6451" y="1614805"/>
                  </a:lnTo>
                  <a:lnTo>
                    <a:pt x="24041" y="1640903"/>
                  </a:lnTo>
                  <a:lnTo>
                    <a:pt x="50114" y="1658493"/>
                  </a:lnTo>
                  <a:lnTo>
                    <a:pt x="82029" y="1664957"/>
                  </a:lnTo>
                  <a:lnTo>
                    <a:pt x="1724748" y="1664957"/>
                  </a:lnTo>
                  <a:lnTo>
                    <a:pt x="1756664" y="1658493"/>
                  </a:lnTo>
                  <a:lnTo>
                    <a:pt x="1782737" y="1640903"/>
                  </a:lnTo>
                  <a:lnTo>
                    <a:pt x="1800326" y="1614805"/>
                  </a:lnTo>
                  <a:lnTo>
                    <a:pt x="1806778" y="1582877"/>
                  </a:lnTo>
                  <a:lnTo>
                    <a:pt x="1806778" y="82080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903674" y="2257171"/>
              <a:ext cx="104603" cy="104653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065334" y="2257171"/>
              <a:ext cx="104603" cy="104653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217484" y="2257171"/>
              <a:ext cx="104603" cy="104653"/>
            </a:xfrm>
            <a:prstGeom prst="rect">
              <a:avLst/>
            </a:prstGeom>
          </p:spPr>
        </p:pic>
      </p:grpSp>
      <p:sp>
        <p:nvSpPr>
          <p:cNvPr id="26" name="object 2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9685">
              <a:lnSpc>
                <a:spcPct val="100000"/>
              </a:lnSpc>
              <a:spcBef>
                <a:spcPts val="130"/>
              </a:spcBef>
            </a:pPr>
            <a:r>
              <a:rPr dirty="0" spc="170"/>
              <a:t>V</a:t>
            </a:r>
            <a:r>
              <a:rPr dirty="0" spc="170"/>
              <a:t>a</a:t>
            </a:r>
            <a:r>
              <a:rPr dirty="0" spc="85"/>
              <a:t>n</a:t>
            </a:r>
            <a:r>
              <a:rPr dirty="0" spc="35"/>
              <a:t>t</a:t>
            </a:r>
            <a:r>
              <a:rPr dirty="0" spc="170"/>
              <a:t>a</a:t>
            </a:r>
            <a:r>
              <a:rPr dirty="0" spc="405"/>
              <a:t>g</a:t>
            </a:r>
            <a:r>
              <a:rPr dirty="0" spc="105"/>
              <a:t>e</a:t>
            </a:r>
            <a:r>
              <a:rPr dirty="0" spc="85"/>
              <a:t>n</a:t>
            </a:r>
            <a:r>
              <a:rPr dirty="0" spc="195"/>
              <a:t>s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4220469" y="2197044"/>
            <a:ext cx="1474470" cy="1255395"/>
          </a:xfrm>
          <a:prstGeom prst="rect">
            <a:avLst/>
          </a:prstGeom>
        </p:spPr>
        <p:txBody>
          <a:bodyPr wrap="square" lIns="0" tIns="13652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75"/>
              </a:spcBef>
            </a:pPr>
            <a:r>
              <a:rPr dirty="0" sz="1500" spc="55" b="1">
                <a:solidFill>
                  <a:srgbClr val="99E6AE"/>
                </a:solidFill>
                <a:latin typeface="Trebuchet MS"/>
                <a:cs typeface="Trebuchet MS"/>
              </a:rPr>
              <a:t>Econômica</a:t>
            </a:r>
            <a:endParaRPr sz="1500">
              <a:latin typeface="Trebuchet MS"/>
              <a:cs typeface="Trebuchet MS"/>
            </a:endParaRPr>
          </a:p>
          <a:p>
            <a:pPr algn="ctr" marL="12700" marR="5080">
              <a:lnSpc>
                <a:spcPts val="1500"/>
              </a:lnSpc>
              <a:spcBef>
                <a:spcPts val="944"/>
              </a:spcBef>
            </a:pPr>
            <a:r>
              <a:rPr dirty="0" sz="1300" spc="55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85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ô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85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 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á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a 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z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85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m  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censo.</a:t>
            </a:r>
            <a:endParaRPr sz="1300">
              <a:latin typeface="Tahoma"/>
              <a:cs typeface="Tahoma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533153" y="2197139"/>
            <a:ext cx="1829435" cy="1445895"/>
          </a:xfrm>
          <a:prstGeom prst="rect">
            <a:avLst/>
          </a:prstGeom>
        </p:spPr>
        <p:txBody>
          <a:bodyPr wrap="square" lIns="0" tIns="136525" rIns="0" bIns="0" rtlCol="0" vert="horz">
            <a:spAutoFit/>
          </a:bodyPr>
          <a:lstStyle/>
          <a:p>
            <a:pPr algn="ctr" marR="36830">
              <a:lnSpc>
                <a:spcPct val="100000"/>
              </a:lnSpc>
              <a:spcBef>
                <a:spcPts val="1075"/>
              </a:spcBef>
            </a:pPr>
            <a:r>
              <a:rPr dirty="0" sz="1500" spc="25" b="1">
                <a:solidFill>
                  <a:srgbClr val="99E6AE"/>
                </a:solidFill>
                <a:latin typeface="Trebuchet MS"/>
                <a:cs typeface="Trebuchet MS"/>
              </a:rPr>
              <a:t>Eficiência</a:t>
            </a:r>
            <a:endParaRPr sz="1500">
              <a:latin typeface="Trebuchet MS"/>
              <a:cs typeface="Trebuchet MS"/>
            </a:endParaRPr>
          </a:p>
          <a:p>
            <a:pPr algn="ctr" marL="12065" marR="5080">
              <a:lnSpc>
                <a:spcPts val="1500"/>
              </a:lnSpc>
              <a:spcBef>
                <a:spcPts val="944"/>
              </a:spcBef>
            </a:pPr>
            <a:r>
              <a:rPr dirty="0" sz="1300" spc="55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á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a 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x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 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 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 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í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1300">
              <a:latin typeface="Tahoma"/>
              <a:cs typeface="Tahoma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6758438" y="2197139"/>
            <a:ext cx="1751330" cy="1255395"/>
          </a:xfrm>
          <a:prstGeom prst="rect">
            <a:avLst/>
          </a:prstGeom>
        </p:spPr>
        <p:txBody>
          <a:bodyPr wrap="square" lIns="0" tIns="136525" rIns="0" bIns="0" rtlCol="0" vert="horz">
            <a:spAutoFit/>
          </a:bodyPr>
          <a:lstStyle/>
          <a:p>
            <a:pPr algn="ctr" marR="39370">
              <a:lnSpc>
                <a:spcPct val="100000"/>
              </a:lnSpc>
              <a:spcBef>
                <a:spcPts val="1075"/>
              </a:spcBef>
            </a:pPr>
            <a:r>
              <a:rPr dirty="0" sz="1500" spc="-25" b="1">
                <a:solidFill>
                  <a:srgbClr val="99E6AE"/>
                </a:solidFill>
                <a:latin typeface="Trebuchet MS"/>
                <a:cs typeface="Trebuchet MS"/>
              </a:rPr>
              <a:t>F</a:t>
            </a:r>
            <a:r>
              <a:rPr dirty="0" sz="1500" spc="75" b="1">
                <a:solidFill>
                  <a:srgbClr val="99E6AE"/>
                </a:solidFill>
                <a:latin typeface="Trebuchet MS"/>
                <a:cs typeface="Trebuchet MS"/>
              </a:rPr>
              <a:t>a</a:t>
            </a:r>
            <a:r>
              <a:rPr dirty="0" sz="1500" spc="85" b="1">
                <a:solidFill>
                  <a:srgbClr val="99E6AE"/>
                </a:solidFill>
                <a:latin typeface="Trebuchet MS"/>
                <a:cs typeface="Trebuchet MS"/>
              </a:rPr>
              <a:t>c</a:t>
            </a:r>
            <a:r>
              <a:rPr dirty="0" sz="1500" spc="-45" b="1">
                <a:solidFill>
                  <a:srgbClr val="99E6AE"/>
                </a:solidFill>
                <a:latin typeface="Trebuchet MS"/>
                <a:cs typeface="Trebuchet MS"/>
              </a:rPr>
              <a:t>i</a:t>
            </a:r>
            <a:r>
              <a:rPr dirty="0" sz="1500" spc="60" b="1">
                <a:solidFill>
                  <a:srgbClr val="99E6AE"/>
                </a:solidFill>
                <a:latin typeface="Trebuchet MS"/>
                <a:cs typeface="Trebuchet MS"/>
              </a:rPr>
              <a:t>l</a:t>
            </a:r>
            <a:r>
              <a:rPr dirty="0" sz="1500" spc="-45" b="1">
                <a:solidFill>
                  <a:srgbClr val="99E6AE"/>
                </a:solidFill>
                <a:latin typeface="Trebuchet MS"/>
                <a:cs typeface="Trebuchet MS"/>
              </a:rPr>
              <a:t>i</a:t>
            </a:r>
            <a:r>
              <a:rPr dirty="0" sz="1500" spc="5" b="1">
                <a:solidFill>
                  <a:srgbClr val="99E6AE"/>
                </a:solidFill>
                <a:latin typeface="Trebuchet MS"/>
                <a:cs typeface="Trebuchet MS"/>
              </a:rPr>
              <a:t>t</a:t>
            </a:r>
            <a:r>
              <a:rPr dirty="0" sz="1500" spc="75" b="1">
                <a:solidFill>
                  <a:srgbClr val="99E6AE"/>
                </a:solidFill>
                <a:latin typeface="Trebuchet MS"/>
                <a:cs typeface="Trebuchet MS"/>
              </a:rPr>
              <a:t>a</a:t>
            </a:r>
            <a:r>
              <a:rPr dirty="0" sz="1500" spc="-105" b="1">
                <a:solidFill>
                  <a:srgbClr val="99E6AE"/>
                </a:solidFill>
                <a:latin typeface="Trebuchet MS"/>
                <a:cs typeface="Trebuchet MS"/>
              </a:rPr>
              <a:t> </a:t>
            </a:r>
            <a:r>
              <a:rPr dirty="0" sz="1500" spc="60" b="1">
                <a:solidFill>
                  <a:srgbClr val="99E6AE"/>
                </a:solidFill>
                <a:latin typeface="Trebuchet MS"/>
                <a:cs typeface="Trebuchet MS"/>
              </a:rPr>
              <a:t>l</a:t>
            </a:r>
            <a:r>
              <a:rPr dirty="0" sz="1500" spc="65" b="1">
                <a:solidFill>
                  <a:srgbClr val="99E6AE"/>
                </a:solidFill>
                <a:latin typeface="Trebuchet MS"/>
                <a:cs typeface="Trebuchet MS"/>
              </a:rPr>
              <a:t>o</a:t>
            </a:r>
            <a:r>
              <a:rPr dirty="0" sz="1500" spc="204" b="1">
                <a:solidFill>
                  <a:srgbClr val="99E6AE"/>
                </a:solidFill>
                <a:latin typeface="Trebuchet MS"/>
                <a:cs typeface="Trebuchet MS"/>
              </a:rPr>
              <a:t>g</a:t>
            </a:r>
            <a:r>
              <a:rPr dirty="0" sz="1500" spc="-45" b="1">
                <a:solidFill>
                  <a:srgbClr val="99E6AE"/>
                </a:solidFill>
                <a:latin typeface="Trebuchet MS"/>
                <a:cs typeface="Trebuchet MS"/>
              </a:rPr>
              <a:t>í</a:t>
            </a:r>
            <a:r>
              <a:rPr dirty="0" sz="1500" spc="95" b="1">
                <a:solidFill>
                  <a:srgbClr val="99E6AE"/>
                </a:solidFill>
                <a:latin typeface="Trebuchet MS"/>
                <a:cs typeface="Trebuchet MS"/>
              </a:rPr>
              <a:t>s</a:t>
            </a:r>
            <a:r>
              <a:rPr dirty="0" sz="1500" spc="5" b="1">
                <a:solidFill>
                  <a:srgbClr val="99E6AE"/>
                </a:solidFill>
                <a:latin typeface="Trebuchet MS"/>
                <a:cs typeface="Trebuchet MS"/>
              </a:rPr>
              <a:t>t</a:t>
            </a:r>
            <a:r>
              <a:rPr dirty="0" sz="1500" spc="-45" b="1">
                <a:solidFill>
                  <a:srgbClr val="99E6AE"/>
                </a:solidFill>
                <a:latin typeface="Trebuchet MS"/>
                <a:cs typeface="Trebuchet MS"/>
              </a:rPr>
              <a:t>i</a:t>
            </a:r>
            <a:r>
              <a:rPr dirty="0" sz="1500" spc="85" b="1">
                <a:solidFill>
                  <a:srgbClr val="99E6AE"/>
                </a:solidFill>
                <a:latin typeface="Trebuchet MS"/>
                <a:cs typeface="Trebuchet MS"/>
              </a:rPr>
              <a:t>c</a:t>
            </a:r>
            <a:r>
              <a:rPr dirty="0" sz="1500" spc="75" b="1">
                <a:solidFill>
                  <a:srgbClr val="99E6AE"/>
                </a:solidFill>
                <a:latin typeface="Trebuchet MS"/>
                <a:cs typeface="Trebuchet MS"/>
              </a:rPr>
              <a:t>a</a:t>
            </a:r>
            <a:endParaRPr sz="1500">
              <a:latin typeface="Trebuchet MS"/>
              <a:cs typeface="Trebuchet MS"/>
            </a:endParaRPr>
          </a:p>
          <a:p>
            <a:pPr algn="ctr" marL="12700" marR="5080">
              <a:lnSpc>
                <a:spcPts val="1500"/>
              </a:lnSpc>
              <a:spcBef>
                <a:spcPts val="944"/>
              </a:spcBef>
            </a:pP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á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35">
                <a:solidFill>
                  <a:srgbClr val="FFFFFF"/>
                </a:solidFill>
                <a:latin typeface="Tahoma"/>
                <a:cs typeface="Tahoma"/>
              </a:rPr>
              <a:t>s 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 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ss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a 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13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3999" y="5143499"/>
                </a:moveTo>
                <a:lnTo>
                  <a:pt x="0" y="5143499"/>
                </a:lnTo>
                <a:lnTo>
                  <a:pt x="0" y="0"/>
                </a:lnTo>
                <a:lnTo>
                  <a:pt x="9143999" y="0"/>
                </a:lnTo>
                <a:lnTo>
                  <a:pt x="9143999" y="5143499"/>
                </a:lnTo>
                <a:close/>
              </a:path>
            </a:pathLst>
          </a:custGeom>
          <a:solidFill>
            <a:srgbClr val="36363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14362" y="409587"/>
            <a:ext cx="7706359" cy="1019175"/>
          </a:xfrm>
          <a:custGeom>
            <a:avLst/>
            <a:gdLst/>
            <a:ahLst/>
            <a:cxnLst/>
            <a:rect l="l" t="t" r="r" b="b"/>
            <a:pathLst>
              <a:path w="7706359" h="1019175">
                <a:moveTo>
                  <a:pt x="7705738" y="509524"/>
                </a:moveTo>
                <a:lnTo>
                  <a:pt x="7703401" y="460438"/>
                </a:lnTo>
                <a:lnTo>
                  <a:pt x="7696543" y="412686"/>
                </a:lnTo>
                <a:lnTo>
                  <a:pt x="7685379" y="366471"/>
                </a:lnTo>
                <a:lnTo>
                  <a:pt x="7670127" y="321995"/>
                </a:lnTo>
                <a:lnTo>
                  <a:pt x="7650988" y="279488"/>
                </a:lnTo>
                <a:lnTo>
                  <a:pt x="7628179" y="239141"/>
                </a:lnTo>
                <a:lnTo>
                  <a:pt x="7601915" y="201193"/>
                </a:lnTo>
                <a:lnTo>
                  <a:pt x="7572413" y="165849"/>
                </a:lnTo>
                <a:lnTo>
                  <a:pt x="7539876" y="133311"/>
                </a:lnTo>
                <a:lnTo>
                  <a:pt x="7504531" y="103809"/>
                </a:lnTo>
                <a:lnTo>
                  <a:pt x="7466584" y="77546"/>
                </a:lnTo>
                <a:lnTo>
                  <a:pt x="7426236" y="54737"/>
                </a:lnTo>
                <a:lnTo>
                  <a:pt x="7383729" y="35598"/>
                </a:lnTo>
                <a:lnTo>
                  <a:pt x="7339254" y="20345"/>
                </a:lnTo>
                <a:lnTo>
                  <a:pt x="7293038" y="9182"/>
                </a:lnTo>
                <a:lnTo>
                  <a:pt x="7245286" y="2324"/>
                </a:lnTo>
                <a:lnTo>
                  <a:pt x="7196214" y="0"/>
                </a:lnTo>
                <a:lnTo>
                  <a:pt x="509524" y="0"/>
                </a:lnTo>
                <a:lnTo>
                  <a:pt x="460451" y="2324"/>
                </a:lnTo>
                <a:lnTo>
                  <a:pt x="412699" y="9182"/>
                </a:lnTo>
                <a:lnTo>
                  <a:pt x="366483" y="20345"/>
                </a:lnTo>
                <a:lnTo>
                  <a:pt x="322008" y="35598"/>
                </a:lnTo>
                <a:lnTo>
                  <a:pt x="279501" y="54737"/>
                </a:lnTo>
                <a:lnTo>
                  <a:pt x="239153" y="77546"/>
                </a:lnTo>
                <a:lnTo>
                  <a:pt x="201206" y="103809"/>
                </a:lnTo>
                <a:lnTo>
                  <a:pt x="165862" y="133311"/>
                </a:lnTo>
                <a:lnTo>
                  <a:pt x="133324" y="165849"/>
                </a:lnTo>
                <a:lnTo>
                  <a:pt x="103822" y="201193"/>
                </a:lnTo>
                <a:lnTo>
                  <a:pt x="77558" y="239141"/>
                </a:lnTo>
                <a:lnTo>
                  <a:pt x="54749" y="279488"/>
                </a:lnTo>
                <a:lnTo>
                  <a:pt x="35610" y="321995"/>
                </a:lnTo>
                <a:lnTo>
                  <a:pt x="20358" y="366471"/>
                </a:lnTo>
                <a:lnTo>
                  <a:pt x="9194" y="412686"/>
                </a:lnTo>
                <a:lnTo>
                  <a:pt x="2336" y="460438"/>
                </a:lnTo>
                <a:lnTo>
                  <a:pt x="0" y="509524"/>
                </a:lnTo>
                <a:lnTo>
                  <a:pt x="2336" y="558609"/>
                </a:lnTo>
                <a:lnTo>
                  <a:pt x="9194" y="606386"/>
                </a:lnTo>
                <a:lnTo>
                  <a:pt x="20358" y="652627"/>
                </a:lnTo>
                <a:lnTo>
                  <a:pt x="35610" y="697115"/>
                </a:lnTo>
                <a:lnTo>
                  <a:pt x="54749" y="739635"/>
                </a:lnTo>
                <a:lnTo>
                  <a:pt x="77558" y="779983"/>
                </a:lnTo>
                <a:lnTo>
                  <a:pt x="103822" y="817943"/>
                </a:lnTo>
                <a:lnTo>
                  <a:pt x="133324" y="853287"/>
                </a:lnTo>
                <a:lnTo>
                  <a:pt x="165862" y="885837"/>
                </a:lnTo>
                <a:lnTo>
                  <a:pt x="201206" y="915339"/>
                </a:lnTo>
                <a:lnTo>
                  <a:pt x="239153" y="941603"/>
                </a:lnTo>
                <a:lnTo>
                  <a:pt x="279501" y="964412"/>
                </a:lnTo>
                <a:lnTo>
                  <a:pt x="322008" y="983564"/>
                </a:lnTo>
                <a:lnTo>
                  <a:pt x="366483" y="998816"/>
                </a:lnTo>
                <a:lnTo>
                  <a:pt x="412699" y="1009980"/>
                </a:lnTo>
                <a:lnTo>
                  <a:pt x="460451" y="1016838"/>
                </a:lnTo>
                <a:lnTo>
                  <a:pt x="509524" y="1019175"/>
                </a:lnTo>
                <a:lnTo>
                  <a:pt x="7196214" y="1019175"/>
                </a:lnTo>
                <a:lnTo>
                  <a:pt x="7245286" y="1016838"/>
                </a:lnTo>
                <a:lnTo>
                  <a:pt x="7293038" y="1009980"/>
                </a:lnTo>
                <a:lnTo>
                  <a:pt x="7339254" y="998816"/>
                </a:lnTo>
                <a:lnTo>
                  <a:pt x="7383729" y="983564"/>
                </a:lnTo>
                <a:lnTo>
                  <a:pt x="7426236" y="964412"/>
                </a:lnTo>
                <a:lnTo>
                  <a:pt x="7466584" y="941603"/>
                </a:lnTo>
                <a:lnTo>
                  <a:pt x="7504531" y="915339"/>
                </a:lnTo>
                <a:lnTo>
                  <a:pt x="7539876" y="885837"/>
                </a:lnTo>
                <a:lnTo>
                  <a:pt x="7572413" y="853287"/>
                </a:lnTo>
                <a:lnTo>
                  <a:pt x="7601915" y="817943"/>
                </a:lnTo>
                <a:lnTo>
                  <a:pt x="7628179" y="779983"/>
                </a:lnTo>
                <a:lnTo>
                  <a:pt x="7650988" y="739635"/>
                </a:lnTo>
                <a:lnTo>
                  <a:pt x="7670127" y="697115"/>
                </a:lnTo>
                <a:lnTo>
                  <a:pt x="7685379" y="652627"/>
                </a:lnTo>
                <a:lnTo>
                  <a:pt x="7696543" y="606386"/>
                </a:lnTo>
                <a:lnTo>
                  <a:pt x="7703401" y="558609"/>
                </a:lnTo>
                <a:lnTo>
                  <a:pt x="7705738" y="5095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/>
          <p:cNvGrpSpPr/>
          <p:nvPr/>
        </p:nvGrpSpPr>
        <p:grpSpPr>
          <a:xfrm>
            <a:off x="683982" y="1803062"/>
            <a:ext cx="3773170" cy="2420620"/>
            <a:chOff x="683982" y="1803062"/>
            <a:chExt cx="3773170" cy="2420620"/>
          </a:xfrm>
        </p:grpSpPr>
        <p:sp>
          <p:nvSpPr>
            <p:cNvPr id="5" name="object 5"/>
            <p:cNvSpPr/>
            <p:nvPr/>
          </p:nvSpPr>
          <p:spPr>
            <a:xfrm>
              <a:off x="683971" y="2122156"/>
              <a:ext cx="3773170" cy="2101850"/>
            </a:xfrm>
            <a:custGeom>
              <a:avLst/>
              <a:gdLst/>
              <a:ahLst/>
              <a:cxnLst/>
              <a:rect l="l" t="t" r="r" b="b"/>
              <a:pathLst>
                <a:path w="3773170" h="2101850">
                  <a:moveTo>
                    <a:pt x="3772954" y="149733"/>
                  </a:moveTo>
                  <a:lnTo>
                    <a:pt x="3765321" y="102400"/>
                  </a:lnTo>
                  <a:lnTo>
                    <a:pt x="3744074" y="61290"/>
                  </a:lnTo>
                  <a:lnTo>
                    <a:pt x="3711676" y="28879"/>
                  </a:lnTo>
                  <a:lnTo>
                    <a:pt x="3670592" y="7632"/>
                  </a:lnTo>
                  <a:lnTo>
                    <a:pt x="3623284" y="0"/>
                  </a:lnTo>
                  <a:lnTo>
                    <a:pt x="149682" y="0"/>
                  </a:lnTo>
                  <a:lnTo>
                    <a:pt x="102362" y="7632"/>
                  </a:lnTo>
                  <a:lnTo>
                    <a:pt x="61277" y="28879"/>
                  </a:lnTo>
                  <a:lnTo>
                    <a:pt x="28879" y="61290"/>
                  </a:lnTo>
                  <a:lnTo>
                    <a:pt x="7632" y="102400"/>
                  </a:lnTo>
                  <a:lnTo>
                    <a:pt x="0" y="149733"/>
                  </a:lnTo>
                  <a:lnTo>
                    <a:pt x="0" y="1951532"/>
                  </a:lnTo>
                  <a:lnTo>
                    <a:pt x="7632" y="1998865"/>
                  </a:lnTo>
                  <a:lnTo>
                    <a:pt x="28879" y="2039962"/>
                  </a:lnTo>
                  <a:lnTo>
                    <a:pt x="61277" y="2072386"/>
                  </a:lnTo>
                  <a:lnTo>
                    <a:pt x="102362" y="2093633"/>
                  </a:lnTo>
                  <a:lnTo>
                    <a:pt x="149682" y="2101265"/>
                  </a:lnTo>
                  <a:lnTo>
                    <a:pt x="3623284" y="2101265"/>
                  </a:lnTo>
                  <a:lnTo>
                    <a:pt x="3670592" y="2093633"/>
                  </a:lnTo>
                  <a:lnTo>
                    <a:pt x="3711676" y="2072386"/>
                  </a:lnTo>
                  <a:lnTo>
                    <a:pt x="3744074" y="2039962"/>
                  </a:lnTo>
                  <a:lnTo>
                    <a:pt x="3765321" y="1998865"/>
                  </a:lnTo>
                  <a:lnTo>
                    <a:pt x="3772954" y="1951532"/>
                  </a:lnTo>
                  <a:lnTo>
                    <a:pt x="3772954" y="149733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866430" y="1803069"/>
              <a:ext cx="1353820" cy="646430"/>
            </a:xfrm>
            <a:custGeom>
              <a:avLst/>
              <a:gdLst/>
              <a:ahLst/>
              <a:cxnLst/>
              <a:rect l="l" t="t" r="r" b="b"/>
              <a:pathLst>
                <a:path w="1353820" h="646430">
                  <a:moveTo>
                    <a:pt x="1353591" y="107708"/>
                  </a:moveTo>
                  <a:lnTo>
                    <a:pt x="1345120" y="65798"/>
                  </a:lnTo>
                  <a:lnTo>
                    <a:pt x="1322044" y="31559"/>
                  </a:lnTo>
                  <a:lnTo>
                    <a:pt x="1287818" y="8470"/>
                  </a:lnTo>
                  <a:lnTo>
                    <a:pt x="1245920" y="0"/>
                  </a:lnTo>
                  <a:lnTo>
                    <a:pt x="107657" y="0"/>
                  </a:lnTo>
                  <a:lnTo>
                    <a:pt x="65760" y="8470"/>
                  </a:lnTo>
                  <a:lnTo>
                    <a:pt x="31546" y="31559"/>
                  </a:lnTo>
                  <a:lnTo>
                    <a:pt x="8458" y="65798"/>
                  </a:lnTo>
                  <a:lnTo>
                    <a:pt x="0" y="107708"/>
                  </a:lnTo>
                  <a:lnTo>
                    <a:pt x="0" y="538238"/>
                  </a:lnTo>
                  <a:lnTo>
                    <a:pt x="8458" y="580148"/>
                  </a:lnTo>
                  <a:lnTo>
                    <a:pt x="31546" y="614387"/>
                  </a:lnTo>
                  <a:lnTo>
                    <a:pt x="65760" y="637476"/>
                  </a:lnTo>
                  <a:lnTo>
                    <a:pt x="107657" y="645947"/>
                  </a:lnTo>
                  <a:lnTo>
                    <a:pt x="1245920" y="645947"/>
                  </a:lnTo>
                  <a:lnTo>
                    <a:pt x="1287818" y="637476"/>
                  </a:lnTo>
                  <a:lnTo>
                    <a:pt x="1322044" y="614387"/>
                  </a:lnTo>
                  <a:lnTo>
                    <a:pt x="1345120" y="580148"/>
                  </a:lnTo>
                  <a:lnTo>
                    <a:pt x="1353591" y="538238"/>
                  </a:lnTo>
                  <a:lnTo>
                    <a:pt x="1353591" y="107708"/>
                  </a:lnTo>
                  <a:close/>
                </a:path>
              </a:pathLst>
            </a:custGeom>
            <a:solidFill>
              <a:srgbClr val="99E6AE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" name="object 7"/>
          <p:cNvGrpSpPr/>
          <p:nvPr/>
        </p:nvGrpSpPr>
        <p:grpSpPr>
          <a:xfrm>
            <a:off x="-44" y="4990374"/>
            <a:ext cx="9144635" cy="151130"/>
            <a:chOff x="-44" y="4990374"/>
            <a:chExt cx="9144635" cy="151130"/>
          </a:xfrm>
        </p:grpSpPr>
        <p:sp>
          <p:nvSpPr>
            <p:cNvPr id="8" name="object 8"/>
            <p:cNvSpPr/>
            <p:nvPr/>
          </p:nvSpPr>
          <p:spPr>
            <a:xfrm>
              <a:off x="4560868" y="4990374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B3D5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2275651" y="4990374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-44" y="4990374"/>
              <a:ext cx="2285365" cy="151130"/>
            </a:xfrm>
            <a:custGeom>
              <a:avLst/>
              <a:gdLst/>
              <a:ahLst/>
              <a:cxnLst/>
              <a:rect l="l" t="t" r="r" b="b"/>
              <a:pathLst>
                <a:path w="2285365" h="151129">
                  <a:moveTo>
                    <a:pt x="2285217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85217" y="0"/>
                  </a:lnTo>
                  <a:lnTo>
                    <a:pt x="2285217" y="150668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6846085" y="4990374"/>
              <a:ext cx="2298065" cy="151130"/>
            </a:xfrm>
            <a:custGeom>
              <a:avLst/>
              <a:gdLst/>
              <a:ahLst/>
              <a:cxnLst/>
              <a:rect l="l" t="t" r="r" b="b"/>
              <a:pathLst>
                <a:path w="2298065" h="151129">
                  <a:moveTo>
                    <a:pt x="0" y="0"/>
                  </a:moveTo>
                  <a:lnTo>
                    <a:pt x="2297914" y="0"/>
                  </a:lnTo>
                  <a:lnTo>
                    <a:pt x="2297914" y="150668"/>
                  </a:lnTo>
                  <a:lnTo>
                    <a:pt x="0" y="1506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7DC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2" name="object 12"/>
          <p:cNvGrpSpPr/>
          <p:nvPr/>
        </p:nvGrpSpPr>
        <p:grpSpPr>
          <a:xfrm>
            <a:off x="4717206" y="1803062"/>
            <a:ext cx="3773170" cy="2420620"/>
            <a:chOff x="4717206" y="1803062"/>
            <a:chExt cx="3773170" cy="2420620"/>
          </a:xfrm>
        </p:grpSpPr>
        <p:sp>
          <p:nvSpPr>
            <p:cNvPr id="13" name="object 13"/>
            <p:cNvSpPr/>
            <p:nvPr/>
          </p:nvSpPr>
          <p:spPr>
            <a:xfrm>
              <a:off x="4717199" y="2122156"/>
              <a:ext cx="3773170" cy="2101850"/>
            </a:xfrm>
            <a:custGeom>
              <a:avLst/>
              <a:gdLst/>
              <a:ahLst/>
              <a:cxnLst/>
              <a:rect l="l" t="t" r="r" b="b"/>
              <a:pathLst>
                <a:path w="3773170" h="2101850">
                  <a:moveTo>
                    <a:pt x="3772954" y="149733"/>
                  </a:moveTo>
                  <a:lnTo>
                    <a:pt x="3765321" y="102400"/>
                  </a:lnTo>
                  <a:lnTo>
                    <a:pt x="3744074" y="61290"/>
                  </a:lnTo>
                  <a:lnTo>
                    <a:pt x="3711676" y="28879"/>
                  </a:lnTo>
                  <a:lnTo>
                    <a:pt x="3670592" y="7632"/>
                  </a:lnTo>
                  <a:lnTo>
                    <a:pt x="3623284" y="0"/>
                  </a:lnTo>
                  <a:lnTo>
                    <a:pt x="149669" y="0"/>
                  </a:lnTo>
                  <a:lnTo>
                    <a:pt x="102362" y="7632"/>
                  </a:lnTo>
                  <a:lnTo>
                    <a:pt x="61277" y="28879"/>
                  </a:lnTo>
                  <a:lnTo>
                    <a:pt x="28879" y="61290"/>
                  </a:lnTo>
                  <a:lnTo>
                    <a:pt x="7632" y="102400"/>
                  </a:lnTo>
                  <a:lnTo>
                    <a:pt x="0" y="149733"/>
                  </a:lnTo>
                  <a:lnTo>
                    <a:pt x="0" y="1951532"/>
                  </a:lnTo>
                  <a:lnTo>
                    <a:pt x="7632" y="1998865"/>
                  </a:lnTo>
                  <a:lnTo>
                    <a:pt x="28879" y="2039962"/>
                  </a:lnTo>
                  <a:lnTo>
                    <a:pt x="61277" y="2072386"/>
                  </a:lnTo>
                  <a:lnTo>
                    <a:pt x="102362" y="2093633"/>
                  </a:lnTo>
                  <a:lnTo>
                    <a:pt x="149669" y="2101265"/>
                  </a:lnTo>
                  <a:lnTo>
                    <a:pt x="3623284" y="2101265"/>
                  </a:lnTo>
                  <a:lnTo>
                    <a:pt x="3670592" y="2093633"/>
                  </a:lnTo>
                  <a:lnTo>
                    <a:pt x="3711676" y="2072386"/>
                  </a:lnTo>
                  <a:lnTo>
                    <a:pt x="3744074" y="2039962"/>
                  </a:lnTo>
                  <a:lnTo>
                    <a:pt x="3765321" y="1998865"/>
                  </a:lnTo>
                  <a:lnTo>
                    <a:pt x="3772954" y="1951532"/>
                  </a:lnTo>
                  <a:lnTo>
                    <a:pt x="3772954" y="149733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5899645" y="1803069"/>
              <a:ext cx="1353820" cy="646430"/>
            </a:xfrm>
            <a:custGeom>
              <a:avLst/>
              <a:gdLst/>
              <a:ahLst/>
              <a:cxnLst/>
              <a:rect l="l" t="t" r="r" b="b"/>
              <a:pathLst>
                <a:path w="1353820" h="646430">
                  <a:moveTo>
                    <a:pt x="1353604" y="107708"/>
                  </a:moveTo>
                  <a:lnTo>
                    <a:pt x="1345133" y="65798"/>
                  </a:lnTo>
                  <a:lnTo>
                    <a:pt x="1322057" y="31559"/>
                  </a:lnTo>
                  <a:lnTo>
                    <a:pt x="1287830" y="8470"/>
                  </a:lnTo>
                  <a:lnTo>
                    <a:pt x="1245933" y="0"/>
                  </a:lnTo>
                  <a:lnTo>
                    <a:pt x="107670" y="0"/>
                  </a:lnTo>
                  <a:lnTo>
                    <a:pt x="65773" y="8470"/>
                  </a:lnTo>
                  <a:lnTo>
                    <a:pt x="31546" y="31559"/>
                  </a:lnTo>
                  <a:lnTo>
                    <a:pt x="8470" y="65798"/>
                  </a:lnTo>
                  <a:lnTo>
                    <a:pt x="0" y="107708"/>
                  </a:lnTo>
                  <a:lnTo>
                    <a:pt x="0" y="538238"/>
                  </a:lnTo>
                  <a:lnTo>
                    <a:pt x="8470" y="580148"/>
                  </a:lnTo>
                  <a:lnTo>
                    <a:pt x="31546" y="614387"/>
                  </a:lnTo>
                  <a:lnTo>
                    <a:pt x="65773" y="637476"/>
                  </a:lnTo>
                  <a:lnTo>
                    <a:pt x="107670" y="645947"/>
                  </a:lnTo>
                  <a:lnTo>
                    <a:pt x="1245933" y="645947"/>
                  </a:lnTo>
                  <a:lnTo>
                    <a:pt x="1287830" y="637476"/>
                  </a:lnTo>
                  <a:lnTo>
                    <a:pt x="1322057" y="614387"/>
                  </a:lnTo>
                  <a:lnTo>
                    <a:pt x="1345133" y="580148"/>
                  </a:lnTo>
                  <a:lnTo>
                    <a:pt x="1353604" y="538238"/>
                  </a:lnTo>
                  <a:lnTo>
                    <a:pt x="1353604" y="107708"/>
                  </a:lnTo>
                  <a:close/>
                </a:path>
              </a:pathLst>
            </a:custGeom>
            <a:solidFill>
              <a:srgbClr val="99E6A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/>
          <p:nvPr/>
        </p:nvSpPr>
        <p:spPr>
          <a:xfrm>
            <a:off x="1609443" y="1789065"/>
            <a:ext cx="1855470" cy="681990"/>
          </a:xfrm>
          <a:custGeom>
            <a:avLst/>
            <a:gdLst/>
            <a:ahLst/>
            <a:cxnLst/>
            <a:rect l="l" t="t" r="r" b="b"/>
            <a:pathLst>
              <a:path w="1855470" h="681989">
                <a:moveTo>
                  <a:pt x="1614164" y="681980"/>
                </a:moveTo>
                <a:lnTo>
                  <a:pt x="241099" y="681980"/>
                </a:lnTo>
                <a:lnTo>
                  <a:pt x="192510" y="677081"/>
                </a:lnTo>
                <a:lnTo>
                  <a:pt x="147253" y="663033"/>
                </a:lnTo>
                <a:lnTo>
                  <a:pt x="106299" y="640803"/>
                </a:lnTo>
                <a:lnTo>
                  <a:pt x="70616" y="611363"/>
                </a:lnTo>
                <a:lnTo>
                  <a:pt x="41176" y="575680"/>
                </a:lnTo>
                <a:lnTo>
                  <a:pt x="18946" y="534726"/>
                </a:lnTo>
                <a:lnTo>
                  <a:pt x="4898" y="489469"/>
                </a:lnTo>
                <a:lnTo>
                  <a:pt x="0" y="440880"/>
                </a:lnTo>
                <a:lnTo>
                  <a:pt x="0" y="241099"/>
                </a:lnTo>
                <a:lnTo>
                  <a:pt x="4898" y="192511"/>
                </a:lnTo>
                <a:lnTo>
                  <a:pt x="18946" y="147253"/>
                </a:lnTo>
                <a:lnTo>
                  <a:pt x="41176" y="106299"/>
                </a:lnTo>
                <a:lnTo>
                  <a:pt x="70616" y="70617"/>
                </a:lnTo>
                <a:lnTo>
                  <a:pt x="106299" y="41176"/>
                </a:lnTo>
                <a:lnTo>
                  <a:pt x="147253" y="18946"/>
                </a:lnTo>
                <a:lnTo>
                  <a:pt x="192510" y="4898"/>
                </a:lnTo>
                <a:lnTo>
                  <a:pt x="241101" y="0"/>
                </a:lnTo>
                <a:lnTo>
                  <a:pt x="1614162" y="0"/>
                </a:lnTo>
                <a:lnTo>
                  <a:pt x="1662752" y="4898"/>
                </a:lnTo>
                <a:lnTo>
                  <a:pt x="1708010" y="18946"/>
                </a:lnTo>
                <a:lnTo>
                  <a:pt x="1748964" y="41176"/>
                </a:lnTo>
                <a:lnTo>
                  <a:pt x="1784647" y="70617"/>
                </a:lnTo>
                <a:lnTo>
                  <a:pt x="1814087" y="106299"/>
                </a:lnTo>
                <a:lnTo>
                  <a:pt x="1836317" y="147253"/>
                </a:lnTo>
                <a:lnTo>
                  <a:pt x="1850365" y="192511"/>
                </a:lnTo>
                <a:lnTo>
                  <a:pt x="1855263" y="241099"/>
                </a:lnTo>
                <a:lnTo>
                  <a:pt x="1855263" y="440880"/>
                </a:lnTo>
                <a:lnTo>
                  <a:pt x="1850365" y="489469"/>
                </a:lnTo>
                <a:lnTo>
                  <a:pt x="1836317" y="534726"/>
                </a:lnTo>
                <a:lnTo>
                  <a:pt x="1814087" y="575680"/>
                </a:lnTo>
                <a:lnTo>
                  <a:pt x="1784647" y="611363"/>
                </a:lnTo>
                <a:lnTo>
                  <a:pt x="1748964" y="640803"/>
                </a:lnTo>
                <a:lnTo>
                  <a:pt x="1708010" y="663033"/>
                </a:lnTo>
                <a:lnTo>
                  <a:pt x="1662752" y="677081"/>
                </a:lnTo>
                <a:lnTo>
                  <a:pt x="1614164" y="681980"/>
                </a:lnTo>
                <a:close/>
              </a:path>
            </a:pathLst>
          </a:custGeom>
          <a:solidFill>
            <a:srgbClr val="9D58D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2546051" y="644166"/>
            <a:ext cx="3964304" cy="44958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pc="95">
                <a:solidFill>
                  <a:srgbClr val="9D58DA"/>
                </a:solidFill>
              </a:rPr>
              <a:t>Termos</a:t>
            </a:r>
            <a:r>
              <a:rPr dirty="0" spc="-170">
                <a:solidFill>
                  <a:srgbClr val="9D58DA"/>
                </a:solidFill>
              </a:rPr>
              <a:t> </a:t>
            </a:r>
            <a:r>
              <a:rPr dirty="0" spc="65">
                <a:solidFill>
                  <a:srgbClr val="9D58DA"/>
                </a:solidFill>
              </a:rPr>
              <a:t>importantes</a:t>
            </a:r>
            <a:r>
              <a:rPr dirty="0" spc="-170">
                <a:solidFill>
                  <a:srgbClr val="9D58DA"/>
                </a:solidFill>
              </a:rPr>
              <a:t> </a:t>
            </a:r>
            <a:r>
              <a:rPr dirty="0" spc="150">
                <a:solidFill>
                  <a:srgbClr val="9D58DA"/>
                </a:solidFill>
              </a:rPr>
              <a:t>-</a:t>
            </a:r>
            <a:r>
              <a:rPr dirty="0" spc="-165">
                <a:solidFill>
                  <a:srgbClr val="9D58DA"/>
                </a:solidFill>
              </a:rPr>
              <a:t> </a:t>
            </a:r>
            <a:r>
              <a:rPr dirty="0" spc="-240">
                <a:solidFill>
                  <a:srgbClr val="9D58DA"/>
                </a:solidFill>
              </a:rPr>
              <a:t>1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880480" y="2744718"/>
            <a:ext cx="3418840" cy="985519"/>
          </a:xfrm>
          <a:prstGeom prst="rect">
            <a:avLst/>
          </a:prstGeom>
        </p:spPr>
        <p:txBody>
          <a:bodyPr wrap="square" lIns="0" tIns="25400" rIns="0" bIns="0" rtlCol="0" vert="horz">
            <a:spAutoFit/>
          </a:bodyPr>
          <a:lstStyle/>
          <a:p>
            <a:pPr algn="ctr" marL="12700" marR="5080">
              <a:lnSpc>
                <a:spcPts val="1500"/>
              </a:lnSpc>
              <a:spcBef>
                <a:spcPts val="200"/>
              </a:spcBef>
            </a:pP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35">
                <a:solidFill>
                  <a:srgbClr val="FFFFFF"/>
                </a:solidFill>
                <a:latin typeface="Tahoma"/>
                <a:cs typeface="Tahoma"/>
              </a:rPr>
              <a:t>s 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65">
                <a:solidFill>
                  <a:srgbClr val="FFFFFF"/>
                </a:solidFill>
                <a:latin typeface="Tahoma"/>
                <a:cs typeface="Tahoma"/>
              </a:rPr>
              <a:t>j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x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 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z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 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todas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as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pessoas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em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uma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cidade,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população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é </a:t>
            </a:r>
            <a:r>
              <a:rPr dirty="0" sz="1300" spc="-39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ss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1300">
              <a:latin typeface="Tahoma"/>
              <a:cs typeface="Tahom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056435" y="1997167"/>
            <a:ext cx="961390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70" b="1">
                <a:solidFill>
                  <a:srgbClr val="FFFFFF"/>
                </a:solidFill>
                <a:latin typeface="Trebuchet MS"/>
                <a:cs typeface="Trebuchet MS"/>
              </a:rPr>
              <a:t>População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850304" y="2744718"/>
            <a:ext cx="3507740" cy="604520"/>
          </a:xfrm>
          <a:prstGeom prst="rect">
            <a:avLst/>
          </a:prstGeom>
        </p:spPr>
        <p:txBody>
          <a:bodyPr wrap="square" lIns="0" tIns="25400" rIns="0" bIns="0" rtlCol="0" vert="horz">
            <a:spAutoFit/>
          </a:bodyPr>
          <a:lstStyle/>
          <a:p>
            <a:pPr algn="ctr" marL="12700" marR="5080" indent="-635">
              <a:lnSpc>
                <a:spcPts val="1500"/>
              </a:lnSpc>
              <a:spcBef>
                <a:spcPts val="200"/>
              </a:spcBef>
            </a:pP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65">
                <a:solidFill>
                  <a:srgbClr val="FFFFFF"/>
                </a:solidFill>
                <a:latin typeface="Tahoma"/>
                <a:cs typeface="Tahoma"/>
              </a:rPr>
              <a:t>j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 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selecionado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forma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aleatória,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que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representa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 </a:t>
            </a:r>
            <a:r>
              <a:rPr dirty="0" sz="1300" spc="-39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população.</a:t>
            </a:r>
            <a:endParaRPr sz="1300">
              <a:latin typeface="Tahoma"/>
              <a:cs typeface="Tahoma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5676389" y="1789065"/>
            <a:ext cx="1855470" cy="681990"/>
          </a:xfrm>
          <a:custGeom>
            <a:avLst/>
            <a:gdLst/>
            <a:ahLst/>
            <a:cxnLst/>
            <a:rect l="l" t="t" r="r" b="b"/>
            <a:pathLst>
              <a:path w="1855470" h="681989">
                <a:moveTo>
                  <a:pt x="1617141" y="681980"/>
                </a:moveTo>
                <a:lnTo>
                  <a:pt x="238122" y="681980"/>
                </a:lnTo>
                <a:lnTo>
                  <a:pt x="190134" y="677142"/>
                </a:lnTo>
                <a:lnTo>
                  <a:pt x="145435" y="663267"/>
                </a:lnTo>
                <a:lnTo>
                  <a:pt x="104986" y="641312"/>
                </a:lnTo>
                <a:lnTo>
                  <a:pt x="69744" y="612235"/>
                </a:lnTo>
                <a:lnTo>
                  <a:pt x="40667" y="576993"/>
                </a:lnTo>
                <a:lnTo>
                  <a:pt x="18712" y="536544"/>
                </a:lnTo>
                <a:lnTo>
                  <a:pt x="4837" y="491845"/>
                </a:lnTo>
                <a:lnTo>
                  <a:pt x="0" y="443857"/>
                </a:lnTo>
                <a:lnTo>
                  <a:pt x="0" y="238122"/>
                </a:lnTo>
                <a:lnTo>
                  <a:pt x="4837" y="190134"/>
                </a:lnTo>
                <a:lnTo>
                  <a:pt x="18712" y="145436"/>
                </a:lnTo>
                <a:lnTo>
                  <a:pt x="40667" y="104987"/>
                </a:lnTo>
                <a:lnTo>
                  <a:pt x="69744" y="69745"/>
                </a:lnTo>
                <a:lnTo>
                  <a:pt x="104986" y="40668"/>
                </a:lnTo>
                <a:lnTo>
                  <a:pt x="145435" y="18713"/>
                </a:lnTo>
                <a:lnTo>
                  <a:pt x="190134" y="4837"/>
                </a:lnTo>
                <a:lnTo>
                  <a:pt x="238124" y="0"/>
                </a:lnTo>
                <a:lnTo>
                  <a:pt x="1617139" y="0"/>
                </a:lnTo>
                <a:lnTo>
                  <a:pt x="1665129" y="4837"/>
                </a:lnTo>
                <a:lnTo>
                  <a:pt x="1709828" y="18713"/>
                </a:lnTo>
                <a:lnTo>
                  <a:pt x="1750277" y="40668"/>
                </a:lnTo>
                <a:lnTo>
                  <a:pt x="1785519" y="69745"/>
                </a:lnTo>
                <a:lnTo>
                  <a:pt x="1814596" y="104987"/>
                </a:lnTo>
                <a:lnTo>
                  <a:pt x="1836551" y="145436"/>
                </a:lnTo>
                <a:lnTo>
                  <a:pt x="1850426" y="190134"/>
                </a:lnTo>
                <a:lnTo>
                  <a:pt x="1855263" y="238122"/>
                </a:lnTo>
                <a:lnTo>
                  <a:pt x="1855263" y="443857"/>
                </a:lnTo>
                <a:lnTo>
                  <a:pt x="1850426" y="491845"/>
                </a:lnTo>
                <a:lnTo>
                  <a:pt x="1836551" y="536544"/>
                </a:lnTo>
                <a:lnTo>
                  <a:pt x="1814596" y="576993"/>
                </a:lnTo>
                <a:lnTo>
                  <a:pt x="1785519" y="612235"/>
                </a:lnTo>
                <a:lnTo>
                  <a:pt x="1750277" y="641312"/>
                </a:lnTo>
                <a:lnTo>
                  <a:pt x="1709828" y="663267"/>
                </a:lnTo>
                <a:lnTo>
                  <a:pt x="1665129" y="677142"/>
                </a:lnTo>
                <a:lnTo>
                  <a:pt x="1617141" y="681980"/>
                </a:lnTo>
                <a:close/>
              </a:path>
            </a:pathLst>
          </a:custGeom>
          <a:solidFill>
            <a:srgbClr val="9D58D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 txBox="1"/>
          <p:nvPr/>
        </p:nvSpPr>
        <p:spPr>
          <a:xfrm>
            <a:off x="6221608" y="1997167"/>
            <a:ext cx="765175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55" b="1">
                <a:solidFill>
                  <a:srgbClr val="FFFFFF"/>
                </a:solidFill>
                <a:latin typeface="Trebuchet MS"/>
                <a:cs typeface="Trebuchet MS"/>
              </a:rPr>
              <a:t>Amostra</a:t>
            </a:r>
            <a:endParaRPr sz="14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400080" y="2104946"/>
            <a:ext cx="2092960" cy="2569210"/>
            <a:chOff x="1400080" y="2104946"/>
            <a:chExt cx="2092960" cy="2569210"/>
          </a:xfrm>
        </p:grpSpPr>
        <p:sp>
          <p:nvSpPr>
            <p:cNvPr id="3" name="object 3"/>
            <p:cNvSpPr/>
            <p:nvPr/>
          </p:nvSpPr>
          <p:spPr>
            <a:xfrm>
              <a:off x="1828088" y="3122929"/>
              <a:ext cx="998855" cy="1550670"/>
            </a:xfrm>
            <a:custGeom>
              <a:avLst/>
              <a:gdLst/>
              <a:ahLst/>
              <a:cxnLst/>
              <a:rect l="l" t="t" r="r" b="b"/>
              <a:pathLst>
                <a:path w="998855" h="1550670">
                  <a:moveTo>
                    <a:pt x="998689" y="166547"/>
                  </a:moveTo>
                  <a:lnTo>
                    <a:pt x="992746" y="122288"/>
                  </a:lnTo>
                  <a:lnTo>
                    <a:pt x="975956" y="82499"/>
                  </a:lnTo>
                  <a:lnTo>
                    <a:pt x="949921" y="48793"/>
                  </a:lnTo>
                  <a:lnTo>
                    <a:pt x="916216" y="22745"/>
                  </a:lnTo>
                  <a:lnTo>
                    <a:pt x="876439" y="5956"/>
                  </a:lnTo>
                  <a:lnTo>
                    <a:pt x="832180" y="0"/>
                  </a:lnTo>
                  <a:lnTo>
                    <a:pt x="166509" y="0"/>
                  </a:lnTo>
                  <a:lnTo>
                    <a:pt x="122250" y="5956"/>
                  </a:lnTo>
                  <a:lnTo>
                    <a:pt x="82473" y="22745"/>
                  </a:lnTo>
                  <a:lnTo>
                    <a:pt x="48780" y="48793"/>
                  </a:lnTo>
                  <a:lnTo>
                    <a:pt x="22733" y="82499"/>
                  </a:lnTo>
                  <a:lnTo>
                    <a:pt x="5943" y="122288"/>
                  </a:lnTo>
                  <a:lnTo>
                    <a:pt x="0" y="166547"/>
                  </a:lnTo>
                  <a:lnTo>
                    <a:pt x="0" y="1384198"/>
                  </a:lnTo>
                  <a:lnTo>
                    <a:pt x="5943" y="1428407"/>
                  </a:lnTo>
                  <a:lnTo>
                    <a:pt x="22733" y="1468158"/>
                  </a:lnTo>
                  <a:lnTo>
                    <a:pt x="48780" y="1501851"/>
                  </a:lnTo>
                  <a:lnTo>
                    <a:pt x="82473" y="1527886"/>
                  </a:lnTo>
                  <a:lnTo>
                    <a:pt x="122250" y="1544675"/>
                  </a:lnTo>
                  <a:lnTo>
                    <a:pt x="166509" y="1550619"/>
                  </a:lnTo>
                  <a:lnTo>
                    <a:pt x="832180" y="1550619"/>
                  </a:lnTo>
                  <a:lnTo>
                    <a:pt x="876439" y="1544675"/>
                  </a:lnTo>
                  <a:lnTo>
                    <a:pt x="916216" y="1527911"/>
                  </a:lnTo>
                  <a:lnTo>
                    <a:pt x="949921" y="1501889"/>
                  </a:lnTo>
                  <a:lnTo>
                    <a:pt x="975956" y="1468208"/>
                  </a:lnTo>
                  <a:lnTo>
                    <a:pt x="992746" y="1428457"/>
                  </a:lnTo>
                  <a:lnTo>
                    <a:pt x="998689" y="1384198"/>
                  </a:lnTo>
                  <a:lnTo>
                    <a:pt x="998689" y="166547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400073" y="2104948"/>
              <a:ext cx="2092960" cy="1645920"/>
            </a:xfrm>
            <a:custGeom>
              <a:avLst/>
              <a:gdLst/>
              <a:ahLst/>
              <a:cxnLst/>
              <a:rect l="l" t="t" r="r" b="b"/>
              <a:pathLst>
                <a:path w="2092960" h="1645920">
                  <a:moveTo>
                    <a:pt x="2092502" y="81191"/>
                  </a:moveTo>
                  <a:lnTo>
                    <a:pt x="2086140" y="49555"/>
                  </a:lnTo>
                  <a:lnTo>
                    <a:pt x="2068766" y="23761"/>
                  </a:lnTo>
                  <a:lnTo>
                    <a:pt x="2042960" y="6375"/>
                  </a:lnTo>
                  <a:lnTo>
                    <a:pt x="2011349" y="0"/>
                  </a:lnTo>
                  <a:lnTo>
                    <a:pt x="81165" y="0"/>
                  </a:lnTo>
                  <a:lnTo>
                    <a:pt x="49542" y="6375"/>
                  </a:lnTo>
                  <a:lnTo>
                    <a:pt x="23749" y="23761"/>
                  </a:lnTo>
                  <a:lnTo>
                    <a:pt x="6375" y="49555"/>
                  </a:lnTo>
                  <a:lnTo>
                    <a:pt x="0" y="81191"/>
                  </a:lnTo>
                  <a:lnTo>
                    <a:pt x="0" y="1564703"/>
                  </a:lnTo>
                  <a:lnTo>
                    <a:pt x="6375" y="1596339"/>
                  </a:lnTo>
                  <a:lnTo>
                    <a:pt x="23749" y="1622132"/>
                  </a:lnTo>
                  <a:lnTo>
                    <a:pt x="49542" y="1639519"/>
                  </a:lnTo>
                  <a:lnTo>
                    <a:pt x="81165" y="1645894"/>
                  </a:lnTo>
                  <a:lnTo>
                    <a:pt x="2011349" y="1645894"/>
                  </a:lnTo>
                  <a:lnTo>
                    <a:pt x="2042960" y="1639519"/>
                  </a:lnTo>
                  <a:lnTo>
                    <a:pt x="2068766" y="1622132"/>
                  </a:lnTo>
                  <a:lnTo>
                    <a:pt x="2086140" y="1596339"/>
                  </a:lnTo>
                  <a:lnTo>
                    <a:pt x="2092502" y="1564703"/>
                  </a:lnTo>
                  <a:lnTo>
                    <a:pt x="2092502" y="81191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826789" y="2162029"/>
              <a:ext cx="123648" cy="104651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07506" y="2162029"/>
              <a:ext cx="123648" cy="10465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188222" y="2162029"/>
              <a:ext cx="123648" cy="104651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4057542" y="2104947"/>
            <a:ext cx="1797685" cy="2588260"/>
            <a:chOff x="4057542" y="2104947"/>
            <a:chExt cx="1797685" cy="2588260"/>
          </a:xfrm>
        </p:grpSpPr>
        <p:sp>
          <p:nvSpPr>
            <p:cNvPr id="9" name="object 9"/>
            <p:cNvSpPr/>
            <p:nvPr/>
          </p:nvSpPr>
          <p:spPr>
            <a:xfrm>
              <a:off x="4409376" y="3056343"/>
              <a:ext cx="998855" cy="1636395"/>
            </a:xfrm>
            <a:custGeom>
              <a:avLst/>
              <a:gdLst/>
              <a:ahLst/>
              <a:cxnLst/>
              <a:rect l="l" t="t" r="r" b="b"/>
              <a:pathLst>
                <a:path w="998854" h="1636395">
                  <a:moveTo>
                    <a:pt x="998486" y="166547"/>
                  </a:moveTo>
                  <a:lnTo>
                    <a:pt x="992530" y="122288"/>
                  </a:lnTo>
                  <a:lnTo>
                    <a:pt x="975753" y="82499"/>
                  </a:lnTo>
                  <a:lnTo>
                    <a:pt x="949718" y="48793"/>
                  </a:lnTo>
                  <a:lnTo>
                    <a:pt x="916025" y="22745"/>
                  </a:lnTo>
                  <a:lnTo>
                    <a:pt x="876249" y="5943"/>
                  </a:lnTo>
                  <a:lnTo>
                    <a:pt x="832002" y="0"/>
                  </a:lnTo>
                  <a:lnTo>
                    <a:pt x="166484" y="0"/>
                  </a:lnTo>
                  <a:lnTo>
                    <a:pt x="122224" y="5943"/>
                  </a:lnTo>
                  <a:lnTo>
                    <a:pt x="82461" y="22745"/>
                  </a:lnTo>
                  <a:lnTo>
                    <a:pt x="48768" y="48793"/>
                  </a:lnTo>
                  <a:lnTo>
                    <a:pt x="22733" y="82499"/>
                  </a:lnTo>
                  <a:lnTo>
                    <a:pt x="5956" y="122288"/>
                  </a:lnTo>
                  <a:lnTo>
                    <a:pt x="0" y="166547"/>
                  </a:lnTo>
                  <a:lnTo>
                    <a:pt x="0" y="1469948"/>
                  </a:lnTo>
                  <a:lnTo>
                    <a:pt x="5956" y="1514170"/>
                  </a:lnTo>
                  <a:lnTo>
                    <a:pt x="22733" y="1553921"/>
                  </a:lnTo>
                  <a:lnTo>
                    <a:pt x="48768" y="1587614"/>
                  </a:lnTo>
                  <a:lnTo>
                    <a:pt x="82461" y="1613649"/>
                  </a:lnTo>
                  <a:lnTo>
                    <a:pt x="122224" y="1630438"/>
                  </a:lnTo>
                  <a:lnTo>
                    <a:pt x="166484" y="1636382"/>
                  </a:lnTo>
                  <a:lnTo>
                    <a:pt x="832002" y="1636382"/>
                  </a:lnTo>
                  <a:lnTo>
                    <a:pt x="876249" y="1630438"/>
                  </a:lnTo>
                  <a:lnTo>
                    <a:pt x="916025" y="1613674"/>
                  </a:lnTo>
                  <a:lnTo>
                    <a:pt x="949718" y="1587652"/>
                  </a:lnTo>
                  <a:lnTo>
                    <a:pt x="975753" y="1553972"/>
                  </a:lnTo>
                  <a:lnTo>
                    <a:pt x="992530" y="1514221"/>
                  </a:lnTo>
                  <a:lnTo>
                    <a:pt x="998486" y="1469948"/>
                  </a:lnTo>
                  <a:lnTo>
                    <a:pt x="998486" y="166547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4057536" y="2104948"/>
              <a:ext cx="1797685" cy="1664970"/>
            </a:xfrm>
            <a:custGeom>
              <a:avLst/>
              <a:gdLst/>
              <a:ahLst/>
              <a:cxnLst/>
              <a:rect l="l" t="t" r="r" b="b"/>
              <a:pathLst>
                <a:path w="1797685" h="1664970">
                  <a:moveTo>
                    <a:pt x="1797253" y="82080"/>
                  </a:moveTo>
                  <a:lnTo>
                    <a:pt x="1790801" y="50152"/>
                  </a:lnTo>
                  <a:lnTo>
                    <a:pt x="1773212" y="24053"/>
                  </a:lnTo>
                  <a:lnTo>
                    <a:pt x="1747139" y="6464"/>
                  </a:lnTo>
                  <a:lnTo>
                    <a:pt x="1715223" y="0"/>
                  </a:lnTo>
                  <a:lnTo>
                    <a:pt x="82029" y="0"/>
                  </a:lnTo>
                  <a:lnTo>
                    <a:pt x="50114" y="6464"/>
                  </a:lnTo>
                  <a:lnTo>
                    <a:pt x="24041" y="24053"/>
                  </a:lnTo>
                  <a:lnTo>
                    <a:pt x="6451" y="50152"/>
                  </a:lnTo>
                  <a:lnTo>
                    <a:pt x="0" y="82080"/>
                  </a:lnTo>
                  <a:lnTo>
                    <a:pt x="0" y="1582864"/>
                  </a:lnTo>
                  <a:lnTo>
                    <a:pt x="6451" y="1614792"/>
                  </a:lnTo>
                  <a:lnTo>
                    <a:pt x="24041" y="1640878"/>
                  </a:lnTo>
                  <a:lnTo>
                    <a:pt x="50114" y="1658480"/>
                  </a:lnTo>
                  <a:lnTo>
                    <a:pt x="82029" y="1664931"/>
                  </a:lnTo>
                  <a:lnTo>
                    <a:pt x="1715223" y="1664931"/>
                  </a:lnTo>
                  <a:lnTo>
                    <a:pt x="1747139" y="1658480"/>
                  </a:lnTo>
                  <a:lnTo>
                    <a:pt x="1773212" y="1640878"/>
                  </a:lnTo>
                  <a:lnTo>
                    <a:pt x="1790801" y="1614792"/>
                  </a:lnTo>
                  <a:lnTo>
                    <a:pt x="1797253" y="1582864"/>
                  </a:lnTo>
                  <a:lnTo>
                    <a:pt x="1797253" y="82080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255715" y="2257169"/>
              <a:ext cx="104602" cy="104652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407863" y="2257169"/>
              <a:ext cx="104602" cy="104652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569522" y="2257169"/>
              <a:ext cx="104602" cy="104652"/>
            </a:xfrm>
            <a:prstGeom prst="rect">
              <a:avLst/>
            </a:prstGeom>
          </p:spPr>
        </p:pic>
      </p:grpSp>
      <p:sp>
        <p:nvSpPr>
          <p:cNvPr id="14" name="object 14"/>
          <p:cNvSpPr/>
          <p:nvPr/>
        </p:nvSpPr>
        <p:spPr>
          <a:xfrm>
            <a:off x="714362" y="409587"/>
            <a:ext cx="7706359" cy="1019175"/>
          </a:xfrm>
          <a:custGeom>
            <a:avLst/>
            <a:gdLst/>
            <a:ahLst/>
            <a:cxnLst/>
            <a:rect l="l" t="t" r="r" b="b"/>
            <a:pathLst>
              <a:path w="7706359" h="1019175">
                <a:moveTo>
                  <a:pt x="7705738" y="509524"/>
                </a:moveTo>
                <a:lnTo>
                  <a:pt x="7703401" y="460438"/>
                </a:lnTo>
                <a:lnTo>
                  <a:pt x="7696543" y="412686"/>
                </a:lnTo>
                <a:lnTo>
                  <a:pt x="7685379" y="366471"/>
                </a:lnTo>
                <a:lnTo>
                  <a:pt x="7670127" y="321995"/>
                </a:lnTo>
                <a:lnTo>
                  <a:pt x="7650988" y="279488"/>
                </a:lnTo>
                <a:lnTo>
                  <a:pt x="7628179" y="239141"/>
                </a:lnTo>
                <a:lnTo>
                  <a:pt x="7601915" y="201193"/>
                </a:lnTo>
                <a:lnTo>
                  <a:pt x="7572413" y="165849"/>
                </a:lnTo>
                <a:lnTo>
                  <a:pt x="7539876" y="133311"/>
                </a:lnTo>
                <a:lnTo>
                  <a:pt x="7504531" y="103809"/>
                </a:lnTo>
                <a:lnTo>
                  <a:pt x="7466584" y="77546"/>
                </a:lnTo>
                <a:lnTo>
                  <a:pt x="7426236" y="54737"/>
                </a:lnTo>
                <a:lnTo>
                  <a:pt x="7383729" y="35598"/>
                </a:lnTo>
                <a:lnTo>
                  <a:pt x="7339254" y="20345"/>
                </a:lnTo>
                <a:lnTo>
                  <a:pt x="7293038" y="9182"/>
                </a:lnTo>
                <a:lnTo>
                  <a:pt x="7245286" y="2324"/>
                </a:lnTo>
                <a:lnTo>
                  <a:pt x="7196214" y="0"/>
                </a:lnTo>
                <a:lnTo>
                  <a:pt x="509524" y="0"/>
                </a:lnTo>
                <a:lnTo>
                  <a:pt x="460451" y="2324"/>
                </a:lnTo>
                <a:lnTo>
                  <a:pt x="412699" y="9182"/>
                </a:lnTo>
                <a:lnTo>
                  <a:pt x="366483" y="20345"/>
                </a:lnTo>
                <a:lnTo>
                  <a:pt x="322008" y="35598"/>
                </a:lnTo>
                <a:lnTo>
                  <a:pt x="279501" y="54737"/>
                </a:lnTo>
                <a:lnTo>
                  <a:pt x="239153" y="77546"/>
                </a:lnTo>
                <a:lnTo>
                  <a:pt x="201206" y="103809"/>
                </a:lnTo>
                <a:lnTo>
                  <a:pt x="165862" y="133311"/>
                </a:lnTo>
                <a:lnTo>
                  <a:pt x="133324" y="165849"/>
                </a:lnTo>
                <a:lnTo>
                  <a:pt x="103822" y="201193"/>
                </a:lnTo>
                <a:lnTo>
                  <a:pt x="77558" y="239141"/>
                </a:lnTo>
                <a:lnTo>
                  <a:pt x="54749" y="279488"/>
                </a:lnTo>
                <a:lnTo>
                  <a:pt x="35610" y="321995"/>
                </a:lnTo>
                <a:lnTo>
                  <a:pt x="20358" y="366471"/>
                </a:lnTo>
                <a:lnTo>
                  <a:pt x="9194" y="412686"/>
                </a:lnTo>
                <a:lnTo>
                  <a:pt x="2336" y="460438"/>
                </a:lnTo>
                <a:lnTo>
                  <a:pt x="0" y="509524"/>
                </a:lnTo>
                <a:lnTo>
                  <a:pt x="2336" y="558609"/>
                </a:lnTo>
                <a:lnTo>
                  <a:pt x="9194" y="606386"/>
                </a:lnTo>
                <a:lnTo>
                  <a:pt x="20358" y="652627"/>
                </a:lnTo>
                <a:lnTo>
                  <a:pt x="35610" y="697115"/>
                </a:lnTo>
                <a:lnTo>
                  <a:pt x="54749" y="739635"/>
                </a:lnTo>
                <a:lnTo>
                  <a:pt x="77558" y="779983"/>
                </a:lnTo>
                <a:lnTo>
                  <a:pt x="103822" y="817943"/>
                </a:lnTo>
                <a:lnTo>
                  <a:pt x="133324" y="853287"/>
                </a:lnTo>
                <a:lnTo>
                  <a:pt x="165862" y="885837"/>
                </a:lnTo>
                <a:lnTo>
                  <a:pt x="201206" y="915339"/>
                </a:lnTo>
                <a:lnTo>
                  <a:pt x="239153" y="941603"/>
                </a:lnTo>
                <a:lnTo>
                  <a:pt x="279501" y="964412"/>
                </a:lnTo>
                <a:lnTo>
                  <a:pt x="322008" y="983564"/>
                </a:lnTo>
                <a:lnTo>
                  <a:pt x="366483" y="998816"/>
                </a:lnTo>
                <a:lnTo>
                  <a:pt x="412699" y="1009980"/>
                </a:lnTo>
                <a:lnTo>
                  <a:pt x="460451" y="1016838"/>
                </a:lnTo>
                <a:lnTo>
                  <a:pt x="509524" y="1019175"/>
                </a:lnTo>
                <a:lnTo>
                  <a:pt x="7196214" y="1019175"/>
                </a:lnTo>
                <a:lnTo>
                  <a:pt x="7245286" y="1016838"/>
                </a:lnTo>
                <a:lnTo>
                  <a:pt x="7293038" y="1009980"/>
                </a:lnTo>
                <a:lnTo>
                  <a:pt x="7339254" y="998816"/>
                </a:lnTo>
                <a:lnTo>
                  <a:pt x="7383729" y="983564"/>
                </a:lnTo>
                <a:lnTo>
                  <a:pt x="7426236" y="964412"/>
                </a:lnTo>
                <a:lnTo>
                  <a:pt x="7466584" y="941603"/>
                </a:lnTo>
                <a:lnTo>
                  <a:pt x="7504531" y="915339"/>
                </a:lnTo>
                <a:lnTo>
                  <a:pt x="7539876" y="885837"/>
                </a:lnTo>
                <a:lnTo>
                  <a:pt x="7572413" y="853287"/>
                </a:lnTo>
                <a:lnTo>
                  <a:pt x="7601915" y="817943"/>
                </a:lnTo>
                <a:lnTo>
                  <a:pt x="7628179" y="779983"/>
                </a:lnTo>
                <a:lnTo>
                  <a:pt x="7650988" y="739635"/>
                </a:lnTo>
                <a:lnTo>
                  <a:pt x="7670127" y="697115"/>
                </a:lnTo>
                <a:lnTo>
                  <a:pt x="7685379" y="652627"/>
                </a:lnTo>
                <a:lnTo>
                  <a:pt x="7696543" y="606386"/>
                </a:lnTo>
                <a:lnTo>
                  <a:pt x="7703401" y="558609"/>
                </a:lnTo>
                <a:lnTo>
                  <a:pt x="7705738" y="5095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5" name="object 15"/>
          <p:cNvGrpSpPr/>
          <p:nvPr/>
        </p:nvGrpSpPr>
        <p:grpSpPr>
          <a:xfrm>
            <a:off x="-44" y="4990376"/>
            <a:ext cx="9144635" cy="151130"/>
            <a:chOff x="-44" y="4990376"/>
            <a:chExt cx="9144635" cy="151130"/>
          </a:xfrm>
        </p:grpSpPr>
        <p:sp>
          <p:nvSpPr>
            <p:cNvPr id="16" name="object 16"/>
            <p:cNvSpPr/>
            <p:nvPr/>
          </p:nvSpPr>
          <p:spPr>
            <a:xfrm>
              <a:off x="4560868" y="4990376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B3D5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275651" y="4990376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-44" y="4990376"/>
              <a:ext cx="2285365" cy="151130"/>
            </a:xfrm>
            <a:custGeom>
              <a:avLst/>
              <a:gdLst/>
              <a:ahLst/>
              <a:cxnLst/>
              <a:rect l="l" t="t" r="r" b="b"/>
              <a:pathLst>
                <a:path w="2285365" h="151129">
                  <a:moveTo>
                    <a:pt x="2285217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85217" y="0"/>
                  </a:lnTo>
                  <a:lnTo>
                    <a:pt x="2285217" y="150668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6846085" y="4990376"/>
              <a:ext cx="2298065" cy="151130"/>
            </a:xfrm>
            <a:custGeom>
              <a:avLst/>
              <a:gdLst/>
              <a:ahLst/>
              <a:cxnLst/>
              <a:rect l="l" t="t" r="r" b="b"/>
              <a:pathLst>
                <a:path w="2298065" h="151129">
                  <a:moveTo>
                    <a:pt x="0" y="0"/>
                  </a:moveTo>
                  <a:lnTo>
                    <a:pt x="2297914" y="0"/>
                  </a:lnTo>
                  <a:lnTo>
                    <a:pt x="2297914" y="150668"/>
                  </a:lnTo>
                  <a:lnTo>
                    <a:pt x="0" y="1506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7DC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0" name="object 20"/>
          <p:cNvGrpSpPr/>
          <p:nvPr/>
        </p:nvGrpSpPr>
        <p:grpSpPr>
          <a:xfrm>
            <a:off x="6705492" y="2104948"/>
            <a:ext cx="1807210" cy="2616835"/>
            <a:chOff x="6705492" y="2104948"/>
            <a:chExt cx="1807210" cy="2616835"/>
          </a:xfrm>
        </p:grpSpPr>
        <p:sp>
          <p:nvSpPr>
            <p:cNvPr id="21" name="object 21"/>
            <p:cNvSpPr/>
            <p:nvPr/>
          </p:nvSpPr>
          <p:spPr>
            <a:xfrm>
              <a:off x="7019290" y="3084893"/>
              <a:ext cx="1008380" cy="1637030"/>
            </a:xfrm>
            <a:custGeom>
              <a:avLst/>
              <a:gdLst/>
              <a:ahLst/>
              <a:cxnLst/>
              <a:rect l="l" t="t" r="r" b="b"/>
              <a:pathLst>
                <a:path w="1008379" h="1637029">
                  <a:moveTo>
                    <a:pt x="1007999" y="168084"/>
                  </a:moveTo>
                  <a:lnTo>
                    <a:pt x="1002004" y="123393"/>
                  </a:lnTo>
                  <a:lnTo>
                    <a:pt x="985075" y="83235"/>
                  </a:lnTo>
                  <a:lnTo>
                    <a:pt x="958799" y="49225"/>
                  </a:lnTo>
                  <a:lnTo>
                    <a:pt x="924801" y="22948"/>
                  </a:lnTo>
                  <a:lnTo>
                    <a:pt x="884669" y="6007"/>
                  </a:lnTo>
                  <a:lnTo>
                    <a:pt x="840003" y="0"/>
                  </a:lnTo>
                  <a:lnTo>
                    <a:pt x="168008" y="0"/>
                  </a:lnTo>
                  <a:lnTo>
                    <a:pt x="123329" y="6007"/>
                  </a:lnTo>
                  <a:lnTo>
                    <a:pt x="83197" y="22948"/>
                  </a:lnTo>
                  <a:lnTo>
                    <a:pt x="49199" y="49225"/>
                  </a:lnTo>
                  <a:lnTo>
                    <a:pt x="22936" y="83235"/>
                  </a:lnTo>
                  <a:lnTo>
                    <a:pt x="6007" y="123393"/>
                  </a:lnTo>
                  <a:lnTo>
                    <a:pt x="0" y="168084"/>
                  </a:lnTo>
                  <a:lnTo>
                    <a:pt x="0" y="1468323"/>
                  </a:lnTo>
                  <a:lnTo>
                    <a:pt x="6007" y="1513014"/>
                  </a:lnTo>
                  <a:lnTo>
                    <a:pt x="22936" y="1553171"/>
                  </a:lnTo>
                  <a:lnTo>
                    <a:pt x="49199" y="1587182"/>
                  </a:lnTo>
                  <a:lnTo>
                    <a:pt x="83197" y="1613471"/>
                  </a:lnTo>
                  <a:lnTo>
                    <a:pt x="123329" y="1630400"/>
                  </a:lnTo>
                  <a:lnTo>
                    <a:pt x="168008" y="1636407"/>
                  </a:lnTo>
                  <a:lnTo>
                    <a:pt x="840003" y="1636407"/>
                  </a:lnTo>
                  <a:lnTo>
                    <a:pt x="884669" y="1630400"/>
                  </a:lnTo>
                  <a:lnTo>
                    <a:pt x="924801" y="1613471"/>
                  </a:lnTo>
                  <a:lnTo>
                    <a:pt x="958799" y="1587182"/>
                  </a:lnTo>
                  <a:lnTo>
                    <a:pt x="985075" y="1553171"/>
                  </a:lnTo>
                  <a:lnTo>
                    <a:pt x="1002004" y="1513014"/>
                  </a:lnTo>
                  <a:lnTo>
                    <a:pt x="1007999" y="1468323"/>
                  </a:lnTo>
                  <a:lnTo>
                    <a:pt x="1007999" y="168084"/>
                  </a:lnTo>
                  <a:close/>
                </a:path>
              </a:pathLst>
            </a:custGeom>
            <a:solidFill>
              <a:srgbClr val="6AA1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6705486" y="2104948"/>
              <a:ext cx="1807210" cy="1664970"/>
            </a:xfrm>
            <a:custGeom>
              <a:avLst/>
              <a:gdLst/>
              <a:ahLst/>
              <a:cxnLst/>
              <a:rect l="l" t="t" r="r" b="b"/>
              <a:pathLst>
                <a:path w="1807209" h="1664970">
                  <a:moveTo>
                    <a:pt x="1806778" y="82080"/>
                  </a:moveTo>
                  <a:lnTo>
                    <a:pt x="1800326" y="50152"/>
                  </a:lnTo>
                  <a:lnTo>
                    <a:pt x="1782737" y="24066"/>
                  </a:lnTo>
                  <a:lnTo>
                    <a:pt x="1756664" y="6464"/>
                  </a:lnTo>
                  <a:lnTo>
                    <a:pt x="1724748" y="0"/>
                  </a:lnTo>
                  <a:lnTo>
                    <a:pt x="82029" y="0"/>
                  </a:lnTo>
                  <a:lnTo>
                    <a:pt x="50114" y="6464"/>
                  </a:lnTo>
                  <a:lnTo>
                    <a:pt x="24041" y="24066"/>
                  </a:lnTo>
                  <a:lnTo>
                    <a:pt x="6451" y="50152"/>
                  </a:lnTo>
                  <a:lnTo>
                    <a:pt x="0" y="82080"/>
                  </a:lnTo>
                  <a:lnTo>
                    <a:pt x="0" y="1582877"/>
                  </a:lnTo>
                  <a:lnTo>
                    <a:pt x="6451" y="1614805"/>
                  </a:lnTo>
                  <a:lnTo>
                    <a:pt x="24041" y="1640903"/>
                  </a:lnTo>
                  <a:lnTo>
                    <a:pt x="50114" y="1658493"/>
                  </a:lnTo>
                  <a:lnTo>
                    <a:pt x="82029" y="1664957"/>
                  </a:lnTo>
                  <a:lnTo>
                    <a:pt x="1724748" y="1664957"/>
                  </a:lnTo>
                  <a:lnTo>
                    <a:pt x="1756664" y="1658493"/>
                  </a:lnTo>
                  <a:lnTo>
                    <a:pt x="1782737" y="1640903"/>
                  </a:lnTo>
                  <a:lnTo>
                    <a:pt x="1800326" y="1614805"/>
                  </a:lnTo>
                  <a:lnTo>
                    <a:pt x="1806778" y="1582877"/>
                  </a:lnTo>
                  <a:lnTo>
                    <a:pt x="1806778" y="82080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903674" y="2257171"/>
              <a:ext cx="104603" cy="104653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065334" y="2257171"/>
              <a:ext cx="104603" cy="104653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217484" y="2257171"/>
              <a:ext cx="104603" cy="104653"/>
            </a:xfrm>
            <a:prstGeom prst="rect">
              <a:avLst/>
            </a:prstGeom>
          </p:spPr>
        </p:pic>
      </p:grpSp>
      <p:sp>
        <p:nvSpPr>
          <p:cNvPr id="26" name="object 26"/>
          <p:cNvSpPr txBox="1">
            <a:spLocks noGrp="1"/>
          </p:cNvSpPr>
          <p:nvPr>
            <p:ph type="title"/>
          </p:nvPr>
        </p:nvSpPr>
        <p:spPr>
          <a:xfrm>
            <a:off x="2343823" y="672577"/>
            <a:ext cx="4446905" cy="44958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pc="130">
                <a:solidFill>
                  <a:srgbClr val="FBCF78"/>
                </a:solidFill>
              </a:rPr>
              <a:t>Desafios</a:t>
            </a:r>
            <a:r>
              <a:rPr dirty="0" spc="-175">
                <a:solidFill>
                  <a:srgbClr val="FBCF78"/>
                </a:solidFill>
              </a:rPr>
              <a:t> </a:t>
            </a:r>
            <a:r>
              <a:rPr dirty="0" spc="95">
                <a:solidFill>
                  <a:srgbClr val="FBCF78"/>
                </a:solidFill>
              </a:rPr>
              <a:t>e</a:t>
            </a:r>
            <a:r>
              <a:rPr dirty="0" spc="-175">
                <a:solidFill>
                  <a:srgbClr val="FBCF78"/>
                </a:solidFill>
              </a:rPr>
              <a:t> </a:t>
            </a:r>
            <a:r>
              <a:rPr dirty="0" spc="130">
                <a:solidFill>
                  <a:srgbClr val="FBCF78"/>
                </a:solidFill>
              </a:rPr>
              <a:t>Considerações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4103341" y="2284440"/>
            <a:ext cx="1708785" cy="1282700"/>
          </a:xfrm>
          <a:prstGeom prst="rect">
            <a:avLst/>
          </a:prstGeom>
        </p:spPr>
        <p:txBody>
          <a:bodyPr wrap="square" lIns="0" tIns="4889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85"/>
              </a:spcBef>
            </a:pPr>
            <a:r>
              <a:rPr dirty="0" sz="1500" spc="35" b="1">
                <a:solidFill>
                  <a:srgbClr val="FBCF78"/>
                </a:solidFill>
                <a:latin typeface="Trebuchet MS"/>
                <a:cs typeface="Trebuchet MS"/>
              </a:rPr>
              <a:t>Interpretação</a:t>
            </a:r>
            <a:endParaRPr sz="1500">
              <a:latin typeface="Trebuchet MS"/>
              <a:cs typeface="Trebuchet MS"/>
            </a:endParaRPr>
          </a:p>
          <a:p>
            <a:pPr algn="ctr" marL="12700" marR="5080">
              <a:lnSpc>
                <a:spcPts val="1500"/>
              </a:lnSpc>
              <a:spcBef>
                <a:spcPts val="350"/>
              </a:spcBef>
            </a:pPr>
            <a:r>
              <a:rPr dirty="0" sz="1300" spc="-7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85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a 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5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35">
                <a:solidFill>
                  <a:srgbClr val="FFFFFF"/>
                </a:solidFill>
                <a:latin typeface="Tahoma"/>
                <a:cs typeface="Tahoma"/>
              </a:rPr>
              <a:t>s 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á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85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m 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85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à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á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 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5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85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1300">
              <a:latin typeface="Tahoma"/>
              <a:cs typeface="Tahoma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569021" y="2284533"/>
            <a:ext cx="1757680" cy="1473200"/>
          </a:xfrm>
          <a:prstGeom prst="rect">
            <a:avLst/>
          </a:prstGeom>
        </p:spPr>
        <p:txBody>
          <a:bodyPr wrap="square" lIns="0" tIns="48895" rIns="0" bIns="0" rtlCol="0" vert="horz">
            <a:spAutoFit/>
          </a:bodyPr>
          <a:lstStyle/>
          <a:p>
            <a:pPr algn="ctr" marR="36830">
              <a:lnSpc>
                <a:spcPct val="100000"/>
              </a:lnSpc>
              <a:spcBef>
                <a:spcPts val="385"/>
              </a:spcBef>
            </a:pPr>
            <a:r>
              <a:rPr dirty="0" sz="1500" spc="55" b="1">
                <a:solidFill>
                  <a:srgbClr val="FBCF78"/>
                </a:solidFill>
                <a:latin typeface="Trebuchet MS"/>
                <a:cs typeface="Trebuchet MS"/>
              </a:rPr>
              <a:t>Heterogeneidade</a:t>
            </a:r>
            <a:endParaRPr sz="1500">
              <a:latin typeface="Trebuchet MS"/>
              <a:cs typeface="Trebuchet MS"/>
            </a:endParaRPr>
          </a:p>
          <a:p>
            <a:pPr algn="ctr" marL="12065" marR="5080" indent="-635">
              <a:lnSpc>
                <a:spcPts val="1500"/>
              </a:lnSpc>
              <a:spcBef>
                <a:spcPts val="350"/>
              </a:spcBef>
            </a:pP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h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 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h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 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á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 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x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a 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a 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1300">
              <a:latin typeface="Tahoma"/>
              <a:cs typeface="Tahoma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6862540" y="2284533"/>
            <a:ext cx="1496060" cy="1092200"/>
          </a:xfrm>
          <a:prstGeom prst="rect">
            <a:avLst/>
          </a:prstGeom>
        </p:spPr>
        <p:txBody>
          <a:bodyPr wrap="square" lIns="0" tIns="37465" rIns="0" bIns="0" rtlCol="0" vert="horz">
            <a:spAutoFit/>
          </a:bodyPr>
          <a:lstStyle/>
          <a:p>
            <a:pPr marL="12700" marR="5080" indent="137795">
              <a:lnSpc>
                <a:spcPct val="105000"/>
              </a:lnSpc>
              <a:spcBef>
                <a:spcPts val="295"/>
              </a:spcBef>
            </a:pPr>
            <a:r>
              <a:rPr dirty="0" sz="1500" spc="50" b="1">
                <a:solidFill>
                  <a:srgbClr val="FBCF78"/>
                </a:solidFill>
                <a:latin typeface="Trebuchet MS"/>
                <a:cs typeface="Trebuchet MS"/>
              </a:rPr>
              <a:t>P</a:t>
            </a:r>
            <a:r>
              <a:rPr dirty="0" sz="1500" spc="65" b="1">
                <a:solidFill>
                  <a:srgbClr val="FBCF78"/>
                </a:solidFill>
                <a:latin typeface="Trebuchet MS"/>
                <a:cs typeface="Trebuchet MS"/>
              </a:rPr>
              <a:t>o</a:t>
            </a:r>
            <a:r>
              <a:rPr dirty="0" sz="1500" spc="95" b="1">
                <a:solidFill>
                  <a:srgbClr val="FBCF78"/>
                </a:solidFill>
                <a:latin typeface="Trebuchet MS"/>
                <a:cs typeface="Trebuchet MS"/>
              </a:rPr>
              <a:t>ss</a:t>
            </a:r>
            <a:r>
              <a:rPr dirty="0" sz="1500" spc="-45" b="1">
                <a:solidFill>
                  <a:srgbClr val="FBCF78"/>
                </a:solidFill>
                <a:latin typeface="Trebuchet MS"/>
                <a:cs typeface="Trebuchet MS"/>
              </a:rPr>
              <a:t>í</a:t>
            </a:r>
            <a:r>
              <a:rPr dirty="0" sz="1500" spc="40" b="1">
                <a:solidFill>
                  <a:srgbClr val="FBCF78"/>
                </a:solidFill>
                <a:latin typeface="Trebuchet MS"/>
                <a:cs typeface="Trebuchet MS"/>
              </a:rPr>
              <a:t>v</a:t>
            </a:r>
            <a:r>
              <a:rPr dirty="0" sz="1500" spc="40" b="1">
                <a:solidFill>
                  <a:srgbClr val="FBCF78"/>
                </a:solidFill>
                <a:latin typeface="Trebuchet MS"/>
                <a:cs typeface="Trebuchet MS"/>
              </a:rPr>
              <a:t>e</a:t>
            </a:r>
            <a:r>
              <a:rPr dirty="0" sz="1500" spc="60" b="1">
                <a:solidFill>
                  <a:srgbClr val="FBCF78"/>
                </a:solidFill>
                <a:latin typeface="Trebuchet MS"/>
                <a:cs typeface="Trebuchet MS"/>
              </a:rPr>
              <a:t>l</a:t>
            </a:r>
            <a:r>
              <a:rPr dirty="0" sz="1500" spc="-105" b="1">
                <a:solidFill>
                  <a:srgbClr val="FBCF78"/>
                </a:solidFill>
                <a:latin typeface="Trebuchet MS"/>
                <a:cs typeface="Trebuchet MS"/>
              </a:rPr>
              <a:t> </a:t>
            </a:r>
            <a:r>
              <a:rPr dirty="0" sz="1500" spc="75" b="1">
                <a:solidFill>
                  <a:srgbClr val="FBCF78"/>
                </a:solidFill>
                <a:latin typeface="Trebuchet MS"/>
                <a:cs typeface="Trebuchet MS"/>
              </a:rPr>
              <a:t>V</a:t>
            </a:r>
            <a:r>
              <a:rPr dirty="0" sz="1500" spc="-45" b="1">
                <a:solidFill>
                  <a:srgbClr val="FBCF78"/>
                </a:solidFill>
                <a:latin typeface="Trebuchet MS"/>
                <a:cs typeface="Trebuchet MS"/>
              </a:rPr>
              <a:t>i</a:t>
            </a:r>
            <a:r>
              <a:rPr dirty="0" sz="1500" spc="40" b="1">
                <a:solidFill>
                  <a:srgbClr val="FBCF78"/>
                </a:solidFill>
                <a:latin typeface="Trebuchet MS"/>
                <a:cs typeface="Trebuchet MS"/>
              </a:rPr>
              <a:t>é</a:t>
            </a:r>
            <a:r>
              <a:rPr dirty="0" sz="1500" spc="75" b="1">
                <a:solidFill>
                  <a:srgbClr val="FBCF78"/>
                </a:solidFill>
                <a:latin typeface="Trebuchet MS"/>
                <a:cs typeface="Trebuchet MS"/>
              </a:rPr>
              <a:t>s  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35">
                <a:solidFill>
                  <a:srgbClr val="FFFFFF"/>
                </a:solidFill>
                <a:latin typeface="Tahoma"/>
                <a:cs typeface="Tahoma"/>
              </a:rPr>
              <a:t>s 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í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endParaRPr sz="1300">
              <a:latin typeface="Tahoma"/>
              <a:cs typeface="Tahoma"/>
            </a:endParaRPr>
          </a:p>
          <a:p>
            <a:pPr marL="302895" marR="133985" indent="-161925">
              <a:lnSpc>
                <a:spcPts val="1500"/>
              </a:lnSpc>
              <a:spcBef>
                <a:spcPts val="40"/>
              </a:spcBef>
            </a:pP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ss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 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homogênea.</a:t>
            </a:r>
            <a:endParaRPr sz="13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14345" y="1619183"/>
            <a:ext cx="7712075" cy="3074035"/>
            <a:chOff x="714345" y="1619183"/>
            <a:chExt cx="7712075" cy="3074035"/>
          </a:xfrm>
        </p:grpSpPr>
        <p:sp>
          <p:nvSpPr>
            <p:cNvPr id="3" name="object 3"/>
            <p:cNvSpPr/>
            <p:nvPr/>
          </p:nvSpPr>
          <p:spPr>
            <a:xfrm>
              <a:off x="2254765" y="1757163"/>
              <a:ext cx="4625340" cy="2780665"/>
            </a:xfrm>
            <a:custGeom>
              <a:avLst/>
              <a:gdLst/>
              <a:ahLst/>
              <a:cxnLst/>
              <a:rect l="l" t="t" r="r" b="b"/>
              <a:pathLst>
                <a:path w="4625340" h="2780665">
                  <a:moveTo>
                    <a:pt x="4624944" y="2780532"/>
                  </a:moveTo>
                  <a:lnTo>
                    <a:pt x="0" y="2780532"/>
                  </a:lnTo>
                  <a:lnTo>
                    <a:pt x="0" y="0"/>
                  </a:lnTo>
                  <a:lnTo>
                    <a:pt x="4624944" y="0"/>
                  </a:lnTo>
                  <a:lnTo>
                    <a:pt x="4624944" y="278053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708624" y="1757163"/>
              <a:ext cx="3714749" cy="2800349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681639" y="672578"/>
            <a:ext cx="5781040" cy="44958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pc="175">
                <a:solidFill>
                  <a:srgbClr val="9D58DA"/>
                </a:solidFill>
              </a:rPr>
              <a:t>Amostragem</a:t>
            </a:r>
            <a:r>
              <a:rPr dirty="0" spc="-195">
                <a:solidFill>
                  <a:srgbClr val="9D58DA"/>
                </a:solidFill>
              </a:rPr>
              <a:t> </a:t>
            </a:r>
            <a:r>
              <a:rPr dirty="0" spc="110">
                <a:solidFill>
                  <a:srgbClr val="9D58DA"/>
                </a:solidFill>
              </a:rPr>
              <a:t>por</a:t>
            </a:r>
            <a:r>
              <a:rPr dirty="0" spc="-195">
                <a:solidFill>
                  <a:srgbClr val="9D58DA"/>
                </a:solidFill>
              </a:rPr>
              <a:t> </a:t>
            </a:r>
            <a:r>
              <a:rPr dirty="0" spc="180">
                <a:solidFill>
                  <a:srgbClr val="9D58DA"/>
                </a:solidFill>
              </a:rPr>
              <a:t>conglomerados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77957" y="1677702"/>
            <a:ext cx="2279650" cy="2842260"/>
            <a:chOff x="777957" y="1677702"/>
            <a:chExt cx="2279650" cy="2842260"/>
          </a:xfrm>
        </p:grpSpPr>
        <p:sp>
          <p:nvSpPr>
            <p:cNvPr id="3" name="object 3"/>
            <p:cNvSpPr/>
            <p:nvPr/>
          </p:nvSpPr>
          <p:spPr>
            <a:xfrm>
              <a:off x="777951" y="2164117"/>
              <a:ext cx="2279650" cy="2355850"/>
            </a:xfrm>
            <a:custGeom>
              <a:avLst/>
              <a:gdLst/>
              <a:ahLst/>
              <a:cxnLst/>
              <a:rect l="l" t="t" r="r" b="b"/>
              <a:pathLst>
                <a:path w="2279650" h="2355850">
                  <a:moveTo>
                    <a:pt x="2279434" y="162521"/>
                  </a:moveTo>
                  <a:lnTo>
                    <a:pt x="2273630" y="119303"/>
                  </a:lnTo>
                  <a:lnTo>
                    <a:pt x="2257260" y="80479"/>
                  </a:lnTo>
                  <a:lnTo>
                    <a:pt x="2231847" y="47586"/>
                  </a:lnTo>
                  <a:lnTo>
                    <a:pt x="2198954" y="22186"/>
                  </a:lnTo>
                  <a:lnTo>
                    <a:pt x="2160130" y="5803"/>
                  </a:lnTo>
                  <a:lnTo>
                    <a:pt x="2116925" y="0"/>
                  </a:lnTo>
                  <a:lnTo>
                    <a:pt x="162521" y="0"/>
                  </a:lnTo>
                  <a:lnTo>
                    <a:pt x="119303" y="5803"/>
                  </a:lnTo>
                  <a:lnTo>
                    <a:pt x="80479" y="22186"/>
                  </a:lnTo>
                  <a:lnTo>
                    <a:pt x="47586" y="47586"/>
                  </a:lnTo>
                  <a:lnTo>
                    <a:pt x="22186" y="80479"/>
                  </a:lnTo>
                  <a:lnTo>
                    <a:pt x="5803" y="119303"/>
                  </a:lnTo>
                  <a:lnTo>
                    <a:pt x="0" y="162521"/>
                  </a:lnTo>
                  <a:lnTo>
                    <a:pt x="0" y="2193213"/>
                  </a:lnTo>
                  <a:lnTo>
                    <a:pt x="5803" y="2236432"/>
                  </a:lnTo>
                  <a:lnTo>
                    <a:pt x="22186" y="2275255"/>
                  </a:lnTo>
                  <a:lnTo>
                    <a:pt x="47586" y="2308148"/>
                  </a:lnTo>
                  <a:lnTo>
                    <a:pt x="80479" y="2333548"/>
                  </a:lnTo>
                  <a:lnTo>
                    <a:pt x="119303" y="2349931"/>
                  </a:lnTo>
                  <a:lnTo>
                    <a:pt x="162521" y="2355735"/>
                  </a:lnTo>
                  <a:lnTo>
                    <a:pt x="2116925" y="2355735"/>
                  </a:lnTo>
                  <a:lnTo>
                    <a:pt x="2160130" y="2349931"/>
                  </a:lnTo>
                  <a:lnTo>
                    <a:pt x="2198954" y="2333548"/>
                  </a:lnTo>
                  <a:lnTo>
                    <a:pt x="2231847" y="2308148"/>
                  </a:lnTo>
                  <a:lnTo>
                    <a:pt x="2257260" y="2275255"/>
                  </a:lnTo>
                  <a:lnTo>
                    <a:pt x="2273630" y="2236432"/>
                  </a:lnTo>
                  <a:lnTo>
                    <a:pt x="2279434" y="2193213"/>
                  </a:lnTo>
                  <a:lnTo>
                    <a:pt x="2279434" y="162521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302512" y="1677707"/>
              <a:ext cx="1211580" cy="791845"/>
            </a:xfrm>
            <a:custGeom>
              <a:avLst/>
              <a:gdLst/>
              <a:ahLst/>
              <a:cxnLst/>
              <a:rect l="l" t="t" r="r" b="b"/>
              <a:pathLst>
                <a:path w="1211580" h="791844">
                  <a:moveTo>
                    <a:pt x="1211249" y="132003"/>
                  </a:moveTo>
                  <a:lnTo>
                    <a:pt x="1204518" y="90297"/>
                  </a:lnTo>
                  <a:lnTo>
                    <a:pt x="1185773" y="54063"/>
                  </a:lnTo>
                  <a:lnTo>
                    <a:pt x="1157185" y="25476"/>
                  </a:lnTo>
                  <a:lnTo>
                    <a:pt x="1120952" y="6731"/>
                  </a:lnTo>
                  <a:lnTo>
                    <a:pt x="1079246" y="0"/>
                  </a:lnTo>
                  <a:lnTo>
                    <a:pt x="131991" y="0"/>
                  </a:lnTo>
                  <a:lnTo>
                    <a:pt x="90284" y="6731"/>
                  </a:lnTo>
                  <a:lnTo>
                    <a:pt x="54051" y="25476"/>
                  </a:lnTo>
                  <a:lnTo>
                    <a:pt x="25476" y="54063"/>
                  </a:lnTo>
                  <a:lnTo>
                    <a:pt x="6731" y="90297"/>
                  </a:lnTo>
                  <a:lnTo>
                    <a:pt x="0" y="132003"/>
                  </a:lnTo>
                  <a:lnTo>
                    <a:pt x="0" y="659612"/>
                  </a:lnTo>
                  <a:lnTo>
                    <a:pt x="6731" y="701319"/>
                  </a:lnTo>
                  <a:lnTo>
                    <a:pt x="25476" y="737552"/>
                  </a:lnTo>
                  <a:lnTo>
                    <a:pt x="54051" y="766127"/>
                  </a:lnTo>
                  <a:lnTo>
                    <a:pt x="90284" y="784872"/>
                  </a:lnTo>
                  <a:lnTo>
                    <a:pt x="131991" y="791603"/>
                  </a:lnTo>
                  <a:lnTo>
                    <a:pt x="1079246" y="791603"/>
                  </a:lnTo>
                  <a:lnTo>
                    <a:pt x="1120952" y="784872"/>
                  </a:lnTo>
                  <a:lnTo>
                    <a:pt x="1157185" y="766127"/>
                  </a:lnTo>
                  <a:lnTo>
                    <a:pt x="1185773" y="737552"/>
                  </a:lnTo>
                  <a:lnTo>
                    <a:pt x="1204518" y="701319"/>
                  </a:lnTo>
                  <a:lnTo>
                    <a:pt x="1211249" y="659612"/>
                  </a:lnTo>
                  <a:lnTo>
                    <a:pt x="1211249" y="132003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714362" y="409587"/>
            <a:ext cx="7706359" cy="1019175"/>
          </a:xfrm>
          <a:custGeom>
            <a:avLst/>
            <a:gdLst/>
            <a:ahLst/>
            <a:cxnLst/>
            <a:rect l="l" t="t" r="r" b="b"/>
            <a:pathLst>
              <a:path w="7706359" h="1019175">
                <a:moveTo>
                  <a:pt x="7705738" y="509524"/>
                </a:moveTo>
                <a:lnTo>
                  <a:pt x="7703401" y="460438"/>
                </a:lnTo>
                <a:lnTo>
                  <a:pt x="7696543" y="412686"/>
                </a:lnTo>
                <a:lnTo>
                  <a:pt x="7685379" y="366471"/>
                </a:lnTo>
                <a:lnTo>
                  <a:pt x="7670127" y="321995"/>
                </a:lnTo>
                <a:lnTo>
                  <a:pt x="7650988" y="279488"/>
                </a:lnTo>
                <a:lnTo>
                  <a:pt x="7628179" y="239141"/>
                </a:lnTo>
                <a:lnTo>
                  <a:pt x="7601915" y="201193"/>
                </a:lnTo>
                <a:lnTo>
                  <a:pt x="7572413" y="165849"/>
                </a:lnTo>
                <a:lnTo>
                  <a:pt x="7539876" y="133311"/>
                </a:lnTo>
                <a:lnTo>
                  <a:pt x="7504531" y="103809"/>
                </a:lnTo>
                <a:lnTo>
                  <a:pt x="7466584" y="77546"/>
                </a:lnTo>
                <a:lnTo>
                  <a:pt x="7426236" y="54737"/>
                </a:lnTo>
                <a:lnTo>
                  <a:pt x="7383729" y="35598"/>
                </a:lnTo>
                <a:lnTo>
                  <a:pt x="7339254" y="20345"/>
                </a:lnTo>
                <a:lnTo>
                  <a:pt x="7293038" y="9182"/>
                </a:lnTo>
                <a:lnTo>
                  <a:pt x="7245286" y="2324"/>
                </a:lnTo>
                <a:lnTo>
                  <a:pt x="7196214" y="0"/>
                </a:lnTo>
                <a:lnTo>
                  <a:pt x="509524" y="0"/>
                </a:lnTo>
                <a:lnTo>
                  <a:pt x="460451" y="2324"/>
                </a:lnTo>
                <a:lnTo>
                  <a:pt x="412699" y="9182"/>
                </a:lnTo>
                <a:lnTo>
                  <a:pt x="366483" y="20345"/>
                </a:lnTo>
                <a:lnTo>
                  <a:pt x="322008" y="35598"/>
                </a:lnTo>
                <a:lnTo>
                  <a:pt x="279501" y="54737"/>
                </a:lnTo>
                <a:lnTo>
                  <a:pt x="239153" y="77546"/>
                </a:lnTo>
                <a:lnTo>
                  <a:pt x="201206" y="103809"/>
                </a:lnTo>
                <a:lnTo>
                  <a:pt x="165862" y="133311"/>
                </a:lnTo>
                <a:lnTo>
                  <a:pt x="133324" y="165849"/>
                </a:lnTo>
                <a:lnTo>
                  <a:pt x="103822" y="201193"/>
                </a:lnTo>
                <a:lnTo>
                  <a:pt x="77558" y="239141"/>
                </a:lnTo>
                <a:lnTo>
                  <a:pt x="54749" y="279488"/>
                </a:lnTo>
                <a:lnTo>
                  <a:pt x="35610" y="321995"/>
                </a:lnTo>
                <a:lnTo>
                  <a:pt x="20358" y="366471"/>
                </a:lnTo>
                <a:lnTo>
                  <a:pt x="9194" y="412686"/>
                </a:lnTo>
                <a:lnTo>
                  <a:pt x="2336" y="460438"/>
                </a:lnTo>
                <a:lnTo>
                  <a:pt x="0" y="509524"/>
                </a:lnTo>
                <a:lnTo>
                  <a:pt x="2336" y="558609"/>
                </a:lnTo>
                <a:lnTo>
                  <a:pt x="9194" y="606386"/>
                </a:lnTo>
                <a:lnTo>
                  <a:pt x="20358" y="652627"/>
                </a:lnTo>
                <a:lnTo>
                  <a:pt x="35610" y="697115"/>
                </a:lnTo>
                <a:lnTo>
                  <a:pt x="54749" y="739635"/>
                </a:lnTo>
                <a:lnTo>
                  <a:pt x="77558" y="779983"/>
                </a:lnTo>
                <a:lnTo>
                  <a:pt x="103822" y="817943"/>
                </a:lnTo>
                <a:lnTo>
                  <a:pt x="133324" y="853287"/>
                </a:lnTo>
                <a:lnTo>
                  <a:pt x="165862" y="885837"/>
                </a:lnTo>
                <a:lnTo>
                  <a:pt x="201206" y="915339"/>
                </a:lnTo>
                <a:lnTo>
                  <a:pt x="239153" y="941603"/>
                </a:lnTo>
                <a:lnTo>
                  <a:pt x="279501" y="964412"/>
                </a:lnTo>
                <a:lnTo>
                  <a:pt x="322008" y="983564"/>
                </a:lnTo>
                <a:lnTo>
                  <a:pt x="366483" y="998816"/>
                </a:lnTo>
                <a:lnTo>
                  <a:pt x="412699" y="1009980"/>
                </a:lnTo>
                <a:lnTo>
                  <a:pt x="460451" y="1016838"/>
                </a:lnTo>
                <a:lnTo>
                  <a:pt x="509524" y="1019175"/>
                </a:lnTo>
                <a:lnTo>
                  <a:pt x="7196214" y="1019175"/>
                </a:lnTo>
                <a:lnTo>
                  <a:pt x="7245286" y="1016838"/>
                </a:lnTo>
                <a:lnTo>
                  <a:pt x="7293038" y="1009980"/>
                </a:lnTo>
                <a:lnTo>
                  <a:pt x="7339254" y="998816"/>
                </a:lnTo>
                <a:lnTo>
                  <a:pt x="7383729" y="983564"/>
                </a:lnTo>
                <a:lnTo>
                  <a:pt x="7426236" y="964412"/>
                </a:lnTo>
                <a:lnTo>
                  <a:pt x="7466584" y="941603"/>
                </a:lnTo>
                <a:lnTo>
                  <a:pt x="7504531" y="915339"/>
                </a:lnTo>
                <a:lnTo>
                  <a:pt x="7539876" y="885837"/>
                </a:lnTo>
                <a:lnTo>
                  <a:pt x="7572413" y="853287"/>
                </a:lnTo>
                <a:lnTo>
                  <a:pt x="7601915" y="817943"/>
                </a:lnTo>
                <a:lnTo>
                  <a:pt x="7628179" y="779983"/>
                </a:lnTo>
                <a:lnTo>
                  <a:pt x="7650988" y="739635"/>
                </a:lnTo>
                <a:lnTo>
                  <a:pt x="7670127" y="697115"/>
                </a:lnTo>
                <a:lnTo>
                  <a:pt x="7685379" y="652627"/>
                </a:lnTo>
                <a:lnTo>
                  <a:pt x="7696543" y="606386"/>
                </a:lnTo>
                <a:lnTo>
                  <a:pt x="7703401" y="558609"/>
                </a:lnTo>
                <a:lnTo>
                  <a:pt x="7705738" y="5095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6" name="object 6"/>
          <p:cNvGrpSpPr/>
          <p:nvPr/>
        </p:nvGrpSpPr>
        <p:grpSpPr>
          <a:xfrm>
            <a:off x="3917174" y="1676460"/>
            <a:ext cx="4624705" cy="2965450"/>
            <a:chOff x="3917174" y="1676460"/>
            <a:chExt cx="4624705" cy="2965450"/>
          </a:xfrm>
        </p:grpSpPr>
        <p:sp>
          <p:nvSpPr>
            <p:cNvPr id="7" name="object 7"/>
            <p:cNvSpPr/>
            <p:nvPr/>
          </p:nvSpPr>
          <p:spPr>
            <a:xfrm>
              <a:off x="3917162" y="2067381"/>
              <a:ext cx="4624705" cy="2574925"/>
            </a:xfrm>
            <a:custGeom>
              <a:avLst/>
              <a:gdLst/>
              <a:ahLst/>
              <a:cxnLst/>
              <a:rect l="l" t="t" r="r" b="b"/>
              <a:pathLst>
                <a:path w="4624705" h="2574925">
                  <a:moveTo>
                    <a:pt x="4624311" y="183451"/>
                  </a:moveTo>
                  <a:lnTo>
                    <a:pt x="4617758" y="134683"/>
                  </a:lnTo>
                  <a:lnTo>
                    <a:pt x="4599267" y="90855"/>
                  </a:lnTo>
                  <a:lnTo>
                    <a:pt x="4570577" y="53733"/>
                  </a:lnTo>
                  <a:lnTo>
                    <a:pt x="4533455" y="25044"/>
                  </a:lnTo>
                  <a:lnTo>
                    <a:pt x="4489628" y="6553"/>
                  </a:lnTo>
                  <a:lnTo>
                    <a:pt x="4440860" y="0"/>
                  </a:lnTo>
                  <a:lnTo>
                    <a:pt x="183451" y="0"/>
                  </a:lnTo>
                  <a:lnTo>
                    <a:pt x="134683" y="6553"/>
                  </a:lnTo>
                  <a:lnTo>
                    <a:pt x="90855" y="25044"/>
                  </a:lnTo>
                  <a:lnTo>
                    <a:pt x="53733" y="53733"/>
                  </a:lnTo>
                  <a:lnTo>
                    <a:pt x="25044" y="90855"/>
                  </a:lnTo>
                  <a:lnTo>
                    <a:pt x="6553" y="134683"/>
                  </a:lnTo>
                  <a:lnTo>
                    <a:pt x="0" y="183451"/>
                  </a:lnTo>
                  <a:lnTo>
                    <a:pt x="0" y="2390914"/>
                  </a:lnTo>
                  <a:lnTo>
                    <a:pt x="6553" y="2439682"/>
                  </a:lnTo>
                  <a:lnTo>
                    <a:pt x="25044" y="2483510"/>
                  </a:lnTo>
                  <a:lnTo>
                    <a:pt x="53733" y="2520632"/>
                  </a:lnTo>
                  <a:lnTo>
                    <a:pt x="90855" y="2549321"/>
                  </a:lnTo>
                  <a:lnTo>
                    <a:pt x="134683" y="2567813"/>
                  </a:lnTo>
                  <a:lnTo>
                    <a:pt x="183451" y="2574366"/>
                  </a:lnTo>
                  <a:lnTo>
                    <a:pt x="4440860" y="2574366"/>
                  </a:lnTo>
                  <a:lnTo>
                    <a:pt x="4489628" y="2567813"/>
                  </a:lnTo>
                  <a:lnTo>
                    <a:pt x="4533455" y="2549321"/>
                  </a:lnTo>
                  <a:lnTo>
                    <a:pt x="4570577" y="2520632"/>
                  </a:lnTo>
                  <a:lnTo>
                    <a:pt x="4599267" y="2483510"/>
                  </a:lnTo>
                  <a:lnTo>
                    <a:pt x="4617758" y="2439682"/>
                  </a:lnTo>
                  <a:lnTo>
                    <a:pt x="4624311" y="2390914"/>
                  </a:lnTo>
                  <a:lnTo>
                    <a:pt x="4624311" y="183451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5366436" y="1676462"/>
              <a:ext cx="1659255" cy="791845"/>
            </a:xfrm>
            <a:custGeom>
              <a:avLst/>
              <a:gdLst/>
              <a:ahLst/>
              <a:cxnLst/>
              <a:rect l="l" t="t" r="r" b="b"/>
              <a:pathLst>
                <a:path w="1659254" h="791844">
                  <a:moveTo>
                    <a:pt x="1659026" y="131965"/>
                  </a:moveTo>
                  <a:lnTo>
                    <a:pt x="1652295" y="90271"/>
                  </a:lnTo>
                  <a:lnTo>
                    <a:pt x="1633562" y="54038"/>
                  </a:lnTo>
                  <a:lnTo>
                    <a:pt x="1604987" y="25476"/>
                  </a:lnTo>
                  <a:lnTo>
                    <a:pt x="1568767" y="6731"/>
                  </a:lnTo>
                  <a:lnTo>
                    <a:pt x="1527073" y="0"/>
                  </a:lnTo>
                  <a:lnTo>
                    <a:pt x="131953" y="0"/>
                  </a:lnTo>
                  <a:lnTo>
                    <a:pt x="90258" y="6731"/>
                  </a:lnTo>
                  <a:lnTo>
                    <a:pt x="54038" y="25476"/>
                  </a:lnTo>
                  <a:lnTo>
                    <a:pt x="25463" y="54038"/>
                  </a:lnTo>
                  <a:lnTo>
                    <a:pt x="6731" y="90271"/>
                  </a:lnTo>
                  <a:lnTo>
                    <a:pt x="0" y="131965"/>
                  </a:lnTo>
                  <a:lnTo>
                    <a:pt x="0" y="659422"/>
                  </a:lnTo>
                  <a:lnTo>
                    <a:pt x="6731" y="701116"/>
                  </a:lnTo>
                  <a:lnTo>
                    <a:pt x="25463" y="737336"/>
                  </a:lnTo>
                  <a:lnTo>
                    <a:pt x="54038" y="765911"/>
                  </a:lnTo>
                  <a:lnTo>
                    <a:pt x="90258" y="784644"/>
                  </a:lnTo>
                  <a:lnTo>
                    <a:pt x="131953" y="791375"/>
                  </a:lnTo>
                  <a:lnTo>
                    <a:pt x="1527073" y="791375"/>
                  </a:lnTo>
                  <a:lnTo>
                    <a:pt x="1568767" y="784644"/>
                  </a:lnTo>
                  <a:lnTo>
                    <a:pt x="1604987" y="765911"/>
                  </a:lnTo>
                  <a:lnTo>
                    <a:pt x="1633562" y="737336"/>
                  </a:lnTo>
                  <a:lnTo>
                    <a:pt x="1652295" y="701116"/>
                  </a:lnTo>
                  <a:lnTo>
                    <a:pt x="1659026" y="659422"/>
                  </a:lnTo>
                  <a:lnTo>
                    <a:pt x="1659026" y="131965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9" name="object 9"/>
          <p:cNvGrpSpPr/>
          <p:nvPr/>
        </p:nvGrpSpPr>
        <p:grpSpPr>
          <a:xfrm>
            <a:off x="-44" y="4990374"/>
            <a:ext cx="9144635" cy="151130"/>
            <a:chOff x="-44" y="4990374"/>
            <a:chExt cx="9144635" cy="151130"/>
          </a:xfrm>
        </p:grpSpPr>
        <p:sp>
          <p:nvSpPr>
            <p:cNvPr id="10" name="object 10"/>
            <p:cNvSpPr/>
            <p:nvPr/>
          </p:nvSpPr>
          <p:spPr>
            <a:xfrm>
              <a:off x="4560868" y="4990374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B3D5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275651" y="4990374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-44" y="4990374"/>
              <a:ext cx="2285365" cy="151130"/>
            </a:xfrm>
            <a:custGeom>
              <a:avLst/>
              <a:gdLst/>
              <a:ahLst/>
              <a:cxnLst/>
              <a:rect l="l" t="t" r="r" b="b"/>
              <a:pathLst>
                <a:path w="2285365" h="151129">
                  <a:moveTo>
                    <a:pt x="2285217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85217" y="0"/>
                  </a:lnTo>
                  <a:lnTo>
                    <a:pt x="2285217" y="150668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6846085" y="4990374"/>
              <a:ext cx="2298065" cy="151130"/>
            </a:xfrm>
            <a:custGeom>
              <a:avLst/>
              <a:gdLst/>
              <a:ahLst/>
              <a:cxnLst/>
              <a:rect l="l" t="t" r="r" b="b"/>
              <a:pathLst>
                <a:path w="2298065" h="151129">
                  <a:moveTo>
                    <a:pt x="0" y="0"/>
                  </a:moveTo>
                  <a:lnTo>
                    <a:pt x="2297914" y="0"/>
                  </a:lnTo>
                  <a:lnTo>
                    <a:pt x="2297914" y="150668"/>
                  </a:lnTo>
                  <a:lnTo>
                    <a:pt x="0" y="1506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7DC6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1681639" y="672578"/>
            <a:ext cx="5781040" cy="44958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pc="175">
                <a:solidFill>
                  <a:srgbClr val="9D58DA"/>
                </a:solidFill>
              </a:rPr>
              <a:t>Amostragem</a:t>
            </a:r>
            <a:r>
              <a:rPr dirty="0" spc="-195">
                <a:solidFill>
                  <a:srgbClr val="9D58DA"/>
                </a:solidFill>
              </a:rPr>
              <a:t> </a:t>
            </a:r>
            <a:r>
              <a:rPr dirty="0" spc="110">
                <a:solidFill>
                  <a:srgbClr val="9D58DA"/>
                </a:solidFill>
              </a:rPr>
              <a:t>por</a:t>
            </a:r>
            <a:r>
              <a:rPr dirty="0" spc="-195">
                <a:solidFill>
                  <a:srgbClr val="9D58DA"/>
                </a:solidFill>
              </a:rPr>
              <a:t> </a:t>
            </a:r>
            <a:r>
              <a:rPr dirty="0" spc="180">
                <a:solidFill>
                  <a:srgbClr val="9D58DA"/>
                </a:solidFill>
              </a:rPr>
              <a:t>conglomerados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871088" y="2465371"/>
            <a:ext cx="2090420" cy="2065655"/>
          </a:xfrm>
          <a:prstGeom prst="rect">
            <a:avLst/>
          </a:prstGeom>
        </p:spPr>
        <p:txBody>
          <a:bodyPr wrap="square" lIns="0" tIns="52705" rIns="0" bIns="0" rtlCol="0" vert="horz">
            <a:spAutoFit/>
          </a:bodyPr>
          <a:lstStyle/>
          <a:p>
            <a:pPr algn="ctr" marL="12065" marR="5080" indent="-635">
              <a:lnSpc>
                <a:spcPct val="78100"/>
              </a:lnSpc>
              <a:spcBef>
                <a:spcPts val="415"/>
              </a:spcBef>
            </a:pP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200" spc="-3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1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2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200" spc="-30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2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200" spc="-1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2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200" spc="-1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m  </a:t>
            </a:r>
            <a:r>
              <a:rPr dirty="0" sz="1200" spc="-25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200" spc="-3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15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200" spc="-3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200" spc="-15">
                <a:solidFill>
                  <a:srgbClr val="FFFFFF"/>
                </a:solidFill>
                <a:latin typeface="Tahoma"/>
                <a:cs typeface="Tahoma"/>
              </a:rPr>
              <a:t>a  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2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z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25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25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á</a:t>
            </a:r>
            <a:r>
              <a:rPr dirty="0" sz="1200" spc="45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2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2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35">
                <a:solidFill>
                  <a:srgbClr val="FFFFFF"/>
                </a:solidFill>
                <a:latin typeface="Tahoma"/>
                <a:cs typeface="Tahoma"/>
              </a:rPr>
              <a:t>.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5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m  </a:t>
            </a:r>
            <a:r>
              <a:rPr dirty="0" sz="12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-25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200" spc="-3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2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200" spc="-1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50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3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200" spc="3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3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ó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2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200" spc="-15">
                <a:solidFill>
                  <a:srgbClr val="FFFFFF"/>
                </a:solidFill>
                <a:latin typeface="Tahoma"/>
                <a:cs typeface="Tahoma"/>
              </a:rPr>
              <a:t>a  </a:t>
            </a:r>
            <a:r>
              <a:rPr dirty="0" sz="1200" spc="-1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1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25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200" spc="-3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2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2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1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200" spc="-15">
                <a:solidFill>
                  <a:srgbClr val="FFFFFF"/>
                </a:solidFill>
                <a:latin typeface="Tahoma"/>
                <a:cs typeface="Tahoma"/>
              </a:rPr>
              <a:t>a  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200" spc="-3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2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2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35">
                <a:solidFill>
                  <a:srgbClr val="FFFFFF"/>
                </a:solidFill>
                <a:latin typeface="Tahoma"/>
                <a:cs typeface="Tahoma"/>
              </a:rPr>
              <a:t>.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50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200" spc="3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2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200" spc="3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  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200" spc="-3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1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25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200" spc="-3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-60">
                <a:solidFill>
                  <a:srgbClr val="FFFFFF"/>
                </a:solidFill>
                <a:latin typeface="Tahoma"/>
                <a:cs typeface="Tahoma"/>
              </a:rPr>
              <a:t>j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200" spc="30">
                <a:solidFill>
                  <a:srgbClr val="FFFFFF"/>
                </a:solidFill>
                <a:latin typeface="Tahoma"/>
                <a:cs typeface="Tahoma"/>
              </a:rPr>
              <a:t>s  </a:t>
            </a:r>
            <a:r>
              <a:rPr dirty="0" sz="1200" spc="-25">
                <a:solidFill>
                  <a:srgbClr val="FFFFFF"/>
                </a:solidFill>
                <a:latin typeface="Tahoma"/>
                <a:cs typeface="Tahoma"/>
              </a:rPr>
              <a:t>h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3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25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ê</a:t>
            </a:r>
            <a:r>
              <a:rPr dirty="0" sz="1200" spc="-2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40">
                <a:solidFill>
                  <a:srgbClr val="FFFFFF"/>
                </a:solidFill>
                <a:latin typeface="Tahoma"/>
                <a:cs typeface="Tahoma"/>
              </a:rPr>
              <a:t>ss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í</a:t>
            </a:r>
            <a:r>
              <a:rPr dirty="0" sz="1200" spc="-30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200" spc="-50">
                <a:solidFill>
                  <a:srgbClr val="FFFFFF"/>
                </a:solidFill>
                <a:latin typeface="Tahoma"/>
                <a:cs typeface="Tahoma"/>
              </a:rPr>
              <a:t>,  </a:t>
            </a:r>
            <a:r>
              <a:rPr dirty="0" sz="12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2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2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2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200" spc="-1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200" spc="-2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200" spc="-1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2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200" spc="-30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í</a:t>
            </a:r>
            <a:r>
              <a:rPr dirty="0" sz="1200" spc="-1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200" spc="-3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30">
                <a:solidFill>
                  <a:srgbClr val="FFFFFF"/>
                </a:solidFill>
                <a:latin typeface="Tahoma"/>
                <a:cs typeface="Tahoma"/>
              </a:rPr>
              <a:t>s  </a:t>
            </a:r>
            <a:r>
              <a:rPr dirty="0" sz="1200" spc="-1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2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200" spc="45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-2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200" spc="3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-2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200" spc="3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2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200" spc="-50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200" spc="-3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  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-2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200" spc="3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-3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25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200" spc="-3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35">
                <a:solidFill>
                  <a:srgbClr val="FFFFFF"/>
                </a:solidFill>
                <a:latin typeface="Tahoma"/>
                <a:cs typeface="Tahoma"/>
              </a:rPr>
              <a:t>.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m  </a:t>
            </a:r>
            <a:r>
              <a:rPr dirty="0" sz="1200" spc="-1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2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200" spc="40">
                <a:solidFill>
                  <a:srgbClr val="FFFFFF"/>
                </a:solidFill>
                <a:latin typeface="Tahoma"/>
                <a:cs typeface="Tahoma"/>
              </a:rPr>
              <a:t>ss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50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25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200" spc="-3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1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-30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m  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-2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200" spc="3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200" spc="-3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35">
                <a:solidFill>
                  <a:srgbClr val="FFFFFF"/>
                </a:solidFill>
                <a:latin typeface="Tahoma"/>
                <a:cs typeface="Tahoma"/>
              </a:rPr>
              <a:t>-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200" spc="-30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  </a:t>
            </a:r>
            <a:r>
              <a:rPr dirty="0" sz="12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3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3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1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35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265270" y="2541218"/>
            <a:ext cx="3918585" cy="14084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R="22860">
              <a:lnSpc>
                <a:spcPts val="1395"/>
              </a:lnSpc>
              <a:spcBef>
                <a:spcPts val="100"/>
              </a:spcBef>
            </a:pPr>
            <a:r>
              <a:rPr dirty="0" sz="1200" spc="-360" b="1">
                <a:solidFill>
                  <a:srgbClr val="FFFFFF"/>
                </a:solidFill>
                <a:latin typeface="Tahoma"/>
                <a:cs typeface="Tahoma"/>
              </a:rPr>
              <a:t>1</a:t>
            </a:r>
            <a:r>
              <a:rPr dirty="0" sz="1200" spc="-175" b="1">
                <a:solidFill>
                  <a:srgbClr val="FFFFFF"/>
                </a:solidFill>
                <a:latin typeface="Tahoma"/>
                <a:cs typeface="Tahoma"/>
              </a:rPr>
              <a:t>°</a:t>
            </a:r>
            <a:r>
              <a:rPr dirty="0" sz="1200" spc="-114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75" b="1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200" spc="-8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15" b="1">
                <a:solidFill>
                  <a:srgbClr val="FFFFFF"/>
                </a:solidFill>
                <a:latin typeface="Tahoma"/>
                <a:cs typeface="Tahoma"/>
              </a:rPr>
              <a:t>ss</a:t>
            </a:r>
            <a:r>
              <a:rPr dirty="0" sz="1200" spc="-75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b="1">
                <a:solidFill>
                  <a:srgbClr val="FFFFFF"/>
                </a:solidFill>
                <a:latin typeface="Tahoma"/>
                <a:cs typeface="Tahoma"/>
              </a:rPr>
              <a:t>:</a:t>
            </a:r>
            <a:r>
              <a:rPr dirty="0" sz="1200" spc="-114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7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45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2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200" spc="-2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2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200" spc="-3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35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1200">
              <a:latin typeface="Tahoma"/>
              <a:cs typeface="Tahoma"/>
            </a:endParaRPr>
          </a:p>
          <a:p>
            <a:pPr algn="ctr">
              <a:lnSpc>
                <a:spcPts val="1350"/>
              </a:lnSpc>
            </a:pPr>
            <a:r>
              <a:rPr dirty="0" sz="1200" spc="-95" b="1">
                <a:solidFill>
                  <a:srgbClr val="FFFFFF"/>
                </a:solidFill>
                <a:latin typeface="Tahoma"/>
                <a:cs typeface="Tahoma"/>
              </a:rPr>
              <a:t>2</a:t>
            </a:r>
            <a:r>
              <a:rPr dirty="0" sz="1200" spc="-175" b="1">
                <a:solidFill>
                  <a:srgbClr val="FFFFFF"/>
                </a:solidFill>
                <a:latin typeface="Tahoma"/>
                <a:cs typeface="Tahoma"/>
              </a:rPr>
              <a:t>°</a:t>
            </a:r>
            <a:r>
              <a:rPr dirty="0" sz="1200" spc="-114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75" b="1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200" spc="-8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15" b="1">
                <a:solidFill>
                  <a:srgbClr val="FFFFFF"/>
                </a:solidFill>
                <a:latin typeface="Tahoma"/>
                <a:cs typeface="Tahoma"/>
              </a:rPr>
              <a:t>ss</a:t>
            </a:r>
            <a:r>
              <a:rPr dirty="0" sz="1200" spc="-75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b="1">
                <a:solidFill>
                  <a:srgbClr val="FFFFFF"/>
                </a:solidFill>
                <a:latin typeface="Tahoma"/>
                <a:cs typeface="Tahoma"/>
              </a:rPr>
              <a:t>:</a:t>
            </a:r>
            <a:r>
              <a:rPr dirty="0" sz="1200" spc="-114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7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2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200" spc="-30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2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2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1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200" spc="-3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2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200" spc="-25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1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200" spc="-35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1200">
              <a:latin typeface="Tahoma"/>
              <a:cs typeface="Tahoma"/>
            </a:endParaRPr>
          </a:p>
          <a:p>
            <a:pPr algn="ctr" marL="12700" marR="5080">
              <a:lnSpc>
                <a:spcPts val="1350"/>
              </a:lnSpc>
              <a:spcBef>
                <a:spcPts val="75"/>
              </a:spcBef>
            </a:pPr>
            <a:r>
              <a:rPr dirty="0" sz="1200" spc="-145" b="1">
                <a:solidFill>
                  <a:srgbClr val="FFFFFF"/>
                </a:solidFill>
                <a:latin typeface="Tahoma"/>
                <a:cs typeface="Tahoma"/>
              </a:rPr>
              <a:t>3°</a:t>
            </a:r>
            <a:r>
              <a:rPr dirty="0" sz="1200" spc="-114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45" b="1">
                <a:solidFill>
                  <a:srgbClr val="FFFFFF"/>
                </a:solidFill>
                <a:latin typeface="Tahoma"/>
                <a:cs typeface="Tahoma"/>
              </a:rPr>
              <a:t>Passo:</a:t>
            </a:r>
            <a:r>
              <a:rPr dirty="0" sz="1200" spc="-110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Tahoma"/>
                <a:cs typeface="Tahoma"/>
              </a:rPr>
              <a:t>Determine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número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Tahoma"/>
                <a:cs typeface="Tahoma"/>
              </a:rPr>
              <a:t>desejado</a:t>
            </a:r>
            <a:r>
              <a:rPr dirty="0" sz="12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Tahoma"/>
                <a:cs typeface="Tahoma"/>
              </a:rPr>
              <a:t>de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conglomerados </a:t>
            </a:r>
            <a:r>
              <a:rPr dirty="0" sz="1200" spc="-36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200" spc="-3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200" spc="3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35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1200">
              <a:latin typeface="Tahoma"/>
              <a:cs typeface="Tahoma"/>
            </a:endParaRPr>
          </a:p>
          <a:p>
            <a:pPr algn="ctr">
              <a:lnSpc>
                <a:spcPts val="1275"/>
              </a:lnSpc>
            </a:pPr>
            <a:r>
              <a:rPr dirty="0" sz="1200" spc="-110" b="1">
                <a:solidFill>
                  <a:srgbClr val="FFFFFF"/>
                </a:solidFill>
                <a:latin typeface="Tahoma"/>
                <a:cs typeface="Tahoma"/>
              </a:rPr>
              <a:t>4° </a:t>
            </a:r>
            <a:r>
              <a:rPr dirty="0" sz="1200" spc="-45" b="1">
                <a:solidFill>
                  <a:srgbClr val="FFFFFF"/>
                </a:solidFill>
                <a:latin typeface="Tahoma"/>
                <a:cs typeface="Tahoma"/>
              </a:rPr>
              <a:t>Passo:</a:t>
            </a:r>
            <a:r>
              <a:rPr dirty="0" sz="1200" spc="-110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15">
                <a:solidFill>
                  <a:srgbClr val="FFFFFF"/>
                </a:solidFill>
                <a:latin typeface="Tahoma"/>
                <a:cs typeface="Tahoma"/>
              </a:rPr>
              <a:t>Seleção</a:t>
            </a:r>
            <a:r>
              <a:rPr dirty="0" sz="12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aleatória</a:t>
            </a:r>
            <a:r>
              <a:rPr dirty="0" sz="12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Tahoma"/>
                <a:cs typeface="Tahoma"/>
              </a:rPr>
              <a:t>de</a:t>
            </a:r>
            <a:r>
              <a:rPr dirty="0" sz="12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conglomerados</a:t>
            </a:r>
            <a:r>
              <a:rPr dirty="0" sz="12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50">
                <a:solidFill>
                  <a:srgbClr val="FFFFFF"/>
                </a:solidFill>
                <a:latin typeface="Tahoma"/>
                <a:cs typeface="Tahoma"/>
              </a:rPr>
              <a:t>(AAS).</a:t>
            </a:r>
            <a:endParaRPr sz="1200">
              <a:latin typeface="Tahoma"/>
              <a:cs typeface="Tahoma"/>
            </a:endParaRPr>
          </a:p>
          <a:p>
            <a:pPr algn="ctr" marL="61594" marR="53340">
              <a:lnSpc>
                <a:spcPts val="1350"/>
              </a:lnSpc>
              <a:spcBef>
                <a:spcPts val="75"/>
              </a:spcBef>
            </a:pPr>
            <a:r>
              <a:rPr dirty="0" sz="1200" spc="-150" b="1">
                <a:solidFill>
                  <a:srgbClr val="FFFFFF"/>
                </a:solidFill>
                <a:latin typeface="Tahoma"/>
                <a:cs typeface="Tahoma"/>
              </a:rPr>
              <a:t>6°</a:t>
            </a:r>
            <a:r>
              <a:rPr dirty="0" sz="1200" spc="-114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45" b="1">
                <a:solidFill>
                  <a:srgbClr val="FFFFFF"/>
                </a:solidFill>
                <a:latin typeface="Tahoma"/>
                <a:cs typeface="Tahoma"/>
              </a:rPr>
              <a:t>Passo:</a:t>
            </a:r>
            <a:r>
              <a:rPr dirty="0" sz="1200" spc="-110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15">
                <a:solidFill>
                  <a:srgbClr val="FFFFFF"/>
                </a:solidFill>
                <a:latin typeface="Tahoma"/>
                <a:cs typeface="Tahoma"/>
              </a:rPr>
              <a:t>Seleção</a:t>
            </a:r>
            <a:r>
              <a:rPr dirty="0" sz="12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10">
                <a:solidFill>
                  <a:srgbClr val="FFFFFF"/>
                </a:solidFill>
                <a:latin typeface="Tahoma"/>
                <a:cs typeface="Tahoma"/>
              </a:rPr>
              <a:t>dos</a:t>
            </a:r>
            <a:r>
              <a:rPr dirty="0" sz="12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elementos</a:t>
            </a:r>
            <a:r>
              <a:rPr dirty="0" sz="12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10">
                <a:solidFill>
                  <a:srgbClr val="FFFFFF"/>
                </a:solidFill>
                <a:latin typeface="Tahoma"/>
                <a:cs typeface="Tahoma"/>
              </a:rPr>
              <a:t>dos</a:t>
            </a:r>
            <a:r>
              <a:rPr dirty="0" sz="12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conglomerados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que </a:t>
            </a:r>
            <a:r>
              <a:rPr dirty="0" sz="1200" spc="-36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45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200" spc="3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2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1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2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200" spc="3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2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35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1200">
              <a:latin typeface="Tahoma"/>
              <a:cs typeface="Tahoma"/>
            </a:endParaRPr>
          </a:p>
          <a:p>
            <a:pPr algn="ctr">
              <a:lnSpc>
                <a:spcPts val="1320"/>
              </a:lnSpc>
            </a:pPr>
            <a:r>
              <a:rPr dirty="0" sz="1200" spc="-175" b="1">
                <a:solidFill>
                  <a:srgbClr val="FFFFFF"/>
                </a:solidFill>
                <a:latin typeface="Tahoma"/>
                <a:cs typeface="Tahoma"/>
              </a:rPr>
              <a:t>7°</a:t>
            </a:r>
            <a:r>
              <a:rPr dirty="0" sz="1200" spc="-114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45" b="1">
                <a:solidFill>
                  <a:srgbClr val="FFFFFF"/>
                </a:solidFill>
                <a:latin typeface="Tahoma"/>
                <a:cs typeface="Tahoma"/>
              </a:rPr>
              <a:t>Passo:</a:t>
            </a:r>
            <a:r>
              <a:rPr dirty="0" sz="1200" spc="-114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Tahoma"/>
                <a:cs typeface="Tahoma"/>
              </a:rPr>
              <a:t>Realizar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200" spc="-13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15">
                <a:solidFill>
                  <a:srgbClr val="FFFFFF"/>
                </a:solidFill>
                <a:latin typeface="Tahoma"/>
                <a:cs typeface="Tahoma"/>
              </a:rPr>
              <a:t>coleta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Tahoma"/>
                <a:cs typeface="Tahoma"/>
              </a:rPr>
              <a:t>de</a:t>
            </a:r>
            <a:r>
              <a:rPr dirty="0" sz="12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Tahoma"/>
                <a:cs typeface="Tahoma"/>
              </a:rPr>
              <a:t>dados.</a:t>
            </a:r>
            <a:endParaRPr sz="1200">
              <a:latin typeface="Tahoma"/>
              <a:cs typeface="Tahom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439929" y="1943394"/>
            <a:ext cx="916940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30" b="1">
                <a:solidFill>
                  <a:srgbClr val="FFFFFF"/>
                </a:solidFill>
                <a:latin typeface="Trebuchet MS"/>
                <a:cs typeface="Trebuchet MS"/>
              </a:rPr>
              <a:t>Definição: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580826" y="1943394"/>
            <a:ext cx="1249045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105" b="1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dirty="0" sz="1400" spc="60" b="1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400" spc="105" b="1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dirty="0" sz="1400" spc="65" b="1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400" spc="-11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60" b="1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dirty="0" sz="1400" spc="30" b="1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400" spc="-25" b="1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400" spc="75" b="1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1400" spc="-25" b="1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400" spc="-55" b="1">
                <a:solidFill>
                  <a:srgbClr val="FFFFFF"/>
                </a:solidFill>
                <a:latin typeface="Trebuchet MS"/>
                <a:cs typeface="Trebuchet MS"/>
              </a:rPr>
              <a:t>z</a:t>
            </a:r>
            <a:r>
              <a:rPr dirty="0" sz="1400" spc="85" b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400" spc="-25" b="1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400" spc="-90" b="1">
                <a:solidFill>
                  <a:srgbClr val="FFFFFF"/>
                </a:solidFill>
                <a:latin typeface="Trebuchet MS"/>
                <a:cs typeface="Trebuchet MS"/>
              </a:rPr>
              <a:t>:</a:t>
            </a:r>
            <a:endParaRPr sz="14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400080" y="2104946"/>
            <a:ext cx="2092960" cy="2569210"/>
            <a:chOff x="1400080" y="2104946"/>
            <a:chExt cx="2092960" cy="2569210"/>
          </a:xfrm>
        </p:grpSpPr>
        <p:sp>
          <p:nvSpPr>
            <p:cNvPr id="3" name="object 3"/>
            <p:cNvSpPr/>
            <p:nvPr/>
          </p:nvSpPr>
          <p:spPr>
            <a:xfrm>
              <a:off x="1828088" y="3122929"/>
              <a:ext cx="998855" cy="1550670"/>
            </a:xfrm>
            <a:custGeom>
              <a:avLst/>
              <a:gdLst/>
              <a:ahLst/>
              <a:cxnLst/>
              <a:rect l="l" t="t" r="r" b="b"/>
              <a:pathLst>
                <a:path w="998855" h="1550670">
                  <a:moveTo>
                    <a:pt x="998689" y="166547"/>
                  </a:moveTo>
                  <a:lnTo>
                    <a:pt x="992746" y="122288"/>
                  </a:lnTo>
                  <a:lnTo>
                    <a:pt x="975956" y="82499"/>
                  </a:lnTo>
                  <a:lnTo>
                    <a:pt x="949921" y="48793"/>
                  </a:lnTo>
                  <a:lnTo>
                    <a:pt x="916216" y="22745"/>
                  </a:lnTo>
                  <a:lnTo>
                    <a:pt x="876439" y="5956"/>
                  </a:lnTo>
                  <a:lnTo>
                    <a:pt x="832180" y="0"/>
                  </a:lnTo>
                  <a:lnTo>
                    <a:pt x="166509" y="0"/>
                  </a:lnTo>
                  <a:lnTo>
                    <a:pt x="122250" y="5956"/>
                  </a:lnTo>
                  <a:lnTo>
                    <a:pt x="82473" y="22745"/>
                  </a:lnTo>
                  <a:lnTo>
                    <a:pt x="48780" y="48793"/>
                  </a:lnTo>
                  <a:lnTo>
                    <a:pt x="22733" y="82499"/>
                  </a:lnTo>
                  <a:lnTo>
                    <a:pt x="5943" y="122288"/>
                  </a:lnTo>
                  <a:lnTo>
                    <a:pt x="0" y="166547"/>
                  </a:lnTo>
                  <a:lnTo>
                    <a:pt x="0" y="1384198"/>
                  </a:lnTo>
                  <a:lnTo>
                    <a:pt x="5943" y="1428407"/>
                  </a:lnTo>
                  <a:lnTo>
                    <a:pt x="22733" y="1468158"/>
                  </a:lnTo>
                  <a:lnTo>
                    <a:pt x="48780" y="1501851"/>
                  </a:lnTo>
                  <a:lnTo>
                    <a:pt x="82473" y="1527886"/>
                  </a:lnTo>
                  <a:lnTo>
                    <a:pt x="122250" y="1544675"/>
                  </a:lnTo>
                  <a:lnTo>
                    <a:pt x="166509" y="1550619"/>
                  </a:lnTo>
                  <a:lnTo>
                    <a:pt x="832180" y="1550619"/>
                  </a:lnTo>
                  <a:lnTo>
                    <a:pt x="876439" y="1544675"/>
                  </a:lnTo>
                  <a:lnTo>
                    <a:pt x="916216" y="1527911"/>
                  </a:lnTo>
                  <a:lnTo>
                    <a:pt x="949921" y="1501889"/>
                  </a:lnTo>
                  <a:lnTo>
                    <a:pt x="975956" y="1468208"/>
                  </a:lnTo>
                  <a:lnTo>
                    <a:pt x="992746" y="1428457"/>
                  </a:lnTo>
                  <a:lnTo>
                    <a:pt x="998689" y="1384198"/>
                  </a:lnTo>
                  <a:lnTo>
                    <a:pt x="998689" y="166547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400073" y="2104948"/>
              <a:ext cx="2092960" cy="1645920"/>
            </a:xfrm>
            <a:custGeom>
              <a:avLst/>
              <a:gdLst/>
              <a:ahLst/>
              <a:cxnLst/>
              <a:rect l="l" t="t" r="r" b="b"/>
              <a:pathLst>
                <a:path w="2092960" h="1645920">
                  <a:moveTo>
                    <a:pt x="2092502" y="81191"/>
                  </a:moveTo>
                  <a:lnTo>
                    <a:pt x="2086140" y="49555"/>
                  </a:lnTo>
                  <a:lnTo>
                    <a:pt x="2068766" y="23761"/>
                  </a:lnTo>
                  <a:lnTo>
                    <a:pt x="2042960" y="6375"/>
                  </a:lnTo>
                  <a:lnTo>
                    <a:pt x="2011349" y="0"/>
                  </a:lnTo>
                  <a:lnTo>
                    <a:pt x="81165" y="0"/>
                  </a:lnTo>
                  <a:lnTo>
                    <a:pt x="49542" y="6375"/>
                  </a:lnTo>
                  <a:lnTo>
                    <a:pt x="23749" y="23761"/>
                  </a:lnTo>
                  <a:lnTo>
                    <a:pt x="6375" y="49555"/>
                  </a:lnTo>
                  <a:lnTo>
                    <a:pt x="0" y="81191"/>
                  </a:lnTo>
                  <a:lnTo>
                    <a:pt x="0" y="1564703"/>
                  </a:lnTo>
                  <a:lnTo>
                    <a:pt x="6375" y="1596339"/>
                  </a:lnTo>
                  <a:lnTo>
                    <a:pt x="23749" y="1622132"/>
                  </a:lnTo>
                  <a:lnTo>
                    <a:pt x="49542" y="1639519"/>
                  </a:lnTo>
                  <a:lnTo>
                    <a:pt x="81165" y="1645894"/>
                  </a:lnTo>
                  <a:lnTo>
                    <a:pt x="2011349" y="1645894"/>
                  </a:lnTo>
                  <a:lnTo>
                    <a:pt x="2042960" y="1639519"/>
                  </a:lnTo>
                  <a:lnTo>
                    <a:pt x="2068766" y="1622132"/>
                  </a:lnTo>
                  <a:lnTo>
                    <a:pt x="2086140" y="1596339"/>
                  </a:lnTo>
                  <a:lnTo>
                    <a:pt x="2092502" y="1564703"/>
                  </a:lnTo>
                  <a:lnTo>
                    <a:pt x="2092502" y="81191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826789" y="2162029"/>
              <a:ext cx="123648" cy="104651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07506" y="2162029"/>
              <a:ext cx="123648" cy="10465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188222" y="2162029"/>
              <a:ext cx="123648" cy="104651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4057542" y="2104947"/>
            <a:ext cx="1797685" cy="2588260"/>
            <a:chOff x="4057542" y="2104947"/>
            <a:chExt cx="1797685" cy="2588260"/>
          </a:xfrm>
        </p:grpSpPr>
        <p:sp>
          <p:nvSpPr>
            <p:cNvPr id="9" name="object 9"/>
            <p:cNvSpPr/>
            <p:nvPr/>
          </p:nvSpPr>
          <p:spPr>
            <a:xfrm>
              <a:off x="4409376" y="3056343"/>
              <a:ext cx="998855" cy="1636395"/>
            </a:xfrm>
            <a:custGeom>
              <a:avLst/>
              <a:gdLst/>
              <a:ahLst/>
              <a:cxnLst/>
              <a:rect l="l" t="t" r="r" b="b"/>
              <a:pathLst>
                <a:path w="998854" h="1636395">
                  <a:moveTo>
                    <a:pt x="998486" y="166547"/>
                  </a:moveTo>
                  <a:lnTo>
                    <a:pt x="992530" y="122288"/>
                  </a:lnTo>
                  <a:lnTo>
                    <a:pt x="975753" y="82499"/>
                  </a:lnTo>
                  <a:lnTo>
                    <a:pt x="949718" y="48793"/>
                  </a:lnTo>
                  <a:lnTo>
                    <a:pt x="916025" y="22745"/>
                  </a:lnTo>
                  <a:lnTo>
                    <a:pt x="876249" y="5943"/>
                  </a:lnTo>
                  <a:lnTo>
                    <a:pt x="832002" y="0"/>
                  </a:lnTo>
                  <a:lnTo>
                    <a:pt x="166484" y="0"/>
                  </a:lnTo>
                  <a:lnTo>
                    <a:pt x="122224" y="5943"/>
                  </a:lnTo>
                  <a:lnTo>
                    <a:pt x="82461" y="22745"/>
                  </a:lnTo>
                  <a:lnTo>
                    <a:pt x="48768" y="48793"/>
                  </a:lnTo>
                  <a:lnTo>
                    <a:pt x="22733" y="82499"/>
                  </a:lnTo>
                  <a:lnTo>
                    <a:pt x="5956" y="122288"/>
                  </a:lnTo>
                  <a:lnTo>
                    <a:pt x="0" y="166547"/>
                  </a:lnTo>
                  <a:lnTo>
                    <a:pt x="0" y="1469948"/>
                  </a:lnTo>
                  <a:lnTo>
                    <a:pt x="5956" y="1514170"/>
                  </a:lnTo>
                  <a:lnTo>
                    <a:pt x="22733" y="1553921"/>
                  </a:lnTo>
                  <a:lnTo>
                    <a:pt x="48768" y="1587614"/>
                  </a:lnTo>
                  <a:lnTo>
                    <a:pt x="82461" y="1613649"/>
                  </a:lnTo>
                  <a:lnTo>
                    <a:pt x="122224" y="1630438"/>
                  </a:lnTo>
                  <a:lnTo>
                    <a:pt x="166484" y="1636382"/>
                  </a:lnTo>
                  <a:lnTo>
                    <a:pt x="832002" y="1636382"/>
                  </a:lnTo>
                  <a:lnTo>
                    <a:pt x="876249" y="1630438"/>
                  </a:lnTo>
                  <a:lnTo>
                    <a:pt x="916025" y="1613674"/>
                  </a:lnTo>
                  <a:lnTo>
                    <a:pt x="949718" y="1587652"/>
                  </a:lnTo>
                  <a:lnTo>
                    <a:pt x="975753" y="1553972"/>
                  </a:lnTo>
                  <a:lnTo>
                    <a:pt x="992530" y="1514221"/>
                  </a:lnTo>
                  <a:lnTo>
                    <a:pt x="998486" y="1469948"/>
                  </a:lnTo>
                  <a:lnTo>
                    <a:pt x="998486" y="166547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4057536" y="2104948"/>
              <a:ext cx="1797685" cy="1664970"/>
            </a:xfrm>
            <a:custGeom>
              <a:avLst/>
              <a:gdLst/>
              <a:ahLst/>
              <a:cxnLst/>
              <a:rect l="l" t="t" r="r" b="b"/>
              <a:pathLst>
                <a:path w="1797685" h="1664970">
                  <a:moveTo>
                    <a:pt x="1797253" y="82080"/>
                  </a:moveTo>
                  <a:lnTo>
                    <a:pt x="1790801" y="50152"/>
                  </a:lnTo>
                  <a:lnTo>
                    <a:pt x="1773212" y="24053"/>
                  </a:lnTo>
                  <a:lnTo>
                    <a:pt x="1747139" y="6464"/>
                  </a:lnTo>
                  <a:lnTo>
                    <a:pt x="1715223" y="0"/>
                  </a:lnTo>
                  <a:lnTo>
                    <a:pt x="82029" y="0"/>
                  </a:lnTo>
                  <a:lnTo>
                    <a:pt x="50114" y="6464"/>
                  </a:lnTo>
                  <a:lnTo>
                    <a:pt x="24041" y="24053"/>
                  </a:lnTo>
                  <a:lnTo>
                    <a:pt x="6451" y="50152"/>
                  </a:lnTo>
                  <a:lnTo>
                    <a:pt x="0" y="82080"/>
                  </a:lnTo>
                  <a:lnTo>
                    <a:pt x="0" y="1582864"/>
                  </a:lnTo>
                  <a:lnTo>
                    <a:pt x="6451" y="1614792"/>
                  </a:lnTo>
                  <a:lnTo>
                    <a:pt x="24041" y="1640878"/>
                  </a:lnTo>
                  <a:lnTo>
                    <a:pt x="50114" y="1658480"/>
                  </a:lnTo>
                  <a:lnTo>
                    <a:pt x="82029" y="1664931"/>
                  </a:lnTo>
                  <a:lnTo>
                    <a:pt x="1715223" y="1664931"/>
                  </a:lnTo>
                  <a:lnTo>
                    <a:pt x="1747139" y="1658480"/>
                  </a:lnTo>
                  <a:lnTo>
                    <a:pt x="1773212" y="1640878"/>
                  </a:lnTo>
                  <a:lnTo>
                    <a:pt x="1790801" y="1614792"/>
                  </a:lnTo>
                  <a:lnTo>
                    <a:pt x="1797253" y="1582864"/>
                  </a:lnTo>
                  <a:lnTo>
                    <a:pt x="1797253" y="82080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255715" y="2257169"/>
              <a:ext cx="104602" cy="104652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407863" y="2257169"/>
              <a:ext cx="104602" cy="104652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569522" y="2257169"/>
              <a:ext cx="104602" cy="104652"/>
            </a:xfrm>
            <a:prstGeom prst="rect">
              <a:avLst/>
            </a:prstGeom>
          </p:spPr>
        </p:pic>
      </p:grpSp>
      <p:sp>
        <p:nvSpPr>
          <p:cNvPr id="14" name="object 14"/>
          <p:cNvSpPr/>
          <p:nvPr/>
        </p:nvSpPr>
        <p:spPr>
          <a:xfrm>
            <a:off x="714362" y="409587"/>
            <a:ext cx="7706359" cy="1019175"/>
          </a:xfrm>
          <a:custGeom>
            <a:avLst/>
            <a:gdLst/>
            <a:ahLst/>
            <a:cxnLst/>
            <a:rect l="l" t="t" r="r" b="b"/>
            <a:pathLst>
              <a:path w="7706359" h="1019175">
                <a:moveTo>
                  <a:pt x="7705738" y="509524"/>
                </a:moveTo>
                <a:lnTo>
                  <a:pt x="7703401" y="460438"/>
                </a:lnTo>
                <a:lnTo>
                  <a:pt x="7696543" y="412686"/>
                </a:lnTo>
                <a:lnTo>
                  <a:pt x="7685379" y="366471"/>
                </a:lnTo>
                <a:lnTo>
                  <a:pt x="7670127" y="321995"/>
                </a:lnTo>
                <a:lnTo>
                  <a:pt x="7650988" y="279488"/>
                </a:lnTo>
                <a:lnTo>
                  <a:pt x="7628179" y="239141"/>
                </a:lnTo>
                <a:lnTo>
                  <a:pt x="7601915" y="201193"/>
                </a:lnTo>
                <a:lnTo>
                  <a:pt x="7572413" y="165849"/>
                </a:lnTo>
                <a:lnTo>
                  <a:pt x="7539876" y="133311"/>
                </a:lnTo>
                <a:lnTo>
                  <a:pt x="7504531" y="103809"/>
                </a:lnTo>
                <a:lnTo>
                  <a:pt x="7466584" y="77546"/>
                </a:lnTo>
                <a:lnTo>
                  <a:pt x="7426236" y="54737"/>
                </a:lnTo>
                <a:lnTo>
                  <a:pt x="7383729" y="35598"/>
                </a:lnTo>
                <a:lnTo>
                  <a:pt x="7339254" y="20345"/>
                </a:lnTo>
                <a:lnTo>
                  <a:pt x="7293038" y="9182"/>
                </a:lnTo>
                <a:lnTo>
                  <a:pt x="7245286" y="2324"/>
                </a:lnTo>
                <a:lnTo>
                  <a:pt x="7196214" y="0"/>
                </a:lnTo>
                <a:lnTo>
                  <a:pt x="509524" y="0"/>
                </a:lnTo>
                <a:lnTo>
                  <a:pt x="460451" y="2324"/>
                </a:lnTo>
                <a:lnTo>
                  <a:pt x="412699" y="9182"/>
                </a:lnTo>
                <a:lnTo>
                  <a:pt x="366483" y="20345"/>
                </a:lnTo>
                <a:lnTo>
                  <a:pt x="322008" y="35598"/>
                </a:lnTo>
                <a:lnTo>
                  <a:pt x="279501" y="54737"/>
                </a:lnTo>
                <a:lnTo>
                  <a:pt x="239153" y="77546"/>
                </a:lnTo>
                <a:lnTo>
                  <a:pt x="201206" y="103809"/>
                </a:lnTo>
                <a:lnTo>
                  <a:pt x="165862" y="133311"/>
                </a:lnTo>
                <a:lnTo>
                  <a:pt x="133324" y="165849"/>
                </a:lnTo>
                <a:lnTo>
                  <a:pt x="103822" y="201193"/>
                </a:lnTo>
                <a:lnTo>
                  <a:pt x="77558" y="239141"/>
                </a:lnTo>
                <a:lnTo>
                  <a:pt x="54749" y="279488"/>
                </a:lnTo>
                <a:lnTo>
                  <a:pt x="35610" y="321995"/>
                </a:lnTo>
                <a:lnTo>
                  <a:pt x="20358" y="366471"/>
                </a:lnTo>
                <a:lnTo>
                  <a:pt x="9194" y="412686"/>
                </a:lnTo>
                <a:lnTo>
                  <a:pt x="2336" y="460438"/>
                </a:lnTo>
                <a:lnTo>
                  <a:pt x="0" y="509524"/>
                </a:lnTo>
                <a:lnTo>
                  <a:pt x="2336" y="558609"/>
                </a:lnTo>
                <a:lnTo>
                  <a:pt x="9194" y="606386"/>
                </a:lnTo>
                <a:lnTo>
                  <a:pt x="20358" y="652627"/>
                </a:lnTo>
                <a:lnTo>
                  <a:pt x="35610" y="697115"/>
                </a:lnTo>
                <a:lnTo>
                  <a:pt x="54749" y="739635"/>
                </a:lnTo>
                <a:lnTo>
                  <a:pt x="77558" y="779983"/>
                </a:lnTo>
                <a:lnTo>
                  <a:pt x="103822" y="817943"/>
                </a:lnTo>
                <a:lnTo>
                  <a:pt x="133324" y="853287"/>
                </a:lnTo>
                <a:lnTo>
                  <a:pt x="165862" y="885837"/>
                </a:lnTo>
                <a:lnTo>
                  <a:pt x="201206" y="915339"/>
                </a:lnTo>
                <a:lnTo>
                  <a:pt x="239153" y="941603"/>
                </a:lnTo>
                <a:lnTo>
                  <a:pt x="279501" y="964412"/>
                </a:lnTo>
                <a:lnTo>
                  <a:pt x="322008" y="983564"/>
                </a:lnTo>
                <a:lnTo>
                  <a:pt x="366483" y="998816"/>
                </a:lnTo>
                <a:lnTo>
                  <a:pt x="412699" y="1009980"/>
                </a:lnTo>
                <a:lnTo>
                  <a:pt x="460451" y="1016838"/>
                </a:lnTo>
                <a:lnTo>
                  <a:pt x="509524" y="1019175"/>
                </a:lnTo>
                <a:lnTo>
                  <a:pt x="7196214" y="1019175"/>
                </a:lnTo>
                <a:lnTo>
                  <a:pt x="7245286" y="1016838"/>
                </a:lnTo>
                <a:lnTo>
                  <a:pt x="7293038" y="1009980"/>
                </a:lnTo>
                <a:lnTo>
                  <a:pt x="7339254" y="998816"/>
                </a:lnTo>
                <a:lnTo>
                  <a:pt x="7383729" y="983564"/>
                </a:lnTo>
                <a:lnTo>
                  <a:pt x="7426236" y="964412"/>
                </a:lnTo>
                <a:lnTo>
                  <a:pt x="7466584" y="941603"/>
                </a:lnTo>
                <a:lnTo>
                  <a:pt x="7504531" y="915339"/>
                </a:lnTo>
                <a:lnTo>
                  <a:pt x="7539876" y="885837"/>
                </a:lnTo>
                <a:lnTo>
                  <a:pt x="7572413" y="853287"/>
                </a:lnTo>
                <a:lnTo>
                  <a:pt x="7601915" y="817943"/>
                </a:lnTo>
                <a:lnTo>
                  <a:pt x="7628179" y="779983"/>
                </a:lnTo>
                <a:lnTo>
                  <a:pt x="7650988" y="739635"/>
                </a:lnTo>
                <a:lnTo>
                  <a:pt x="7670127" y="697115"/>
                </a:lnTo>
                <a:lnTo>
                  <a:pt x="7685379" y="652627"/>
                </a:lnTo>
                <a:lnTo>
                  <a:pt x="7696543" y="606386"/>
                </a:lnTo>
                <a:lnTo>
                  <a:pt x="7703401" y="558609"/>
                </a:lnTo>
                <a:lnTo>
                  <a:pt x="7705738" y="5095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5" name="object 15"/>
          <p:cNvGrpSpPr/>
          <p:nvPr/>
        </p:nvGrpSpPr>
        <p:grpSpPr>
          <a:xfrm>
            <a:off x="-44" y="4990374"/>
            <a:ext cx="9144635" cy="151130"/>
            <a:chOff x="-44" y="4990374"/>
            <a:chExt cx="9144635" cy="151130"/>
          </a:xfrm>
        </p:grpSpPr>
        <p:sp>
          <p:nvSpPr>
            <p:cNvPr id="16" name="object 16"/>
            <p:cNvSpPr/>
            <p:nvPr/>
          </p:nvSpPr>
          <p:spPr>
            <a:xfrm>
              <a:off x="4560868" y="4990374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B3D5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275651" y="4990374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-44" y="4990374"/>
              <a:ext cx="2285365" cy="151130"/>
            </a:xfrm>
            <a:custGeom>
              <a:avLst/>
              <a:gdLst/>
              <a:ahLst/>
              <a:cxnLst/>
              <a:rect l="l" t="t" r="r" b="b"/>
              <a:pathLst>
                <a:path w="2285365" h="151129">
                  <a:moveTo>
                    <a:pt x="2285217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85217" y="0"/>
                  </a:lnTo>
                  <a:lnTo>
                    <a:pt x="2285217" y="150668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6846085" y="4990374"/>
              <a:ext cx="2298065" cy="151130"/>
            </a:xfrm>
            <a:custGeom>
              <a:avLst/>
              <a:gdLst/>
              <a:ahLst/>
              <a:cxnLst/>
              <a:rect l="l" t="t" r="r" b="b"/>
              <a:pathLst>
                <a:path w="2298065" h="151129">
                  <a:moveTo>
                    <a:pt x="0" y="0"/>
                  </a:moveTo>
                  <a:lnTo>
                    <a:pt x="2297914" y="0"/>
                  </a:lnTo>
                  <a:lnTo>
                    <a:pt x="2297914" y="150668"/>
                  </a:lnTo>
                  <a:lnTo>
                    <a:pt x="0" y="1506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7DC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0" name="object 20"/>
          <p:cNvGrpSpPr/>
          <p:nvPr/>
        </p:nvGrpSpPr>
        <p:grpSpPr>
          <a:xfrm>
            <a:off x="6705492" y="2104948"/>
            <a:ext cx="1807210" cy="2616835"/>
            <a:chOff x="6705492" y="2104948"/>
            <a:chExt cx="1807210" cy="2616835"/>
          </a:xfrm>
        </p:grpSpPr>
        <p:sp>
          <p:nvSpPr>
            <p:cNvPr id="21" name="object 21"/>
            <p:cNvSpPr/>
            <p:nvPr/>
          </p:nvSpPr>
          <p:spPr>
            <a:xfrm>
              <a:off x="7019290" y="3084893"/>
              <a:ext cx="1008380" cy="1637030"/>
            </a:xfrm>
            <a:custGeom>
              <a:avLst/>
              <a:gdLst/>
              <a:ahLst/>
              <a:cxnLst/>
              <a:rect l="l" t="t" r="r" b="b"/>
              <a:pathLst>
                <a:path w="1008379" h="1637029">
                  <a:moveTo>
                    <a:pt x="1007999" y="168084"/>
                  </a:moveTo>
                  <a:lnTo>
                    <a:pt x="1002004" y="123393"/>
                  </a:lnTo>
                  <a:lnTo>
                    <a:pt x="985075" y="83235"/>
                  </a:lnTo>
                  <a:lnTo>
                    <a:pt x="958799" y="49225"/>
                  </a:lnTo>
                  <a:lnTo>
                    <a:pt x="924801" y="22948"/>
                  </a:lnTo>
                  <a:lnTo>
                    <a:pt x="884669" y="6007"/>
                  </a:lnTo>
                  <a:lnTo>
                    <a:pt x="840003" y="0"/>
                  </a:lnTo>
                  <a:lnTo>
                    <a:pt x="168008" y="0"/>
                  </a:lnTo>
                  <a:lnTo>
                    <a:pt x="123329" y="6007"/>
                  </a:lnTo>
                  <a:lnTo>
                    <a:pt x="83197" y="22948"/>
                  </a:lnTo>
                  <a:lnTo>
                    <a:pt x="49199" y="49225"/>
                  </a:lnTo>
                  <a:lnTo>
                    <a:pt x="22936" y="83235"/>
                  </a:lnTo>
                  <a:lnTo>
                    <a:pt x="6007" y="123393"/>
                  </a:lnTo>
                  <a:lnTo>
                    <a:pt x="0" y="168084"/>
                  </a:lnTo>
                  <a:lnTo>
                    <a:pt x="0" y="1468323"/>
                  </a:lnTo>
                  <a:lnTo>
                    <a:pt x="6007" y="1513014"/>
                  </a:lnTo>
                  <a:lnTo>
                    <a:pt x="22936" y="1553171"/>
                  </a:lnTo>
                  <a:lnTo>
                    <a:pt x="49199" y="1587182"/>
                  </a:lnTo>
                  <a:lnTo>
                    <a:pt x="83197" y="1613471"/>
                  </a:lnTo>
                  <a:lnTo>
                    <a:pt x="123329" y="1630400"/>
                  </a:lnTo>
                  <a:lnTo>
                    <a:pt x="168008" y="1636407"/>
                  </a:lnTo>
                  <a:lnTo>
                    <a:pt x="840003" y="1636407"/>
                  </a:lnTo>
                  <a:lnTo>
                    <a:pt x="884669" y="1630400"/>
                  </a:lnTo>
                  <a:lnTo>
                    <a:pt x="924801" y="1613471"/>
                  </a:lnTo>
                  <a:lnTo>
                    <a:pt x="958799" y="1587182"/>
                  </a:lnTo>
                  <a:lnTo>
                    <a:pt x="985075" y="1553171"/>
                  </a:lnTo>
                  <a:lnTo>
                    <a:pt x="1002004" y="1513014"/>
                  </a:lnTo>
                  <a:lnTo>
                    <a:pt x="1007999" y="1468323"/>
                  </a:lnTo>
                  <a:lnTo>
                    <a:pt x="1007999" y="168084"/>
                  </a:lnTo>
                  <a:close/>
                </a:path>
              </a:pathLst>
            </a:custGeom>
            <a:solidFill>
              <a:srgbClr val="6AA1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6705486" y="2104948"/>
              <a:ext cx="1807210" cy="1664970"/>
            </a:xfrm>
            <a:custGeom>
              <a:avLst/>
              <a:gdLst/>
              <a:ahLst/>
              <a:cxnLst/>
              <a:rect l="l" t="t" r="r" b="b"/>
              <a:pathLst>
                <a:path w="1807209" h="1664970">
                  <a:moveTo>
                    <a:pt x="1806778" y="82080"/>
                  </a:moveTo>
                  <a:lnTo>
                    <a:pt x="1800326" y="50152"/>
                  </a:lnTo>
                  <a:lnTo>
                    <a:pt x="1782737" y="24066"/>
                  </a:lnTo>
                  <a:lnTo>
                    <a:pt x="1756664" y="6464"/>
                  </a:lnTo>
                  <a:lnTo>
                    <a:pt x="1724748" y="0"/>
                  </a:lnTo>
                  <a:lnTo>
                    <a:pt x="82029" y="0"/>
                  </a:lnTo>
                  <a:lnTo>
                    <a:pt x="50114" y="6464"/>
                  </a:lnTo>
                  <a:lnTo>
                    <a:pt x="24041" y="24066"/>
                  </a:lnTo>
                  <a:lnTo>
                    <a:pt x="6451" y="50152"/>
                  </a:lnTo>
                  <a:lnTo>
                    <a:pt x="0" y="82080"/>
                  </a:lnTo>
                  <a:lnTo>
                    <a:pt x="0" y="1582877"/>
                  </a:lnTo>
                  <a:lnTo>
                    <a:pt x="6451" y="1614805"/>
                  </a:lnTo>
                  <a:lnTo>
                    <a:pt x="24041" y="1640903"/>
                  </a:lnTo>
                  <a:lnTo>
                    <a:pt x="50114" y="1658493"/>
                  </a:lnTo>
                  <a:lnTo>
                    <a:pt x="82029" y="1664957"/>
                  </a:lnTo>
                  <a:lnTo>
                    <a:pt x="1724748" y="1664957"/>
                  </a:lnTo>
                  <a:lnTo>
                    <a:pt x="1756664" y="1658493"/>
                  </a:lnTo>
                  <a:lnTo>
                    <a:pt x="1782737" y="1640903"/>
                  </a:lnTo>
                  <a:lnTo>
                    <a:pt x="1800326" y="1614805"/>
                  </a:lnTo>
                  <a:lnTo>
                    <a:pt x="1806778" y="1582877"/>
                  </a:lnTo>
                  <a:lnTo>
                    <a:pt x="1806778" y="82080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903674" y="2257171"/>
              <a:ext cx="104603" cy="104653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065334" y="2257171"/>
              <a:ext cx="104603" cy="104653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217484" y="2257171"/>
              <a:ext cx="104603" cy="104653"/>
            </a:xfrm>
            <a:prstGeom prst="rect">
              <a:avLst/>
            </a:prstGeom>
          </p:spPr>
        </p:pic>
      </p:grpSp>
      <p:sp>
        <p:nvSpPr>
          <p:cNvPr id="26" name="object 2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9685">
              <a:lnSpc>
                <a:spcPct val="100000"/>
              </a:lnSpc>
              <a:spcBef>
                <a:spcPts val="130"/>
              </a:spcBef>
            </a:pPr>
            <a:r>
              <a:rPr dirty="0" spc="170"/>
              <a:t>V</a:t>
            </a:r>
            <a:r>
              <a:rPr dirty="0" spc="170"/>
              <a:t>a</a:t>
            </a:r>
            <a:r>
              <a:rPr dirty="0" spc="85"/>
              <a:t>n</a:t>
            </a:r>
            <a:r>
              <a:rPr dirty="0" spc="35"/>
              <a:t>t</a:t>
            </a:r>
            <a:r>
              <a:rPr dirty="0" spc="170"/>
              <a:t>a</a:t>
            </a:r>
            <a:r>
              <a:rPr dirty="0" spc="405"/>
              <a:t>g</a:t>
            </a:r>
            <a:r>
              <a:rPr dirty="0" spc="105"/>
              <a:t>e</a:t>
            </a:r>
            <a:r>
              <a:rPr dirty="0" spc="85"/>
              <a:t>n</a:t>
            </a:r>
            <a:r>
              <a:rPr dirty="0" spc="195"/>
              <a:t>s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4094114" y="2197044"/>
            <a:ext cx="1727200" cy="1445895"/>
          </a:xfrm>
          <a:prstGeom prst="rect">
            <a:avLst/>
          </a:prstGeom>
        </p:spPr>
        <p:txBody>
          <a:bodyPr wrap="square" lIns="0" tIns="13652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75"/>
              </a:spcBef>
            </a:pPr>
            <a:r>
              <a:rPr dirty="0" sz="1500" spc="110" b="1">
                <a:solidFill>
                  <a:srgbClr val="99E6AE"/>
                </a:solidFill>
                <a:latin typeface="Trebuchet MS"/>
                <a:cs typeface="Trebuchet MS"/>
              </a:rPr>
              <a:t>C</a:t>
            </a:r>
            <a:r>
              <a:rPr dirty="0" sz="1500" spc="50" b="1">
                <a:solidFill>
                  <a:srgbClr val="99E6AE"/>
                </a:solidFill>
                <a:latin typeface="Trebuchet MS"/>
                <a:cs typeface="Trebuchet MS"/>
              </a:rPr>
              <a:t>u</a:t>
            </a:r>
            <a:r>
              <a:rPr dirty="0" sz="1500" spc="95" b="1">
                <a:solidFill>
                  <a:srgbClr val="99E6AE"/>
                </a:solidFill>
                <a:latin typeface="Trebuchet MS"/>
                <a:cs typeface="Trebuchet MS"/>
              </a:rPr>
              <a:t>s</a:t>
            </a:r>
            <a:r>
              <a:rPr dirty="0" sz="1500" spc="5" b="1">
                <a:solidFill>
                  <a:srgbClr val="99E6AE"/>
                </a:solidFill>
                <a:latin typeface="Trebuchet MS"/>
                <a:cs typeface="Trebuchet MS"/>
              </a:rPr>
              <a:t>t</a:t>
            </a:r>
            <a:r>
              <a:rPr dirty="0" sz="1500" spc="65" b="1">
                <a:solidFill>
                  <a:srgbClr val="99E6AE"/>
                </a:solidFill>
                <a:latin typeface="Trebuchet MS"/>
                <a:cs typeface="Trebuchet MS"/>
              </a:rPr>
              <a:t>o</a:t>
            </a:r>
            <a:r>
              <a:rPr dirty="0" sz="1500" spc="-105" b="1">
                <a:solidFill>
                  <a:srgbClr val="99E6AE"/>
                </a:solidFill>
                <a:latin typeface="Trebuchet MS"/>
                <a:cs typeface="Trebuchet MS"/>
              </a:rPr>
              <a:t> </a:t>
            </a:r>
            <a:r>
              <a:rPr dirty="0" sz="1500" spc="40" b="1">
                <a:solidFill>
                  <a:srgbClr val="99E6AE"/>
                </a:solidFill>
                <a:latin typeface="Trebuchet MS"/>
                <a:cs typeface="Trebuchet MS"/>
              </a:rPr>
              <a:t>e</a:t>
            </a:r>
            <a:r>
              <a:rPr dirty="0" sz="1500" spc="-105" b="1">
                <a:solidFill>
                  <a:srgbClr val="99E6AE"/>
                </a:solidFill>
                <a:latin typeface="Trebuchet MS"/>
                <a:cs typeface="Trebuchet MS"/>
              </a:rPr>
              <a:t> </a:t>
            </a:r>
            <a:r>
              <a:rPr dirty="0" sz="1500" spc="10" b="1">
                <a:solidFill>
                  <a:srgbClr val="99E6AE"/>
                </a:solidFill>
                <a:latin typeface="Trebuchet MS"/>
                <a:cs typeface="Trebuchet MS"/>
              </a:rPr>
              <a:t>T</a:t>
            </a:r>
            <a:r>
              <a:rPr dirty="0" sz="1500" spc="40" b="1">
                <a:solidFill>
                  <a:srgbClr val="99E6AE"/>
                </a:solidFill>
                <a:latin typeface="Trebuchet MS"/>
                <a:cs typeface="Trebuchet MS"/>
              </a:rPr>
              <a:t>e</a:t>
            </a:r>
            <a:r>
              <a:rPr dirty="0" sz="1500" spc="110" b="1">
                <a:solidFill>
                  <a:srgbClr val="99E6AE"/>
                </a:solidFill>
                <a:latin typeface="Trebuchet MS"/>
                <a:cs typeface="Trebuchet MS"/>
              </a:rPr>
              <a:t>m</a:t>
            </a:r>
            <a:r>
              <a:rPr dirty="0" sz="1500" spc="85" b="1">
                <a:solidFill>
                  <a:srgbClr val="99E6AE"/>
                </a:solidFill>
                <a:latin typeface="Trebuchet MS"/>
                <a:cs typeface="Trebuchet MS"/>
              </a:rPr>
              <a:t>p</a:t>
            </a:r>
            <a:r>
              <a:rPr dirty="0" sz="1500" spc="65" b="1">
                <a:solidFill>
                  <a:srgbClr val="99E6AE"/>
                </a:solidFill>
                <a:latin typeface="Trebuchet MS"/>
                <a:cs typeface="Trebuchet MS"/>
              </a:rPr>
              <a:t>o</a:t>
            </a:r>
            <a:endParaRPr sz="1500">
              <a:latin typeface="Trebuchet MS"/>
              <a:cs typeface="Trebuchet MS"/>
            </a:endParaRPr>
          </a:p>
          <a:p>
            <a:pPr algn="ctr" marL="12700" marR="5080">
              <a:lnSpc>
                <a:spcPts val="1500"/>
              </a:lnSpc>
              <a:spcBef>
                <a:spcPts val="944"/>
              </a:spcBef>
            </a:pPr>
            <a:r>
              <a:rPr dirty="0" sz="1300" spc="55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85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ô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85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 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á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a 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z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85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85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5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 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 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amostragem.</a:t>
            </a:r>
            <a:endParaRPr sz="1300">
              <a:latin typeface="Tahoma"/>
              <a:cs typeface="Tahoma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676624" y="2197139"/>
            <a:ext cx="1542415" cy="1255395"/>
          </a:xfrm>
          <a:prstGeom prst="rect">
            <a:avLst/>
          </a:prstGeom>
        </p:spPr>
        <p:txBody>
          <a:bodyPr wrap="square" lIns="0" tIns="136525" rIns="0" bIns="0" rtlCol="0" vert="horz">
            <a:spAutoFit/>
          </a:bodyPr>
          <a:lstStyle/>
          <a:p>
            <a:pPr algn="ctr" marR="36830">
              <a:lnSpc>
                <a:spcPct val="100000"/>
              </a:lnSpc>
              <a:spcBef>
                <a:spcPts val="1075"/>
              </a:spcBef>
            </a:pPr>
            <a:r>
              <a:rPr dirty="0" sz="1500" spc="25" b="1">
                <a:solidFill>
                  <a:srgbClr val="99E6AE"/>
                </a:solidFill>
                <a:latin typeface="Trebuchet MS"/>
                <a:cs typeface="Trebuchet MS"/>
              </a:rPr>
              <a:t>Eficiência</a:t>
            </a:r>
            <a:endParaRPr sz="1500">
              <a:latin typeface="Trebuchet MS"/>
              <a:cs typeface="Trebuchet MS"/>
            </a:endParaRPr>
          </a:p>
          <a:p>
            <a:pPr algn="ctr" marL="12700" marR="5080">
              <a:lnSpc>
                <a:spcPts val="1500"/>
              </a:lnSpc>
              <a:spcBef>
                <a:spcPts val="944"/>
              </a:spcBef>
            </a:pPr>
            <a:r>
              <a:rPr dirty="0" sz="1300" spc="55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a 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 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dispersa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geograficamente.</a:t>
            </a:r>
            <a:endParaRPr sz="1300">
              <a:latin typeface="Tahoma"/>
              <a:cs typeface="Tahoma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6695633" y="2197139"/>
            <a:ext cx="1877060" cy="1445895"/>
          </a:xfrm>
          <a:prstGeom prst="rect">
            <a:avLst/>
          </a:prstGeom>
        </p:spPr>
        <p:txBody>
          <a:bodyPr wrap="square" lIns="0" tIns="136525" rIns="0" bIns="0" rtlCol="0" vert="horz">
            <a:spAutoFit/>
          </a:bodyPr>
          <a:lstStyle/>
          <a:p>
            <a:pPr algn="ctr" marR="39370">
              <a:lnSpc>
                <a:spcPct val="100000"/>
              </a:lnSpc>
              <a:spcBef>
                <a:spcPts val="1075"/>
              </a:spcBef>
            </a:pPr>
            <a:r>
              <a:rPr dirty="0" sz="1500" spc="-25" b="1">
                <a:solidFill>
                  <a:srgbClr val="99E6AE"/>
                </a:solidFill>
                <a:latin typeface="Trebuchet MS"/>
                <a:cs typeface="Trebuchet MS"/>
              </a:rPr>
              <a:t>F</a:t>
            </a:r>
            <a:r>
              <a:rPr dirty="0" sz="1500" spc="75" b="1">
                <a:solidFill>
                  <a:srgbClr val="99E6AE"/>
                </a:solidFill>
                <a:latin typeface="Trebuchet MS"/>
                <a:cs typeface="Trebuchet MS"/>
              </a:rPr>
              <a:t>a</a:t>
            </a:r>
            <a:r>
              <a:rPr dirty="0" sz="1500" spc="85" b="1">
                <a:solidFill>
                  <a:srgbClr val="99E6AE"/>
                </a:solidFill>
                <a:latin typeface="Trebuchet MS"/>
                <a:cs typeface="Trebuchet MS"/>
              </a:rPr>
              <a:t>c</a:t>
            </a:r>
            <a:r>
              <a:rPr dirty="0" sz="1500" spc="-45" b="1">
                <a:solidFill>
                  <a:srgbClr val="99E6AE"/>
                </a:solidFill>
                <a:latin typeface="Trebuchet MS"/>
                <a:cs typeface="Trebuchet MS"/>
              </a:rPr>
              <a:t>i</a:t>
            </a:r>
            <a:r>
              <a:rPr dirty="0" sz="1500" spc="60" b="1">
                <a:solidFill>
                  <a:srgbClr val="99E6AE"/>
                </a:solidFill>
                <a:latin typeface="Trebuchet MS"/>
                <a:cs typeface="Trebuchet MS"/>
              </a:rPr>
              <a:t>l</a:t>
            </a:r>
            <a:r>
              <a:rPr dirty="0" sz="1500" spc="-45" b="1">
                <a:solidFill>
                  <a:srgbClr val="99E6AE"/>
                </a:solidFill>
                <a:latin typeface="Trebuchet MS"/>
                <a:cs typeface="Trebuchet MS"/>
              </a:rPr>
              <a:t>i</a:t>
            </a:r>
            <a:r>
              <a:rPr dirty="0" sz="1500" spc="5" b="1">
                <a:solidFill>
                  <a:srgbClr val="99E6AE"/>
                </a:solidFill>
                <a:latin typeface="Trebuchet MS"/>
                <a:cs typeface="Trebuchet MS"/>
              </a:rPr>
              <a:t>t</a:t>
            </a:r>
            <a:r>
              <a:rPr dirty="0" sz="1500" spc="75" b="1">
                <a:solidFill>
                  <a:srgbClr val="99E6AE"/>
                </a:solidFill>
                <a:latin typeface="Trebuchet MS"/>
                <a:cs typeface="Trebuchet MS"/>
              </a:rPr>
              <a:t>a</a:t>
            </a:r>
            <a:r>
              <a:rPr dirty="0" sz="1500" spc="-105" b="1">
                <a:solidFill>
                  <a:srgbClr val="99E6AE"/>
                </a:solidFill>
                <a:latin typeface="Trebuchet MS"/>
                <a:cs typeface="Trebuchet MS"/>
              </a:rPr>
              <a:t> </a:t>
            </a:r>
            <a:r>
              <a:rPr dirty="0" sz="1500" spc="60" b="1">
                <a:solidFill>
                  <a:srgbClr val="99E6AE"/>
                </a:solidFill>
                <a:latin typeface="Trebuchet MS"/>
                <a:cs typeface="Trebuchet MS"/>
              </a:rPr>
              <a:t>l</a:t>
            </a:r>
            <a:r>
              <a:rPr dirty="0" sz="1500" spc="65" b="1">
                <a:solidFill>
                  <a:srgbClr val="99E6AE"/>
                </a:solidFill>
                <a:latin typeface="Trebuchet MS"/>
                <a:cs typeface="Trebuchet MS"/>
              </a:rPr>
              <a:t>o</a:t>
            </a:r>
            <a:r>
              <a:rPr dirty="0" sz="1500" spc="204" b="1">
                <a:solidFill>
                  <a:srgbClr val="99E6AE"/>
                </a:solidFill>
                <a:latin typeface="Trebuchet MS"/>
                <a:cs typeface="Trebuchet MS"/>
              </a:rPr>
              <a:t>g</a:t>
            </a:r>
            <a:r>
              <a:rPr dirty="0" sz="1500" spc="-45" b="1">
                <a:solidFill>
                  <a:srgbClr val="99E6AE"/>
                </a:solidFill>
                <a:latin typeface="Trebuchet MS"/>
                <a:cs typeface="Trebuchet MS"/>
              </a:rPr>
              <a:t>í</a:t>
            </a:r>
            <a:r>
              <a:rPr dirty="0" sz="1500" spc="95" b="1">
                <a:solidFill>
                  <a:srgbClr val="99E6AE"/>
                </a:solidFill>
                <a:latin typeface="Trebuchet MS"/>
                <a:cs typeface="Trebuchet MS"/>
              </a:rPr>
              <a:t>s</a:t>
            </a:r>
            <a:r>
              <a:rPr dirty="0" sz="1500" spc="5" b="1">
                <a:solidFill>
                  <a:srgbClr val="99E6AE"/>
                </a:solidFill>
                <a:latin typeface="Trebuchet MS"/>
                <a:cs typeface="Trebuchet MS"/>
              </a:rPr>
              <a:t>t</a:t>
            </a:r>
            <a:r>
              <a:rPr dirty="0" sz="1500" spc="-45" b="1">
                <a:solidFill>
                  <a:srgbClr val="99E6AE"/>
                </a:solidFill>
                <a:latin typeface="Trebuchet MS"/>
                <a:cs typeface="Trebuchet MS"/>
              </a:rPr>
              <a:t>i</a:t>
            </a:r>
            <a:r>
              <a:rPr dirty="0" sz="1500" spc="85" b="1">
                <a:solidFill>
                  <a:srgbClr val="99E6AE"/>
                </a:solidFill>
                <a:latin typeface="Trebuchet MS"/>
                <a:cs typeface="Trebuchet MS"/>
              </a:rPr>
              <a:t>c</a:t>
            </a:r>
            <a:r>
              <a:rPr dirty="0" sz="1500" spc="75" b="1">
                <a:solidFill>
                  <a:srgbClr val="99E6AE"/>
                </a:solidFill>
                <a:latin typeface="Trebuchet MS"/>
                <a:cs typeface="Trebuchet MS"/>
              </a:rPr>
              <a:t>a</a:t>
            </a:r>
            <a:endParaRPr sz="1500">
              <a:latin typeface="Trebuchet MS"/>
              <a:cs typeface="Trebuchet MS"/>
            </a:endParaRPr>
          </a:p>
          <a:p>
            <a:pPr algn="ctr" marL="12700" marR="5080" indent="-635">
              <a:lnSpc>
                <a:spcPts val="1500"/>
              </a:lnSpc>
              <a:spcBef>
                <a:spcPts val="944"/>
              </a:spcBef>
            </a:pP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35">
                <a:solidFill>
                  <a:srgbClr val="FFFFFF"/>
                </a:solidFill>
                <a:latin typeface="Tahoma"/>
                <a:cs typeface="Tahoma"/>
              </a:rPr>
              <a:t>s 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ss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 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 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35">
                <a:solidFill>
                  <a:srgbClr val="FFFFFF"/>
                </a:solidFill>
                <a:latin typeface="Tahoma"/>
                <a:cs typeface="Tahoma"/>
              </a:rPr>
              <a:t>s 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dispersos.</a:t>
            </a:r>
            <a:endParaRPr sz="13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400080" y="2104946"/>
            <a:ext cx="2092960" cy="2569210"/>
            <a:chOff x="1400080" y="2104946"/>
            <a:chExt cx="2092960" cy="2569210"/>
          </a:xfrm>
        </p:grpSpPr>
        <p:sp>
          <p:nvSpPr>
            <p:cNvPr id="3" name="object 3"/>
            <p:cNvSpPr/>
            <p:nvPr/>
          </p:nvSpPr>
          <p:spPr>
            <a:xfrm>
              <a:off x="1828088" y="3122929"/>
              <a:ext cx="998855" cy="1550670"/>
            </a:xfrm>
            <a:custGeom>
              <a:avLst/>
              <a:gdLst/>
              <a:ahLst/>
              <a:cxnLst/>
              <a:rect l="l" t="t" r="r" b="b"/>
              <a:pathLst>
                <a:path w="998855" h="1550670">
                  <a:moveTo>
                    <a:pt x="998689" y="166547"/>
                  </a:moveTo>
                  <a:lnTo>
                    <a:pt x="992746" y="122288"/>
                  </a:lnTo>
                  <a:lnTo>
                    <a:pt x="975956" y="82499"/>
                  </a:lnTo>
                  <a:lnTo>
                    <a:pt x="949921" y="48793"/>
                  </a:lnTo>
                  <a:lnTo>
                    <a:pt x="916216" y="22745"/>
                  </a:lnTo>
                  <a:lnTo>
                    <a:pt x="876439" y="5956"/>
                  </a:lnTo>
                  <a:lnTo>
                    <a:pt x="832180" y="0"/>
                  </a:lnTo>
                  <a:lnTo>
                    <a:pt x="166509" y="0"/>
                  </a:lnTo>
                  <a:lnTo>
                    <a:pt x="122250" y="5956"/>
                  </a:lnTo>
                  <a:lnTo>
                    <a:pt x="82473" y="22745"/>
                  </a:lnTo>
                  <a:lnTo>
                    <a:pt x="48780" y="48793"/>
                  </a:lnTo>
                  <a:lnTo>
                    <a:pt x="22733" y="82499"/>
                  </a:lnTo>
                  <a:lnTo>
                    <a:pt x="5943" y="122288"/>
                  </a:lnTo>
                  <a:lnTo>
                    <a:pt x="0" y="166547"/>
                  </a:lnTo>
                  <a:lnTo>
                    <a:pt x="0" y="1384198"/>
                  </a:lnTo>
                  <a:lnTo>
                    <a:pt x="5943" y="1428407"/>
                  </a:lnTo>
                  <a:lnTo>
                    <a:pt x="22733" y="1468158"/>
                  </a:lnTo>
                  <a:lnTo>
                    <a:pt x="48780" y="1501851"/>
                  </a:lnTo>
                  <a:lnTo>
                    <a:pt x="82473" y="1527886"/>
                  </a:lnTo>
                  <a:lnTo>
                    <a:pt x="122250" y="1544675"/>
                  </a:lnTo>
                  <a:lnTo>
                    <a:pt x="166509" y="1550619"/>
                  </a:lnTo>
                  <a:lnTo>
                    <a:pt x="832180" y="1550619"/>
                  </a:lnTo>
                  <a:lnTo>
                    <a:pt x="876439" y="1544675"/>
                  </a:lnTo>
                  <a:lnTo>
                    <a:pt x="916216" y="1527911"/>
                  </a:lnTo>
                  <a:lnTo>
                    <a:pt x="949921" y="1501889"/>
                  </a:lnTo>
                  <a:lnTo>
                    <a:pt x="975956" y="1468208"/>
                  </a:lnTo>
                  <a:lnTo>
                    <a:pt x="992746" y="1428457"/>
                  </a:lnTo>
                  <a:lnTo>
                    <a:pt x="998689" y="1384198"/>
                  </a:lnTo>
                  <a:lnTo>
                    <a:pt x="998689" y="166547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400073" y="2104948"/>
              <a:ext cx="2092960" cy="1645920"/>
            </a:xfrm>
            <a:custGeom>
              <a:avLst/>
              <a:gdLst/>
              <a:ahLst/>
              <a:cxnLst/>
              <a:rect l="l" t="t" r="r" b="b"/>
              <a:pathLst>
                <a:path w="2092960" h="1645920">
                  <a:moveTo>
                    <a:pt x="2092502" y="81191"/>
                  </a:moveTo>
                  <a:lnTo>
                    <a:pt x="2086140" y="49555"/>
                  </a:lnTo>
                  <a:lnTo>
                    <a:pt x="2068766" y="23761"/>
                  </a:lnTo>
                  <a:lnTo>
                    <a:pt x="2042960" y="6375"/>
                  </a:lnTo>
                  <a:lnTo>
                    <a:pt x="2011349" y="0"/>
                  </a:lnTo>
                  <a:lnTo>
                    <a:pt x="81165" y="0"/>
                  </a:lnTo>
                  <a:lnTo>
                    <a:pt x="49542" y="6375"/>
                  </a:lnTo>
                  <a:lnTo>
                    <a:pt x="23749" y="23761"/>
                  </a:lnTo>
                  <a:lnTo>
                    <a:pt x="6375" y="49555"/>
                  </a:lnTo>
                  <a:lnTo>
                    <a:pt x="0" y="81191"/>
                  </a:lnTo>
                  <a:lnTo>
                    <a:pt x="0" y="1564703"/>
                  </a:lnTo>
                  <a:lnTo>
                    <a:pt x="6375" y="1596339"/>
                  </a:lnTo>
                  <a:lnTo>
                    <a:pt x="23749" y="1622132"/>
                  </a:lnTo>
                  <a:lnTo>
                    <a:pt x="49542" y="1639519"/>
                  </a:lnTo>
                  <a:lnTo>
                    <a:pt x="81165" y="1645894"/>
                  </a:lnTo>
                  <a:lnTo>
                    <a:pt x="2011349" y="1645894"/>
                  </a:lnTo>
                  <a:lnTo>
                    <a:pt x="2042960" y="1639519"/>
                  </a:lnTo>
                  <a:lnTo>
                    <a:pt x="2068766" y="1622132"/>
                  </a:lnTo>
                  <a:lnTo>
                    <a:pt x="2086140" y="1596339"/>
                  </a:lnTo>
                  <a:lnTo>
                    <a:pt x="2092502" y="1564703"/>
                  </a:lnTo>
                  <a:lnTo>
                    <a:pt x="2092502" y="81191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826789" y="2162029"/>
              <a:ext cx="123648" cy="104651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07506" y="2162029"/>
              <a:ext cx="123648" cy="10465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188222" y="2162029"/>
              <a:ext cx="123648" cy="104651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4057542" y="2104947"/>
            <a:ext cx="1797685" cy="2588260"/>
            <a:chOff x="4057542" y="2104947"/>
            <a:chExt cx="1797685" cy="2588260"/>
          </a:xfrm>
        </p:grpSpPr>
        <p:sp>
          <p:nvSpPr>
            <p:cNvPr id="9" name="object 9"/>
            <p:cNvSpPr/>
            <p:nvPr/>
          </p:nvSpPr>
          <p:spPr>
            <a:xfrm>
              <a:off x="4409376" y="3056343"/>
              <a:ext cx="998855" cy="1636395"/>
            </a:xfrm>
            <a:custGeom>
              <a:avLst/>
              <a:gdLst/>
              <a:ahLst/>
              <a:cxnLst/>
              <a:rect l="l" t="t" r="r" b="b"/>
              <a:pathLst>
                <a:path w="998854" h="1636395">
                  <a:moveTo>
                    <a:pt x="998486" y="166547"/>
                  </a:moveTo>
                  <a:lnTo>
                    <a:pt x="992530" y="122288"/>
                  </a:lnTo>
                  <a:lnTo>
                    <a:pt x="975753" y="82499"/>
                  </a:lnTo>
                  <a:lnTo>
                    <a:pt x="949718" y="48793"/>
                  </a:lnTo>
                  <a:lnTo>
                    <a:pt x="916025" y="22745"/>
                  </a:lnTo>
                  <a:lnTo>
                    <a:pt x="876249" y="5943"/>
                  </a:lnTo>
                  <a:lnTo>
                    <a:pt x="832002" y="0"/>
                  </a:lnTo>
                  <a:lnTo>
                    <a:pt x="166484" y="0"/>
                  </a:lnTo>
                  <a:lnTo>
                    <a:pt x="122224" y="5943"/>
                  </a:lnTo>
                  <a:lnTo>
                    <a:pt x="82461" y="22745"/>
                  </a:lnTo>
                  <a:lnTo>
                    <a:pt x="48768" y="48793"/>
                  </a:lnTo>
                  <a:lnTo>
                    <a:pt x="22733" y="82499"/>
                  </a:lnTo>
                  <a:lnTo>
                    <a:pt x="5956" y="122288"/>
                  </a:lnTo>
                  <a:lnTo>
                    <a:pt x="0" y="166547"/>
                  </a:lnTo>
                  <a:lnTo>
                    <a:pt x="0" y="1469948"/>
                  </a:lnTo>
                  <a:lnTo>
                    <a:pt x="5956" y="1514170"/>
                  </a:lnTo>
                  <a:lnTo>
                    <a:pt x="22733" y="1553921"/>
                  </a:lnTo>
                  <a:lnTo>
                    <a:pt x="48768" y="1587614"/>
                  </a:lnTo>
                  <a:lnTo>
                    <a:pt x="82461" y="1613649"/>
                  </a:lnTo>
                  <a:lnTo>
                    <a:pt x="122224" y="1630438"/>
                  </a:lnTo>
                  <a:lnTo>
                    <a:pt x="166484" y="1636382"/>
                  </a:lnTo>
                  <a:lnTo>
                    <a:pt x="832002" y="1636382"/>
                  </a:lnTo>
                  <a:lnTo>
                    <a:pt x="876249" y="1630438"/>
                  </a:lnTo>
                  <a:lnTo>
                    <a:pt x="916025" y="1613674"/>
                  </a:lnTo>
                  <a:lnTo>
                    <a:pt x="949718" y="1587652"/>
                  </a:lnTo>
                  <a:lnTo>
                    <a:pt x="975753" y="1553972"/>
                  </a:lnTo>
                  <a:lnTo>
                    <a:pt x="992530" y="1514221"/>
                  </a:lnTo>
                  <a:lnTo>
                    <a:pt x="998486" y="1469948"/>
                  </a:lnTo>
                  <a:lnTo>
                    <a:pt x="998486" y="166547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4057536" y="2104948"/>
              <a:ext cx="1797685" cy="1664970"/>
            </a:xfrm>
            <a:custGeom>
              <a:avLst/>
              <a:gdLst/>
              <a:ahLst/>
              <a:cxnLst/>
              <a:rect l="l" t="t" r="r" b="b"/>
              <a:pathLst>
                <a:path w="1797685" h="1664970">
                  <a:moveTo>
                    <a:pt x="1797253" y="82080"/>
                  </a:moveTo>
                  <a:lnTo>
                    <a:pt x="1790801" y="50152"/>
                  </a:lnTo>
                  <a:lnTo>
                    <a:pt x="1773212" y="24053"/>
                  </a:lnTo>
                  <a:lnTo>
                    <a:pt x="1747139" y="6464"/>
                  </a:lnTo>
                  <a:lnTo>
                    <a:pt x="1715223" y="0"/>
                  </a:lnTo>
                  <a:lnTo>
                    <a:pt x="82029" y="0"/>
                  </a:lnTo>
                  <a:lnTo>
                    <a:pt x="50114" y="6464"/>
                  </a:lnTo>
                  <a:lnTo>
                    <a:pt x="24041" y="24053"/>
                  </a:lnTo>
                  <a:lnTo>
                    <a:pt x="6451" y="50152"/>
                  </a:lnTo>
                  <a:lnTo>
                    <a:pt x="0" y="82080"/>
                  </a:lnTo>
                  <a:lnTo>
                    <a:pt x="0" y="1582864"/>
                  </a:lnTo>
                  <a:lnTo>
                    <a:pt x="6451" y="1614792"/>
                  </a:lnTo>
                  <a:lnTo>
                    <a:pt x="24041" y="1640878"/>
                  </a:lnTo>
                  <a:lnTo>
                    <a:pt x="50114" y="1658480"/>
                  </a:lnTo>
                  <a:lnTo>
                    <a:pt x="82029" y="1664931"/>
                  </a:lnTo>
                  <a:lnTo>
                    <a:pt x="1715223" y="1664931"/>
                  </a:lnTo>
                  <a:lnTo>
                    <a:pt x="1747139" y="1658480"/>
                  </a:lnTo>
                  <a:lnTo>
                    <a:pt x="1773212" y="1640878"/>
                  </a:lnTo>
                  <a:lnTo>
                    <a:pt x="1790801" y="1614792"/>
                  </a:lnTo>
                  <a:lnTo>
                    <a:pt x="1797253" y="1582864"/>
                  </a:lnTo>
                  <a:lnTo>
                    <a:pt x="1797253" y="82080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255715" y="2257169"/>
              <a:ext cx="104602" cy="104652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407863" y="2257169"/>
              <a:ext cx="104602" cy="104652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569522" y="2257169"/>
              <a:ext cx="104602" cy="104652"/>
            </a:xfrm>
            <a:prstGeom prst="rect">
              <a:avLst/>
            </a:prstGeom>
          </p:spPr>
        </p:pic>
      </p:grpSp>
      <p:sp>
        <p:nvSpPr>
          <p:cNvPr id="14" name="object 14"/>
          <p:cNvSpPr/>
          <p:nvPr/>
        </p:nvSpPr>
        <p:spPr>
          <a:xfrm>
            <a:off x="714362" y="409587"/>
            <a:ext cx="7706359" cy="1019175"/>
          </a:xfrm>
          <a:custGeom>
            <a:avLst/>
            <a:gdLst/>
            <a:ahLst/>
            <a:cxnLst/>
            <a:rect l="l" t="t" r="r" b="b"/>
            <a:pathLst>
              <a:path w="7706359" h="1019175">
                <a:moveTo>
                  <a:pt x="7705738" y="509524"/>
                </a:moveTo>
                <a:lnTo>
                  <a:pt x="7703401" y="460438"/>
                </a:lnTo>
                <a:lnTo>
                  <a:pt x="7696543" y="412686"/>
                </a:lnTo>
                <a:lnTo>
                  <a:pt x="7685379" y="366471"/>
                </a:lnTo>
                <a:lnTo>
                  <a:pt x="7670127" y="321995"/>
                </a:lnTo>
                <a:lnTo>
                  <a:pt x="7650988" y="279488"/>
                </a:lnTo>
                <a:lnTo>
                  <a:pt x="7628179" y="239141"/>
                </a:lnTo>
                <a:lnTo>
                  <a:pt x="7601915" y="201193"/>
                </a:lnTo>
                <a:lnTo>
                  <a:pt x="7572413" y="165849"/>
                </a:lnTo>
                <a:lnTo>
                  <a:pt x="7539876" y="133311"/>
                </a:lnTo>
                <a:lnTo>
                  <a:pt x="7504531" y="103809"/>
                </a:lnTo>
                <a:lnTo>
                  <a:pt x="7466584" y="77546"/>
                </a:lnTo>
                <a:lnTo>
                  <a:pt x="7426236" y="54737"/>
                </a:lnTo>
                <a:lnTo>
                  <a:pt x="7383729" y="35598"/>
                </a:lnTo>
                <a:lnTo>
                  <a:pt x="7339254" y="20345"/>
                </a:lnTo>
                <a:lnTo>
                  <a:pt x="7293038" y="9182"/>
                </a:lnTo>
                <a:lnTo>
                  <a:pt x="7245286" y="2324"/>
                </a:lnTo>
                <a:lnTo>
                  <a:pt x="7196214" y="0"/>
                </a:lnTo>
                <a:lnTo>
                  <a:pt x="509524" y="0"/>
                </a:lnTo>
                <a:lnTo>
                  <a:pt x="460451" y="2324"/>
                </a:lnTo>
                <a:lnTo>
                  <a:pt x="412699" y="9182"/>
                </a:lnTo>
                <a:lnTo>
                  <a:pt x="366483" y="20345"/>
                </a:lnTo>
                <a:lnTo>
                  <a:pt x="322008" y="35598"/>
                </a:lnTo>
                <a:lnTo>
                  <a:pt x="279501" y="54737"/>
                </a:lnTo>
                <a:lnTo>
                  <a:pt x="239153" y="77546"/>
                </a:lnTo>
                <a:lnTo>
                  <a:pt x="201206" y="103809"/>
                </a:lnTo>
                <a:lnTo>
                  <a:pt x="165862" y="133311"/>
                </a:lnTo>
                <a:lnTo>
                  <a:pt x="133324" y="165849"/>
                </a:lnTo>
                <a:lnTo>
                  <a:pt x="103822" y="201193"/>
                </a:lnTo>
                <a:lnTo>
                  <a:pt x="77558" y="239141"/>
                </a:lnTo>
                <a:lnTo>
                  <a:pt x="54749" y="279488"/>
                </a:lnTo>
                <a:lnTo>
                  <a:pt x="35610" y="321995"/>
                </a:lnTo>
                <a:lnTo>
                  <a:pt x="20358" y="366471"/>
                </a:lnTo>
                <a:lnTo>
                  <a:pt x="9194" y="412686"/>
                </a:lnTo>
                <a:lnTo>
                  <a:pt x="2336" y="460438"/>
                </a:lnTo>
                <a:lnTo>
                  <a:pt x="0" y="509524"/>
                </a:lnTo>
                <a:lnTo>
                  <a:pt x="2336" y="558609"/>
                </a:lnTo>
                <a:lnTo>
                  <a:pt x="9194" y="606386"/>
                </a:lnTo>
                <a:lnTo>
                  <a:pt x="20358" y="652627"/>
                </a:lnTo>
                <a:lnTo>
                  <a:pt x="35610" y="697115"/>
                </a:lnTo>
                <a:lnTo>
                  <a:pt x="54749" y="739635"/>
                </a:lnTo>
                <a:lnTo>
                  <a:pt x="77558" y="779983"/>
                </a:lnTo>
                <a:lnTo>
                  <a:pt x="103822" y="817943"/>
                </a:lnTo>
                <a:lnTo>
                  <a:pt x="133324" y="853287"/>
                </a:lnTo>
                <a:lnTo>
                  <a:pt x="165862" y="885837"/>
                </a:lnTo>
                <a:lnTo>
                  <a:pt x="201206" y="915339"/>
                </a:lnTo>
                <a:lnTo>
                  <a:pt x="239153" y="941603"/>
                </a:lnTo>
                <a:lnTo>
                  <a:pt x="279501" y="964412"/>
                </a:lnTo>
                <a:lnTo>
                  <a:pt x="322008" y="983564"/>
                </a:lnTo>
                <a:lnTo>
                  <a:pt x="366483" y="998816"/>
                </a:lnTo>
                <a:lnTo>
                  <a:pt x="412699" y="1009980"/>
                </a:lnTo>
                <a:lnTo>
                  <a:pt x="460451" y="1016838"/>
                </a:lnTo>
                <a:lnTo>
                  <a:pt x="509524" y="1019175"/>
                </a:lnTo>
                <a:lnTo>
                  <a:pt x="7196214" y="1019175"/>
                </a:lnTo>
                <a:lnTo>
                  <a:pt x="7245286" y="1016838"/>
                </a:lnTo>
                <a:lnTo>
                  <a:pt x="7293038" y="1009980"/>
                </a:lnTo>
                <a:lnTo>
                  <a:pt x="7339254" y="998816"/>
                </a:lnTo>
                <a:lnTo>
                  <a:pt x="7383729" y="983564"/>
                </a:lnTo>
                <a:lnTo>
                  <a:pt x="7426236" y="964412"/>
                </a:lnTo>
                <a:lnTo>
                  <a:pt x="7466584" y="941603"/>
                </a:lnTo>
                <a:lnTo>
                  <a:pt x="7504531" y="915339"/>
                </a:lnTo>
                <a:lnTo>
                  <a:pt x="7539876" y="885837"/>
                </a:lnTo>
                <a:lnTo>
                  <a:pt x="7572413" y="853287"/>
                </a:lnTo>
                <a:lnTo>
                  <a:pt x="7601915" y="817943"/>
                </a:lnTo>
                <a:lnTo>
                  <a:pt x="7628179" y="779983"/>
                </a:lnTo>
                <a:lnTo>
                  <a:pt x="7650988" y="739635"/>
                </a:lnTo>
                <a:lnTo>
                  <a:pt x="7670127" y="697115"/>
                </a:lnTo>
                <a:lnTo>
                  <a:pt x="7685379" y="652627"/>
                </a:lnTo>
                <a:lnTo>
                  <a:pt x="7696543" y="606386"/>
                </a:lnTo>
                <a:lnTo>
                  <a:pt x="7703401" y="558609"/>
                </a:lnTo>
                <a:lnTo>
                  <a:pt x="7705738" y="5095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5" name="object 15"/>
          <p:cNvGrpSpPr/>
          <p:nvPr/>
        </p:nvGrpSpPr>
        <p:grpSpPr>
          <a:xfrm>
            <a:off x="-44" y="4990374"/>
            <a:ext cx="9144635" cy="151130"/>
            <a:chOff x="-44" y="4990374"/>
            <a:chExt cx="9144635" cy="151130"/>
          </a:xfrm>
        </p:grpSpPr>
        <p:sp>
          <p:nvSpPr>
            <p:cNvPr id="16" name="object 16"/>
            <p:cNvSpPr/>
            <p:nvPr/>
          </p:nvSpPr>
          <p:spPr>
            <a:xfrm>
              <a:off x="4560868" y="4990374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B3D5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275651" y="4990374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-44" y="4990374"/>
              <a:ext cx="2285365" cy="151130"/>
            </a:xfrm>
            <a:custGeom>
              <a:avLst/>
              <a:gdLst/>
              <a:ahLst/>
              <a:cxnLst/>
              <a:rect l="l" t="t" r="r" b="b"/>
              <a:pathLst>
                <a:path w="2285365" h="151129">
                  <a:moveTo>
                    <a:pt x="2285217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85217" y="0"/>
                  </a:lnTo>
                  <a:lnTo>
                    <a:pt x="2285217" y="150668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6846085" y="4990374"/>
              <a:ext cx="2298065" cy="151130"/>
            </a:xfrm>
            <a:custGeom>
              <a:avLst/>
              <a:gdLst/>
              <a:ahLst/>
              <a:cxnLst/>
              <a:rect l="l" t="t" r="r" b="b"/>
              <a:pathLst>
                <a:path w="2298065" h="151129">
                  <a:moveTo>
                    <a:pt x="0" y="0"/>
                  </a:moveTo>
                  <a:lnTo>
                    <a:pt x="2297914" y="0"/>
                  </a:lnTo>
                  <a:lnTo>
                    <a:pt x="2297914" y="150668"/>
                  </a:lnTo>
                  <a:lnTo>
                    <a:pt x="0" y="1506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7DC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0" name="object 20"/>
          <p:cNvGrpSpPr/>
          <p:nvPr/>
        </p:nvGrpSpPr>
        <p:grpSpPr>
          <a:xfrm>
            <a:off x="6705492" y="2104948"/>
            <a:ext cx="1807210" cy="2616835"/>
            <a:chOff x="6705492" y="2104948"/>
            <a:chExt cx="1807210" cy="2616835"/>
          </a:xfrm>
        </p:grpSpPr>
        <p:sp>
          <p:nvSpPr>
            <p:cNvPr id="21" name="object 21"/>
            <p:cNvSpPr/>
            <p:nvPr/>
          </p:nvSpPr>
          <p:spPr>
            <a:xfrm>
              <a:off x="7019290" y="3084893"/>
              <a:ext cx="1008380" cy="1637030"/>
            </a:xfrm>
            <a:custGeom>
              <a:avLst/>
              <a:gdLst/>
              <a:ahLst/>
              <a:cxnLst/>
              <a:rect l="l" t="t" r="r" b="b"/>
              <a:pathLst>
                <a:path w="1008379" h="1637029">
                  <a:moveTo>
                    <a:pt x="1007999" y="168084"/>
                  </a:moveTo>
                  <a:lnTo>
                    <a:pt x="1002004" y="123393"/>
                  </a:lnTo>
                  <a:lnTo>
                    <a:pt x="985075" y="83235"/>
                  </a:lnTo>
                  <a:lnTo>
                    <a:pt x="958799" y="49225"/>
                  </a:lnTo>
                  <a:lnTo>
                    <a:pt x="924801" y="22948"/>
                  </a:lnTo>
                  <a:lnTo>
                    <a:pt x="884669" y="6007"/>
                  </a:lnTo>
                  <a:lnTo>
                    <a:pt x="840003" y="0"/>
                  </a:lnTo>
                  <a:lnTo>
                    <a:pt x="168008" y="0"/>
                  </a:lnTo>
                  <a:lnTo>
                    <a:pt x="123329" y="6007"/>
                  </a:lnTo>
                  <a:lnTo>
                    <a:pt x="83197" y="22948"/>
                  </a:lnTo>
                  <a:lnTo>
                    <a:pt x="49199" y="49225"/>
                  </a:lnTo>
                  <a:lnTo>
                    <a:pt x="22936" y="83235"/>
                  </a:lnTo>
                  <a:lnTo>
                    <a:pt x="6007" y="123393"/>
                  </a:lnTo>
                  <a:lnTo>
                    <a:pt x="0" y="168084"/>
                  </a:lnTo>
                  <a:lnTo>
                    <a:pt x="0" y="1468323"/>
                  </a:lnTo>
                  <a:lnTo>
                    <a:pt x="6007" y="1513014"/>
                  </a:lnTo>
                  <a:lnTo>
                    <a:pt x="22936" y="1553171"/>
                  </a:lnTo>
                  <a:lnTo>
                    <a:pt x="49199" y="1587182"/>
                  </a:lnTo>
                  <a:lnTo>
                    <a:pt x="83197" y="1613471"/>
                  </a:lnTo>
                  <a:lnTo>
                    <a:pt x="123329" y="1630400"/>
                  </a:lnTo>
                  <a:lnTo>
                    <a:pt x="168008" y="1636407"/>
                  </a:lnTo>
                  <a:lnTo>
                    <a:pt x="840003" y="1636407"/>
                  </a:lnTo>
                  <a:lnTo>
                    <a:pt x="884669" y="1630400"/>
                  </a:lnTo>
                  <a:lnTo>
                    <a:pt x="924801" y="1613471"/>
                  </a:lnTo>
                  <a:lnTo>
                    <a:pt x="958799" y="1587182"/>
                  </a:lnTo>
                  <a:lnTo>
                    <a:pt x="985075" y="1553171"/>
                  </a:lnTo>
                  <a:lnTo>
                    <a:pt x="1002004" y="1513014"/>
                  </a:lnTo>
                  <a:lnTo>
                    <a:pt x="1007999" y="1468323"/>
                  </a:lnTo>
                  <a:lnTo>
                    <a:pt x="1007999" y="168084"/>
                  </a:lnTo>
                  <a:close/>
                </a:path>
              </a:pathLst>
            </a:custGeom>
            <a:solidFill>
              <a:srgbClr val="6AA1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6705486" y="2104948"/>
              <a:ext cx="1807210" cy="1664970"/>
            </a:xfrm>
            <a:custGeom>
              <a:avLst/>
              <a:gdLst/>
              <a:ahLst/>
              <a:cxnLst/>
              <a:rect l="l" t="t" r="r" b="b"/>
              <a:pathLst>
                <a:path w="1807209" h="1664970">
                  <a:moveTo>
                    <a:pt x="1806778" y="82080"/>
                  </a:moveTo>
                  <a:lnTo>
                    <a:pt x="1800326" y="50152"/>
                  </a:lnTo>
                  <a:lnTo>
                    <a:pt x="1782737" y="24066"/>
                  </a:lnTo>
                  <a:lnTo>
                    <a:pt x="1756664" y="6464"/>
                  </a:lnTo>
                  <a:lnTo>
                    <a:pt x="1724748" y="0"/>
                  </a:lnTo>
                  <a:lnTo>
                    <a:pt x="82029" y="0"/>
                  </a:lnTo>
                  <a:lnTo>
                    <a:pt x="50114" y="6464"/>
                  </a:lnTo>
                  <a:lnTo>
                    <a:pt x="24041" y="24066"/>
                  </a:lnTo>
                  <a:lnTo>
                    <a:pt x="6451" y="50152"/>
                  </a:lnTo>
                  <a:lnTo>
                    <a:pt x="0" y="82080"/>
                  </a:lnTo>
                  <a:lnTo>
                    <a:pt x="0" y="1582877"/>
                  </a:lnTo>
                  <a:lnTo>
                    <a:pt x="6451" y="1614805"/>
                  </a:lnTo>
                  <a:lnTo>
                    <a:pt x="24041" y="1640903"/>
                  </a:lnTo>
                  <a:lnTo>
                    <a:pt x="50114" y="1658493"/>
                  </a:lnTo>
                  <a:lnTo>
                    <a:pt x="82029" y="1664957"/>
                  </a:lnTo>
                  <a:lnTo>
                    <a:pt x="1724748" y="1664957"/>
                  </a:lnTo>
                  <a:lnTo>
                    <a:pt x="1756664" y="1658493"/>
                  </a:lnTo>
                  <a:lnTo>
                    <a:pt x="1782737" y="1640903"/>
                  </a:lnTo>
                  <a:lnTo>
                    <a:pt x="1800326" y="1614805"/>
                  </a:lnTo>
                  <a:lnTo>
                    <a:pt x="1806778" y="1582877"/>
                  </a:lnTo>
                  <a:lnTo>
                    <a:pt x="1806778" y="82080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903674" y="2257171"/>
              <a:ext cx="104603" cy="104653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065334" y="2257171"/>
              <a:ext cx="104603" cy="104653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217484" y="2257171"/>
              <a:ext cx="104603" cy="104653"/>
            </a:xfrm>
            <a:prstGeom prst="rect">
              <a:avLst/>
            </a:prstGeom>
          </p:spPr>
        </p:pic>
      </p:grpSp>
      <p:sp>
        <p:nvSpPr>
          <p:cNvPr id="26" name="object 26"/>
          <p:cNvSpPr txBox="1">
            <a:spLocks noGrp="1"/>
          </p:cNvSpPr>
          <p:nvPr>
            <p:ph type="title"/>
          </p:nvPr>
        </p:nvSpPr>
        <p:spPr>
          <a:xfrm>
            <a:off x="2343823" y="672578"/>
            <a:ext cx="4446905" cy="44958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pc="130">
                <a:solidFill>
                  <a:srgbClr val="FBCF78"/>
                </a:solidFill>
              </a:rPr>
              <a:t>Desafios</a:t>
            </a:r>
            <a:r>
              <a:rPr dirty="0" spc="-175">
                <a:solidFill>
                  <a:srgbClr val="FBCF78"/>
                </a:solidFill>
              </a:rPr>
              <a:t> </a:t>
            </a:r>
            <a:r>
              <a:rPr dirty="0" spc="95">
                <a:solidFill>
                  <a:srgbClr val="FBCF78"/>
                </a:solidFill>
              </a:rPr>
              <a:t>e</a:t>
            </a:r>
            <a:r>
              <a:rPr dirty="0" spc="-175">
                <a:solidFill>
                  <a:srgbClr val="FBCF78"/>
                </a:solidFill>
              </a:rPr>
              <a:t> </a:t>
            </a:r>
            <a:r>
              <a:rPr dirty="0" spc="130">
                <a:solidFill>
                  <a:srgbClr val="FBCF78"/>
                </a:solidFill>
              </a:rPr>
              <a:t>Considerações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4103490" y="2284438"/>
            <a:ext cx="1708785" cy="1473200"/>
          </a:xfrm>
          <a:prstGeom prst="rect">
            <a:avLst/>
          </a:prstGeom>
        </p:spPr>
        <p:txBody>
          <a:bodyPr wrap="square" lIns="0" tIns="4889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85"/>
              </a:spcBef>
            </a:pPr>
            <a:r>
              <a:rPr dirty="0" sz="1500" spc="50" b="1">
                <a:solidFill>
                  <a:srgbClr val="FBCF78"/>
                </a:solidFill>
                <a:latin typeface="Trebuchet MS"/>
                <a:cs typeface="Trebuchet MS"/>
              </a:rPr>
              <a:t>P</a:t>
            </a:r>
            <a:r>
              <a:rPr dirty="0" sz="1500" spc="65" b="1">
                <a:solidFill>
                  <a:srgbClr val="FBCF78"/>
                </a:solidFill>
                <a:latin typeface="Trebuchet MS"/>
                <a:cs typeface="Trebuchet MS"/>
              </a:rPr>
              <a:t>o</a:t>
            </a:r>
            <a:r>
              <a:rPr dirty="0" sz="1500" spc="95" b="1">
                <a:solidFill>
                  <a:srgbClr val="FBCF78"/>
                </a:solidFill>
                <a:latin typeface="Trebuchet MS"/>
                <a:cs typeface="Trebuchet MS"/>
              </a:rPr>
              <a:t>ss</a:t>
            </a:r>
            <a:r>
              <a:rPr dirty="0" sz="1500" spc="-45" b="1">
                <a:solidFill>
                  <a:srgbClr val="FBCF78"/>
                </a:solidFill>
                <a:latin typeface="Trebuchet MS"/>
                <a:cs typeface="Trebuchet MS"/>
              </a:rPr>
              <a:t>í</a:t>
            </a:r>
            <a:r>
              <a:rPr dirty="0" sz="1500" spc="40" b="1">
                <a:solidFill>
                  <a:srgbClr val="FBCF78"/>
                </a:solidFill>
                <a:latin typeface="Trebuchet MS"/>
                <a:cs typeface="Trebuchet MS"/>
              </a:rPr>
              <a:t>v</a:t>
            </a:r>
            <a:r>
              <a:rPr dirty="0" sz="1500" spc="40" b="1">
                <a:solidFill>
                  <a:srgbClr val="FBCF78"/>
                </a:solidFill>
                <a:latin typeface="Trebuchet MS"/>
                <a:cs typeface="Trebuchet MS"/>
              </a:rPr>
              <a:t>e</a:t>
            </a:r>
            <a:r>
              <a:rPr dirty="0" sz="1500" spc="60" b="1">
                <a:solidFill>
                  <a:srgbClr val="FBCF78"/>
                </a:solidFill>
                <a:latin typeface="Trebuchet MS"/>
                <a:cs typeface="Trebuchet MS"/>
              </a:rPr>
              <a:t>l</a:t>
            </a:r>
            <a:r>
              <a:rPr dirty="0" sz="1500" spc="-105" b="1">
                <a:solidFill>
                  <a:srgbClr val="FBCF78"/>
                </a:solidFill>
                <a:latin typeface="Trebuchet MS"/>
                <a:cs typeface="Trebuchet MS"/>
              </a:rPr>
              <a:t> </a:t>
            </a:r>
            <a:r>
              <a:rPr dirty="0" sz="1500" spc="75" b="1">
                <a:solidFill>
                  <a:srgbClr val="FBCF78"/>
                </a:solidFill>
                <a:latin typeface="Trebuchet MS"/>
                <a:cs typeface="Trebuchet MS"/>
              </a:rPr>
              <a:t>V</a:t>
            </a:r>
            <a:r>
              <a:rPr dirty="0" sz="1500" spc="-45" b="1">
                <a:solidFill>
                  <a:srgbClr val="FBCF78"/>
                </a:solidFill>
                <a:latin typeface="Trebuchet MS"/>
                <a:cs typeface="Trebuchet MS"/>
              </a:rPr>
              <a:t>i</a:t>
            </a:r>
            <a:r>
              <a:rPr dirty="0" sz="1500" spc="40" b="1">
                <a:solidFill>
                  <a:srgbClr val="FBCF78"/>
                </a:solidFill>
                <a:latin typeface="Trebuchet MS"/>
                <a:cs typeface="Trebuchet MS"/>
              </a:rPr>
              <a:t>é</a:t>
            </a:r>
            <a:r>
              <a:rPr dirty="0" sz="1500" spc="95" b="1">
                <a:solidFill>
                  <a:srgbClr val="FBCF78"/>
                </a:solidFill>
                <a:latin typeface="Trebuchet MS"/>
                <a:cs typeface="Trebuchet MS"/>
              </a:rPr>
              <a:t>s</a:t>
            </a:r>
            <a:endParaRPr sz="1500">
              <a:latin typeface="Trebuchet MS"/>
              <a:cs typeface="Trebuchet MS"/>
            </a:endParaRPr>
          </a:p>
          <a:p>
            <a:pPr algn="ctr" marL="12065" marR="5080">
              <a:lnSpc>
                <a:spcPts val="1500"/>
              </a:lnSpc>
              <a:spcBef>
                <a:spcPts val="350"/>
              </a:spcBef>
            </a:pP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85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ó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35">
                <a:solidFill>
                  <a:srgbClr val="FFFFFF"/>
                </a:solidFill>
                <a:latin typeface="Tahoma"/>
                <a:cs typeface="Tahoma"/>
              </a:rPr>
              <a:t>s  </a:t>
            </a:r>
            <a:r>
              <a:rPr dirty="0" sz="1300" spc="85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é  </a:t>
            </a:r>
            <a:r>
              <a:rPr dirty="0" sz="1300" spc="85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85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z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 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55">
                <a:solidFill>
                  <a:srgbClr val="FFFFFF"/>
                </a:solidFill>
                <a:latin typeface="Tahoma"/>
                <a:cs typeface="Tahoma"/>
              </a:rPr>
              <a:t>ss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5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5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35">
                <a:solidFill>
                  <a:srgbClr val="FFFFFF"/>
                </a:solidFill>
                <a:latin typeface="Tahoma"/>
                <a:cs typeface="Tahoma"/>
              </a:rPr>
              <a:t>s  </a:t>
            </a:r>
            <a:r>
              <a:rPr dirty="0" sz="1300" spc="85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  </a:t>
            </a:r>
            <a:r>
              <a:rPr dirty="0" sz="1300" spc="5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j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5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5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1300">
              <a:latin typeface="Tahoma"/>
              <a:cs typeface="Tahoma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537321" y="2284533"/>
            <a:ext cx="1821180" cy="1473200"/>
          </a:xfrm>
          <a:prstGeom prst="rect">
            <a:avLst/>
          </a:prstGeom>
        </p:spPr>
        <p:txBody>
          <a:bodyPr wrap="square" lIns="0" tIns="4889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85"/>
              </a:spcBef>
            </a:pPr>
            <a:r>
              <a:rPr dirty="0" sz="1500" spc="45" b="1">
                <a:solidFill>
                  <a:srgbClr val="FBCF78"/>
                </a:solidFill>
                <a:latin typeface="Trebuchet MS"/>
                <a:cs typeface="Trebuchet MS"/>
              </a:rPr>
              <a:t>Variação</a:t>
            </a:r>
            <a:endParaRPr sz="1500">
              <a:latin typeface="Trebuchet MS"/>
              <a:cs typeface="Trebuchet MS"/>
            </a:endParaRPr>
          </a:p>
          <a:p>
            <a:pPr algn="ctr" marL="12065" marR="5080">
              <a:lnSpc>
                <a:spcPts val="1500"/>
              </a:lnSpc>
              <a:spcBef>
                <a:spcPts val="350"/>
              </a:spcBef>
            </a:pP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h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 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 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ss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á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 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ú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 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conglomerados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 selecionados.</a:t>
            </a:r>
            <a:endParaRPr sz="1300">
              <a:latin typeface="Tahoma"/>
              <a:cs typeface="Tahoma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6656806" y="2284533"/>
            <a:ext cx="1907539" cy="1473200"/>
          </a:xfrm>
          <a:prstGeom prst="rect">
            <a:avLst/>
          </a:prstGeom>
        </p:spPr>
        <p:txBody>
          <a:bodyPr wrap="square" lIns="0" tIns="4889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385"/>
              </a:spcBef>
            </a:pPr>
            <a:r>
              <a:rPr dirty="0" sz="1500" spc="50" b="1">
                <a:solidFill>
                  <a:srgbClr val="FBCF78"/>
                </a:solidFill>
                <a:latin typeface="Trebuchet MS"/>
                <a:cs typeface="Trebuchet MS"/>
              </a:rPr>
              <a:t>P</a:t>
            </a:r>
            <a:r>
              <a:rPr dirty="0" sz="1500" spc="65" b="1">
                <a:solidFill>
                  <a:srgbClr val="FBCF78"/>
                </a:solidFill>
                <a:latin typeface="Trebuchet MS"/>
                <a:cs typeface="Trebuchet MS"/>
              </a:rPr>
              <a:t>o</a:t>
            </a:r>
            <a:r>
              <a:rPr dirty="0" sz="1500" spc="95" b="1">
                <a:solidFill>
                  <a:srgbClr val="FBCF78"/>
                </a:solidFill>
                <a:latin typeface="Trebuchet MS"/>
                <a:cs typeface="Trebuchet MS"/>
              </a:rPr>
              <a:t>ss</a:t>
            </a:r>
            <a:r>
              <a:rPr dirty="0" sz="1500" spc="-45" b="1">
                <a:solidFill>
                  <a:srgbClr val="FBCF78"/>
                </a:solidFill>
                <a:latin typeface="Trebuchet MS"/>
                <a:cs typeface="Trebuchet MS"/>
              </a:rPr>
              <a:t>í</a:t>
            </a:r>
            <a:r>
              <a:rPr dirty="0" sz="1500" spc="40" b="1">
                <a:solidFill>
                  <a:srgbClr val="FBCF78"/>
                </a:solidFill>
                <a:latin typeface="Trebuchet MS"/>
                <a:cs typeface="Trebuchet MS"/>
              </a:rPr>
              <a:t>v</a:t>
            </a:r>
            <a:r>
              <a:rPr dirty="0" sz="1500" spc="40" b="1">
                <a:solidFill>
                  <a:srgbClr val="FBCF78"/>
                </a:solidFill>
                <a:latin typeface="Trebuchet MS"/>
                <a:cs typeface="Trebuchet MS"/>
              </a:rPr>
              <a:t>e</a:t>
            </a:r>
            <a:r>
              <a:rPr dirty="0" sz="1500" spc="60" b="1">
                <a:solidFill>
                  <a:srgbClr val="FBCF78"/>
                </a:solidFill>
                <a:latin typeface="Trebuchet MS"/>
                <a:cs typeface="Trebuchet MS"/>
              </a:rPr>
              <a:t>l</a:t>
            </a:r>
            <a:r>
              <a:rPr dirty="0" sz="1500" spc="-105" b="1">
                <a:solidFill>
                  <a:srgbClr val="FBCF78"/>
                </a:solidFill>
                <a:latin typeface="Trebuchet MS"/>
                <a:cs typeface="Trebuchet MS"/>
              </a:rPr>
              <a:t> </a:t>
            </a:r>
            <a:r>
              <a:rPr dirty="0" sz="1500" spc="30" b="1">
                <a:solidFill>
                  <a:srgbClr val="FBCF78"/>
                </a:solidFill>
                <a:latin typeface="Trebuchet MS"/>
                <a:cs typeface="Trebuchet MS"/>
              </a:rPr>
              <a:t>In</a:t>
            </a:r>
            <a:r>
              <a:rPr dirty="0" sz="1500" spc="40" b="1">
                <a:solidFill>
                  <a:srgbClr val="FBCF78"/>
                </a:solidFill>
                <a:latin typeface="Trebuchet MS"/>
                <a:cs typeface="Trebuchet MS"/>
              </a:rPr>
              <a:t>e</a:t>
            </a:r>
            <a:r>
              <a:rPr dirty="0" sz="1500" spc="20" b="1">
                <a:solidFill>
                  <a:srgbClr val="FBCF78"/>
                </a:solidFill>
                <a:latin typeface="Trebuchet MS"/>
                <a:cs typeface="Trebuchet MS"/>
              </a:rPr>
              <a:t>f</a:t>
            </a:r>
            <a:r>
              <a:rPr dirty="0" sz="1500" spc="-45" b="1">
                <a:solidFill>
                  <a:srgbClr val="FBCF78"/>
                </a:solidFill>
                <a:latin typeface="Trebuchet MS"/>
                <a:cs typeface="Trebuchet MS"/>
              </a:rPr>
              <a:t>i</a:t>
            </a:r>
            <a:r>
              <a:rPr dirty="0" sz="1500" spc="85" b="1">
                <a:solidFill>
                  <a:srgbClr val="FBCF78"/>
                </a:solidFill>
                <a:latin typeface="Trebuchet MS"/>
                <a:cs typeface="Trebuchet MS"/>
              </a:rPr>
              <a:t>c</a:t>
            </a:r>
            <a:r>
              <a:rPr dirty="0" sz="1500" spc="-45" b="1">
                <a:solidFill>
                  <a:srgbClr val="FBCF78"/>
                </a:solidFill>
                <a:latin typeface="Trebuchet MS"/>
                <a:cs typeface="Trebuchet MS"/>
              </a:rPr>
              <a:t>i</a:t>
            </a:r>
            <a:r>
              <a:rPr dirty="0" sz="1500" spc="40" b="1">
                <a:solidFill>
                  <a:srgbClr val="FBCF78"/>
                </a:solidFill>
                <a:latin typeface="Trebuchet MS"/>
                <a:cs typeface="Trebuchet MS"/>
              </a:rPr>
              <a:t>ê</a:t>
            </a:r>
            <a:r>
              <a:rPr dirty="0" sz="1500" spc="30" b="1">
                <a:solidFill>
                  <a:srgbClr val="FBCF78"/>
                </a:solidFill>
                <a:latin typeface="Trebuchet MS"/>
                <a:cs typeface="Trebuchet MS"/>
              </a:rPr>
              <a:t>n</a:t>
            </a:r>
            <a:r>
              <a:rPr dirty="0" sz="1500" spc="85" b="1">
                <a:solidFill>
                  <a:srgbClr val="FBCF78"/>
                </a:solidFill>
                <a:latin typeface="Trebuchet MS"/>
                <a:cs typeface="Trebuchet MS"/>
              </a:rPr>
              <a:t>c</a:t>
            </a:r>
            <a:r>
              <a:rPr dirty="0" sz="1500" spc="-45" b="1">
                <a:solidFill>
                  <a:srgbClr val="FBCF78"/>
                </a:solidFill>
                <a:latin typeface="Trebuchet MS"/>
                <a:cs typeface="Trebuchet MS"/>
              </a:rPr>
              <a:t>i</a:t>
            </a:r>
            <a:r>
              <a:rPr dirty="0" sz="1500" spc="75" b="1">
                <a:solidFill>
                  <a:srgbClr val="FBCF78"/>
                </a:solidFill>
                <a:latin typeface="Trebuchet MS"/>
                <a:cs typeface="Trebuchet MS"/>
              </a:rPr>
              <a:t>a</a:t>
            </a:r>
            <a:endParaRPr sz="1500">
              <a:latin typeface="Trebuchet MS"/>
              <a:cs typeface="Trebuchet MS"/>
            </a:endParaRPr>
          </a:p>
          <a:p>
            <a:pPr algn="ctr" marL="72390" marR="64769" indent="-635">
              <a:lnSpc>
                <a:spcPts val="1500"/>
              </a:lnSpc>
              <a:spcBef>
                <a:spcPts val="350"/>
              </a:spcBef>
            </a:pP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35">
                <a:solidFill>
                  <a:srgbClr val="FFFFFF"/>
                </a:solidFill>
                <a:latin typeface="Tahoma"/>
                <a:cs typeface="Tahoma"/>
              </a:rPr>
              <a:t>s 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h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ê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a 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 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 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 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13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51328" y="672577"/>
            <a:ext cx="4264660" cy="44958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pc="65">
                <a:solidFill>
                  <a:srgbClr val="F57DC6"/>
                </a:solidFill>
              </a:rPr>
              <a:t>Roteiro</a:t>
            </a:r>
            <a:r>
              <a:rPr dirty="0" spc="-195">
                <a:solidFill>
                  <a:srgbClr val="F57DC6"/>
                </a:solidFill>
              </a:rPr>
              <a:t> </a:t>
            </a:r>
            <a:r>
              <a:rPr dirty="0" spc="190">
                <a:solidFill>
                  <a:srgbClr val="F57DC6"/>
                </a:solidFill>
              </a:rPr>
              <a:t>da</a:t>
            </a:r>
            <a:r>
              <a:rPr dirty="0" spc="-195">
                <a:solidFill>
                  <a:srgbClr val="F57DC6"/>
                </a:solidFill>
              </a:rPr>
              <a:t> </a:t>
            </a:r>
            <a:r>
              <a:rPr dirty="0" spc="120">
                <a:solidFill>
                  <a:srgbClr val="F57DC6"/>
                </a:solidFill>
              </a:rPr>
              <a:t>apresentação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66840" y="1873214"/>
            <a:ext cx="2594610" cy="24580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219075">
              <a:lnSpc>
                <a:spcPct val="100000"/>
              </a:lnSpc>
              <a:spcBef>
                <a:spcPts val="100"/>
              </a:spcBef>
            </a:pPr>
            <a:r>
              <a:rPr dirty="0" sz="1400" spc="10" b="1">
                <a:solidFill>
                  <a:srgbClr val="FFFFFF"/>
                </a:solidFill>
                <a:latin typeface="Trebuchet MS"/>
                <a:cs typeface="Trebuchet MS"/>
              </a:rPr>
              <a:t>Téoria:</a:t>
            </a:r>
            <a:endParaRPr sz="14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4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600" spc="-30" b="1">
                <a:solidFill>
                  <a:srgbClr val="F9B0DD"/>
                </a:solidFill>
                <a:latin typeface="Tahoma"/>
                <a:cs typeface="Tahoma"/>
              </a:rPr>
              <a:t>A</a:t>
            </a:r>
            <a:r>
              <a:rPr dirty="0" sz="1600" spc="-120" b="1">
                <a:solidFill>
                  <a:srgbClr val="F9B0DD"/>
                </a:solidFill>
                <a:latin typeface="Tahoma"/>
                <a:cs typeface="Tahoma"/>
              </a:rPr>
              <a:t>p</a:t>
            </a:r>
            <a:r>
              <a:rPr dirty="0" sz="1600" spc="-90" b="1">
                <a:solidFill>
                  <a:srgbClr val="F9B0DD"/>
                </a:solidFill>
                <a:latin typeface="Tahoma"/>
                <a:cs typeface="Tahoma"/>
              </a:rPr>
              <a:t>r</a:t>
            </a:r>
            <a:r>
              <a:rPr dirty="0" sz="1600" spc="-80" b="1">
                <a:solidFill>
                  <a:srgbClr val="F9B0DD"/>
                </a:solidFill>
                <a:latin typeface="Tahoma"/>
                <a:cs typeface="Tahoma"/>
              </a:rPr>
              <a:t>e</a:t>
            </a:r>
            <a:r>
              <a:rPr dirty="0" sz="1600" spc="-25" b="1">
                <a:solidFill>
                  <a:srgbClr val="F9B0DD"/>
                </a:solidFill>
                <a:latin typeface="Tahoma"/>
                <a:cs typeface="Tahoma"/>
              </a:rPr>
              <a:t>s</a:t>
            </a:r>
            <a:r>
              <a:rPr dirty="0" sz="1600" spc="-80" b="1">
                <a:solidFill>
                  <a:srgbClr val="F9B0DD"/>
                </a:solidFill>
                <a:latin typeface="Tahoma"/>
                <a:cs typeface="Tahoma"/>
              </a:rPr>
              <a:t>e</a:t>
            </a:r>
            <a:r>
              <a:rPr dirty="0" sz="1600" spc="-155" b="1">
                <a:solidFill>
                  <a:srgbClr val="F9B0DD"/>
                </a:solidFill>
                <a:latin typeface="Tahoma"/>
                <a:cs typeface="Tahoma"/>
              </a:rPr>
              <a:t>n</a:t>
            </a:r>
            <a:r>
              <a:rPr dirty="0" sz="1600" spc="-65" b="1">
                <a:solidFill>
                  <a:srgbClr val="F9B0DD"/>
                </a:solidFill>
                <a:latin typeface="Tahoma"/>
                <a:cs typeface="Tahoma"/>
              </a:rPr>
              <a:t>t</a:t>
            </a:r>
            <a:r>
              <a:rPr dirty="0" sz="1600" spc="-120" b="1">
                <a:solidFill>
                  <a:srgbClr val="F9B0DD"/>
                </a:solidFill>
                <a:latin typeface="Tahoma"/>
                <a:cs typeface="Tahoma"/>
              </a:rPr>
              <a:t>a</a:t>
            </a:r>
            <a:r>
              <a:rPr dirty="0" sz="1600" spc="10" b="1">
                <a:solidFill>
                  <a:srgbClr val="F9B0DD"/>
                </a:solidFill>
                <a:latin typeface="Tahoma"/>
                <a:cs typeface="Tahoma"/>
              </a:rPr>
              <a:t>ç</a:t>
            </a:r>
            <a:r>
              <a:rPr dirty="0" sz="1600" spc="-120" b="1">
                <a:solidFill>
                  <a:srgbClr val="F9B0DD"/>
                </a:solidFill>
                <a:latin typeface="Tahoma"/>
                <a:cs typeface="Tahoma"/>
              </a:rPr>
              <a:t>ã</a:t>
            </a:r>
            <a:r>
              <a:rPr dirty="0" sz="1600" spc="-100" b="1">
                <a:solidFill>
                  <a:srgbClr val="F9B0DD"/>
                </a:solidFill>
                <a:latin typeface="Tahoma"/>
                <a:cs typeface="Tahoma"/>
              </a:rPr>
              <a:t>o</a:t>
            </a:r>
            <a:r>
              <a:rPr dirty="0" sz="1600" spc="-150" b="1">
                <a:solidFill>
                  <a:srgbClr val="F9B0DD"/>
                </a:solidFill>
                <a:latin typeface="Tahoma"/>
                <a:cs typeface="Tahoma"/>
              </a:rPr>
              <a:t> </a:t>
            </a:r>
            <a:r>
              <a:rPr dirty="0" sz="1600" spc="-25" b="1">
                <a:solidFill>
                  <a:srgbClr val="F9B0DD"/>
                </a:solidFill>
                <a:latin typeface="Tahoma"/>
                <a:cs typeface="Tahoma"/>
              </a:rPr>
              <a:t>s</a:t>
            </a:r>
            <a:r>
              <a:rPr dirty="0" sz="1600" spc="-105" b="1">
                <a:solidFill>
                  <a:srgbClr val="F9B0DD"/>
                </a:solidFill>
                <a:latin typeface="Tahoma"/>
                <a:cs typeface="Tahoma"/>
              </a:rPr>
              <a:t>o</a:t>
            </a:r>
            <a:r>
              <a:rPr dirty="0" sz="1600" spc="-125" b="1">
                <a:solidFill>
                  <a:srgbClr val="F9B0DD"/>
                </a:solidFill>
                <a:latin typeface="Tahoma"/>
                <a:cs typeface="Tahoma"/>
              </a:rPr>
              <a:t>b</a:t>
            </a:r>
            <a:r>
              <a:rPr dirty="0" sz="1600" spc="-90" b="1">
                <a:solidFill>
                  <a:srgbClr val="F9B0DD"/>
                </a:solidFill>
                <a:latin typeface="Tahoma"/>
                <a:cs typeface="Tahoma"/>
              </a:rPr>
              <a:t>r</a:t>
            </a:r>
            <a:r>
              <a:rPr dirty="0" sz="1600" spc="-75" b="1">
                <a:solidFill>
                  <a:srgbClr val="F9B0DD"/>
                </a:solidFill>
                <a:latin typeface="Tahoma"/>
                <a:cs typeface="Tahoma"/>
              </a:rPr>
              <a:t>e</a:t>
            </a:r>
            <a:r>
              <a:rPr dirty="0" sz="1600" spc="-150" b="1">
                <a:solidFill>
                  <a:srgbClr val="F9B0DD"/>
                </a:solidFill>
                <a:latin typeface="Tahoma"/>
                <a:cs typeface="Tahoma"/>
              </a:rPr>
              <a:t> </a:t>
            </a:r>
            <a:r>
              <a:rPr dirty="0" sz="1600" spc="-100" b="1">
                <a:solidFill>
                  <a:srgbClr val="F9B0DD"/>
                </a:solidFill>
                <a:latin typeface="Tahoma"/>
                <a:cs typeface="Tahoma"/>
              </a:rPr>
              <a:t>o</a:t>
            </a:r>
            <a:r>
              <a:rPr dirty="0" sz="1600" spc="-150" b="1">
                <a:solidFill>
                  <a:srgbClr val="F9B0DD"/>
                </a:solidFill>
                <a:latin typeface="Tahoma"/>
                <a:cs typeface="Tahoma"/>
              </a:rPr>
              <a:t> </a:t>
            </a:r>
            <a:r>
              <a:rPr dirty="0" sz="1600" spc="-65" b="1">
                <a:solidFill>
                  <a:srgbClr val="F9B0DD"/>
                </a:solidFill>
                <a:latin typeface="Tahoma"/>
                <a:cs typeface="Tahoma"/>
              </a:rPr>
              <a:t>t</a:t>
            </a:r>
            <a:r>
              <a:rPr dirty="0" sz="1600" spc="-80" b="1">
                <a:solidFill>
                  <a:srgbClr val="F9B0DD"/>
                </a:solidFill>
                <a:latin typeface="Tahoma"/>
                <a:cs typeface="Tahoma"/>
              </a:rPr>
              <a:t>e</a:t>
            </a:r>
            <a:r>
              <a:rPr dirty="0" sz="1600" spc="-195" b="1">
                <a:solidFill>
                  <a:srgbClr val="F9B0DD"/>
                </a:solidFill>
                <a:latin typeface="Tahoma"/>
                <a:cs typeface="Tahoma"/>
              </a:rPr>
              <a:t>m</a:t>
            </a:r>
            <a:r>
              <a:rPr dirty="0" sz="1600" spc="-120" b="1">
                <a:solidFill>
                  <a:srgbClr val="F9B0DD"/>
                </a:solidFill>
                <a:latin typeface="Tahoma"/>
                <a:cs typeface="Tahoma"/>
              </a:rPr>
              <a:t>a</a:t>
            </a:r>
            <a:r>
              <a:rPr dirty="0" sz="1600" b="1">
                <a:solidFill>
                  <a:srgbClr val="F9B0DD"/>
                </a:solidFill>
                <a:latin typeface="Tahoma"/>
                <a:cs typeface="Tahoma"/>
              </a:rPr>
              <a:t>:</a:t>
            </a:r>
            <a:endParaRPr sz="1600">
              <a:latin typeface="Tahoma"/>
              <a:cs typeface="Tahoma"/>
            </a:endParaRPr>
          </a:p>
          <a:p>
            <a:pPr marL="314325">
              <a:lnSpc>
                <a:spcPct val="100000"/>
              </a:lnSpc>
              <a:spcBef>
                <a:spcPts val="680"/>
              </a:spcBef>
            </a:pPr>
            <a:r>
              <a:rPr dirty="0" sz="1400" spc="-45" b="1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400" spc="-75" b="1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400" spc="-80" b="1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400" spc="-175" b="1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400" spc="-90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400" spc="-20" b="1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400" spc="-13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400" spc="-65" b="1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400" spc="-175" b="1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400" spc="-90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400" spc="-80" b="1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400" spc="-55" b="1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140" b="1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400" spc="-55" b="1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400" spc="-75" b="1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400" spc="-20" b="1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400" spc="-13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400" spc="-420" b="1">
                <a:solidFill>
                  <a:srgbClr val="FFFFFF"/>
                </a:solidFill>
                <a:latin typeface="Tahoma"/>
                <a:cs typeface="Tahoma"/>
              </a:rPr>
              <a:t>1</a:t>
            </a:r>
            <a:r>
              <a:rPr dirty="0" sz="1400" spc="-13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400" spc="-70" b="1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400" spc="-13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400" spc="-110" b="1">
                <a:solidFill>
                  <a:srgbClr val="FFFFFF"/>
                </a:solidFill>
                <a:latin typeface="Tahoma"/>
                <a:cs typeface="Tahoma"/>
              </a:rPr>
              <a:t>2</a:t>
            </a:r>
            <a:r>
              <a:rPr dirty="0" sz="1400" spc="-70" b="1">
                <a:solidFill>
                  <a:srgbClr val="FFFFFF"/>
                </a:solidFill>
                <a:latin typeface="Tahoma"/>
                <a:cs typeface="Tahoma"/>
              </a:rPr>
              <a:t>;</a:t>
            </a:r>
            <a:endParaRPr sz="14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520"/>
              </a:spcBef>
            </a:pPr>
            <a:r>
              <a:rPr dirty="0" sz="1600" spc="-50" b="1">
                <a:solidFill>
                  <a:srgbClr val="F9B0DD"/>
                </a:solidFill>
                <a:latin typeface="Tahoma"/>
                <a:cs typeface="Tahoma"/>
              </a:rPr>
              <a:t>T</a:t>
            </a:r>
            <a:r>
              <a:rPr dirty="0" sz="1600" spc="-70" b="1">
                <a:solidFill>
                  <a:srgbClr val="F9B0DD"/>
                </a:solidFill>
                <a:latin typeface="Tahoma"/>
                <a:cs typeface="Tahoma"/>
              </a:rPr>
              <a:t>i</a:t>
            </a:r>
            <a:r>
              <a:rPr dirty="0" sz="1600" spc="-120" b="1">
                <a:solidFill>
                  <a:srgbClr val="F9B0DD"/>
                </a:solidFill>
                <a:latin typeface="Tahoma"/>
                <a:cs typeface="Tahoma"/>
              </a:rPr>
              <a:t>p</a:t>
            </a:r>
            <a:r>
              <a:rPr dirty="0" sz="1600" spc="-105" b="1">
                <a:solidFill>
                  <a:srgbClr val="F9B0DD"/>
                </a:solidFill>
                <a:latin typeface="Tahoma"/>
                <a:cs typeface="Tahoma"/>
              </a:rPr>
              <a:t>o</a:t>
            </a:r>
            <a:r>
              <a:rPr dirty="0" sz="1600" spc="-20" b="1">
                <a:solidFill>
                  <a:srgbClr val="F9B0DD"/>
                </a:solidFill>
                <a:latin typeface="Tahoma"/>
                <a:cs typeface="Tahoma"/>
              </a:rPr>
              <a:t>s</a:t>
            </a:r>
            <a:r>
              <a:rPr dirty="0" sz="1600" spc="-150" b="1">
                <a:solidFill>
                  <a:srgbClr val="F9B0DD"/>
                </a:solidFill>
                <a:latin typeface="Tahoma"/>
                <a:cs typeface="Tahoma"/>
              </a:rPr>
              <a:t> </a:t>
            </a:r>
            <a:r>
              <a:rPr dirty="0" sz="1600" spc="-125" b="1">
                <a:solidFill>
                  <a:srgbClr val="F9B0DD"/>
                </a:solidFill>
                <a:latin typeface="Tahoma"/>
                <a:cs typeface="Tahoma"/>
              </a:rPr>
              <a:t>d</a:t>
            </a:r>
            <a:r>
              <a:rPr dirty="0" sz="1600" spc="-75" b="1">
                <a:solidFill>
                  <a:srgbClr val="F9B0DD"/>
                </a:solidFill>
                <a:latin typeface="Tahoma"/>
                <a:cs typeface="Tahoma"/>
              </a:rPr>
              <a:t>e</a:t>
            </a:r>
            <a:r>
              <a:rPr dirty="0" sz="1600" spc="-150" b="1">
                <a:solidFill>
                  <a:srgbClr val="F9B0DD"/>
                </a:solidFill>
                <a:latin typeface="Tahoma"/>
                <a:cs typeface="Tahoma"/>
              </a:rPr>
              <a:t> </a:t>
            </a:r>
            <a:r>
              <a:rPr dirty="0" sz="1600" spc="-120" b="1">
                <a:solidFill>
                  <a:srgbClr val="F9B0DD"/>
                </a:solidFill>
                <a:latin typeface="Tahoma"/>
                <a:cs typeface="Tahoma"/>
              </a:rPr>
              <a:t>a</a:t>
            </a:r>
            <a:r>
              <a:rPr dirty="0" sz="1600" spc="-195" b="1">
                <a:solidFill>
                  <a:srgbClr val="F9B0DD"/>
                </a:solidFill>
                <a:latin typeface="Tahoma"/>
                <a:cs typeface="Tahoma"/>
              </a:rPr>
              <a:t>m</a:t>
            </a:r>
            <a:r>
              <a:rPr dirty="0" sz="1600" spc="-105" b="1">
                <a:solidFill>
                  <a:srgbClr val="F9B0DD"/>
                </a:solidFill>
                <a:latin typeface="Tahoma"/>
                <a:cs typeface="Tahoma"/>
              </a:rPr>
              <a:t>o</a:t>
            </a:r>
            <a:r>
              <a:rPr dirty="0" sz="1600" spc="-25" b="1">
                <a:solidFill>
                  <a:srgbClr val="F9B0DD"/>
                </a:solidFill>
                <a:latin typeface="Tahoma"/>
                <a:cs typeface="Tahoma"/>
              </a:rPr>
              <a:t>s</a:t>
            </a:r>
            <a:r>
              <a:rPr dirty="0" sz="1600" spc="-65" b="1">
                <a:solidFill>
                  <a:srgbClr val="F9B0DD"/>
                </a:solidFill>
                <a:latin typeface="Tahoma"/>
                <a:cs typeface="Tahoma"/>
              </a:rPr>
              <a:t>t</a:t>
            </a:r>
            <a:r>
              <a:rPr dirty="0" sz="1600" spc="-90" b="1">
                <a:solidFill>
                  <a:srgbClr val="F9B0DD"/>
                </a:solidFill>
                <a:latin typeface="Tahoma"/>
                <a:cs typeface="Tahoma"/>
              </a:rPr>
              <a:t>r</a:t>
            </a:r>
            <a:r>
              <a:rPr dirty="0" sz="1600" spc="-120" b="1">
                <a:solidFill>
                  <a:srgbClr val="F9B0DD"/>
                </a:solidFill>
                <a:latin typeface="Tahoma"/>
                <a:cs typeface="Tahoma"/>
              </a:rPr>
              <a:t>a</a:t>
            </a:r>
            <a:r>
              <a:rPr dirty="0" sz="1600" spc="-125" b="1">
                <a:solidFill>
                  <a:srgbClr val="F9B0DD"/>
                </a:solidFill>
                <a:latin typeface="Tahoma"/>
                <a:cs typeface="Tahoma"/>
              </a:rPr>
              <a:t>g</a:t>
            </a:r>
            <a:r>
              <a:rPr dirty="0" sz="1600" spc="-80" b="1">
                <a:solidFill>
                  <a:srgbClr val="F9B0DD"/>
                </a:solidFill>
                <a:latin typeface="Tahoma"/>
                <a:cs typeface="Tahoma"/>
              </a:rPr>
              <a:t>e</a:t>
            </a:r>
            <a:r>
              <a:rPr dirty="0" sz="1600" spc="-195" b="1">
                <a:solidFill>
                  <a:srgbClr val="F9B0DD"/>
                </a:solidFill>
                <a:latin typeface="Tahoma"/>
                <a:cs typeface="Tahoma"/>
              </a:rPr>
              <a:t>m</a:t>
            </a:r>
            <a:r>
              <a:rPr dirty="0" sz="1600" b="1">
                <a:solidFill>
                  <a:srgbClr val="F9B0DD"/>
                </a:solidFill>
                <a:latin typeface="Tahoma"/>
                <a:cs typeface="Tahoma"/>
              </a:rPr>
              <a:t>:</a:t>
            </a:r>
            <a:endParaRPr sz="1600">
              <a:latin typeface="Tahoma"/>
              <a:cs typeface="Tahoma"/>
            </a:endParaRPr>
          </a:p>
          <a:p>
            <a:pPr marL="314325" marR="15875">
              <a:lnSpc>
                <a:spcPct val="133900"/>
              </a:lnSpc>
              <a:spcBef>
                <a:spcPts val="110"/>
              </a:spcBef>
            </a:pPr>
            <a:r>
              <a:rPr dirty="0" sz="1400" spc="-260" b="1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400" spc="-75" b="1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400" spc="-55" b="1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400" spc="-90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400" spc="-110" b="1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400" spc="-90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400" spc="-20" b="1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400" spc="-13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400" spc="-110" b="1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400" spc="-70" b="1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400" spc="-13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175" b="1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400" spc="-90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400" spc="-25" b="1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400" spc="-55" b="1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400" spc="-80" b="1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110" b="1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400" spc="-75" b="1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400" spc="-175" b="1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400" spc="-60" b="1">
                <a:solidFill>
                  <a:srgbClr val="FFFFFF"/>
                </a:solidFill>
                <a:latin typeface="Tahoma"/>
                <a:cs typeface="Tahoma"/>
              </a:rPr>
              <a:t>;  </a:t>
            </a:r>
            <a:r>
              <a:rPr dirty="0" sz="1400" spc="-65" b="1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400" spc="-75" b="1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400" spc="-80" b="1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400" spc="-75" b="1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400" spc="5" b="1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400" spc="-85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400" spc="-13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400" spc="-110" b="1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400" spc="-70" b="1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400" spc="-13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175" b="1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400" spc="-90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400" spc="-25" b="1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400" spc="-55" b="1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400" spc="-80" b="1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110" b="1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400" spc="-75" b="1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400" spc="-175" b="1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400" spc="-60" b="1">
                <a:solidFill>
                  <a:srgbClr val="FFFFFF"/>
                </a:solidFill>
                <a:latin typeface="Tahoma"/>
                <a:cs typeface="Tahoma"/>
              </a:rPr>
              <a:t>;  </a:t>
            </a:r>
            <a:r>
              <a:rPr dirty="0" sz="1400" spc="-45" b="1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175" b="1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140" b="1">
                <a:solidFill>
                  <a:srgbClr val="FFFFFF"/>
                </a:solidFill>
                <a:latin typeface="Tahoma"/>
                <a:cs typeface="Tahoma"/>
              </a:rPr>
              <a:t>nh</a:t>
            </a:r>
            <a:r>
              <a:rPr dirty="0" sz="1400" spc="-85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400" spc="-13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400" spc="-110" b="1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400" spc="-100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13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175" b="1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400" spc="-90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400" spc="-25" b="1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400" spc="-55" b="1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400" spc="-80" b="1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400" spc="-100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13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400" spc="-425" b="1">
                <a:solidFill>
                  <a:srgbClr val="FFFFFF"/>
                </a:solidFill>
                <a:latin typeface="Tahoma"/>
                <a:cs typeface="Tahoma"/>
              </a:rPr>
              <a:t>1</a:t>
            </a:r>
            <a:r>
              <a:rPr dirty="0" sz="1400" spc="-70" b="1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400" spc="-13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400" spc="-110" b="1">
                <a:solidFill>
                  <a:srgbClr val="FFFFFF"/>
                </a:solidFill>
                <a:latin typeface="Tahoma"/>
                <a:cs typeface="Tahoma"/>
              </a:rPr>
              <a:t>2</a:t>
            </a:r>
            <a:r>
              <a:rPr dirty="0" sz="1400" spc="-13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400" spc="-70" b="1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400" spc="-13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400" spc="-145" b="1">
                <a:solidFill>
                  <a:srgbClr val="FFFFFF"/>
                </a:solidFill>
                <a:latin typeface="Tahoma"/>
                <a:cs typeface="Tahoma"/>
              </a:rPr>
              <a:t>3</a:t>
            </a:r>
            <a:r>
              <a:rPr dirty="0" sz="1400" spc="-60" b="1">
                <a:solidFill>
                  <a:srgbClr val="FFFFFF"/>
                </a:solidFill>
                <a:latin typeface="Tahoma"/>
                <a:cs typeface="Tahoma"/>
              </a:rPr>
              <a:t>;  </a:t>
            </a:r>
            <a:r>
              <a:rPr dirty="0" sz="1400" spc="-45" b="1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400" spc="-65" b="1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400" spc="-90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400" spc="-20" b="1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400" spc="-13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400" spc="-110" b="1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400" spc="-70" b="1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400" spc="-13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175" b="1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400" spc="-90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400" spc="-25" b="1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400" spc="-55" b="1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400" spc="-80" b="1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25" b="1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400" spc="-70" b="1">
                <a:solidFill>
                  <a:srgbClr val="FFFFFF"/>
                </a:solidFill>
                <a:latin typeface="Tahoma"/>
                <a:cs typeface="Tahoma"/>
              </a:rPr>
              <a:t>;</a:t>
            </a:r>
            <a:endParaRPr sz="1400">
              <a:latin typeface="Tahoma"/>
              <a:cs typeface="Tahoma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4949816" y="1760554"/>
            <a:ext cx="1978025" cy="2170430"/>
            <a:chOff x="4949816" y="1760554"/>
            <a:chExt cx="1978025" cy="2170430"/>
          </a:xfrm>
        </p:grpSpPr>
        <p:sp>
          <p:nvSpPr>
            <p:cNvPr id="5" name="object 5"/>
            <p:cNvSpPr/>
            <p:nvPr/>
          </p:nvSpPr>
          <p:spPr>
            <a:xfrm>
              <a:off x="5413677" y="1760554"/>
              <a:ext cx="1514475" cy="491490"/>
            </a:xfrm>
            <a:custGeom>
              <a:avLst/>
              <a:gdLst/>
              <a:ahLst/>
              <a:cxnLst/>
              <a:rect l="l" t="t" r="r" b="b"/>
              <a:pathLst>
                <a:path w="1514475" h="491489">
                  <a:moveTo>
                    <a:pt x="1276021" y="491095"/>
                  </a:moveTo>
                  <a:lnTo>
                    <a:pt x="238124" y="491095"/>
                  </a:lnTo>
                  <a:lnTo>
                    <a:pt x="190134" y="486257"/>
                  </a:lnTo>
                  <a:lnTo>
                    <a:pt x="145435" y="472382"/>
                  </a:lnTo>
                  <a:lnTo>
                    <a:pt x="104986" y="450427"/>
                  </a:lnTo>
                  <a:lnTo>
                    <a:pt x="69744" y="421349"/>
                  </a:lnTo>
                  <a:lnTo>
                    <a:pt x="40667" y="386108"/>
                  </a:lnTo>
                  <a:lnTo>
                    <a:pt x="18712" y="345659"/>
                  </a:lnTo>
                  <a:lnTo>
                    <a:pt x="4837" y="300960"/>
                  </a:lnTo>
                  <a:lnTo>
                    <a:pt x="0" y="252974"/>
                  </a:lnTo>
                  <a:lnTo>
                    <a:pt x="0" y="238120"/>
                  </a:lnTo>
                  <a:lnTo>
                    <a:pt x="4837" y="190134"/>
                  </a:lnTo>
                  <a:lnTo>
                    <a:pt x="18712" y="145435"/>
                  </a:lnTo>
                  <a:lnTo>
                    <a:pt x="40667" y="104987"/>
                  </a:lnTo>
                  <a:lnTo>
                    <a:pt x="69744" y="69745"/>
                  </a:lnTo>
                  <a:lnTo>
                    <a:pt x="104986" y="40667"/>
                  </a:lnTo>
                  <a:lnTo>
                    <a:pt x="145435" y="18712"/>
                  </a:lnTo>
                  <a:lnTo>
                    <a:pt x="190134" y="4837"/>
                  </a:lnTo>
                  <a:lnTo>
                    <a:pt x="238123" y="0"/>
                  </a:lnTo>
                  <a:lnTo>
                    <a:pt x="1276021" y="0"/>
                  </a:lnTo>
                  <a:lnTo>
                    <a:pt x="1324011" y="4837"/>
                  </a:lnTo>
                  <a:lnTo>
                    <a:pt x="1368710" y="18712"/>
                  </a:lnTo>
                  <a:lnTo>
                    <a:pt x="1409159" y="40667"/>
                  </a:lnTo>
                  <a:lnTo>
                    <a:pt x="1444400" y="69745"/>
                  </a:lnTo>
                  <a:lnTo>
                    <a:pt x="1473478" y="104987"/>
                  </a:lnTo>
                  <a:lnTo>
                    <a:pt x="1495433" y="145435"/>
                  </a:lnTo>
                  <a:lnTo>
                    <a:pt x="1509308" y="190134"/>
                  </a:lnTo>
                  <a:lnTo>
                    <a:pt x="1514145" y="238120"/>
                  </a:lnTo>
                  <a:lnTo>
                    <a:pt x="1514145" y="252974"/>
                  </a:lnTo>
                  <a:lnTo>
                    <a:pt x="1509308" y="300960"/>
                  </a:lnTo>
                  <a:lnTo>
                    <a:pt x="1495433" y="345659"/>
                  </a:lnTo>
                  <a:lnTo>
                    <a:pt x="1473478" y="386108"/>
                  </a:lnTo>
                  <a:lnTo>
                    <a:pt x="1444400" y="421349"/>
                  </a:lnTo>
                  <a:lnTo>
                    <a:pt x="1409159" y="450427"/>
                  </a:lnTo>
                  <a:lnTo>
                    <a:pt x="1368710" y="472382"/>
                  </a:lnTo>
                  <a:lnTo>
                    <a:pt x="1324011" y="486257"/>
                  </a:lnTo>
                  <a:lnTo>
                    <a:pt x="1276021" y="491095"/>
                  </a:lnTo>
                  <a:close/>
                </a:path>
              </a:pathLst>
            </a:custGeom>
            <a:solidFill>
              <a:srgbClr val="F9B0D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4949812" y="2730486"/>
              <a:ext cx="57150" cy="1200150"/>
            </a:xfrm>
            <a:custGeom>
              <a:avLst/>
              <a:gdLst/>
              <a:ahLst/>
              <a:cxnLst/>
              <a:rect l="l" t="t" r="r" b="b"/>
              <a:pathLst>
                <a:path w="57150" h="1200150">
                  <a:moveTo>
                    <a:pt x="57150" y="1167790"/>
                  </a:moveTo>
                  <a:lnTo>
                    <a:pt x="32359" y="1143000"/>
                  </a:lnTo>
                  <a:lnTo>
                    <a:pt x="24777" y="1143000"/>
                  </a:lnTo>
                  <a:lnTo>
                    <a:pt x="0" y="1167790"/>
                  </a:lnTo>
                  <a:lnTo>
                    <a:pt x="0" y="1175359"/>
                  </a:lnTo>
                  <a:lnTo>
                    <a:pt x="24777" y="1200150"/>
                  </a:lnTo>
                  <a:lnTo>
                    <a:pt x="32359" y="1200150"/>
                  </a:lnTo>
                  <a:lnTo>
                    <a:pt x="57150" y="1175359"/>
                  </a:lnTo>
                  <a:lnTo>
                    <a:pt x="57150" y="1171575"/>
                  </a:lnTo>
                  <a:lnTo>
                    <a:pt x="57150" y="1167790"/>
                  </a:lnTo>
                  <a:close/>
                </a:path>
                <a:path w="57150" h="1200150">
                  <a:moveTo>
                    <a:pt x="57150" y="882040"/>
                  </a:moveTo>
                  <a:lnTo>
                    <a:pt x="32359" y="857250"/>
                  </a:lnTo>
                  <a:lnTo>
                    <a:pt x="24777" y="857250"/>
                  </a:lnTo>
                  <a:lnTo>
                    <a:pt x="0" y="882040"/>
                  </a:lnTo>
                  <a:lnTo>
                    <a:pt x="0" y="889609"/>
                  </a:lnTo>
                  <a:lnTo>
                    <a:pt x="24777" y="914400"/>
                  </a:lnTo>
                  <a:lnTo>
                    <a:pt x="32359" y="914400"/>
                  </a:lnTo>
                  <a:lnTo>
                    <a:pt x="57150" y="889609"/>
                  </a:lnTo>
                  <a:lnTo>
                    <a:pt x="57150" y="885825"/>
                  </a:lnTo>
                  <a:lnTo>
                    <a:pt x="57150" y="882040"/>
                  </a:lnTo>
                  <a:close/>
                </a:path>
                <a:path w="57150" h="1200150">
                  <a:moveTo>
                    <a:pt x="57150" y="596290"/>
                  </a:moveTo>
                  <a:lnTo>
                    <a:pt x="32359" y="571500"/>
                  </a:lnTo>
                  <a:lnTo>
                    <a:pt x="24777" y="571500"/>
                  </a:lnTo>
                  <a:lnTo>
                    <a:pt x="0" y="596290"/>
                  </a:lnTo>
                  <a:lnTo>
                    <a:pt x="0" y="603872"/>
                  </a:lnTo>
                  <a:lnTo>
                    <a:pt x="24777" y="628650"/>
                  </a:lnTo>
                  <a:lnTo>
                    <a:pt x="32359" y="628650"/>
                  </a:lnTo>
                  <a:lnTo>
                    <a:pt x="57150" y="603872"/>
                  </a:lnTo>
                  <a:lnTo>
                    <a:pt x="57150" y="600075"/>
                  </a:lnTo>
                  <a:lnTo>
                    <a:pt x="57150" y="596290"/>
                  </a:lnTo>
                  <a:close/>
                </a:path>
                <a:path w="57150" h="1200150">
                  <a:moveTo>
                    <a:pt x="57150" y="310540"/>
                  </a:moveTo>
                  <a:lnTo>
                    <a:pt x="32359" y="285750"/>
                  </a:lnTo>
                  <a:lnTo>
                    <a:pt x="24777" y="285750"/>
                  </a:lnTo>
                  <a:lnTo>
                    <a:pt x="0" y="310540"/>
                  </a:lnTo>
                  <a:lnTo>
                    <a:pt x="0" y="318122"/>
                  </a:lnTo>
                  <a:lnTo>
                    <a:pt x="24777" y="342900"/>
                  </a:lnTo>
                  <a:lnTo>
                    <a:pt x="32359" y="342900"/>
                  </a:lnTo>
                  <a:lnTo>
                    <a:pt x="57150" y="318122"/>
                  </a:lnTo>
                  <a:lnTo>
                    <a:pt x="57150" y="314325"/>
                  </a:lnTo>
                  <a:lnTo>
                    <a:pt x="57150" y="310540"/>
                  </a:lnTo>
                  <a:close/>
                </a:path>
                <a:path w="57150" h="1200150">
                  <a:moveTo>
                    <a:pt x="57150" y="24790"/>
                  </a:moveTo>
                  <a:lnTo>
                    <a:pt x="32359" y="0"/>
                  </a:lnTo>
                  <a:lnTo>
                    <a:pt x="24777" y="0"/>
                  </a:lnTo>
                  <a:lnTo>
                    <a:pt x="0" y="24790"/>
                  </a:lnTo>
                  <a:lnTo>
                    <a:pt x="0" y="32372"/>
                  </a:lnTo>
                  <a:lnTo>
                    <a:pt x="24777" y="57150"/>
                  </a:lnTo>
                  <a:lnTo>
                    <a:pt x="32359" y="57150"/>
                  </a:lnTo>
                  <a:lnTo>
                    <a:pt x="57150" y="32372"/>
                  </a:lnTo>
                  <a:lnTo>
                    <a:pt x="57150" y="28575"/>
                  </a:lnTo>
                  <a:lnTo>
                    <a:pt x="57150" y="2479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4813291" y="1873214"/>
            <a:ext cx="2992120" cy="24447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R="269240">
              <a:lnSpc>
                <a:spcPct val="100000"/>
              </a:lnSpc>
              <a:spcBef>
                <a:spcPts val="100"/>
              </a:spcBef>
            </a:pPr>
            <a:r>
              <a:rPr dirty="0" sz="1400" spc="25" b="1">
                <a:solidFill>
                  <a:srgbClr val="FFFFFF"/>
                </a:solidFill>
                <a:latin typeface="Trebuchet MS"/>
                <a:cs typeface="Trebuchet MS"/>
              </a:rPr>
              <a:t>Prática:</a:t>
            </a:r>
            <a:endParaRPr sz="1400">
              <a:latin typeface="Trebuchet MS"/>
              <a:cs typeface="Trebuchet MS"/>
            </a:endParaRPr>
          </a:p>
          <a:p>
            <a:pPr marL="314325" marR="5080" indent="-302260">
              <a:lnSpc>
                <a:spcPct val="134200"/>
              </a:lnSpc>
              <a:spcBef>
                <a:spcPts val="985"/>
              </a:spcBef>
            </a:pPr>
            <a:r>
              <a:rPr dirty="0" sz="1600" spc="-55" b="1">
                <a:solidFill>
                  <a:srgbClr val="F9B0DD"/>
                </a:solidFill>
                <a:latin typeface="Tahoma"/>
                <a:cs typeface="Tahoma"/>
              </a:rPr>
              <a:t>E</a:t>
            </a:r>
            <a:r>
              <a:rPr dirty="0" sz="1600" spc="-114" b="1">
                <a:solidFill>
                  <a:srgbClr val="F9B0DD"/>
                </a:solidFill>
                <a:latin typeface="Tahoma"/>
                <a:cs typeface="Tahoma"/>
              </a:rPr>
              <a:t>x</a:t>
            </a:r>
            <a:r>
              <a:rPr dirty="0" sz="1600" spc="-80" b="1">
                <a:solidFill>
                  <a:srgbClr val="F9B0DD"/>
                </a:solidFill>
                <a:latin typeface="Tahoma"/>
                <a:cs typeface="Tahoma"/>
              </a:rPr>
              <a:t>e</a:t>
            </a:r>
            <a:r>
              <a:rPr dirty="0" sz="1600" spc="-195" b="1">
                <a:solidFill>
                  <a:srgbClr val="F9B0DD"/>
                </a:solidFill>
                <a:latin typeface="Tahoma"/>
                <a:cs typeface="Tahoma"/>
              </a:rPr>
              <a:t>m</a:t>
            </a:r>
            <a:r>
              <a:rPr dirty="0" sz="1600" spc="-120" b="1">
                <a:solidFill>
                  <a:srgbClr val="F9B0DD"/>
                </a:solidFill>
                <a:latin typeface="Tahoma"/>
                <a:cs typeface="Tahoma"/>
              </a:rPr>
              <a:t>p</a:t>
            </a:r>
            <a:r>
              <a:rPr dirty="0" sz="1600" spc="-85" b="1">
                <a:solidFill>
                  <a:srgbClr val="F9B0DD"/>
                </a:solidFill>
                <a:latin typeface="Tahoma"/>
                <a:cs typeface="Tahoma"/>
              </a:rPr>
              <a:t>l</a:t>
            </a:r>
            <a:r>
              <a:rPr dirty="0" sz="1600" spc="-105" b="1">
                <a:solidFill>
                  <a:srgbClr val="F9B0DD"/>
                </a:solidFill>
                <a:latin typeface="Tahoma"/>
                <a:cs typeface="Tahoma"/>
              </a:rPr>
              <a:t>o</a:t>
            </a:r>
            <a:r>
              <a:rPr dirty="0" sz="1600" spc="-20" b="1">
                <a:solidFill>
                  <a:srgbClr val="F9B0DD"/>
                </a:solidFill>
                <a:latin typeface="Tahoma"/>
                <a:cs typeface="Tahoma"/>
              </a:rPr>
              <a:t>s</a:t>
            </a:r>
            <a:r>
              <a:rPr dirty="0" sz="1600" spc="-150" b="1">
                <a:solidFill>
                  <a:srgbClr val="F9B0DD"/>
                </a:solidFill>
                <a:latin typeface="Tahoma"/>
                <a:cs typeface="Tahoma"/>
              </a:rPr>
              <a:t> </a:t>
            </a:r>
            <a:r>
              <a:rPr dirty="0" sz="1600" spc="-125" b="1">
                <a:solidFill>
                  <a:srgbClr val="F9B0DD"/>
                </a:solidFill>
                <a:latin typeface="Tahoma"/>
                <a:cs typeface="Tahoma"/>
              </a:rPr>
              <a:t>d</a:t>
            </a:r>
            <a:r>
              <a:rPr dirty="0" sz="1600" spc="-75" b="1">
                <a:solidFill>
                  <a:srgbClr val="F9B0DD"/>
                </a:solidFill>
                <a:latin typeface="Tahoma"/>
                <a:cs typeface="Tahoma"/>
              </a:rPr>
              <a:t>e</a:t>
            </a:r>
            <a:r>
              <a:rPr dirty="0" sz="1600" spc="-150" b="1">
                <a:solidFill>
                  <a:srgbClr val="F9B0DD"/>
                </a:solidFill>
                <a:latin typeface="Tahoma"/>
                <a:cs typeface="Tahoma"/>
              </a:rPr>
              <a:t> </a:t>
            </a:r>
            <a:r>
              <a:rPr dirty="0" sz="1600" spc="-120" b="1">
                <a:solidFill>
                  <a:srgbClr val="F9B0DD"/>
                </a:solidFill>
                <a:latin typeface="Tahoma"/>
                <a:cs typeface="Tahoma"/>
              </a:rPr>
              <a:t>a</a:t>
            </a:r>
            <a:r>
              <a:rPr dirty="0" sz="1600" spc="-195" b="1">
                <a:solidFill>
                  <a:srgbClr val="F9B0DD"/>
                </a:solidFill>
                <a:latin typeface="Tahoma"/>
                <a:cs typeface="Tahoma"/>
              </a:rPr>
              <a:t>m</a:t>
            </a:r>
            <a:r>
              <a:rPr dirty="0" sz="1600" spc="-105" b="1">
                <a:solidFill>
                  <a:srgbClr val="F9B0DD"/>
                </a:solidFill>
                <a:latin typeface="Tahoma"/>
                <a:cs typeface="Tahoma"/>
              </a:rPr>
              <a:t>o</a:t>
            </a:r>
            <a:r>
              <a:rPr dirty="0" sz="1600" spc="-25" b="1">
                <a:solidFill>
                  <a:srgbClr val="F9B0DD"/>
                </a:solidFill>
                <a:latin typeface="Tahoma"/>
                <a:cs typeface="Tahoma"/>
              </a:rPr>
              <a:t>s</a:t>
            </a:r>
            <a:r>
              <a:rPr dirty="0" sz="1600" spc="-65" b="1">
                <a:solidFill>
                  <a:srgbClr val="F9B0DD"/>
                </a:solidFill>
                <a:latin typeface="Tahoma"/>
                <a:cs typeface="Tahoma"/>
              </a:rPr>
              <a:t>t</a:t>
            </a:r>
            <a:r>
              <a:rPr dirty="0" sz="1600" spc="-90" b="1">
                <a:solidFill>
                  <a:srgbClr val="F9B0DD"/>
                </a:solidFill>
                <a:latin typeface="Tahoma"/>
                <a:cs typeface="Tahoma"/>
              </a:rPr>
              <a:t>r</a:t>
            </a:r>
            <a:r>
              <a:rPr dirty="0" sz="1600" spc="-120" b="1">
                <a:solidFill>
                  <a:srgbClr val="F9B0DD"/>
                </a:solidFill>
                <a:latin typeface="Tahoma"/>
                <a:cs typeface="Tahoma"/>
              </a:rPr>
              <a:t>a</a:t>
            </a:r>
            <a:r>
              <a:rPr dirty="0" sz="1600" spc="-125" b="1">
                <a:solidFill>
                  <a:srgbClr val="F9B0DD"/>
                </a:solidFill>
                <a:latin typeface="Tahoma"/>
                <a:cs typeface="Tahoma"/>
              </a:rPr>
              <a:t>g</a:t>
            </a:r>
            <a:r>
              <a:rPr dirty="0" sz="1600" spc="-80" b="1">
                <a:solidFill>
                  <a:srgbClr val="F9B0DD"/>
                </a:solidFill>
                <a:latin typeface="Tahoma"/>
                <a:cs typeface="Tahoma"/>
              </a:rPr>
              <a:t>e</a:t>
            </a:r>
            <a:r>
              <a:rPr dirty="0" sz="1600" spc="-155" b="1">
                <a:solidFill>
                  <a:srgbClr val="F9B0DD"/>
                </a:solidFill>
                <a:latin typeface="Tahoma"/>
                <a:cs typeface="Tahoma"/>
              </a:rPr>
              <a:t>n</a:t>
            </a:r>
            <a:r>
              <a:rPr dirty="0" sz="1600" spc="-25" b="1">
                <a:solidFill>
                  <a:srgbClr val="F9B0DD"/>
                </a:solidFill>
                <a:latin typeface="Tahoma"/>
                <a:cs typeface="Tahoma"/>
              </a:rPr>
              <a:t>s</a:t>
            </a:r>
            <a:r>
              <a:rPr dirty="0" sz="1600" b="1">
                <a:solidFill>
                  <a:srgbClr val="F9B0DD"/>
                </a:solidFill>
                <a:latin typeface="Tahoma"/>
                <a:cs typeface="Tahoma"/>
              </a:rPr>
              <a:t>:  </a:t>
            </a:r>
            <a:r>
              <a:rPr dirty="0" sz="1400" spc="-2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175" b="1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400" spc="-90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400" spc="-25" b="1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400" spc="-55" b="1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400" spc="-80" b="1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110" b="1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400" spc="-75" b="1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400" spc="-170" b="1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400" spc="-13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400" spc="-2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80" b="1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400" spc="-75" b="1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55" b="1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400" spc="-90" b="1">
                <a:solidFill>
                  <a:srgbClr val="FFFFFF"/>
                </a:solidFill>
                <a:latin typeface="Tahoma"/>
                <a:cs typeface="Tahoma"/>
              </a:rPr>
              <a:t>ó</a:t>
            </a:r>
            <a:r>
              <a:rPr dirty="0" sz="1400" spc="-80" b="1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400" spc="-65" b="1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400" spc="-100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13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400" spc="-65" b="1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400" spc="-65" b="1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400" spc="-175" b="1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400" spc="-80" b="1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400" spc="-75" b="1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400" spc="-25" b="1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400" spc="-60" b="1">
                <a:solidFill>
                  <a:srgbClr val="FFFFFF"/>
                </a:solidFill>
                <a:latin typeface="Tahoma"/>
                <a:cs typeface="Tahoma"/>
              </a:rPr>
              <a:t>;  </a:t>
            </a:r>
            <a:r>
              <a:rPr dirty="0" sz="1400" spc="-2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175" b="1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400" spc="-90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400" spc="-25" b="1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400" spc="-55" b="1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400" spc="-80" b="1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110" b="1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400" spc="-75" b="1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400" spc="-170" b="1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400" spc="-13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400" spc="-65" b="1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400" spc="-65" b="1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400" spc="-25" b="1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400" spc="-55" b="1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400" spc="-75" b="1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400" spc="-175" b="1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á</a:t>
            </a:r>
            <a:r>
              <a:rPr dirty="0" sz="1400" spc="-55" b="1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400" spc="-65" b="1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400" spc="5" b="1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60" b="1">
                <a:solidFill>
                  <a:srgbClr val="FFFFFF"/>
                </a:solidFill>
                <a:latin typeface="Tahoma"/>
                <a:cs typeface="Tahoma"/>
              </a:rPr>
              <a:t>;  </a:t>
            </a:r>
            <a:r>
              <a:rPr dirty="0" sz="1400" spc="-2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175" b="1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400" spc="-90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400" spc="-25" b="1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400" spc="-55" b="1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400" spc="-80" b="1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110" b="1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400" spc="-75" b="1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400" spc="-170" b="1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400" spc="-13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400" spc="-50" b="1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400" spc="-25" b="1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400" spc="-55" b="1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400" spc="-80" b="1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55" b="1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400" spc="-65" b="1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400" b="1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400" spc="-65" b="1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400" spc="5" b="1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110" b="1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60" b="1">
                <a:solidFill>
                  <a:srgbClr val="FFFFFF"/>
                </a:solidFill>
                <a:latin typeface="Tahoma"/>
                <a:cs typeface="Tahoma"/>
              </a:rPr>
              <a:t>;  </a:t>
            </a:r>
            <a:r>
              <a:rPr dirty="0" sz="1400" spc="-2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175" b="1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400" spc="-90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400" spc="-25" b="1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400" spc="-55" b="1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400" spc="-80" b="1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110" b="1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400" spc="-75" b="1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400" spc="-170" b="1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400" spc="-13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400" spc="-90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400" spc="-75" b="1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400" spc="-13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400" spc="-90" b="1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400" spc="-90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400" spc="-140" b="1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400" spc="-110" b="1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400" spc="-80" b="1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400" spc="-90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400" spc="-175" b="1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400" spc="-75" b="1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400" spc="-80" b="1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110" b="1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400" spc="-90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400" spc="-25" b="1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400" spc="-60" b="1">
                <a:solidFill>
                  <a:srgbClr val="FFFFFF"/>
                </a:solidFill>
                <a:latin typeface="Tahoma"/>
                <a:cs typeface="Tahoma"/>
              </a:rPr>
              <a:t>;  </a:t>
            </a:r>
            <a:r>
              <a:rPr dirty="0" sz="1400" spc="-2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175" b="1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400" spc="-90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400" spc="-25" b="1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400" spc="-55" b="1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400" spc="-80" b="1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110" b="1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400" spc="-75" b="1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400" spc="-170" b="1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400" spc="-13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400" spc="-90" b="1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400" spc="-75" b="1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400" spc="-135" b="1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400" spc="-25" b="1">
                <a:solidFill>
                  <a:srgbClr val="FFFFFF"/>
                </a:solidFill>
                <a:latin typeface="Tahoma"/>
                <a:cs typeface="Tahoma"/>
              </a:rPr>
              <a:t>Á</a:t>
            </a:r>
            <a:r>
              <a:rPr dirty="0" sz="1400" spc="-80" b="1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400" spc="-75" b="1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400" spc="-105" b="1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400" spc="-70" b="1">
                <a:solidFill>
                  <a:srgbClr val="FFFFFF"/>
                </a:solidFill>
                <a:latin typeface="Tahoma"/>
                <a:cs typeface="Tahoma"/>
              </a:rPr>
              <a:t>;</a:t>
            </a:r>
            <a:endParaRPr sz="140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520"/>
              </a:spcBef>
            </a:pPr>
            <a:r>
              <a:rPr dirty="0" sz="1600" spc="-105" b="1">
                <a:solidFill>
                  <a:srgbClr val="F9B0DD"/>
                </a:solidFill>
                <a:latin typeface="Tahoma"/>
                <a:cs typeface="Tahoma"/>
              </a:rPr>
              <a:t>C</a:t>
            </a:r>
            <a:r>
              <a:rPr dirty="0" sz="1600" spc="-105" b="1">
                <a:solidFill>
                  <a:srgbClr val="F9B0DD"/>
                </a:solidFill>
                <a:latin typeface="Tahoma"/>
                <a:cs typeface="Tahoma"/>
              </a:rPr>
              <a:t>ó</a:t>
            </a:r>
            <a:r>
              <a:rPr dirty="0" sz="1600" spc="-125" b="1">
                <a:solidFill>
                  <a:srgbClr val="F9B0DD"/>
                </a:solidFill>
                <a:latin typeface="Tahoma"/>
                <a:cs typeface="Tahoma"/>
              </a:rPr>
              <a:t>d</a:t>
            </a:r>
            <a:r>
              <a:rPr dirty="0" sz="1600" spc="-70" b="1">
                <a:solidFill>
                  <a:srgbClr val="F9B0DD"/>
                </a:solidFill>
                <a:latin typeface="Tahoma"/>
                <a:cs typeface="Tahoma"/>
              </a:rPr>
              <a:t>i</a:t>
            </a:r>
            <a:r>
              <a:rPr dirty="0" sz="1600" spc="-125" b="1">
                <a:solidFill>
                  <a:srgbClr val="F9B0DD"/>
                </a:solidFill>
                <a:latin typeface="Tahoma"/>
                <a:cs typeface="Tahoma"/>
              </a:rPr>
              <a:t>g</a:t>
            </a:r>
            <a:r>
              <a:rPr dirty="0" sz="1600" spc="-105" b="1">
                <a:solidFill>
                  <a:srgbClr val="F9B0DD"/>
                </a:solidFill>
                <a:latin typeface="Tahoma"/>
                <a:cs typeface="Tahoma"/>
              </a:rPr>
              <a:t>o</a:t>
            </a:r>
            <a:r>
              <a:rPr dirty="0" sz="1600" spc="-20" b="1">
                <a:solidFill>
                  <a:srgbClr val="F9B0DD"/>
                </a:solidFill>
                <a:latin typeface="Tahoma"/>
                <a:cs typeface="Tahoma"/>
              </a:rPr>
              <a:t>s</a:t>
            </a:r>
            <a:r>
              <a:rPr dirty="0" sz="1600" spc="-150" b="1">
                <a:solidFill>
                  <a:srgbClr val="F9B0DD"/>
                </a:solidFill>
                <a:latin typeface="Tahoma"/>
                <a:cs typeface="Tahoma"/>
              </a:rPr>
              <a:t> </a:t>
            </a:r>
            <a:r>
              <a:rPr dirty="0" sz="1600" spc="-125" b="1">
                <a:solidFill>
                  <a:srgbClr val="F9B0DD"/>
                </a:solidFill>
                <a:latin typeface="Tahoma"/>
                <a:cs typeface="Tahoma"/>
              </a:rPr>
              <a:t>d</a:t>
            </a:r>
            <a:r>
              <a:rPr dirty="0" sz="1600" spc="-75" b="1">
                <a:solidFill>
                  <a:srgbClr val="F9B0DD"/>
                </a:solidFill>
                <a:latin typeface="Tahoma"/>
                <a:cs typeface="Tahoma"/>
              </a:rPr>
              <a:t>e</a:t>
            </a:r>
            <a:r>
              <a:rPr dirty="0" sz="1600" spc="-150" b="1">
                <a:solidFill>
                  <a:srgbClr val="F9B0DD"/>
                </a:solidFill>
                <a:latin typeface="Tahoma"/>
                <a:cs typeface="Tahoma"/>
              </a:rPr>
              <a:t> </a:t>
            </a:r>
            <a:r>
              <a:rPr dirty="0" sz="1600" spc="-80" b="1">
                <a:solidFill>
                  <a:srgbClr val="F9B0DD"/>
                </a:solidFill>
                <a:latin typeface="Tahoma"/>
                <a:cs typeface="Tahoma"/>
              </a:rPr>
              <a:t>e</a:t>
            </a:r>
            <a:r>
              <a:rPr dirty="0" sz="1600" spc="-114" b="1">
                <a:solidFill>
                  <a:srgbClr val="F9B0DD"/>
                </a:solidFill>
                <a:latin typeface="Tahoma"/>
                <a:cs typeface="Tahoma"/>
              </a:rPr>
              <a:t>x</a:t>
            </a:r>
            <a:r>
              <a:rPr dirty="0" sz="1600" spc="-80" b="1">
                <a:solidFill>
                  <a:srgbClr val="F9B0DD"/>
                </a:solidFill>
                <a:latin typeface="Tahoma"/>
                <a:cs typeface="Tahoma"/>
              </a:rPr>
              <a:t>e</a:t>
            </a:r>
            <a:r>
              <a:rPr dirty="0" sz="1600" spc="-195" b="1">
                <a:solidFill>
                  <a:srgbClr val="F9B0DD"/>
                </a:solidFill>
                <a:latin typeface="Tahoma"/>
                <a:cs typeface="Tahoma"/>
              </a:rPr>
              <a:t>m</a:t>
            </a:r>
            <a:r>
              <a:rPr dirty="0" sz="1600" spc="-120" b="1">
                <a:solidFill>
                  <a:srgbClr val="F9B0DD"/>
                </a:solidFill>
                <a:latin typeface="Tahoma"/>
                <a:cs typeface="Tahoma"/>
              </a:rPr>
              <a:t>p</a:t>
            </a:r>
            <a:r>
              <a:rPr dirty="0" sz="1600" spc="-85" b="1">
                <a:solidFill>
                  <a:srgbClr val="F9B0DD"/>
                </a:solidFill>
                <a:latin typeface="Tahoma"/>
                <a:cs typeface="Tahoma"/>
              </a:rPr>
              <a:t>l</a:t>
            </a:r>
            <a:r>
              <a:rPr dirty="0" sz="1600" spc="-105" b="1">
                <a:solidFill>
                  <a:srgbClr val="F9B0DD"/>
                </a:solidFill>
                <a:latin typeface="Tahoma"/>
                <a:cs typeface="Tahoma"/>
              </a:rPr>
              <a:t>o</a:t>
            </a:r>
            <a:r>
              <a:rPr dirty="0" sz="1600" spc="-20" b="1">
                <a:solidFill>
                  <a:srgbClr val="F9B0DD"/>
                </a:solidFill>
                <a:latin typeface="Tahoma"/>
                <a:cs typeface="Tahoma"/>
              </a:rPr>
              <a:t>s</a:t>
            </a:r>
            <a:endParaRPr sz="16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14362" y="409587"/>
            <a:ext cx="7706359" cy="1019175"/>
          </a:xfrm>
          <a:custGeom>
            <a:avLst/>
            <a:gdLst/>
            <a:ahLst/>
            <a:cxnLst/>
            <a:rect l="l" t="t" r="r" b="b"/>
            <a:pathLst>
              <a:path w="7706359" h="1019175">
                <a:moveTo>
                  <a:pt x="7705738" y="509524"/>
                </a:moveTo>
                <a:lnTo>
                  <a:pt x="7703401" y="460438"/>
                </a:lnTo>
                <a:lnTo>
                  <a:pt x="7696543" y="412686"/>
                </a:lnTo>
                <a:lnTo>
                  <a:pt x="7685379" y="366471"/>
                </a:lnTo>
                <a:lnTo>
                  <a:pt x="7670127" y="321995"/>
                </a:lnTo>
                <a:lnTo>
                  <a:pt x="7650988" y="279488"/>
                </a:lnTo>
                <a:lnTo>
                  <a:pt x="7628179" y="239141"/>
                </a:lnTo>
                <a:lnTo>
                  <a:pt x="7601915" y="201193"/>
                </a:lnTo>
                <a:lnTo>
                  <a:pt x="7572413" y="165849"/>
                </a:lnTo>
                <a:lnTo>
                  <a:pt x="7539876" y="133311"/>
                </a:lnTo>
                <a:lnTo>
                  <a:pt x="7504531" y="103809"/>
                </a:lnTo>
                <a:lnTo>
                  <a:pt x="7466584" y="77546"/>
                </a:lnTo>
                <a:lnTo>
                  <a:pt x="7426236" y="54737"/>
                </a:lnTo>
                <a:lnTo>
                  <a:pt x="7383729" y="35598"/>
                </a:lnTo>
                <a:lnTo>
                  <a:pt x="7339254" y="20345"/>
                </a:lnTo>
                <a:lnTo>
                  <a:pt x="7293038" y="9182"/>
                </a:lnTo>
                <a:lnTo>
                  <a:pt x="7245286" y="2324"/>
                </a:lnTo>
                <a:lnTo>
                  <a:pt x="7196214" y="0"/>
                </a:lnTo>
                <a:lnTo>
                  <a:pt x="509524" y="0"/>
                </a:lnTo>
                <a:lnTo>
                  <a:pt x="460451" y="2324"/>
                </a:lnTo>
                <a:lnTo>
                  <a:pt x="412699" y="9182"/>
                </a:lnTo>
                <a:lnTo>
                  <a:pt x="366483" y="20345"/>
                </a:lnTo>
                <a:lnTo>
                  <a:pt x="322008" y="35598"/>
                </a:lnTo>
                <a:lnTo>
                  <a:pt x="279501" y="54737"/>
                </a:lnTo>
                <a:lnTo>
                  <a:pt x="239153" y="77546"/>
                </a:lnTo>
                <a:lnTo>
                  <a:pt x="201206" y="103809"/>
                </a:lnTo>
                <a:lnTo>
                  <a:pt x="165862" y="133311"/>
                </a:lnTo>
                <a:lnTo>
                  <a:pt x="133324" y="165849"/>
                </a:lnTo>
                <a:lnTo>
                  <a:pt x="103822" y="201193"/>
                </a:lnTo>
                <a:lnTo>
                  <a:pt x="77558" y="239141"/>
                </a:lnTo>
                <a:lnTo>
                  <a:pt x="54749" y="279488"/>
                </a:lnTo>
                <a:lnTo>
                  <a:pt x="35610" y="321995"/>
                </a:lnTo>
                <a:lnTo>
                  <a:pt x="20358" y="366471"/>
                </a:lnTo>
                <a:lnTo>
                  <a:pt x="9194" y="412686"/>
                </a:lnTo>
                <a:lnTo>
                  <a:pt x="2336" y="460438"/>
                </a:lnTo>
                <a:lnTo>
                  <a:pt x="0" y="509524"/>
                </a:lnTo>
                <a:lnTo>
                  <a:pt x="2336" y="558609"/>
                </a:lnTo>
                <a:lnTo>
                  <a:pt x="9194" y="606386"/>
                </a:lnTo>
                <a:lnTo>
                  <a:pt x="20358" y="652627"/>
                </a:lnTo>
                <a:lnTo>
                  <a:pt x="35610" y="697115"/>
                </a:lnTo>
                <a:lnTo>
                  <a:pt x="54749" y="739635"/>
                </a:lnTo>
                <a:lnTo>
                  <a:pt x="77558" y="779983"/>
                </a:lnTo>
                <a:lnTo>
                  <a:pt x="103822" y="817943"/>
                </a:lnTo>
                <a:lnTo>
                  <a:pt x="133324" y="853287"/>
                </a:lnTo>
                <a:lnTo>
                  <a:pt x="165862" y="885837"/>
                </a:lnTo>
                <a:lnTo>
                  <a:pt x="201206" y="915339"/>
                </a:lnTo>
                <a:lnTo>
                  <a:pt x="239153" y="941603"/>
                </a:lnTo>
                <a:lnTo>
                  <a:pt x="279501" y="964412"/>
                </a:lnTo>
                <a:lnTo>
                  <a:pt x="322008" y="983564"/>
                </a:lnTo>
                <a:lnTo>
                  <a:pt x="366483" y="998816"/>
                </a:lnTo>
                <a:lnTo>
                  <a:pt x="412699" y="1009980"/>
                </a:lnTo>
                <a:lnTo>
                  <a:pt x="460451" y="1016838"/>
                </a:lnTo>
                <a:lnTo>
                  <a:pt x="509524" y="1019175"/>
                </a:lnTo>
                <a:lnTo>
                  <a:pt x="7196214" y="1019175"/>
                </a:lnTo>
                <a:lnTo>
                  <a:pt x="7245286" y="1016838"/>
                </a:lnTo>
                <a:lnTo>
                  <a:pt x="7293038" y="1009980"/>
                </a:lnTo>
                <a:lnTo>
                  <a:pt x="7339254" y="998816"/>
                </a:lnTo>
                <a:lnTo>
                  <a:pt x="7383729" y="983564"/>
                </a:lnTo>
                <a:lnTo>
                  <a:pt x="7426236" y="964412"/>
                </a:lnTo>
                <a:lnTo>
                  <a:pt x="7466584" y="941603"/>
                </a:lnTo>
                <a:lnTo>
                  <a:pt x="7504531" y="915339"/>
                </a:lnTo>
                <a:lnTo>
                  <a:pt x="7539876" y="885837"/>
                </a:lnTo>
                <a:lnTo>
                  <a:pt x="7572413" y="853287"/>
                </a:lnTo>
                <a:lnTo>
                  <a:pt x="7601915" y="817943"/>
                </a:lnTo>
                <a:lnTo>
                  <a:pt x="7628179" y="779983"/>
                </a:lnTo>
                <a:lnTo>
                  <a:pt x="7650988" y="739635"/>
                </a:lnTo>
                <a:lnTo>
                  <a:pt x="7670127" y="697115"/>
                </a:lnTo>
                <a:lnTo>
                  <a:pt x="7685379" y="652627"/>
                </a:lnTo>
                <a:lnTo>
                  <a:pt x="7696543" y="606386"/>
                </a:lnTo>
                <a:lnTo>
                  <a:pt x="7703401" y="558609"/>
                </a:lnTo>
                <a:lnTo>
                  <a:pt x="7705738" y="5095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-44" y="4990375"/>
            <a:ext cx="9144635" cy="151130"/>
            <a:chOff x="-44" y="4990375"/>
            <a:chExt cx="9144635" cy="151130"/>
          </a:xfrm>
        </p:grpSpPr>
        <p:sp>
          <p:nvSpPr>
            <p:cNvPr id="4" name="object 4"/>
            <p:cNvSpPr/>
            <p:nvPr/>
          </p:nvSpPr>
          <p:spPr>
            <a:xfrm>
              <a:off x="4560868" y="4990375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B3D5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275651" y="4990375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-44" y="4990375"/>
              <a:ext cx="2285365" cy="151130"/>
            </a:xfrm>
            <a:custGeom>
              <a:avLst/>
              <a:gdLst/>
              <a:ahLst/>
              <a:cxnLst/>
              <a:rect l="l" t="t" r="r" b="b"/>
              <a:pathLst>
                <a:path w="2285365" h="151129">
                  <a:moveTo>
                    <a:pt x="2285217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85217" y="0"/>
                  </a:lnTo>
                  <a:lnTo>
                    <a:pt x="2285217" y="150668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6846085" y="4990375"/>
              <a:ext cx="2298065" cy="151130"/>
            </a:xfrm>
            <a:custGeom>
              <a:avLst/>
              <a:gdLst/>
              <a:ahLst/>
              <a:cxnLst/>
              <a:rect l="l" t="t" r="r" b="b"/>
              <a:pathLst>
                <a:path w="2298065" h="151129">
                  <a:moveTo>
                    <a:pt x="0" y="0"/>
                  </a:moveTo>
                  <a:lnTo>
                    <a:pt x="2297914" y="0"/>
                  </a:lnTo>
                  <a:lnTo>
                    <a:pt x="2297914" y="150668"/>
                  </a:lnTo>
                  <a:lnTo>
                    <a:pt x="0" y="1506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7DC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/>
          <p:cNvGrpSpPr/>
          <p:nvPr/>
        </p:nvGrpSpPr>
        <p:grpSpPr>
          <a:xfrm>
            <a:off x="714316" y="1639824"/>
            <a:ext cx="7712075" cy="3074035"/>
            <a:chOff x="714316" y="1639824"/>
            <a:chExt cx="7712075" cy="3074035"/>
          </a:xfrm>
        </p:grpSpPr>
        <p:sp>
          <p:nvSpPr>
            <p:cNvPr id="9" name="object 9"/>
            <p:cNvSpPr/>
            <p:nvPr/>
          </p:nvSpPr>
          <p:spPr>
            <a:xfrm>
              <a:off x="714311" y="1639836"/>
              <a:ext cx="7702550" cy="3064510"/>
            </a:xfrm>
            <a:custGeom>
              <a:avLst/>
              <a:gdLst/>
              <a:ahLst/>
              <a:cxnLst/>
              <a:rect l="l" t="t" r="r" b="b"/>
              <a:pathLst>
                <a:path w="7702550" h="3064510">
                  <a:moveTo>
                    <a:pt x="7702474" y="218351"/>
                  </a:moveTo>
                  <a:lnTo>
                    <a:pt x="7696708" y="168300"/>
                  </a:lnTo>
                  <a:lnTo>
                    <a:pt x="7680261" y="122351"/>
                  </a:lnTo>
                  <a:lnTo>
                    <a:pt x="7654468" y="81800"/>
                  </a:lnTo>
                  <a:lnTo>
                    <a:pt x="7620622" y="47980"/>
                  </a:lnTo>
                  <a:lnTo>
                    <a:pt x="7580058" y="22199"/>
                  </a:lnTo>
                  <a:lnTo>
                    <a:pt x="7534084" y="5765"/>
                  </a:lnTo>
                  <a:lnTo>
                    <a:pt x="7484008" y="0"/>
                  </a:lnTo>
                  <a:lnTo>
                    <a:pt x="218478" y="0"/>
                  </a:lnTo>
                  <a:lnTo>
                    <a:pt x="168402" y="5765"/>
                  </a:lnTo>
                  <a:lnTo>
                    <a:pt x="122415" y="22199"/>
                  </a:lnTo>
                  <a:lnTo>
                    <a:pt x="81851" y="47980"/>
                  </a:lnTo>
                  <a:lnTo>
                    <a:pt x="48018" y="81800"/>
                  </a:lnTo>
                  <a:lnTo>
                    <a:pt x="22212" y="122351"/>
                  </a:lnTo>
                  <a:lnTo>
                    <a:pt x="5765" y="168300"/>
                  </a:lnTo>
                  <a:lnTo>
                    <a:pt x="0" y="218351"/>
                  </a:lnTo>
                  <a:lnTo>
                    <a:pt x="0" y="2845651"/>
                  </a:lnTo>
                  <a:lnTo>
                    <a:pt x="5765" y="2895701"/>
                  </a:lnTo>
                  <a:lnTo>
                    <a:pt x="22212" y="2941650"/>
                  </a:lnTo>
                  <a:lnTo>
                    <a:pt x="48018" y="2982201"/>
                  </a:lnTo>
                  <a:lnTo>
                    <a:pt x="81851" y="3016021"/>
                  </a:lnTo>
                  <a:lnTo>
                    <a:pt x="122415" y="3041802"/>
                  </a:lnTo>
                  <a:lnTo>
                    <a:pt x="168402" y="3058236"/>
                  </a:lnTo>
                  <a:lnTo>
                    <a:pt x="218478" y="3064002"/>
                  </a:lnTo>
                  <a:lnTo>
                    <a:pt x="7484008" y="3064002"/>
                  </a:lnTo>
                  <a:lnTo>
                    <a:pt x="7534084" y="3058236"/>
                  </a:lnTo>
                  <a:lnTo>
                    <a:pt x="7580058" y="3041827"/>
                  </a:lnTo>
                  <a:lnTo>
                    <a:pt x="7620622" y="3016059"/>
                  </a:lnTo>
                  <a:lnTo>
                    <a:pt x="7654468" y="2982252"/>
                  </a:lnTo>
                  <a:lnTo>
                    <a:pt x="7680261" y="2941713"/>
                  </a:lnTo>
                  <a:lnTo>
                    <a:pt x="7696708" y="2895739"/>
                  </a:lnTo>
                  <a:lnTo>
                    <a:pt x="7702474" y="2845651"/>
                  </a:lnTo>
                  <a:lnTo>
                    <a:pt x="7702474" y="218351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26495" y="1792073"/>
              <a:ext cx="114251" cy="10467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988352" y="1792073"/>
              <a:ext cx="104730" cy="10467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140687" y="1792073"/>
              <a:ext cx="104730" cy="104671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8031252" y="4394517"/>
              <a:ext cx="390525" cy="314325"/>
            </a:xfrm>
            <a:custGeom>
              <a:avLst/>
              <a:gdLst/>
              <a:ahLst/>
              <a:cxnLst/>
              <a:rect l="l" t="t" r="r" b="b"/>
              <a:pathLst>
                <a:path w="390525" h="314325">
                  <a:moveTo>
                    <a:pt x="390359" y="0"/>
                  </a:moveTo>
                  <a:lnTo>
                    <a:pt x="0" y="314020"/>
                  </a:lnTo>
                  <a:lnTo>
                    <a:pt x="390359" y="314147"/>
                  </a:lnTo>
                  <a:lnTo>
                    <a:pt x="390359" y="0"/>
                  </a:lnTo>
                  <a:close/>
                </a:path>
              </a:pathLst>
            </a:custGeom>
            <a:solidFill>
              <a:srgbClr val="36363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8031259" y="4394515"/>
              <a:ext cx="390525" cy="314325"/>
            </a:xfrm>
            <a:custGeom>
              <a:avLst/>
              <a:gdLst/>
              <a:ahLst/>
              <a:cxnLst/>
              <a:rect l="l" t="t" r="r" b="b"/>
              <a:pathLst>
                <a:path w="390525" h="314325">
                  <a:moveTo>
                    <a:pt x="390360" y="314140"/>
                  </a:moveTo>
                  <a:lnTo>
                    <a:pt x="390360" y="0"/>
                  </a:lnTo>
                  <a:lnTo>
                    <a:pt x="0" y="314013"/>
                  </a:lnTo>
                  <a:lnTo>
                    <a:pt x="390360" y="314140"/>
                  </a:lnTo>
                  <a:close/>
                </a:path>
                <a:path w="390525" h="314325">
                  <a:moveTo>
                    <a:pt x="390360" y="314140"/>
                  </a:moveTo>
                  <a:lnTo>
                    <a:pt x="390360" y="0"/>
                  </a:lnTo>
                  <a:lnTo>
                    <a:pt x="0" y="314013"/>
                  </a:lnTo>
                  <a:lnTo>
                    <a:pt x="390360" y="314140"/>
                  </a:lnTo>
                  <a:close/>
                </a:path>
              </a:pathLst>
            </a:custGeom>
            <a:ln w="9518">
              <a:solidFill>
                <a:srgbClr val="36363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8026425" y="4389830"/>
              <a:ext cx="390525" cy="314325"/>
            </a:xfrm>
            <a:custGeom>
              <a:avLst/>
              <a:gdLst/>
              <a:ahLst/>
              <a:cxnLst/>
              <a:rect l="l" t="t" r="r" b="b"/>
              <a:pathLst>
                <a:path w="390525" h="314325">
                  <a:moveTo>
                    <a:pt x="390359" y="0"/>
                  </a:moveTo>
                  <a:lnTo>
                    <a:pt x="99275" y="0"/>
                  </a:lnTo>
                  <a:lnTo>
                    <a:pt x="93941" y="254"/>
                  </a:lnTo>
                  <a:lnTo>
                    <a:pt x="49136" y="14846"/>
                  </a:lnTo>
                  <a:lnTo>
                    <a:pt x="20193" y="41109"/>
                  </a:lnTo>
                  <a:lnTo>
                    <a:pt x="3175" y="76631"/>
                  </a:lnTo>
                  <a:lnTo>
                    <a:pt x="0" y="99339"/>
                  </a:lnTo>
                  <a:lnTo>
                    <a:pt x="0" y="314007"/>
                  </a:lnTo>
                  <a:lnTo>
                    <a:pt x="390359" y="0"/>
                  </a:lnTo>
                  <a:close/>
                </a:path>
              </a:pathLst>
            </a:custGeom>
            <a:solidFill>
              <a:srgbClr val="777777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827236" y="2242700"/>
              <a:ext cx="3086100" cy="1866899"/>
            </a:xfrm>
            <a:prstGeom prst="rect">
              <a:avLst/>
            </a:prstGeom>
          </p:spPr>
        </p:pic>
      </p:grp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3153005" y="672578"/>
            <a:ext cx="2838450" cy="44958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pc="105">
                <a:solidFill>
                  <a:srgbClr val="9D58DA"/>
                </a:solidFill>
              </a:rPr>
              <a:t>E</a:t>
            </a:r>
            <a:r>
              <a:rPr dirty="0" spc="-10">
                <a:solidFill>
                  <a:srgbClr val="9D58DA"/>
                </a:solidFill>
              </a:rPr>
              <a:t>x</a:t>
            </a:r>
            <a:r>
              <a:rPr dirty="0" spc="100">
                <a:solidFill>
                  <a:srgbClr val="9D58DA"/>
                </a:solidFill>
              </a:rPr>
              <a:t>e</a:t>
            </a:r>
            <a:r>
              <a:rPr dirty="0" spc="235">
                <a:solidFill>
                  <a:srgbClr val="9D58DA"/>
                </a:solidFill>
              </a:rPr>
              <a:t>m</a:t>
            </a:r>
            <a:r>
              <a:rPr dirty="0" spc="175">
                <a:solidFill>
                  <a:srgbClr val="9D58DA"/>
                </a:solidFill>
              </a:rPr>
              <a:t>p</a:t>
            </a:r>
            <a:r>
              <a:rPr dirty="0" spc="125">
                <a:solidFill>
                  <a:srgbClr val="9D58DA"/>
                </a:solidFill>
              </a:rPr>
              <a:t>l</a:t>
            </a:r>
            <a:r>
              <a:rPr dirty="0" spc="135">
                <a:solidFill>
                  <a:srgbClr val="9D58DA"/>
                </a:solidFill>
              </a:rPr>
              <a:t>o</a:t>
            </a:r>
            <a:r>
              <a:rPr dirty="0" spc="-175">
                <a:solidFill>
                  <a:srgbClr val="9D58DA"/>
                </a:solidFill>
              </a:rPr>
              <a:t> </a:t>
            </a:r>
            <a:r>
              <a:rPr dirty="0" spc="220">
                <a:solidFill>
                  <a:srgbClr val="9D58DA"/>
                </a:solidFill>
              </a:rPr>
              <a:t>d</a:t>
            </a:r>
            <a:r>
              <a:rPr dirty="0" spc="95">
                <a:solidFill>
                  <a:srgbClr val="9D58DA"/>
                </a:solidFill>
              </a:rPr>
              <a:t>e</a:t>
            </a:r>
            <a:r>
              <a:rPr dirty="0" spc="-175">
                <a:solidFill>
                  <a:srgbClr val="9D58DA"/>
                </a:solidFill>
              </a:rPr>
              <a:t> </a:t>
            </a:r>
            <a:r>
              <a:rPr dirty="0" spc="120">
                <a:solidFill>
                  <a:srgbClr val="9D58DA"/>
                </a:solidFill>
              </a:rPr>
              <a:t>AA</a:t>
            </a:r>
            <a:r>
              <a:rPr dirty="0" spc="300">
                <a:solidFill>
                  <a:srgbClr val="9D58DA"/>
                </a:solidFill>
              </a:rPr>
              <a:t>S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1684916" y="1746672"/>
            <a:ext cx="2860040" cy="2534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Exemplo: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Estudo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Opinião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Eleitoral</a:t>
            </a:r>
            <a:endParaRPr sz="13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250">
              <a:latin typeface="Tahoma"/>
              <a:cs typeface="Tahoma"/>
            </a:endParaRPr>
          </a:p>
          <a:p>
            <a:pPr marL="12700" marR="5080">
              <a:lnSpc>
                <a:spcPts val="1520"/>
              </a:lnSpc>
            </a:pP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nh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ê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70">
                <a:solidFill>
                  <a:srgbClr val="FFFFFF"/>
                </a:solidFill>
                <a:latin typeface="Tahoma"/>
                <a:cs typeface="Tahoma"/>
              </a:rPr>
              <a:t>j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z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a 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ê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a 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70">
                <a:solidFill>
                  <a:srgbClr val="FFFFFF"/>
                </a:solidFill>
                <a:latin typeface="Tahoma"/>
                <a:cs typeface="Tahoma"/>
              </a:rPr>
              <a:t>1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00</a:t>
            </a:r>
            <a:r>
              <a:rPr dirty="0" sz="1300" spc="-45">
                <a:solidFill>
                  <a:srgbClr val="FFFFFF"/>
                </a:solidFill>
                <a:latin typeface="Tahoma"/>
                <a:cs typeface="Tahoma"/>
              </a:rPr>
              <a:t>.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00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0 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ê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m 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ú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ú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65">
                <a:solidFill>
                  <a:srgbClr val="FFFFFF"/>
                </a:solidFill>
                <a:latin typeface="Tahoma"/>
                <a:cs typeface="Tahoma"/>
              </a:rPr>
              <a:t>1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70">
                <a:solidFill>
                  <a:srgbClr val="FFFFFF"/>
                </a:solidFill>
                <a:latin typeface="Tahoma"/>
                <a:cs typeface="Tahoma"/>
              </a:rPr>
              <a:t>1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00</a:t>
            </a:r>
            <a:r>
              <a:rPr dirty="0" sz="1300" spc="-45">
                <a:solidFill>
                  <a:srgbClr val="FFFFFF"/>
                </a:solidFill>
                <a:latin typeface="Tahoma"/>
                <a:cs typeface="Tahoma"/>
              </a:rPr>
              <a:t>.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00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0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z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m 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ó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a 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h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a 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m 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ó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  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 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h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13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14362" y="409587"/>
            <a:ext cx="7706359" cy="1019175"/>
          </a:xfrm>
          <a:custGeom>
            <a:avLst/>
            <a:gdLst/>
            <a:ahLst/>
            <a:cxnLst/>
            <a:rect l="l" t="t" r="r" b="b"/>
            <a:pathLst>
              <a:path w="7706359" h="1019175">
                <a:moveTo>
                  <a:pt x="7705738" y="509524"/>
                </a:moveTo>
                <a:lnTo>
                  <a:pt x="7703401" y="460438"/>
                </a:lnTo>
                <a:lnTo>
                  <a:pt x="7696543" y="412686"/>
                </a:lnTo>
                <a:lnTo>
                  <a:pt x="7685379" y="366471"/>
                </a:lnTo>
                <a:lnTo>
                  <a:pt x="7670127" y="321995"/>
                </a:lnTo>
                <a:lnTo>
                  <a:pt x="7650988" y="279488"/>
                </a:lnTo>
                <a:lnTo>
                  <a:pt x="7628179" y="239141"/>
                </a:lnTo>
                <a:lnTo>
                  <a:pt x="7601915" y="201193"/>
                </a:lnTo>
                <a:lnTo>
                  <a:pt x="7572413" y="165849"/>
                </a:lnTo>
                <a:lnTo>
                  <a:pt x="7539876" y="133311"/>
                </a:lnTo>
                <a:lnTo>
                  <a:pt x="7504531" y="103809"/>
                </a:lnTo>
                <a:lnTo>
                  <a:pt x="7466584" y="77546"/>
                </a:lnTo>
                <a:lnTo>
                  <a:pt x="7426236" y="54737"/>
                </a:lnTo>
                <a:lnTo>
                  <a:pt x="7383729" y="35598"/>
                </a:lnTo>
                <a:lnTo>
                  <a:pt x="7339254" y="20345"/>
                </a:lnTo>
                <a:lnTo>
                  <a:pt x="7293038" y="9182"/>
                </a:lnTo>
                <a:lnTo>
                  <a:pt x="7245286" y="2324"/>
                </a:lnTo>
                <a:lnTo>
                  <a:pt x="7196214" y="0"/>
                </a:lnTo>
                <a:lnTo>
                  <a:pt x="509524" y="0"/>
                </a:lnTo>
                <a:lnTo>
                  <a:pt x="460451" y="2324"/>
                </a:lnTo>
                <a:lnTo>
                  <a:pt x="412699" y="9182"/>
                </a:lnTo>
                <a:lnTo>
                  <a:pt x="366483" y="20345"/>
                </a:lnTo>
                <a:lnTo>
                  <a:pt x="322008" y="35598"/>
                </a:lnTo>
                <a:lnTo>
                  <a:pt x="279501" y="54737"/>
                </a:lnTo>
                <a:lnTo>
                  <a:pt x="239153" y="77546"/>
                </a:lnTo>
                <a:lnTo>
                  <a:pt x="201206" y="103809"/>
                </a:lnTo>
                <a:lnTo>
                  <a:pt x="165862" y="133311"/>
                </a:lnTo>
                <a:lnTo>
                  <a:pt x="133324" y="165849"/>
                </a:lnTo>
                <a:lnTo>
                  <a:pt x="103822" y="201193"/>
                </a:lnTo>
                <a:lnTo>
                  <a:pt x="77558" y="239141"/>
                </a:lnTo>
                <a:lnTo>
                  <a:pt x="54749" y="279488"/>
                </a:lnTo>
                <a:lnTo>
                  <a:pt x="35610" y="321995"/>
                </a:lnTo>
                <a:lnTo>
                  <a:pt x="20358" y="366471"/>
                </a:lnTo>
                <a:lnTo>
                  <a:pt x="9194" y="412686"/>
                </a:lnTo>
                <a:lnTo>
                  <a:pt x="2336" y="460438"/>
                </a:lnTo>
                <a:lnTo>
                  <a:pt x="0" y="509524"/>
                </a:lnTo>
                <a:lnTo>
                  <a:pt x="2336" y="558609"/>
                </a:lnTo>
                <a:lnTo>
                  <a:pt x="9194" y="606386"/>
                </a:lnTo>
                <a:lnTo>
                  <a:pt x="20358" y="652627"/>
                </a:lnTo>
                <a:lnTo>
                  <a:pt x="35610" y="697115"/>
                </a:lnTo>
                <a:lnTo>
                  <a:pt x="54749" y="739635"/>
                </a:lnTo>
                <a:lnTo>
                  <a:pt x="77558" y="779983"/>
                </a:lnTo>
                <a:lnTo>
                  <a:pt x="103822" y="817943"/>
                </a:lnTo>
                <a:lnTo>
                  <a:pt x="133324" y="853287"/>
                </a:lnTo>
                <a:lnTo>
                  <a:pt x="165862" y="885837"/>
                </a:lnTo>
                <a:lnTo>
                  <a:pt x="201206" y="915339"/>
                </a:lnTo>
                <a:lnTo>
                  <a:pt x="239153" y="941603"/>
                </a:lnTo>
                <a:lnTo>
                  <a:pt x="279501" y="964412"/>
                </a:lnTo>
                <a:lnTo>
                  <a:pt x="322008" y="983564"/>
                </a:lnTo>
                <a:lnTo>
                  <a:pt x="366483" y="998816"/>
                </a:lnTo>
                <a:lnTo>
                  <a:pt x="412699" y="1009980"/>
                </a:lnTo>
                <a:lnTo>
                  <a:pt x="460451" y="1016838"/>
                </a:lnTo>
                <a:lnTo>
                  <a:pt x="509524" y="1019175"/>
                </a:lnTo>
                <a:lnTo>
                  <a:pt x="7196214" y="1019175"/>
                </a:lnTo>
                <a:lnTo>
                  <a:pt x="7245286" y="1016838"/>
                </a:lnTo>
                <a:lnTo>
                  <a:pt x="7293038" y="1009980"/>
                </a:lnTo>
                <a:lnTo>
                  <a:pt x="7339254" y="998816"/>
                </a:lnTo>
                <a:lnTo>
                  <a:pt x="7383729" y="983564"/>
                </a:lnTo>
                <a:lnTo>
                  <a:pt x="7426236" y="964412"/>
                </a:lnTo>
                <a:lnTo>
                  <a:pt x="7466584" y="941603"/>
                </a:lnTo>
                <a:lnTo>
                  <a:pt x="7504531" y="915339"/>
                </a:lnTo>
                <a:lnTo>
                  <a:pt x="7539876" y="885837"/>
                </a:lnTo>
                <a:lnTo>
                  <a:pt x="7572413" y="853287"/>
                </a:lnTo>
                <a:lnTo>
                  <a:pt x="7601915" y="817943"/>
                </a:lnTo>
                <a:lnTo>
                  <a:pt x="7628179" y="779983"/>
                </a:lnTo>
                <a:lnTo>
                  <a:pt x="7650988" y="739635"/>
                </a:lnTo>
                <a:lnTo>
                  <a:pt x="7670127" y="697115"/>
                </a:lnTo>
                <a:lnTo>
                  <a:pt x="7685379" y="652627"/>
                </a:lnTo>
                <a:lnTo>
                  <a:pt x="7696543" y="606386"/>
                </a:lnTo>
                <a:lnTo>
                  <a:pt x="7703401" y="558609"/>
                </a:lnTo>
                <a:lnTo>
                  <a:pt x="7705738" y="5095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-44" y="4990374"/>
            <a:ext cx="9144635" cy="151130"/>
            <a:chOff x="-44" y="4990374"/>
            <a:chExt cx="9144635" cy="151130"/>
          </a:xfrm>
        </p:grpSpPr>
        <p:sp>
          <p:nvSpPr>
            <p:cNvPr id="4" name="object 4"/>
            <p:cNvSpPr/>
            <p:nvPr/>
          </p:nvSpPr>
          <p:spPr>
            <a:xfrm>
              <a:off x="4560868" y="4990374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B3D5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275651" y="4990374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-44" y="4990374"/>
              <a:ext cx="2285365" cy="151130"/>
            </a:xfrm>
            <a:custGeom>
              <a:avLst/>
              <a:gdLst/>
              <a:ahLst/>
              <a:cxnLst/>
              <a:rect l="l" t="t" r="r" b="b"/>
              <a:pathLst>
                <a:path w="2285365" h="151129">
                  <a:moveTo>
                    <a:pt x="2285217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85217" y="0"/>
                  </a:lnTo>
                  <a:lnTo>
                    <a:pt x="2285217" y="150668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6846085" y="4990374"/>
              <a:ext cx="2298065" cy="151130"/>
            </a:xfrm>
            <a:custGeom>
              <a:avLst/>
              <a:gdLst/>
              <a:ahLst/>
              <a:cxnLst/>
              <a:rect l="l" t="t" r="r" b="b"/>
              <a:pathLst>
                <a:path w="2298065" h="151129">
                  <a:moveTo>
                    <a:pt x="0" y="0"/>
                  </a:moveTo>
                  <a:lnTo>
                    <a:pt x="2297914" y="0"/>
                  </a:lnTo>
                  <a:lnTo>
                    <a:pt x="2297914" y="150668"/>
                  </a:lnTo>
                  <a:lnTo>
                    <a:pt x="0" y="1506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7DC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/>
          <p:cNvGrpSpPr/>
          <p:nvPr/>
        </p:nvGrpSpPr>
        <p:grpSpPr>
          <a:xfrm>
            <a:off x="714316" y="1639824"/>
            <a:ext cx="7712075" cy="3074035"/>
            <a:chOff x="714316" y="1639824"/>
            <a:chExt cx="7712075" cy="3074035"/>
          </a:xfrm>
        </p:grpSpPr>
        <p:sp>
          <p:nvSpPr>
            <p:cNvPr id="9" name="object 9"/>
            <p:cNvSpPr/>
            <p:nvPr/>
          </p:nvSpPr>
          <p:spPr>
            <a:xfrm>
              <a:off x="714311" y="1639836"/>
              <a:ext cx="7702550" cy="3064510"/>
            </a:xfrm>
            <a:custGeom>
              <a:avLst/>
              <a:gdLst/>
              <a:ahLst/>
              <a:cxnLst/>
              <a:rect l="l" t="t" r="r" b="b"/>
              <a:pathLst>
                <a:path w="7702550" h="3064510">
                  <a:moveTo>
                    <a:pt x="7702474" y="218351"/>
                  </a:moveTo>
                  <a:lnTo>
                    <a:pt x="7696708" y="168300"/>
                  </a:lnTo>
                  <a:lnTo>
                    <a:pt x="7680261" y="122351"/>
                  </a:lnTo>
                  <a:lnTo>
                    <a:pt x="7654468" y="81800"/>
                  </a:lnTo>
                  <a:lnTo>
                    <a:pt x="7620622" y="47980"/>
                  </a:lnTo>
                  <a:lnTo>
                    <a:pt x="7580058" y="22199"/>
                  </a:lnTo>
                  <a:lnTo>
                    <a:pt x="7534084" y="5765"/>
                  </a:lnTo>
                  <a:lnTo>
                    <a:pt x="7484008" y="0"/>
                  </a:lnTo>
                  <a:lnTo>
                    <a:pt x="218478" y="0"/>
                  </a:lnTo>
                  <a:lnTo>
                    <a:pt x="168402" y="5765"/>
                  </a:lnTo>
                  <a:lnTo>
                    <a:pt x="122415" y="22199"/>
                  </a:lnTo>
                  <a:lnTo>
                    <a:pt x="81851" y="47980"/>
                  </a:lnTo>
                  <a:lnTo>
                    <a:pt x="48018" y="81800"/>
                  </a:lnTo>
                  <a:lnTo>
                    <a:pt x="22212" y="122351"/>
                  </a:lnTo>
                  <a:lnTo>
                    <a:pt x="5765" y="168300"/>
                  </a:lnTo>
                  <a:lnTo>
                    <a:pt x="0" y="218351"/>
                  </a:lnTo>
                  <a:lnTo>
                    <a:pt x="0" y="2845651"/>
                  </a:lnTo>
                  <a:lnTo>
                    <a:pt x="5765" y="2895701"/>
                  </a:lnTo>
                  <a:lnTo>
                    <a:pt x="22212" y="2941650"/>
                  </a:lnTo>
                  <a:lnTo>
                    <a:pt x="48018" y="2982201"/>
                  </a:lnTo>
                  <a:lnTo>
                    <a:pt x="81851" y="3016021"/>
                  </a:lnTo>
                  <a:lnTo>
                    <a:pt x="122415" y="3041802"/>
                  </a:lnTo>
                  <a:lnTo>
                    <a:pt x="168402" y="3058236"/>
                  </a:lnTo>
                  <a:lnTo>
                    <a:pt x="218478" y="3064002"/>
                  </a:lnTo>
                  <a:lnTo>
                    <a:pt x="7484008" y="3064002"/>
                  </a:lnTo>
                  <a:lnTo>
                    <a:pt x="7534084" y="3058236"/>
                  </a:lnTo>
                  <a:lnTo>
                    <a:pt x="7580058" y="3041827"/>
                  </a:lnTo>
                  <a:lnTo>
                    <a:pt x="7620622" y="3016059"/>
                  </a:lnTo>
                  <a:lnTo>
                    <a:pt x="7654468" y="2982252"/>
                  </a:lnTo>
                  <a:lnTo>
                    <a:pt x="7680261" y="2941713"/>
                  </a:lnTo>
                  <a:lnTo>
                    <a:pt x="7696708" y="2895739"/>
                  </a:lnTo>
                  <a:lnTo>
                    <a:pt x="7702474" y="2845651"/>
                  </a:lnTo>
                  <a:lnTo>
                    <a:pt x="7702474" y="218351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26495" y="1792073"/>
              <a:ext cx="114251" cy="10467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988352" y="1792073"/>
              <a:ext cx="104730" cy="10467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140687" y="1792073"/>
              <a:ext cx="104730" cy="104671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8031252" y="4394517"/>
              <a:ext cx="390525" cy="314325"/>
            </a:xfrm>
            <a:custGeom>
              <a:avLst/>
              <a:gdLst/>
              <a:ahLst/>
              <a:cxnLst/>
              <a:rect l="l" t="t" r="r" b="b"/>
              <a:pathLst>
                <a:path w="390525" h="314325">
                  <a:moveTo>
                    <a:pt x="390359" y="0"/>
                  </a:moveTo>
                  <a:lnTo>
                    <a:pt x="0" y="314020"/>
                  </a:lnTo>
                  <a:lnTo>
                    <a:pt x="390359" y="314147"/>
                  </a:lnTo>
                  <a:lnTo>
                    <a:pt x="390359" y="0"/>
                  </a:lnTo>
                  <a:close/>
                </a:path>
              </a:pathLst>
            </a:custGeom>
            <a:solidFill>
              <a:srgbClr val="36363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8031259" y="4394515"/>
              <a:ext cx="390525" cy="314325"/>
            </a:xfrm>
            <a:custGeom>
              <a:avLst/>
              <a:gdLst/>
              <a:ahLst/>
              <a:cxnLst/>
              <a:rect l="l" t="t" r="r" b="b"/>
              <a:pathLst>
                <a:path w="390525" h="314325">
                  <a:moveTo>
                    <a:pt x="390360" y="314140"/>
                  </a:moveTo>
                  <a:lnTo>
                    <a:pt x="390360" y="0"/>
                  </a:lnTo>
                  <a:lnTo>
                    <a:pt x="0" y="314013"/>
                  </a:lnTo>
                  <a:lnTo>
                    <a:pt x="390360" y="314140"/>
                  </a:lnTo>
                  <a:close/>
                </a:path>
                <a:path w="390525" h="314325">
                  <a:moveTo>
                    <a:pt x="390360" y="314140"/>
                  </a:moveTo>
                  <a:lnTo>
                    <a:pt x="390360" y="0"/>
                  </a:lnTo>
                  <a:lnTo>
                    <a:pt x="0" y="314013"/>
                  </a:lnTo>
                  <a:lnTo>
                    <a:pt x="390360" y="314140"/>
                  </a:lnTo>
                  <a:close/>
                </a:path>
              </a:pathLst>
            </a:custGeom>
            <a:ln w="9518">
              <a:solidFill>
                <a:srgbClr val="36363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8026425" y="4389830"/>
              <a:ext cx="390525" cy="314325"/>
            </a:xfrm>
            <a:custGeom>
              <a:avLst/>
              <a:gdLst/>
              <a:ahLst/>
              <a:cxnLst/>
              <a:rect l="l" t="t" r="r" b="b"/>
              <a:pathLst>
                <a:path w="390525" h="314325">
                  <a:moveTo>
                    <a:pt x="390359" y="0"/>
                  </a:moveTo>
                  <a:lnTo>
                    <a:pt x="99275" y="0"/>
                  </a:lnTo>
                  <a:lnTo>
                    <a:pt x="93941" y="254"/>
                  </a:lnTo>
                  <a:lnTo>
                    <a:pt x="49136" y="14846"/>
                  </a:lnTo>
                  <a:lnTo>
                    <a:pt x="20193" y="41109"/>
                  </a:lnTo>
                  <a:lnTo>
                    <a:pt x="3175" y="76631"/>
                  </a:lnTo>
                  <a:lnTo>
                    <a:pt x="0" y="99339"/>
                  </a:lnTo>
                  <a:lnTo>
                    <a:pt x="0" y="314007"/>
                  </a:lnTo>
                  <a:lnTo>
                    <a:pt x="390359" y="0"/>
                  </a:lnTo>
                  <a:close/>
                </a:path>
              </a:pathLst>
            </a:custGeom>
            <a:solidFill>
              <a:srgbClr val="777777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241876" y="2213106"/>
              <a:ext cx="2571749" cy="1933574"/>
            </a:xfrm>
            <a:prstGeom prst="rect">
              <a:avLst/>
            </a:prstGeom>
          </p:spPr>
        </p:pic>
      </p:grp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3153005" y="672578"/>
            <a:ext cx="2838450" cy="44958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pc="105">
                <a:solidFill>
                  <a:srgbClr val="FBCF78"/>
                </a:solidFill>
              </a:rPr>
              <a:t>E</a:t>
            </a:r>
            <a:r>
              <a:rPr dirty="0" spc="-10">
                <a:solidFill>
                  <a:srgbClr val="FBCF78"/>
                </a:solidFill>
              </a:rPr>
              <a:t>x</a:t>
            </a:r>
            <a:r>
              <a:rPr dirty="0" spc="100">
                <a:solidFill>
                  <a:srgbClr val="FBCF78"/>
                </a:solidFill>
              </a:rPr>
              <a:t>e</a:t>
            </a:r>
            <a:r>
              <a:rPr dirty="0" spc="235">
                <a:solidFill>
                  <a:srgbClr val="FBCF78"/>
                </a:solidFill>
              </a:rPr>
              <a:t>m</a:t>
            </a:r>
            <a:r>
              <a:rPr dirty="0" spc="175">
                <a:solidFill>
                  <a:srgbClr val="FBCF78"/>
                </a:solidFill>
              </a:rPr>
              <a:t>p</a:t>
            </a:r>
            <a:r>
              <a:rPr dirty="0" spc="125">
                <a:solidFill>
                  <a:srgbClr val="FBCF78"/>
                </a:solidFill>
              </a:rPr>
              <a:t>l</a:t>
            </a:r>
            <a:r>
              <a:rPr dirty="0" spc="135">
                <a:solidFill>
                  <a:srgbClr val="FBCF78"/>
                </a:solidFill>
              </a:rPr>
              <a:t>o</a:t>
            </a:r>
            <a:r>
              <a:rPr dirty="0" spc="-175">
                <a:solidFill>
                  <a:srgbClr val="FBCF78"/>
                </a:solidFill>
              </a:rPr>
              <a:t> </a:t>
            </a:r>
            <a:r>
              <a:rPr dirty="0" spc="220">
                <a:solidFill>
                  <a:srgbClr val="FBCF78"/>
                </a:solidFill>
              </a:rPr>
              <a:t>d</a:t>
            </a:r>
            <a:r>
              <a:rPr dirty="0" spc="95">
                <a:solidFill>
                  <a:srgbClr val="FBCF78"/>
                </a:solidFill>
              </a:rPr>
              <a:t>e</a:t>
            </a:r>
            <a:r>
              <a:rPr dirty="0" spc="-175">
                <a:solidFill>
                  <a:srgbClr val="FBCF78"/>
                </a:solidFill>
              </a:rPr>
              <a:t> </a:t>
            </a:r>
            <a:r>
              <a:rPr dirty="0" spc="120">
                <a:solidFill>
                  <a:srgbClr val="FBCF78"/>
                </a:solidFill>
              </a:rPr>
              <a:t>AA</a:t>
            </a:r>
            <a:r>
              <a:rPr dirty="0" spc="300">
                <a:solidFill>
                  <a:srgbClr val="FBCF78"/>
                </a:solidFill>
              </a:rPr>
              <a:t>S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1684916" y="1746672"/>
            <a:ext cx="2855595" cy="23425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300" spc="5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x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: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8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-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endParaRPr sz="13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250">
              <a:latin typeface="Tahoma"/>
              <a:cs typeface="Tahoma"/>
            </a:endParaRPr>
          </a:p>
          <a:p>
            <a:pPr marL="12700" marR="5080">
              <a:lnSpc>
                <a:spcPts val="1520"/>
              </a:lnSpc>
            </a:pP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8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-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é 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0">
                <a:solidFill>
                  <a:srgbClr val="FFFFFF"/>
                </a:solidFill>
                <a:latin typeface="Tahoma"/>
                <a:cs typeface="Tahoma"/>
              </a:rPr>
              <a:t>6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0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35">
                <a:solidFill>
                  <a:srgbClr val="FFFFFF"/>
                </a:solidFill>
                <a:latin typeface="Tahoma"/>
                <a:cs typeface="Tahoma"/>
              </a:rPr>
              <a:t>s 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0</a:t>
            </a:r>
            <a:r>
              <a:rPr dirty="0" sz="1300" spc="-265">
                <a:solidFill>
                  <a:srgbClr val="FFFFFF"/>
                </a:solidFill>
                <a:latin typeface="Tahoma"/>
                <a:cs typeface="Tahoma"/>
              </a:rPr>
              <a:t>1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0">
                <a:solidFill>
                  <a:srgbClr val="FFFFFF"/>
                </a:solidFill>
                <a:latin typeface="Tahoma"/>
                <a:cs typeface="Tahoma"/>
              </a:rPr>
              <a:t>6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0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14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70">
                <a:solidFill>
                  <a:srgbClr val="FFFFFF"/>
                </a:solidFill>
                <a:latin typeface="Tahoma"/>
                <a:cs typeface="Tahoma"/>
              </a:rPr>
              <a:t>j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h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 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45">
                <a:solidFill>
                  <a:srgbClr val="FFFFFF"/>
                </a:solidFill>
                <a:latin typeface="Tahoma"/>
                <a:cs typeface="Tahoma"/>
              </a:rPr>
              <a:t>6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2</a:t>
            </a:r>
            <a:r>
              <a:rPr dirty="0" sz="1300" spc="-45">
                <a:solidFill>
                  <a:srgbClr val="FFFFFF"/>
                </a:solidFill>
                <a:latin typeface="Tahoma"/>
                <a:cs typeface="Tahoma"/>
              </a:rPr>
              <a:t>5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ú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a 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ss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í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 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14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rr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a 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0">
                <a:solidFill>
                  <a:srgbClr val="FFFFFF"/>
                </a:solidFill>
                <a:latin typeface="Tahoma"/>
                <a:cs typeface="Tahoma"/>
              </a:rPr>
              <a:t>6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0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ú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é 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z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nh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a 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70">
                <a:solidFill>
                  <a:srgbClr val="FFFFFF"/>
                </a:solidFill>
                <a:latin typeface="Tahoma"/>
                <a:cs typeface="Tahoma"/>
              </a:rPr>
              <a:t>j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65">
                <a:solidFill>
                  <a:srgbClr val="FFFFFF"/>
                </a:solidFill>
                <a:latin typeface="Tahoma"/>
                <a:cs typeface="Tahoma"/>
              </a:rPr>
              <a:t>(</a:t>
            </a:r>
            <a:r>
              <a:rPr dirty="0" sz="1300" spc="-45">
                <a:solidFill>
                  <a:srgbClr val="FFFFFF"/>
                </a:solidFill>
                <a:latin typeface="Tahoma"/>
                <a:cs typeface="Tahoma"/>
              </a:rPr>
              <a:t>6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ú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60">
                <a:solidFill>
                  <a:srgbClr val="FFFFFF"/>
                </a:solidFill>
                <a:latin typeface="Tahoma"/>
                <a:cs typeface="Tahoma"/>
              </a:rPr>
              <a:t>)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70">
                <a:solidFill>
                  <a:srgbClr val="FFFFFF"/>
                </a:solidFill>
                <a:latin typeface="Tahoma"/>
                <a:cs typeface="Tahoma"/>
              </a:rPr>
              <a:t>j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a 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atingido.</a:t>
            </a:r>
            <a:endParaRPr sz="13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14362" y="409587"/>
            <a:ext cx="7706359" cy="1019175"/>
          </a:xfrm>
          <a:custGeom>
            <a:avLst/>
            <a:gdLst/>
            <a:ahLst/>
            <a:cxnLst/>
            <a:rect l="l" t="t" r="r" b="b"/>
            <a:pathLst>
              <a:path w="7706359" h="1019175">
                <a:moveTo>
                  <a:pt x="7705738" y="509524"/>
                </a:moveTo>
                <a:lnTo>
                  <a:pt x="7703401" y="460438"/>
                </a:lnTo>
                <a:lnTo>
                  <a:pt x="7696543" y="412686"/>
                </a:lnTo>
                <a:lnTo>
                  <a:pt x="7685379" y="366471"/>
                </a:lnTo>
                <a:lnTo>
                  <a:pt x="7670127" y="321995"/>
                </a:lnTo>
                <a:lnTo>
                  <a:pt x="7650988" y="279488"/>
                </a:lnTo>
                <a:lnTo>
                  <a:pt x="7628179" y="239141"/>
                </a:lnTo>
                <a:lnTo>
                  <a:pt x="7601915" y="201193"/>
                </a:lnTo>
                <a:lnTo>
                  <a:pt x="7572413" y="165849"/>
                </a:lnTo>
                <a:lnTo>
                  <a:pt x="7539876" y="133311"/>
                </a:lnTo>
                <a:lnTo>
                  <a:pt x="7504531" y="103809"/>
                </a:lnTo>
                <a:lnTo>
                  <a:pt x="7466584" y="77546"/>
                </a:lnTo>
                <a:lnTo>
                  <a:pt x="7426236" y="54737"/>
                </a:lnTo>
                <a:lnTo>
                  <a:pt x="7383729" y="35598"/>
                </a:lnTo>
                <a:lnTo>
                  <a:pt x="7339254" y="20345"/>
                </a:lnTo>
                <a:lnTo>
                  <a:pt x="7293038" y="9182"/>
                </a:lnTo>
                <a:lnTo>
                  <a:pt x="7245286" y="2324"/>
                </a:lnTo>
                <a:lnTo>
                  <a:pt x="7196214" y="0"/>
                </a:lnTo>
                <a:lnTo>
                  <a:pt x="509524" y="0"/>
                </a:lnTo>
                <a:lnTo>
                  <a:pt x="460451" y="2324"/>
                </a:lnTo>
                <a:lnTo>
                  <a:pt x="412699" y="9182"/>
                </a:lnTo>
                <a:lnTo>
                  <a:pt x="366483" y="20345"/>
                </a:lnTo>
                <a:lnTo>
                  <a:pt x="322008" y="35598"/>
                </a:lnTo>
                <a:lnTo>
                  <a:pt x="279501" y="54737"/>
                </a:lnTo>
                <a:lnTo>
                  <a:pt x="239153" y="77546"/>
                </a:lnTo>
                <a:lnTo>
                  <a:pt x="201206" y="103809"/>
                </a:lnTo>
                <a:lnTo>
                  <a:pt x="165862" y="133311"/>
                </a:lnTo>
                <a:lnTo>
                  <a:pt x="133324" y="165849"/>
                </a:lnTo>
                <a:lnTo>
                  <a:pt x="103822" y="201193"/>
                </a:lnTo>
                <a:lnTo>
                  <a:pt x="77558" y="239141"/>
                </a:lnTo>
                <a:lnTo>
                  <a:pt x="54749" y="279488"/>
                </a:lnTo>
                <a:lnTo>
                  <a:pt x="35610" y="321995"/>
                </a:lnTo>
                <a:lnTo>
                  <a:pt x="20358" y="366471"/>
                </a:lnTo>
                <a:lnTo>
                  <a:pt x="9194" y="412686"/>
                </a:lnTo>
                <a:lnTo>
                  <a:pt x="2336" y="460438"/>
                </a:lnTo>
                <a:lnTo>
                  <a:pt x="0" y="509524"/>
                </a:lnTo>
                <a:lnTo>
                  <a:pt x="2336" y="558609"/>
                </a:lnTo>
                <a:lnTo>
                  <a:pt x="9194" y="606386"/>
                </a:lnTo>
                <a:lnTo>
                  <a:pt x="20358" y="652627"/>
                </a:lnTo>
                <a:lnTo>
                  <a:pt x="35610" y="697115"/>
                </a:lnTo>
                <a:lnTo>
                  <a:pt x="54749" y="739635"/>
                </a:lnTo>
                <a:lnTo>
                  <a:pt x="77558" y="779983"/>
                </a:lnTo>
                <a:lnTo>
                  <a:pt x="103822" y="817943"/>
                </a:lnTo>
                <a:lnTo>
                  <a:pt x="133324" y="853287"/>
                </a:lnTo>
                <a:lnTo>
                  <a:pt x="165862" y="885837"/>
                </a:lnTo>
                <a:lnTo>
                  <a:pt x="201206" y="915339"/>
                </a:lnTo>
                <a:lnTo>
                  <a:pt x="239153" y="941603"/>
                </a:lnTo>
                <a:lnTo>
                  <a:pt x="279501" y="964412"/>
                </a:lnTo>
                <a:lnTo>
                  <a:pt x="322008" y="983564"/>
                </a:lnTo>
                <a:lnTo>
                  <a:pt x="366483" y="998816"/>
                </a:lnTo>
                <a:lnTo>
                  <a:pt x="412699" y="1009980"/>
                </a:lnTo>
                <a:lnTo>
                  <a:pt x="460451" y="1016838"/>
                </a:lnTo>
                <a:lnTo>
                  <a:pt x="509524" y="1019175"/>
                </a:lnTo>
                <a:lnTo>
                  <a:pt x="7196214" y="1019175"/>
                </a:lnTo>
                <a:lnTo>
                  <a:pt x="7245286" y="1016838"/>
                </a:lnTo>
                <a:lnTo>
                  <a:pt x="7293038" y="1009980"/>
                </a:lnTo>
                <a:lnTo>
                  <a:pt x="7339254" y="998816"/>
                </a:lnTo>
                <a:lnTo>
                  <a:pt x="7383729" y="983564"/>
                </a:lnTo>
                <a:lnTo>
                  <a:pt x="7426236" y="964412"/>
                </a:lnTo>
                <a:lnTo>
                  <a:pt x="7466584" y="941603"/>
                </a:lnTo>
                <a:lnTo>
                  <a:pt x="7504531" y="915339"/>
                </a:lnTo>
                <a:lnTo>
                  <a:pt x="7539876" y="885837"/>
                </a:lnTo>
                <a:lnTo>
                  <a:pt x="7572413" y="853287"/>
                </a:lnTo>
                <a:lnTo>
                  <a:pt x="7601915" y="817943"/>
                </a:lnTo>
                <a:lnTo>
                  <a:pt x="7628179" y="779983"/>
                </a:lnTo>
                <a:lnTo>
                  <a:pt x="7650988" y="739635"/>
                </a:lnTo>
                <a:lnTo>
                  <a:pt x="7670127" y="697115"/>
                </a:lnTo>
                <a:lnTo>
                  <a:pt x="7685379" y="652627"/>
                </a:lnTo>
                <a:lnTo>
                  <a:pt x="7696543" y="606386"/>
                </a:lnTo>
                <a:lnTo>
                  <a:pt x="7703401" y="558609"/>
                </a:lnTo>
                <a:lnTo>
                  <a:pt x="7705738" y="5095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-44" y="4990374"/>
            <a:ext cx="9144635" cy="151130"/>
            <a:chOff x="-44" y="4990374"/>
            <a:chExt cx="9144635" cy="151130"/>
          </a:xfrm>
        </p:grpSpPr>
        <p:sp>
          <p:nvSpPr>
            <p:cNvPr id="4" name="object 4"/>
            <p:cNvSpPr/>
            <p:nvPr/>
          </p:nvSpPr>
          <p:spPr>
            <a:xfrm>
              <a:off x="4560868" y="4990374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B3D5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275651" y="4990374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-44" y="4990374"/>
              <a:ext cx="2285365" cy="151130"/>
            </a:xfrm>
            <a:custGeom>
              <a:avLst/>
              <a:gdLst/>
              <a:ahLst/>
              <a:cxnLst/>
              <a:rect l="l" t="t" r="r" b="b"/>
              <a:pathLst>
                <a:path w="2285365" h="151129">
                  <a:moveTo>
                    <a:pt x="2285217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85217" y="0"/>
                  </a:lnTo>
                  <a:lnTo>
                    <a:pt x="2285217" y="150668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6846085" y="4990374"/>
              <a:ext cx="2298065" cy="151130"/>
            </a:xfrm>
            <a:custGeom>
              <a:avLst/>
              <a:gdLst/>
              <a:ahLst/>
              <a:cxnLst/>
              <a:rect l="l" t="t" r="r" b="b"/>
              <a:pathLst>
                <a:path w="2298065" h="151129">
                  <a:moveTo>
                    <a:pt x="0" y="0"/>
                  </a:moveTo>
                  <a:lnTo>
                    <a:pt x="2297914" y="0"/>
                  </a:lnTo>
                  <a:lnTo>
                    <a:pt x="2297914" y="150668"/>
                  </a:lnTo>
                  <a:lnTo>
                    <a:pt x="0" y="1506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7DC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/>
          <p:cNvGrpSpPr/>
          <p:nvPr/>
        </p:nvGrpSpPr>
        <p:grpSpPr>
          <a:xfrm>
            <a:off x="714316" y="1639824"/>
            <a:ext cx="7712075" cy="3074035"/>
            <a:chOff x="714316" y="1639824"/>
            <a:chExt cx="7712075" cy="3074035"/>
          </a:xfrm>
        </p:grpSpPr>
        <p:sp>
          <p:nvSpPr>
            <p:cNvPr id="9" name="object 9"/>
            <p:cNvSpPr/>
            <p:nvPr/>
          </p:nvSpPr>
          <p:spPr>
            <a:xfrm>
              <a:off x="714311" y="1639836"/>
              <a:ext cx="7702550" cy="3064510"/>
            </a:xfrm>
            <a:custGeom>
              <a:avLst/>
              <a:gdLst/>
              <a:ahLst/>
              <a:cxnLst/>
              <a:rect l="l" t="t" r="r" b="b"/>
              <a:pathLst>
                <a:path w="7702550" h="3064510">
                  <a:moveTo>
                    <a:pt x="7702474" y="218351"/>
                  </a:moveTo>
                  <a:lnTo>
                    <a:pt x="7696708" y="168300"/>
                  </a:lnTo>
                  <a:lnTo>
                    <a:pt x="7680261" y="122351"/>
                  </a:lnTo>
                  <a:lnTo>
                    <a:pt x="7654468" y="81800"/>
                  </a:lnTo>
                  <a:lnTo>
                    <a:pt x="7620622" y="47980"/>
                  </a:lnTo>
                  <a:lnTo>
                    <a:pt x="7580058" y="22199"/>
                  </a:lnTo>
                  <a:lnTo>
                    <a:pt x="7534084" y="5765"/>
                  </a:lnTo>
                  <a:lnTo>
                    <a:pt x="7484008" y="0"/>
                  </a:lnTo>
                  <a:lnTo>
                    <a:pt x="218478" y="0"/>
                  </a:lnTo>
                  <a:lnTo>
                    <a:pt x="168402" y="5765"/>
                  </a:lnTo>
                  <a:lnTo>
                    <a:pt x="122415" y="22199"/>
                  </a:lnTo>
                  <a:lnTo>
                    <a:pt x="81851" y="47980"/>
                  </a:lnTo>
                  <a:lnTo>
                    <a:pt x="48018" y="81800"/>
                  </a:lnTo>
                  <a:lnTo>
                    <a:pt x="22212" y="122351"/>
                  </a:lnTo>
                  <a:lnTo>
                    <a:pt x="5765" y="168300"/>
                  </a:lnTo>
                  <a:lnTo>
                    <a:pt x="0" y="218351"/>
                  </a:lnTo>
                  <a:lnTo>
                    <a:pt x="0" y="2845651"/>
                  </a:lnTo>
                  <a:lnTo>
                    <a:pt x="5765" y="2895701"/>
                  </a:lnTo>
                  <a:lnTo>
                    <a:pt x="22212" y="2941650"/>
                  </a:lnTo>
                  <a:lnTo>
                    <a:pt x="48018" y="2982201"/>
                  </a:lnTo>
                  <a:lnTo>
                    <a:pt x="81851" y="3016021"/>
                  </a:lnTo>
                  <a:lnTo>
                    <a:pt x="122415" y="3041802"/>
                  </a:lnTo>
                  <a:lnTo>
                    <a:pt x="168402" y="3058236"/>
                  </a:lnTo>
                  <a:lnTo>
                    <a:pt x="218478" y="3064002"/>
                  </a:lnTo>
                  <a:lnTo>
                    <a:pt x="7484008" y="3064002"/>
                  </a:lnTo>
                  <a:lnTo>
                    <a:pt x="7534084" y="3058236"/>
                  </a:lnTo>
                  <a:lnTo>
                    <a:pt x="7580058" y="3041827"/>
                  </a:lnTo>
                  <a:lnTo>
                    <a:pt x="7620622" y="3016059"/>
                  </a:lnTo>
                  <a:lnTo>
                    <a:pt x="7654468" y="2982252"/>
                  </a:lnTo>
                  <a:lnTo>
                    <a:pt x="7680261" y="2941713"/>
                  </a:lnTo>
                  <a:lnTo>
                    <a:pt x="7696708" y="2895739"/>
                  </a:lnTo>
                  <a:lnTo>
                    <a:pt x="7702474" y="2845651"/>
                  </a:lnTo>
                  <a:lnTo>
                    <a:pt x="7702474" y="218351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26495" y="1792073"/>
              <a:ext cx="114251" cy="10467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988352" y="1792073"/>
              <a:ext cx="104730" cy="10467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140687" y="1792073"/>
              <a:ext cx="104730" cy="104671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8031252" y="4394517"/>
              <a:ext cx="390525" cy="314325"/>
            </a:xfrm>
            <a:custGeom>
              <a:avLst/>
              <a:gdLst/>
              <a:ahLst/>
              <a:cxnLst/>
              <a:rect l="l" t="t" r="r" b="b"/>
              <a:pathLst>
                <a:path w="390525" h="314325">
                  <a:moveTo>
                    <a:pt x="390359" y="0"/>
                  </a:moveTo>
                  <a:lnTo>
                    <a:pt x="0" y="314020"/>
                  </a:lnTo>
                  <a:lnTo>
                    <a:pt x="390359" y="314147"/>
                  </a:lnTo>
                  <a:lnTo>
                    <a:pt x="390359" y="0"/>
                  </a:lnTo>
                  <a:close/>
                </a:path>
              </a:pathLst>
            </a:custGeom>
            <a:solidFill>
              <a:srgbClr val="36363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8031259" y="4394515"/>
              <a:ext cx="390525" cy="314325"/>
            </a:xfrm>
            <a:custGeom>
              <a:avLst/>
              <a:gdLst/>
              <a:ahLst/>
              <a:cxnLst/>
              <a:rect l="l" t="t" r="r" b="b"/>
              <a:pathLst>
                <a:path w="390525" h="314325">
                  <a:moveTo>
                    <a:pt x="390360" y="314140"/>
                  </a:moveTo>
                  <a:lnTo>
                    <a:pt x="390360" y="0"/>
                  </a:lnTo>
                  <a:lnTo>
                    <a:pt x="0" y="314013"/>
                  </a:lnTo>
                  <a:lnTo>
                    <a:pt x="390360" y="314140"/>
                  </a:lnTo>
                  <a:close/>
                </a:path>
                <a:path w="390525" h="314325">
                  <a:moveTo>
                    <a:pt x="390360" y="314140"/>
                  </a:moveTo>
                  <a:lnTo>
                    <a:pt x="390360" y="0"/>
                  </a:lnTo>
                  <a:lnTo>
                    <a:pt x="0" y="314013"/>
                  </a:lnTo>
                  <a:lnTo>
                    <a:pt x="390360" y="314140"/>
                  </a:lnTo>
                  <a:close/>
                </a:path>
              </a:pathLst>
            </a:custGeom>
            <a:ln w="9518">
              <a:solidFill>
                <a:srgbClr val="36363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8026425" y="4389830"/>
              <a:ext cx="390525" cy="314325"/>
            </a:xfrm>
            <a:custGeom>
              <a:avLst/>
              <a:gdLst/>
              <a:ahLst/>
              <a:cxnLst/>
              <a:rect l="l" t="t" r="r" b="b"/>
              <a:pathLst>
                <a:path w="390525" h="314325">
                  <a:moveTo>
                    <a:pt x="390359" y="0"/>
                  </a:moveTo>
                  <a:lnTo>
                    <a:pt x="99275" y="0"/>
                  </a:lnTo>
                  <a:lnTo>
                    <a:pt x="93941" y="254"/>
                  </a:lnTo>
                  <a:lnTo>
                    <a:pt x="49136" y="14846"/>
                  </a:lnTo>
                  <a:lnTo>
                    <a:pt x="20193" y="41109"/>
                  </a:lnTo>
                  <a:lnTo>
                    <a:pt x="3175" y="76631"/>
                  </a:lnTo>
                  <a:lnTo>
                    <a:pt x="0" y="99339"/>
                  </a:lnTo>
                  <a:lnTo>
                    <a:pt x="0" y="314007"/>
                  </a:lnTo>
                  <a:lnTo>
                    <a:pt x="390359" y="0"/>
                  </a:lnTo>
                  <a:close/>
                </a:path>
              </a:pathLst>
            </a:custGeom>
            <a:solidFill>
              <a:srgbClr val="777777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572000" y="2152774"/>
              <a:ext cx="3267074" cy="2181224"/>
            </a:xfrm>
            <a:prstGeom prst="rect">
              <a:avLst/>
            </a:prstGeom>
          </p:spPr>
        </p:pic>
      </p:grp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1594180" y="672578"/>
            <a:ext cx="5955665" cy="44958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pc="125"/>
              <a:t>Exemplo</a:t>
            </a:r>
            <a:r>
              <a:rPr dirty="0" spc="-190"/>
              <a:t> </a:t>
            </a:r>
            <a:r>
              <a:rPr dirty="0" spc="155"/>
              <a:t>Amostragem</a:t>
            </a:r>
            <a:r>
              <a:rPr dirty="0" spc="-190"/>
              <a:t> </a:t>
            </a:r>
            <a:r>
              <a:rPr dirty="0" spc="114"/>
              <a:t>Sistemática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1684916" y="1746672"/>
            <a:ext cx="2765425" cy="2534920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12700" marR="5080">
              <a:lnSpc>
                <a:spcPts val="1520"/>
              </a:lnSpc>
              <a:spcBef>
                <a:spcPts val="180"/>
              </a:spcBef>
            </a:pPr>
            <a:r>
              <a:rPr dirty="0" sz="1300" spc="5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x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: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80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 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endParaRPr sz="13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250">
              <a:latin typeface="Tahoma"/>
              <a:cs typeface="Tahoma"/>
            </a:endParaRPr>
          </a:p>
          <a:p>
            <a:pPr marL="12700" marR="17780">
              <a:lnSpc>
                <a:spcPts val="1520"/>
              </a:lnSpc>
            </a:pP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nh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ê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70">
                <a:solidFill>
                  <a:srgbClr val="FFFFFF"/>
                </a:solidFill>
                <a:latin typeface="Tahoma"/>
                <a:cs typeface="Tahoma"/>
              </a:rPr>
              <a:t>j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a 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m 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õ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ó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x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ê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. 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ê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z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õ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a 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z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 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á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z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a 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á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h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 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x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70">
                <a:solidFill>
                  <a:srgbClr val="FFFFFF"/>
                </a:solidFill>
                <a:latin typeface="Tahoma"/>
                <a:cs typeface="Tahoma"/>
              </a:rPr>
              <a:t>1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0 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a 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13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14362" y="409587"/>
            <a:ext cx="7706359" cy="1019175"/>
          </a:xfrm>
          <a:custGeom>
            <a:avLst/>
            <a:gdLst/>
            <a:ahLst/>
            <a:cxnLst/>
            <a:rect l="l" t="t" r="r" b="b"/>
            <a:pathLst>
              <a:path w="7706359" h="1019175">
                <a:moveTo>
                  <a:pt x="7705738" y="509524"/>
                </a:moveTo>
                <a:lnTo>
                  <a:pt x="7703401" y="460438"/>
                </a:lnTo>
                <a:lnTo>
                  <a:pt x="7696543" y="412686"/>
                </a:lnTo>
                <a:lnTo>
                  <a:pt x="7685379" y="366471"/>
                </a:lnTo>
                <a:lnTo>
                  <a:pt x="7670127" y="321995"/>
                </a:lnTo>
                <a:lnTo>
                  <a:pt x="7650988" y="279488"/>
                </a:lnTo>
                <a:lnTo>
                  <a:pt x="7628179" y="239141"/>
                </a:lnTo>
                <a:lnTo>
                  <a:pt x="7601915" y="201193"/>
                </a:lnTo>
                <a:lnTo>
                  <a:pt x="7572413" y="165849"/>
                </a:lnTo>
                <a:lnTo>
                  <a:pt x="7539876" y="133311"/>
                </a:lnTo>
                <a:lnTo>
                  <a:pt x="7504531" y="103809"/>
                </a:lnTo>
                <a:lnTo>
                  <a:pt x="7466584" y="77546"/>
                </a:lnTo>
                <a:lnTo>
                  <a:pt x="7426236" y="54737"/>
                </a:lnTo>
                <a:lnTo>
                  <a:pt x="7383729" y="35598"/>
                </a:lnTo>
                <a:lnTo>
                  <a:pt x="7339254" y="20345"/>
                </a:lnTo>
                <a:lnTo>
                  <a:pt x="7293038" y="9182"/>
                </a:lnTo>
                <a:lnTo>
                  <a:pt x="7245286" y="2324"/>
                </a:lnTo>
                <a:lnTo>
                  <a:pt x="7196214" y="0"/>
                </a:lnTo>
                <a:lnTo>
                  <a:pt x="509524" y="0"/>
                </a:lnTo>
                <a:lnTo>
                  <a:pt x="460451" y="2324"/>
                </a:lnTo>
                <a:lnTo>
                  <a:pt x="412699" y="9182"/>
                </a:lnTo>
                <a:lnTo>
                  <a:pt x="366483" y="20345"/>
                </a:lnTo>
                <a:lnTo>
                  <a:pt x="322008" y="35598"/>
                </a:lnTo>
                <a:lnTo>
                  <a:pt x="279501" y="54737"/>
                </a:lnTo>
                <a:lnTo>
                  <a:pt x="239153" y="77546"/>
                </a:lnTo>
                <a:lnTo>
                  <a:pt x="201206" y="103809"/>
                </a:lnTo>
                <a:lnTo>
                  <a:pt x="165862" y="133311"/>
                </a:lnTo>
                <a:lnTo>
                  <a:pt x="133324" y="165849"/>
                </a:lnTo>
                <a:lnTo>
                  <a:pt x="103822" y="201193"/>
                </a:lnTo>
                <a:lnTo>
                  <a:pt x="77558" y="239141"/>
                </a:lnTo>
                <a:lnTo>
                  <a:pt x="54749" y="279488"/>
                </a:lnTo>
                <a:lnTo>
                  <a:pt x="35610" y="321995"/>
                </a:lnTo>
                <a:lnTo>
                  <a:pt x="20358" y="366471"/>
                </a:lnTo>
                <a:lnTo>
                  <a:pt x="9194" y="412686"/>
                </a:lnTo>
                <a:lnTo>
                  <a:pt x="2336" y="460438"/>
                </a:lnTo>
                <a:lnTo>
                  <a:pt x="0" y="509524"/>
                </a:lnTo>
                <a:lnTo>
                  <a:pt x="2336" y="558609"/>
                </a:lnTo>
                <a:lnTo>
                  <a:pt x="9194" y="606386"/>
                </a:lnTo>
                <a:lnTo>
                  <a:pt x="20358" y="652627"/>
                </a:lnTo>
                <a:lnTo>
                  <a:pt x="35610" y="697115"/>
                </a:lnTo>
                <a:lnTo>
                  <a:pt x="54749" y="739635"/>
                </a:lnTo>
                <a:lnTo>
                  <a:pt x="77558" y="779983"/>
                </a:lnTo>
                <a:lnTo>
                  <a:pt x="103822" y="817943"/>
                </a:lnTo>
                <a:lnTo>
                  <a:pt x="133324" y="853287"/>
                </a:lnTo>
                <a:lnTo>
                  <a:pt x="165862" y="885837"/>
                </a:lnTo>
                <a:lnTo>
                  <a:pt x="201206" y="915339"/>
                </a:lnTo>
                <a:lnTo>
                  <a:pt x="239153" y="941603"/>
                </a:lnTo>
                <a:lnTo>
                  <a:pt x="279501" y="964412"/>
                </a:lnTo>
                <a:lnTo>
                  <a:pt x="322008" y="983564"/>
                </a:lnTo>
                <a:lnTo>
                  <a:pt x="366483" y="998816"/>
                </a:lnTo>
                <a:lnTo>
                  <a:pt x="412699" y="1009980"/>
                </a:lnTo>
                <a:lnTo>
                  <a:pt x="460451" y="1016838"/>
                </a:lnTo>
                <a:lnTo>
                  <a:pt x="509524" y="1019175"/>
                </a:lnTo>
                <a:lnTo>
                  <a:pt x="7196214" y="1019175"/>
                </a:lnTo>
                <a:lnTo>
                  <a:pt x="7245286" y="1016838"/>
                </a:lnTo>
                <a:lnTo>
                  <a:pt x="7293038" y="1009980"/>
                </a:lnTo>
                <a:lnTo>
                  <a:pt x="7339254" y="998816"/>
                </a:lnTo>
                <a:lnTo>
                  <a:pt x="7383729" y="983564"/>
                </a:lnTo>
                <a:lnTo>
                  <a:pt x="7426236" y="964412"/>
                </a:lnTo>
                <a:lnTo>
                  <a:pt x="7466584" y="941603"/>
                </a:lnTo>
                <a:lnTo>
                  <a:pt x="7504531" y="915339"/>
                </a:lnTo>
                <a:lnTo>
                  <a:pt x="7539876" y="885837"/>
                </a:lnTo>
                <a:lnTo>
                  <a:pt x="7572413" y="853287"/>
                </a:lnTo>
                <a:lnTo>
                  <a:pt x="7601915" y="817943"/>
                </a:lnTo>
                <a:lnTo>
                  <a:pt x="7628179" y="779983"/>
                </a:lnTo>
                <a:lnTo>
                  <a:pt x="7650988" y="739635"/>
                </a:lnTo>
                <a:lnTo>
                  <a:pt x="7670127" y="697115"/>
                </a:lnTo>
                <a:lnTo>
                  <a:pt x="7685379" y="652627"/>
                </a:lnTo>
                <a:lnTo>
                  <a:pt x="7696543" y="606386"/>
                </a:lnTo>
                <a:lnTo>
                  <a:pt x="7703401" y="558609"/>
                </a:lnTo>
                <a:lnTo>
                  <a:pt x="7705738" y="5095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-44" y="4990374"/>
            <a:ext cx="9144635" cy="151130"/>
            <a:chOff x="-44" y="4990374"/>
            <a:chExt cx="9144635" cy="151130"/>
          </a:xfrm>
        </p:grpSpPr>
        <p:sp>
          <p:nvSpPr>
            <p:cNvPr id="4" name="object 4"/>
            <p:cNvSpPr/>
            <p:nvPr/>
          </p:nvSpPr>
          <p:spPr>
            <a:xfrm>
              <a:off x="4560868" y="4990374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B3D5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275651" y="4990374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-44" y="4990374"/>
              <a:ext cx="2285365" cy="151130"/>
            </a:xfrm>
            <a:custGeom>
              <a:avLst/>
              <a:gdLst/>
              <a:ahLst/>
              <a:cxnLst/>
              <a:rect l="l" t="t" r="r" b="b"/>
              <a:pathLst>
                <a:path w="2285365" h="151129">
                  <a:moveTo>
                    <a:pt x="2285217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85217" y="0"/>
                  </a:lnTo>
                  <a:lnTo>
                    <a:pt x="2285217" y="150668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6846085" y="4990374"/>
              <a:ext cx="2298065" cy="151130"/>
            </a:xfrm>
            <a:custGeom>
              <a:avLst/>
              <a:gdLst/>
              <a:ahLst/>
              <a:cxnLst/>
              <a:rect l="l" t="t" r="r" b="b"/>
              <a:pathLst>
                <a:path w="2298065" h="151129">
                  <a:moveTo>
                    <a:pt x="0" y="0"/>
                  </a:moveTo>
                  <a:lnTo>
                    <a:pt x="2297914" y="0"/>
                  </a:lnTo>
                  <a:lnTo>
                    <a:pt x="2297914" y="150668"/>
                  </a:lnTo>
                  <a:lnTo>
                    <a:pt x="0" y="1506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7DC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/>
          <p:cNvGrpSpPr/>
          <p:nvPr/>
        </p:nvGrpSpPr>
        <p:grpSpPr>
          <a:xfrm>
            <a:off x="714316" y="1639824"/>
            <a:ext cx="7712075" cy="3074035"/>
            <a:chOff x="714316" y="1639824"/>
            <a:chExt cx="7712075" cy="3074035"/>
          </a:xfrm>
        </p:grpSpPr>
        <p:sp>
          <p:nvSpPr>
            <p:cNvPr id="9" name="object 9"/>
            <p:cNvSpPr/>
            <p:nvPr/>
          </p:nvSpPr>
          <p:spPr>
            <a:xfrm>
              <a:off x="714311" y="1639836"/>
              <a:ext cx="7702550" cy="3064510"/>
            </a:xfrm>
            <a:custGeom>
              <a:avLst/>
              <a:gdLst/>
              <a:ahLst/>
              <a:cxnLst/>
              <a:rect l="l" t="t" r="r" b="b"/>
              <a:pathLst>
                <a:path w="7702550" h="3064510">
                  <a:moveTo>
                    <a:pt x="7702474" y="218351"/>
                  </a:moveTo>
                  <a:lnTo>
                    <a:pt x="7696708" y="168300"/>
                  </a:lnTo>
                  <a:lnTo>
                    <a:pt x="7680261" y="122351"/>
                  </a:lnTo>
                  <a:lnTo>
                    <a:pt x="7654468" y="81800"/>
                  </a:lnTo>
                  <a:lnTo>
                    <a:pt x="7620622" y="47980"/>
                  </a:lnTo>
                  <a:lnTo>
                    <a:pt x="7580058" y="22199"/>
                  </a:lnTo>
                  <a:lnTo>
                    <a:pt x="7534084" y="5765"/>
                  </a:lnTo>
                  <a:lnTo>
                    <a:pt x="7484008" y="0"/>
                  </a:lnTo>
                  <a:lnTo>
                    <a:pt x="218478" y="0"/>
                  </a:lnTo>
                  <a:lnTo>
                    <a:pt x="168402" y="5765"/>
                  </a:lnTo>
                  <a:lnTo>
                    <a:pt x="122415" y="22199"/>
                  </a:lnTo>
                  <a:lnTo>
                    <a:pt x="81851" y="47980"/>
                  </a:lnTo>
                  <a:lnTo>
                    <a:pt x="48018" y="81800"/>
                  </a:lnTo>
                  <a:lnTo>
                    <a:pt x="22212" y="122351"/>
                  </a:lnTo>
                  <a:lnTo>
                    <a:pt x="5765" y="168300"/>
                  </a:lnTo>
                  <a:lnTo>
                    <a:pt x="0" y="218351"/>
                  </a:lnTo>
                  <a:lnTo>
                    <a:pt x="0" y="2845651"/>
                  </a:lnTo>
                  <a:lnTo>
                    <a:pt x="5765" y="2895701"/>
                  </a:lnTo>
                  <a:lnTo>
                    <a:pt x="22212" y="2941650"/>
                  </a:lnTo>
                  <a:lnTo>
                    <a:pt x="48018" y="2982201"/>
                  </a:lnTo>
                  <a:lnTo>
                    <a:pt x="81851" y="3016021"/>
                  </a:lnTo>
                  <a:lnTo>
                    <a:pt x="122415" y="3041802"/>
                  </a:lnTo>
                  <a:lnTo>
                    <a:pt x="168402" y="3058236"/>
                  </a:lnTo>
                  <a:lnTo>
                    <a:pt x="218478" y="3064002"/>
                  </a:lnTo>
                  <a:lnTo>
                    <a:pt x="7484008" y="3064002"/>
                  </a:lnTo>
                  <a:lnTo>
                    <a:pt x="7534084" y="3058236"/>
                  </a:lnTo>
                  <a:lnTo>
                    <a:pt x="7580058" y="3041827"/>
                  </a:lnTo>
                  <a:lnTo>
                    <a:pt x="7620622" y="3016059"/>
                  </a:lnTo>
                  <a:lnTo>
                    <a:pt x="7654468" y="2982252"/>
                  </a:lnTo>
                  <a:lnTo>
                    <a:pt x="7680261" y="2941713"/>
                  </a:lnTo>
                  <a:lnTo>
                    <a:pt x="7696708" y="2895739"/>
                  </a:lnTo>
                  <a:lnTo>
                    <a:pt x="7702474" y="2845651"/>
                  </a:lnTo>
                  <a:lnTo>
                    <a:pt x="7702474" y="218351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26495" y="1792073"/>
              <a:ext cx="114251" cy="10467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988352" y="1792073"/>
              <a:ext cx="104730" cy="10467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140687" y="1792073"/>
              <a:ext cx="104730" cy="104671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8031252" y="4394517"/>
              <a:ext cx="390525" cy="314325"/>
            </a:xfrm>
            <a:custGeom>
              <a:avLst/>
              <a:gdLst/>
              <a:ahLst/>
              <a:cxnLst/>
              <a:rect l="l" t="t" r="r" b="b"/>
              <a:pathLst>
                <a:path w="390525" h="314325">
                  <a:moveTo>
                    <a:pt x="390359" y="0"/>
                  </a:moveTo>
                  <a:lnTo>
                    <a:pt x="0" y="314020"/>
                  </a:lnTo>
                  <a:lnTo>
                    <a:pt x="390359" y="314147"/>
                  </a:lnTo>
                  <a:lnTo>
                    <a:pt x="390359" y="0"/>
                  </a:lnTo>
                  <a:close/>
                </a:path>
              </a:pathLst>
            </a:custGeom>
            <a:solidFill>
              <a:srgbClr val="36363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8031259" y="4394515"/>
              <a:ext cx="390525" cy="314325"/>
            </a:xfrm>
            <a:custGeom>
              <a:avLst/>
              <a:gdLst/>
              <a:ahLst/>
              <a:cxnLst/>
              <a:rect l="l" t="t" r="r" b="b"/>
              <a:pathLst>
                <a:path w="390525" h="314325">
                  <a:moveTo>
                    <a:pt x="390360" y="314140"/>
                  </a:moveTo>
                  <a:lnTo>
                    <a:pt x="390360" y="0"/>
                  </a:lnTo>
                  <a:lnTo>
                    <a:pt x="0" y="314013"/>
                  </a:lnTo>
                  <a:lnTo>
                    <a:pt x="390360" y="314140"/>
                  </a:lnTo>
                  <a:close/>
                </a:path>
                <a:path w="390525" h="314325">
                  <a:moveTo>
                    <a:pt x="390360" y="314140"/>
                  </a:moveTo>
                  <a:lnTo>
                    <a:pt x="390360" y="0"/>
                  </a:lnTo>
                  <a:lnTo>
                    <a:pt x="0" y="314013"/>
                  </a:lnTo>
                  <a:lnTo>
                    <a:pt x="390360" y="314140"/>
                  </a:lnTo>
                  <a:close/>
                </a:path>
              </a:pathLst>
            </a:custGeom>
            <a:ln w="9518">
              <a:solidFill>
                <a:srgbClr val="36363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8026425" y="4389830"/>
              <a:ext cx="390525" cy="314325"/>
            </a:xfrm>
            <a:custGeom>
              <a:avLst/>
              <a:gdLst/>
              <a:ahLst/>
              <a:cxnLst/>
              <a:rect l="l" t="t" r="r" b="b"/>
              <a:pathLst>
                <a:path w="390525" h="314325">
                  <a:moveTo>
                    <a:pt x="390359" y="0"/>
                  </a:moveTo>
                  <a:lnTo>
                    <a:pt x="99275" y="0"/>
                  </a:lnTo>
                  <a:lnTo>
                    <a:pt x="93941" y="254"/>
                  </a:lnTo>
                  <a:lnTo>
                    <a:pt x="49136" y="14846"/>
                  </a:lnTo>
                  <a:lnTo>
                    <a:pt x="20193" y="41109"/>
                  </a:lnTo>
                  <a:lnTo>
                    <a:pt x="3175" y="76631"/>
                  </a:lnTo>
                  <a:lnTo>
                    <a:pt x="0" y="99339"/>
                  </a:lnTo>
                  <a:lnTo>
                    <a:pt x="0" y="314007"/>
                  </a:lnTo>
                  <a:lnTo>
                    <a:pt x="390359" y="0"/>
                  </a:lnTo>
                  <a:close/>
                </a:path>
              </a:pathLst>
            </a:custGeom>
            <a:solidFill>
              <a:srgbClr val="777777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1594180" y="672578"/>
            <a:ext cx="5955665" cy="44958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pc="125">
                <a:solidFill>
                  <a:srgbClr val="6AA1F6"/>
                </a:solidFill>
              </a:rPr>
              <a:t>Exemplo</a:t>
            </a:r>
            <a:r>
              <a:rPr dirty="0" spc="-190">
                <a:solidFill>
                  <a:srgbClr val="6AA1F6"/>
                </a:solidFill>
              </a:rPr>
              <a:t> </a:t>
            </a:r>
            <a:r>
              <a:rPr dirty="0" spc="155">
                <a:solidFill>
                  <a:srgbClr val="6AA1F6"/>
                </a:solidFill>
              </a:rPr>
              <a:t>Amostragem</a:t>
            </a:r>
            <a:r>
              <a:rPr dirty="0" spc="-190">
                <a:solidFill>
                  <a:srgbClr val="6AA1F6"/>
                </a:solidFill>
              </a:rPr>
              <a:t> </a:t>
            </a:r>
            <a:r>
              <a:rPr dirty="0" spc="114">
                <a:solidFill>
                  <a:srgbClr val="6AA1F6"/>
                </a:solidFill>
              </a:rPr>
              <a:t>Sistemática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1684916" y="1746673"/>
            <a:ext cx="5871845" cy="2150110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12700" marR="65405">
              <a:lnSpc>
                <a:spcPts val="1520"/>
              </a:lnSpc>
              <a:spcBef>
                <a:spcPts val="180"/>
              </a:spcBef>
            </a:pP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Suponha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um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condomínio</a:t>
            </a:r>
            <a:r>
              <a:rPr dirty="0" sz="1300" spc="-14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com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1000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casas,</a:t>
            </a:r>
            <a:r>
              <a:rPr dirty="0" sz="1300" spc="-14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das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quais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deseja-se</a:t>
            </a:r>
            <a:r>
              <a:rPr dirty="0" sz="1300" spc="-14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obter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uma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amostra </a:t>
            </a:r>
            <a:r>
              <a:rPr dirty="0" sz="1300" spc="-39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com</a:t>
            </a:r>
            <a:r>
              <a:rPr dirty="0" sz="1300" spc="-15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40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casas.</a:t>
            </a:r>
            <a:endParaRPr sz="13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150">
              <a:latin typeface="Tahoma"/>
              <a:cs typeface="Tahoma"/>
            </a:endParaRPr>
          </a:p>
          <a:p>
            <a:pPr marL="12700">
              <a:lnSpc>
                <a:spcPts val="1540"/>
              </a:lnSpc>
            </a:pP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PROCEDIMENTO:</a:t>
            </a:r>
            <a:endParaRPr sz="1300">
              <a:latin typeface="Tahoma"/>
              <a:cs typeface="Tahoma"/>
            </a:endParaRPr>
          </a:p>
          <a:p>
            <a:pPr marL="147320" indent="-135255">
              <a:lnSpc>
                <a:spcPts val="1515"/>
              </a:lnSpc>
              <a:buAutoNum type="arabicPeriod"/>
              <a:tabLst>
                <a:tab pos="147955" algn="l"/>
              </a:tabLst>
            </a:pP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1000/40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0">
                <a:solidFill>
                  <a:srgbClr val="FFFFFF"/>
                </a:solidFill>
                <a:latin typeface="Tahoma"/>
                <a:cs typeface="Tahoma"/>
              </a:rPr>
              <a:t>=</a:t>
            </a:r>
            <a:r>
              <a:rPr dirty="0" sz="1300" spc="-2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25.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cada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25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casas,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uma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será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observada.</a:t>
            </a:r>
            <a:endParaRPr sz="1300">
              <a:latin typeface="Tahoma"/>
              <a:cs typeface="Tahoma"/>
            </a:endParaRPr>
          </a:p>
          <a:p>
            <a:pPr marL="12700" marR="197485">
              <a:lnSpc>
                <a:spcPts val="1520"/>
              </a:lnSpc>
              <a:spcBef>
                <a:spcPts val="65"/>
              </a:spcBef>
              <a:buAutoNum type="arabicPeriod"/>
              <a:tabLst>
                <a:tab pos="179705" algn="l"/>
              </a:tabLst>
            </a:pP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Faz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uma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Amostragem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Aleatória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Simples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de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65">
                <a:solidFill>
                  <a:srgbClr val="FFFFFF"/>
                </a:solidFill>
                <a:latin typeface="Tahoma"/>
                <a:cs typeface="Tahoma"/>
              </a:rPr>
              <a:t>1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25.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Supondo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que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foi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sorteado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 </a:t>
            </a:r>
            <a:r>
              <a:rPr dirty="0" sz="1300" spc="-39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número</a:t>
            </a:r>
            <a:r>
              <a:rPr dirty="0" sz="1300" spc="-15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4,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temos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que:</a:t>
            </a:r>
            <a:endParaRPr sz="1300">
              <a:latin typeface="Tahoma"/>
              <a:cs typeface="Tahoma"/>
            </a:endParaRPr>
          </a:p>
          <a:p>
            <a:pPr marL="175895" indent="-163830">
              <a:lnSpc>
                <a:spcPts val="1450"/>
              </a:lnSpc>
              <a:buAutoNum type="arabicPeriod"/>
              <a:tabLst>
                <a:tab pos="176530" algn="l"/>
              </a:tabLst>
            </a:pP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Somando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25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4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determinando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as</a:t>
            </a:r>
            <a:r>
              <a:rPr dirty="0" sz="1300" spc="-14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outras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casas,</a:t>
            </a:r>
            <a:r>
              <a:rPr dirty="0" sz="1300" spc="-14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formando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assim</a:t>
            </a:r>
            <a:r>
              <a:rPr dirty="0" sz="1300" spc="-14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um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sistema</a:t>
            </a:r>
            <a:endParaRPr sz="1300">
              <a:latin typeface="Tahoma"/>
              <a:cs typeface="Tahoma"/>
            </a:endParaRPr>
          </a:p>
          <a:p>
            <a:pPr marL="12700">
              <a:lnSpc>
                <a:spcPts val="1515"/>
              </a:lnSpc>
            </a:pP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previamente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estabelecido: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25">
                <a:solidFill>
                  <a:srgbClr val="FFFFFF"/>
                </a:solidFill>
                <a:latin typeface="Tahoma"/>
                <a:cs typeface="Tahoma"/>
              </a:rPr>
              <a:t>As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casas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que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compõe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amostra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são: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4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25">
                <a:solidFill>
                  <a:srgbClr val="FFFFFF"/>
                </a:solidFill>
                <a:latin typeface="Tahoma"/>
                <a:cs typeface="Tahoma"/>
              </a:rPr>
              <a:t>–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29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25">
                <a:solidFill>
                  <a:srgbClr val="FFFFFF"/>
                </a:solidFill>
                <a:latin typeface="Tahoma"/>
                <a:cs typeface="Tahoma"/>
              </a:rPr>
              <a:t>–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54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25">
                <a:solidFill>
                  <a:srgbClr val="FFFFFF"/>
                </a:solidFill>
                <a:latin typeface="Tahoma"/>
                <a:cs typeface="Tahoma"/>
              </a:rPr>
              <a:t>–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70">
                <a:solidFill>
                  <a:srgbClr val="FFFFFF"/>
                </a:solidFill>
                <a:latin typeface="Tahoma"/>
                <a:cs typeface="Tahoma"/>
              </a:rPr>
              <a:t>79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45">
                <a:solidFill>
                  <a:srgbClr val="FFFFFF"/>
                </a:solidFill>
                <a:latin typeface="Tahoma"/>
                <a:cs typeface="Tahoma"/>
              </a:rPr>
              <a:t>....</a:t>
            </a:r>
            <a:endParaRPr sz="1300">
              <a:latin typeface="Tahoma"/>
              <a:cs typeface="Tahoma"/>
            </a:endParaRPr>
          </a:p>
          <a:p>
            <a:pPr marL="12700" marR="237490">
              <a:lnSpc>
                <a:spcPts val="1520"/>
              </a:lnSpc>
              <a:spcBef>
                <a:spcPts val="60"/>
              </a:spcBef>
              <a:buAutoNum type="arabicPeriod" startAt="4"/>
              <a:tabLst>
                <a:tab pos="182245" algn="l"/>
              </a:tabLst>
            </a:pP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Por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acaso,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alguma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casa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amostra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estiver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fechada,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pesquisa-se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próxima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 </a:t>
            </a:r>
            <a:r>
              <a:rPr dirty="0" sz="1300" spc="-39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ê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endParaRPr sz="13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06513" y="1883180"/>
            <a:ext cx="4533899" cy="2552699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707818" y="672578"/>
            <a:ext cx="3719195" cy="44958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pc="114">
                <a:solidFill>
                  <a:srgbClr val="9D58DA"/>
                </a:solidFill>
              </a:rPr>
              <a:t>P</a:t>
            </a:r>
            <a:r>
              <a:rPr dirty="0" spc="155">
                <a:solidFill>
                  <a:srgbClr val="9D58DA"/>
                </a:solidFill>
              </a:rPr>
              <a:t>o</a:t>
            </a:r>
            <a:r>
              <a:rPr dirty="0" spc="195">
                <a:solidFill>
                  <a:srgbClr val="9D58DA"/>
                </a:solidFill>
              </a:rPr>
              <a:t>p</a:t>
            </a:r>
            <a:r>
              <a:rPr dirty="0" spc="145">
                <a:solidFill>
                  <a:srgbClr val="9D58DA"/>
                </a:solidFill>
              </a:rPr>
              <a:t>u</a:t>
            </a:r>
            <a:r>
              <a:rPr dirty="0" spc="180">
                <a:solidFill>
                  <a:srgbClr val="9D58DA"/>
                </a:solidFill>
              </a:rPr>
              <a:t>l</a:t>
            </a:r>
            <a:r>
              <a:rPr dirty="0" spc="204">
                <a:solidFill>
                  <a:srgbClr val="9D58DA"/>
                </a:solidFill>
              </a:rPr>
              <a:t>a</a:t>
            </a:r>
            <a:r>
              <a:rPr dirty="0" spc="200">
                <a:solidFill>
                  <a:srgbClr val="9D58DA"/>
                </a:solidFill>
              </a:rPr>
              <a:t>ç</a:t>
            </a:r>
            <a:r>
              <a:rPr dirty="0" spc="204">
                <a:solidFill>
                  <a:srgbClr val="9D58DA"/>
                </a:solidFill>
              </a:rPr>
              <a:t>ã</a:t>
            </a:r>
            <a:r>
              <a:rPr dirty="0" spc="150">
                <a:solidFill>
                  <a:srgbClr val="9D58DA"/>
                </a:solidFill>
              </a:rPr>
              <a:t>o</a:t>
            </a:r>
            <a:r>
              <a:rPr dirty="0" spc="-195">
                <a:solidFill>
                  <a:srgbClr val="9D58DA"/>
                </a:solidFill>
              </a:rPr>
              <a:t> </a:t>
            </a:r>
            <a:r>
              <a:rPr dirty="0" spc="20">
                <a:solidFill>
                  <a:srgbClr val="9D58DA"/>
                </a:solidFill>
              </a:rPr>
              <a:t>x</a:t>
            </a:r>
            <a:r>
              <a:rPr dirty="0" spc="-195">
                <a:solidFill>
                  <a:srgbClr val="9D58DA"/>
                </a:solidFill>
              </a:rPr>
              <a:t> </a:t>
            </a:r>
            <a:r>
              <a:rPr dirty="0" spc="110">
                <a:solidFill>
                  <a:srgbClr val="9D58DA"/>
                </a:solidFill>
              </a:rPr>
              <a:t>A</a:t>
            </a:r>
            <a:r>
              <a:rPr dirty="0" spc="245">
                <a:solidFill>
                  <a:srgbClr val="9D58DA"/>
                </a:solidFill>
              </a:rPr>
              <a:t>m</a:t>
            </a:r>
            <a:r>
              <a:rPr dirty="0" spc="155">
                <a:solidFill>
                  <a:srgbClr val="9D58DA"/>
                </a:solidFill>
              </a:rPr>
              <a:t>o</a:t>
            </a:r>
            <a:r>
              <a:rPr dirty="0" spc="210">
                <a:solidFill>
                  <a:srgbClr val="9D58DA"/>
                </a:solidFill>
              </a:rPr>
              <a:t>s</a:t>
            </a:r>
            <a:r>
              <a:rPr dirty="0" spc="90">
                <a:solidFill>
                  <a:srgbClr val="9D58DA"/>
                </a:solidFill>
              </a:rPr>
              <a:t>t</a:t>
            </a:r>
            <a:r>
              <a:rPr dirty="0" spc="-15">
                <a:solidFill>
                  <a:srgbClr val="9D58DA"/>
                </a:solidFill>
              </a:rPr>
              <a:t>r</a:t>
            </a:r>
            <a:r>
              <a:rPr dirty="0" spc="200">
                <a:solidFill>
                  <a:srgbClr val="9D58DA"/>
                </a:solidFill>
              </a:rPr>
              <a:t>a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14362" y="409587"/>
            <a:ext cx="7706359" cy="1019175"/>
          </a:xfrm>
          <a:custGeom>
            <a:avLst/>
            <a:gdLst/>
            <a:ahLst/>
            <a:cxnLst/>
            <a:rect l="l" t="t" r="r" b="b"/>
            <a:pathLst>
              <a:path w="7706359" h="1019175">
                <a:moveTo>
                  <a:pt x="7705738" y="509524"/>
                </a:moveTo>
                <a:lnTo>
                  <a:pt x="7703401" y="460438"/>
                </a:lnTo>
                <a:lnTo>
                  <a:pt x="7696543" y="412686"/>
                </a:lnTo>
                <a:lnTo>
                  <a:pt x="7685379" y="366471"/>
                </a:lnTo>
                <a:lnTo>
                  <a:pt x="7670127" y="321995"/>
                </a:lnTo>
                <a:lnTo>
                  <a:pt x="7650988" y="279488"/>
                </a:lnTo>
                <a:lnTo>
                  <a:pt x="7628179" y="239141"/>
                </a:lnTo>
                <a:lnTo>
                  <a:pt x="7601915" y="201193"/>
                </a:lnTo>
                <a:lnTo>
                  <a:pt x="7572413" y="165849"/>
                </a:lnTo>
                <a:lnTo>
                  <a:pt x="7539876" y="133311"/>
                </a:lnTo>
                <a:lnTo>
                  <a:pt x="7504531" y="103809"/>
                </a:lnTo>
                <a:lnTo>
                  <a:pt x="7466584" y="77546"/>
                </a:lnTo>
                <a:lnTo>
                  <a:pt x="7426236" y="54737"/>
                </a:lnTo>
                <a:lnTo>
                  <a:pt x="7383729" y="35598"/>
                </a:lnTo>
                <a:lnTo>
                  <a:pt x="7339254" y="20345"/>
                </a:lnTo>
                <a:lnTo>
                  <a:pt x="7293038" y="9182"/>
                </a:lnTo>
                <a:lnTo>
                  <a:pt x="7245286" y="2324"/>
                </a:lnTo>
                <a:lnTo>
                  <a:pt x="7196214" y="0"/>
                </a:lnTo>
                <a:lnTo>
                  <a:pt x="509524" y="0"/>
                </a:lnTo>
                <a:lnTo>
                  <a:pt x="460451" y="2324"/>
                </a:lnTo>
                <a:lnTo>
                  <a:pt x="412699" y="9182"/>
                </a:lnTo>
                <a:lnTo>
                  <a:pt x="366483" y="20345"/>
                </a:lnTo>
                <a:lnTo>
                  <a:pt x="322008" y="35598"/>
                </a:lnTo>
                <a:lnTo>
                  <a:pt x="279501" y="54737"/>
                </a:lnTo>
                <a:lnTo>
                  <a:pt x="239153" y="77546"/>
                </a:lnTo>
                <a:lnTo>
                  <a:pt x="201206" y="103809"/>
                </a:lnTo>
                <a:lnTo>
                  <a:pt x="165862" y="133311"/>
                </a:lnTo>
                <a:lnTo>
                  <a:pt x="133324" y="165849"/>
                </a:lnTo>
                <a:lnTo>
                  <a:pt x="103822" y="201193"/>
                </a:lnTo>
                <a:lnTo>
                  <a:pt x="77558" y="239141"/>
                </a:lnTo>
                <a:lnTo>
                  <a:pt x="54749" y="279488"/>
                </a:lnTo>
                <a:lnTo>
                  <a:pt x="35610" y="321995"/>
                </a:lnTo>
                <a:lnTo>
                  <a:pt x="20358" y="366471"/>
                </a:lnTo>
                <a:lnTo>
                  <a:pt x="9194" y="412686"/>
                </a:lnTo>
                <a:lnTo>
                  <a:pt x="2336" y="460438"/>
                </a:lnTo>
                <a:lnTo>
                  <a:pt x="0" y="509524"/>
                </a:lnTo>
                <a:lnTo>
                  <a:pt x="2336" y="558609"/>
                </a:lnTo>
                <a:lnTo>
                  <a:pt x="9194" y="606386"/>
                </a:lnTo>
                <a:lnTo>
                  <a:pt x="20358" y="652627"/>
                </a:lnTo>
                <a:lnTo>
                  <a:pt x="35610" y="697115"/>
                </a:lnTo>
                <a:lnTo>
                  <a:pt x="54749" y="739635"/>
                </a:lnTo>
                <a:lnTo>
                  <a:pt x="77558" y="779983"/>
                </a:lnTo>
                <a:lnTo>
                  <a:pt x="103822" y="817943"/>
                </a:lnTo>
                <a:lnTo>
                  <a:pt x="133324" y="853287"/>
                </a:lnTo>
                <a:lnTo>
                  <a:pt x="165862" y="885837"/>
                </a:lnTo>
                <a:lnTo>
                  <a:pt x="201206" y="915339"/>
                </a:lnTo>
                <a:lnTo>
                  <a:pt x="239153" y="941603"/>
                </a:lnTo>
                <a:lnTo>
                  <a:pt x="279501" y="964412"/>
                </a:lnTo>
                <a:lnTo>
                  <a:pt x="322008" y="983564"/>
                </a:lnTo>
                <a:lnTo>
                  <a:pt x="366483" y="998816"/>
                </a:lnTo>
                <a:lnTo>
                  <a:pt x="412699" y="1009980"/>
                </a:lnTo>
                <a:lnTo>
                  <a:pt x="460451" y="1016838"/>
                </a:lnTo>
                <a:lnTo>
                  <a:pt x="509524" y="1019175"/>
                </a:lnTo>
                <a:lnTo>
                  <a:pt x="7196214" y="1019175"/>
                </a:lnTo>
                <a:lnTo>
                  <a:pt x="7245286" y="1016838"/>
                </a:lnTo>
                <a:lnTo>
                  <a:pt x="7293038" y="1009980"/>
                </a:lnTo>
                <a:lnTo>
                  <a:pt x="7339254" y="998816"/>
                </a:lnTo>
                <a:lnTo>
                  <a:pt x="7383729" y="983564"/>
                </a:lnTo>
                <a:lnTo>
                  <a:pt x="7426236" y="964412"/>
                </a:lnTo>
                <a:lnTo>
                  <a:pt x="7466584" y="941603"/>
                </a:lnTo>
                <a:lnTo>
                  <a:pt x="7504531" y="915339"/>
                </a:lnTo>
                <a:lnTo>
                  <a:pt x="7539876" y="885837"/>
                </a:lnTo>
                <a:lnTo>
                  <a:pt x="7572413" y="853287"/>
                </a:lnTo>
                <a:lnTo>
                  <a:pt x="7601915" y="817943"/>
                </a:lnTo>
                <a:lnTo>
                  <a:pt x="7628179" y="779983"/>
                </a:lnTo>
                <a:lnTo>
                  <a:pt x="7650988" y="739635"/>
                </a:lnTo>
                <a:lnTo>
                  <a:pt x="7670127" y="697115"/>
                </a:lnTo>
                <a:lnTo>
                  <a:pt x="7685379" y="652627"/>
                </a:lnTo>
                <a:lnTo>
                  <a:pt x="7696543" y="606386"/>
                </a:lnTo>
                <a:lnTo>
                  <a:pt x="7703401" y="558609"/>
                </a:lnTo>
                <a:lnTo>
                  <a:pt x="7705738" y="5095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-44" y="4990376"/>
            <a:ext cx="9144635" cy="151130"/>
            <a:chOff x="-44" y="4990376"/>
            <a:chExt cx="9144635" cy="151130"/>
          </a:xfrm>
        </p:grpSpPr>
        <p:sp>
          <p:nvSpPr>
            <p:cNvPr id="4" name="object 4"/>
            <p:cNvSpPr/>
            <p:nvPr/>
          </p:nvSpPr>
          <p:spPr>
            <a:xfrm>
              <a:off x="4560868" y="4990376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B3D5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275651" y="4990376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-44" y="4990376"/>
              <a:ext cx="2285365" cy="151130"/>
            </a:xfrm>
            <a:custGeom>
              <a:avLst/>
              <a:gdLst/>
              <a:ahLst/>
              <a:cxnLst/>
              <a:rect l="l" t="t" r="r" b="b"/>
              <a:pathLst>
                <a:path w="2285365" h="151129">
                  <a:moveTo>
                    <a:pt x="2285217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85217" y="0"/>
                  </a:lnTo>
                  <a:lnTo>
                    <a:pt x="2285217" y="150668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6846085" y="4990376"/>
              <a:ext cx="2298065" cy="151130"/>
            </a:xfrm>
            <a:custGeom>
              <a:avLst/>
              <a:gdLst/>
              <a:ahLst/>
              <a:cxnLst/>
              <a:rect l="l" t="t" r="r" b="b"/>
              <a:pathLst>
                <a:path w="2298065" h="151129">
                  <a:moveTo>
                    <a:pt x="0" y="0"/>
                  </a:moveTo>
                  <a:lnTo>
                    <a:pt x="2297914" y="0"/>
                  </a:lnTo>
                  <a:lnTo>
                    <a:pt x="2297914" y="150668"/>
                  </a:lnTo>
                  <a:lnTo>
                    <a:pt x="0" y="1506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7DC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/>
          <p:cNvGrpSpPr/>
          <p:nvPr/>
        </p:nvGrpSpPr>
        <p:grpSpPr>
          <a:xfrm>
            <a:off x="714316" y="1639824"/>
            <a:ext cx="7712075" cy="3074035"/>
            <a:chOff x="714316" y="1639824"/>
            <a:chExt cx="7712075" cy="3074035"/>
          </a:xfrm>
        </p:grpSpPr>
        <p:sp>
          <p:nvSpPr>
            <p:cNvPr id="9" name="object 9"/>
            <p:cNvSpPr/>
            <p:nvPr/>
          </p:nvSpPr>
          <p:spPr>
            <a:xfrm>
              <a:off x="714311" y="1639836"/>
              <a:ext cx="7702550" cy="3064510"/>
            </a:xfrm>
            <a:custGeom>
              <a:avLst/>
              <a:gdLst/>
              <a:ahLst/>
              <a:cxnLst/>
              <a:rect l="l" t="t" r="r" b="b"/>
              <a:pathLst>
                <a:path w="7702550" h="3064510">
                  <a:moveTo>
                    <a:pt x="7702474" y="218351"/>
                  </a:moveTo>
                  <a:lnTo>
                    <a:pt x="7696708" y="168300"/>
                  </a:lnTo>
                  <a:lnTo>
                    <a:pt x="7680261" y="122351"/>
                  </a:lnTo>
                  <a:lnTo>
                    <a:pt x="7654468" y="81800"/>
                  </a:lnTo>
                  <a:lnTo>
                    <a:pt x="7620622" y="47980"/>
                  </a:lnTo>
                  <a:lnTo>
                    <a:pt x="7580058" y="22199"/>
                  </a:lnTo>
                  <a:lnTo>
                    <a:pt x="7534084" y="5765"/>
                  </a:lnTo>
                  <a:lnTo>
                    <a:pt x="7484008" y="0"/>
                  </a:lnTo>
                  <a:lnTo>
                    <a:pt x="218478" y="0"/>
                  </a:lnTo>
                  <a:lnTo>
                    <a:pt x="168402" y="5765"/>
                  </a:lnTo>
                  <a:lnTo>
                    <a:pt x="122415" y="22199"/>
                  </a:lnTo>
                  <a:lnTo>
                    <a:pt x="81851" y="47980"/>
                  </a:lnTo>
                  <a:lnTo>
                    <a:pt x="48018" y="81800"/>
                  </a:lnTo>
                  <a:lnTo>
                    <a:pt x="22212" y="122351"/>
                  </a:lnTo>
                  <a:lnTo>
                    <a:pt x="5765" y="168300"/>
                  </a:lnTo>
                  <a:lnTo>
                    <a:pt x="0" y="218351"/>
                  </a:lnTo>
                  <a:lnTo>
                    <a:pt x="0" y="2845651"/>
                  </a:lnTo>
                  <a:lnTo>
                    <a:pt x="5765" y="2895701"/>
                  </a:lnTo>
                  <a:lnTo>
                    <a:pt x="22212" y="2941650"/>
                  </a:lnTo>
                  <a:lnTo>
                    <a:pt x="48018" y="2982201"/>
                  </a:lnTo>
                  <a:lnTo>
                    <a:pt x="81851" y="3016021"/>
                  </a:lnTo>
                  <a:lnTo>
                    <a:pt x="122415" y="3041802"/>
                  </a:lnTo>
                  <a:lnTo>
                    <a:pt x="168402" y="3058236"/>
                  </a:lnTo>
                  <a:lnTo>
                    <a:pt x="218478" y="3064002"/>
                  </a:lnTo>
                  <a:lnTo>
                    <a:pt x="7484008" y="3064002"/>
                  </a:lnTo>
                  <a:lnTo>
                    <a:pt x="7534084" y="3058236"/>
                  </a:lnTo>
                  <a:lnTo>
                    <a:pt x="7580058" y="3041827"/>
                  </a:lnTo>
                  <a:lnTo>
                    <a:pt x="7620622" y="3016059"/>
                  </a:lnTo>
                  <a:lnTo>
                    <a:pt x="7654468" y="2982252"/>
                  </a:lnTo>
                  <a:lnTo>
                    <a:pt x="7680261" y="2941713"/>
                  </a:lnTo>
                  <a:lnTo>
                    <a:pt x="7696708" y="2895739"/>
                  </a:lnTo>
                  <a:lnTo>
                    <a:pt x="7702474" y="2845651"/>
                  </a:lnTo>
                  <a:lnTo>
                    <a:pt x="7702474" y="218351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26495" y="1792073"/>
              <a:ext cx="114251" cy="10467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988352" y="1792073"/>
              <a:ext cx="104730" cy="10467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140687" y="1792073"/>
              <a:ext cx="104730" cy="104671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8031252" y="4394517"/>
              <a:ext cx="390525" cy="314325"/>
            </a:xfrm>
            <a:custGeom>
              <a:avLst/>
              <a:gdLst/>
              <a:ahLst/>
              <a:cxnLst/>
              <a:rect l="l" t="t" r="r" b="b"/>
              <a:pathLst>
                <a:path w="390525" h="314325">
                  <a:moveTo>
                    <a:pt x="390359" y="0"/>
                  </a:moveTo>
                  <a:lnTo>
                    <a:pt x="0" y="314020"/>
                  </a:lnTo>
                  <a:lnTo>
                    <a:pt x="390359" y="314147"/>
                  </a:lnTo>
                  <a:lnTo>
                    <a:pt x="390359" y="0"/>
                  </a:lnTo>
                  <a:close/>
                </a:path>
              </a:pathLst>
            </a:custGeom>
            <a:solidFill>
              <a:srgbClr val="36363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8031259" y="4394515"/>
              <a:ext cx="390525" cy="314325"/>
            </a:xfrm>
            <a:custGeom>
              <a:avLst/>
              <a:gdLst/>
              <a:ahLst/>
              <a:cxnLst/>
              <a:rect l="l" t="t" r="r" b="b"/>
              <a:pathLst>
                <a:path w="390525" h="314325">
                  <a:moveTo>
                    <a:pt x="390360" y="314140"/>
                  </a:moveTo>
                  <a:lnTo>
                    <a:pt x="390360" y="0"/>
                  </a:lnTo>
                  <a:lnTo>
                    <a:pt x="0" y="314013"/>
                  </a:lnTo>
                  <a:lnTo>
                    <a:pt x="390360" y="314140"/>
                  </a:lnTo>
                  <a:close/>
                </a:path>
                <a:path w="390525" h="314325">
                  <a:moveTo>
                    <a:pt x="390360" y="314140"/>
                  </a:moveTo>
                  <a:lnTo>
                    <a:pt x="390360" y="0"/>
                  </a:lnTo>
                  <a:lnTo>
                    <a:pt x="0" y="314013"/>
                  </a:lnTo>
                  <a:lnTo>
                    <a:pt x="390360" y="314140"/>
                  </a:lnTo>
                  <a:close/>
                </a:path>
              </a:pathLst>
            </a:custGeom>
            <a:ln w="9518">
              <a:solidFill>
                <a:srgbClr val="36363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8026425" y="4389830"/>
              <a:ext cx="390525" cy="314325"/>
            </a:xfrm>
            <a:custGeom>
              <a:avLst/>
              <a:gdLst/>
              <a:ahLst/>
              <a:cxnLst/>
              <a:rect l="l" t="t" r="r" b="b"/>
              <a:pathLst>
                <a:path w="390525" h="314325">
                  <a:moveTo>
                    <a:pt x="390359" y="0"/>
                  </a:moveTo>
                  <a:lnTo>
                    <a:pt x="99275" y="0"/>
                  </a:lnTo>
                  <a:lnTo>
                    <a:pt x="93941" y="254"/>
                  </a:lnTo>
                  <a:lnTo>
                    <a:pt x="49136" y="14846"/>
                  </a:lnTo>
                  <a:lnTo>
                    <a:pt x="20193" y="41109"/>
                  </a:lnTo>
                  <a:lnTo>
                    <a:pt x="3175" y="76631"/>
                  </a:lnTo>
                  <a:lnTo>
                    <a:pt x="0" y="99339"/>
                  </a:lnTo>
                  <a:lnTo>
                    <a:pt x="0" y="314007"/>
                  </a:lnTo>
                  <a:lnTo>
                    <a:pt x="390359" y="0"/>
                  </a:lnTo>
                  <a:close/>
                </a:path>
              </a:pathLst>
            </a:custGeom>
            <a:solidFill>
              <a:srgbClr val="777777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960906" y="2300932"/>
              <a:ext cx="2895599" cy="1924049"/>
            </a:xfrm>
            <a:prstGeom prst="rect">
              <a:avLst/>
            </a:prstGeom>
          </p:spPr>
        </p:pic>
      </p:grp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1510538" y="672577"/>
            <a:ext cx="6123305" cy="44958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pc="125">
                <a:solidFill>
                  <a:srgbClr val="F57DC6"/>
                </a:solidFill>
              </a:rPr>
              <a:t>Exemplo</a:t>
            </a:r>
            <a:r>
              <a:rPr dirty="0" spc="-185">
                <a:solidFill>
                  <a:srgbClr val="F57DC6"/>
                </a:solidFill>
              </a:rPr>
              <a:t> </a:t>
            </a:r>
            <a:r>
              <a:rPr dirty="0" spc="155">
                <a:solidFill>
                  <a:srgbClr val="F57DC6"/>
                </a:solidFill>
              </a:rPr>
              <a:t>Amostragem</a:t>
            </a:r>
            <a:r>
              <a:rPr dirty="0" spc="-185">
                <a:solidFill>
                  <a:srgbClr val="F57DC6"/>
                </a:solidFill>
              </a:rPr>
              <a:t> </a:t>
            </a:r>
            <a:r>
              <a:rPr dirty="0" spc="85">
                <a:solidFill>
                  <a:srgbClr val="F57DC6"/>
                </a:solidFill>
              </a:rPr>
              <a:t>Estratificada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1684916" y="1746672"/>
            <a:ext cx="2961640" cy="2534920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12700" marR="198755">
              <a:lnSpc>
                <a:spcPts val="1520"/>
              </a:lnSpc>
              <a:spcBef>
                <a:spcPts val="180"/>
              </a:spcBef>
            </a:pPr>
            <a:r>
              <a:rPr dirty="0" sz="1300" spc="5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x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: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8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nh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ê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m 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endParaRPr sz="13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250">
              <a:latin typeface="Tahoma"/>
              <a:cs typeface="Tahoma"/>
            </a:endParaRPr>
          </a:p>
          <a:p>
            <a:pPr marL="12700" marR="5080">
              <a:lnSpc>
                <a:spcPts val="1520"/>
              </a:lnSpc>
            </a:pPr>
            <a:r>
              <a:rPr dirty="0" sz="1300" spc="-15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ê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á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ss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m 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nh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ê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35">
                <a:solidFill>
                  <a:srgbClr val="FFFFFF"/>
                </a:solidFill>
                <a:latin typeface="Tahoma"/>
                <a:cs typeface="Tahoma"/>
              </a:rPr>
              <a:t>s 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35">
                <a:solidFill>
                  <a:srgbClr val="FFFFFF"/>
                </a:solidFill>
                <a:latin typeface="Tahoma"/>
                <a:cs typeface="Tahoma"/>
              </a:rPr>
              <a:t>s 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ê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m 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65">
                <a:solidFill>
                  <a:srgbClr val="FFFFFF"/>
                </a:solidFill>
                <a:latin typeface="Tahoma"/>
                <a:cs typeface="Tahoma"/>
              </a:rPr>
              <a:t>(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x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 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60">
                <a:solidFill>
                  <a:srgbClr val="FFFFFF"/>
                </a:solidFill>
                <a:latin typeface="Tahoma"/>
                <a:cs typeface="Tahoma"/>
              </a:rPr>
              <a:t>)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 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z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m 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ó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 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a 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13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14362" y="409587"/>
            <a:ext cx="7706359" cy="1019175"/>
          </a:xfrm>
          <a:custGeom>
            <a:avLst/>
            <a:gdLst/>
            <a:ahLst/>
            <a:cxnLst/>
            <a:rect l="l" t="t" r="r" b="b"/>
            <a:pathLst>
              <a:path w="7706359" h="1019175">
                <a:moveTo>
                  <a:pt x="7705738" y="509524"/>
                </a:moveTo>
                <a:lnTo>
                  <a:pt x="7703401" y="460438"/>
                </a:lnTo>
                <a:lnTo>
                  <a:pt x="7696543" y="412686"/>
                </a:lnTo>
                <a:lnTo>
                  <a:pt x="7685379" y="366471"/>
                </a:lnTo>
                <a:lnTo>
                  <a:pt x="7670127" y="321995"/>
                </a:lnTo>
                <a:lnTo>
                  <a:pt x="7650988" y="279488"/>
                </a:lnTo>
                <a:lnTo>
                  <a:pt x="7628179" y="239141"/>
                </a:lnTo>
                <a:lnTo>
                  <a:pt x="7601915" y="201193"/>
                </a:lnTo>
                <a:lnTo>
                  <a:pt x="7572413" y="165849"/>
                </a:lnTo>
                <a:lnTo>
                  <a:pt x="7539876" y="133311"/>
                </a:lnTo>
                <a:lnTo>
                  <a:pt x="7504531" y="103809"/>
                </a:lnTo>
                <a:lnTo>
                  <a:pt x="7466584" y="77546"/>
                </a:lnTo>
                <a:lnTo>
                  <a:pt x="7426236" y="54737"/>
                </a:lnTo>
                <a:lnTo>
                  <a:pt x="7383729" y="35598"/>
                </a:lnTo>
                <a:lnTo>
                  <a:pt x="7339254" y="20345"/>
                </a:lnTo>
                <a:lnTo>
                  <a:pt x="7293038" y="9182"/>
                </a:lnTo>
                <a:lnTo>
                  <a:pt x="7245286" y="2324"/>
                </a:lnTo>
                <a:lnTo>
                  <a:pt x="7196214" y="0"/>
                </a:lnTo>
                <a:lnTo>
                  <a:pt x="509524" y="0"/>
                </a:lnTo>
                <a:lnTo>
                  <a:pt x="460451" y="2324"/>
                </a:lnTo>
                <a:lnTo>
                  <a:pt x="412699" y="9182"/>
                </a:lnTo>
                <a:lnTo>
                  <a:pt x="366483" y="20345"/>
                </a:lnTo>
                <a:lnTo>
                  <a:pt x="322008" y="35598"/>
                </a:lnTo>
                <a:lnTo>
                  <a:pt x="279501" y="54737"/>
                </a:lnTo>
                <a:lnTo>
                  <a:pt x="239153" y="77546"/>
                </a:lnTo>
                <a:lnTo>
                  <a:pt x="201206" y="103809"/>
                </a:lnTo>
                <a:lnTo>
                  <a:pt x="165862" y="133311"/>
                </a:lnTo>
                <a:lnTo>
                  <a:pt x="133324" y="165849"/>
                </a:lnTo>
                <a:lnTo>
                  <a:pt x="103822" y="201193"/>
                </a:lnTo>
                <a:lnTo>
                  <a:pt x="77558" y="239141"/>
                </a:lnTo>
                <a:lnTo>
                  <a:pt x="54749" y="279488"/>
                </a:lnTo>
                <a:lnTo>
                  <a:pt x="35610" y="321995"/>
                </a:lnTo>
                <a:lnTo>
                  <a:pt x="20358" y="366471"/>
                </a:lnTo>
                <a:lnTo>
                  <a:pt x="9194" y="412686"/>
                </a:lnTo>
                <a:lnTo>
                  <a:pt x="2336" y="460438"/>
                </a:lnTo>
                <a:lnTo>
                  <a:pt x="0" y="509524"/>
                </a:lnTo>
                <a:lnTo>
                  <a:pt x="2336" y="558609"/>
                </a:lnTo>
                <a:lnTo>
                  <a:pt x="9194" y="606386"/>
                </a:lnTo>
                <a:lnTo>
                  <a:pt x="20358" y="652627"/>
                </a:lnTo>
                <a:lnTo>
                  <a:pt x="35610" y="697115"/>
                </a:lnTo>
                <a:lnTo>
                  <a:pt x="54749" y="739635"/>
                </a:lnTo>
                <a:lnTo>
                  <a:pt x="77558" y="779983"/>
                </a:lnTo>
                <a:lnTo>
                  <a:pt x="103822" y="817943"/>
                </a:lnTo>
                <a:lnTo>
                  <a:pt x="133324" y="853287"/>
                </a:lnTo>
                <a:lnTo>
                  <a:pt x="165862" y="885837"/>
                </a:lnTo>
                <a:lnTo>
                  <a:pt x="201206" y="915339"/>
                </a:lnTo>
                <a:lnTo>
                  <a:pt x="239153" y="941603"/>
                </a:lnTo>
                <a:lnTo>
                  <a:pt x="279501" y="964412"/>
                </a:lnTo>
                <a:lnTo>
                  <a:pt x="322008" y="983564"/>
                </a:lnTo>
                <a:lnTo>
                  <a:pt x="366483" y="998816"/>
                </a:lnTo>
                <a:lnTo>
                  <a:pt x="412699" y="1009980"/>
                </a:lnTo>
                <a:lnTo>
                  <a:pt x="460451" y="1016838"/>
                </a:lnTo>
                <a:lnTo>
                  <a:pt x="509524" y="1019175"/>
                </a:lnTo>
                <a:lnTo>
                  <a:pt x="7196214" y="1019175"/>
                </a:lnTo>
                <a:lnTo>
                  <a:pt x="7245286" y="1016838"/>
                </a:lnTo>
                <a:lnTo>
                  <a:pt x="7293038" y="1009980"/>
                </a:lnTo>
                <a:lnTo>
                  <a:pt x="7339254" y="998816"/>
                </a:lnTo>
                <a:lnTo>
                  <a:pt x="7383729" y="983564"/>
                </a:lnTo>
                <a:lnTo>
                  <a:pt x="7426236" y="964412"/>
                </a:lnTo>
                <a:lnTo>
                  <a:pt x="7466584" y="941603"/>
                </a:lnTo>
                <a:lnTo>
                  <a:pt x="7504531" y="915339"/>
                </a:lnTo>
                <a:lnTo>
                  <a:pt x="7539876" y="885837"/>
                </a:lnTo>
                <a:lnTo>
                  <a:pt x="7572413" y="853287"/>
                </a:lnTo>
                <a:lnTo>
                  <a:pt x="7601915" y="817943"/>
                </a:lnTo>
                <a:lnTo>
                  <a:pt x="7628179" y="779983"/>
                </a:lnTo>
                <a:lnTo>
                  <a:pt x="7650988" y="739635"/>
                </a:lnTo>
                <a:lnTo>
                  <a:pt x="7670127" y="697115"/>
                </a:lnTo>
                <a:lnTo>
                  <a:pt x="7685379" y="652627"/>
                </a:lnTo>
                <a:lnTo>
                  <a:pt x="7696543" y="606386"/>
                </a:lnTo>
                <a:lnTo>
                  <a:pt x="7703401" y="558609"/>
                </a:lnTo>
                <a:lnTo>
                  <a:pt x="7705738" y="5095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-44" y="4990375"/>
            <a:ext cx="9144635" cy="151130"/>
            <a:chOff x="-44" y="4990375"/>
            <a:chExt cx="9144635" cy="151130"/>
          </a:xfrm>
        </p:grpSpPr>
        <p:sp>
          <p:nvSpPr>
            <p:cNvPr id="4" name="object 4"/>
            <p:cNvSpPr/>
            <p:nvPr/>
          </p:nvSpPr>
          <p:spPr>
            <a:xfrm>
              <a:off x="4560868" y="4990375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B3D5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275651" y="4990375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-44" y="4990375"/>
              <a:ext cx="2285365" cy="151130"/>
            </a:xfrm>
            <a:custGeom>
              <a:avLst/>
              <a:gdLst/>
              <a:ahLst/>
              <a:cxnLst/>
              <a:rect l="l" t="t" r="r" b="b"/>
              <a:pathLst>
                <a:path w="2285365" h="151129">
                  <a:moveTo>
                    <a:pt x="2285217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85217" y="0"/>
                  </a:lnTo>
                  <a:lnTo>
                    <a:pt x="2285217" y="150668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6846085" y="4990375"/>
              <a:ext cx="2298065" cy="151130"/>
            </a:xfrm>
            <a:custGeom>
              <a:avLst/>
              <a:gdLst/>
              <a:ahLst/>
              <a:cxnLst/>
              <a:rect l="l" t="t" r="r" b="b"/>
              <a:pathLst>
                <a:path w="2298065" h="151129">
                  <a:moveTo>
                    <a:pt x="0" y="0"/>
                  </a:moveTo>
                  <a:lnTo>
                    <a:pt x="2297914" y="0"/>
                  </a:lnTo>
                  <a:lnTo>
                    <a:pt x="2297914" y="150668"/>
                  </a:lnTo>
                  <a:lnTo>
                    <a:pt x="0" y="1506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7DC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/>
          <p:cNvGrpSpPr/>
          <p:nvPr/>
        </p:nvGrpSpPr>
        <p:grpSpPr>
          <a:xfrm>
            <a:off x="714316" y="1639824"/>
            <a:ext cx="7712075" cy="3074035"/>
            <a:chOff x="714316" y="1639824"/>
            <a:chExt cx="7712075" cy="3074035"/>
          </a:xfrm>
        </p:grpSpPr>
        <p:sp>
          <p:nvSpPr>
            <p:cNvPr id="9" name="object 9"/>
            <p:cNvSpPr/>
            <p:nvPr/>
          </p:nvSpPr>
          <p:spPr>
            <a:xfrm>
              <a:off x="714311" y="1639836"/>
              <a:ext cx="7702550" cy="3064510"/>
            </a:xfrm>
            <a:custGeom>
              <a:avLst/>
              <a:gdLst/>
              <a:ahLst/>
              <a:cxnLst/>
              <a:rect l="l" t="t" r="r" b="b"/>
              <a:pathLst>
                <a:path w="7702550" h="3064510">
                  <a:moveTo>
                    <a:pt x="7702474" y="218351"/>
                  </a:moveTo>
                  <a:lnTo>
                    <a:pt x="7696708" y="168300"/>
                  </a:lnTo>
                  <a:lnTo>
                    <a:pt x="7680261" y="122351"/>
                  </a:lnTo>
                  <a:lnTo>
                    <a:pt x="7654468" y="81800"/>
                  </a:lnTo>
                  <a:lnTo>
                    <a:pt x="7620622" y="47980"/>
                  </a:lnTo>
                  <a:lnTo>
                    <a:pt x="7580058" y="22199"/>
                  </a:lnTo>
                  <a:lnTo>
                    <a:pt x="7534084" y="5765"/>
                  </a:lnTo>
                  <a:lnTo>
                    <a:pt x="7484008" y="0"/>
                  </a:lnTo>
                  <a:lnTo>
                    <a:pt x="218478" y="0"/>
                  </a:lnTo>
                  <a:lnTo>
                    <a:pt x="168402" y="5765"/>
                  </a:lnTo>
                  <a:lnTo>
                    <a:pt x="122415" y="22199"/>
                  </a:lnTo>
                  <a:lnTo>
                    <a:pt x="81851" y="47980"/>
                  </a:lnTo>
                  <a:lnTo>
                    <a:pt x="48018" y="81800"/>
                  </a:lnTo>
                  <a:lnTo>
                    <a:pt x="22212" y="122351"/>
                  </a:lnTo>
                  <a:lnTo>
                    <a:pt x="5765" y="168300"/>
                  </a:lnTo>
                  <a:lnTo>
                    <a:pt x="0" y="218351"/>
                  </a:lnTo>
                  <a:lnTo>
                    <a:pt x="0" y="2845651"/>
                  </a:lnTo>
                  <a:lnTo>
                    <a:pt x="5765" y="2895701"/>
                  </a:lnTo>
                  <a:lnTo>
                    <a:pt x="22212" y="2941650"/>
                  </a:lnTo>
                  <a:lnTo>
                    <a:pt x="48018" y="2982201"/>
                  </a:lnTo>
                  <a:lnTo>
                    <a:pt x="81851" y="3016021"/>
                  </a:lnTo>
                  <a:lnTo>
                    <a:pt x="122415" y="3041802"/>
                  </a:lnTo>
                  <a:lnTo>
                    <a:pt x="168402" y="3058236"/>
                  </a:lnTo>
                  <a:lnTo>
                    <a:pt x="218478" y="3064002"/>
                  </a:lnTo>
                  <a:lnTo>
                    <a:pt x="7484008" y="3064002"/>
                  </a:lnTo>
                  <a:lnTo>
                    <a:pt x="7534084" y="3058236"/>
                  </a:lnTo>
                  <a:lnTo>
                    <a:pt x="7580058" y="3041827"/>
                  </a:lnTo>
                  <a:lnTo>
                    <a:pt x="7620622" y="3016059"/>
                  </a:lnTo>
                  <a:lnTo>
                    <a:pt x="7654468" y="2982252"/>
                  </a:lnTo>
                  <a:lnTo>
                    <a:pt x="7680261" y="2941713"/>
                  </a:lnTo>
                  <a:lnTo>
                    <a:pt x="7696708" y="2895739"/>
                  </a:lnTo>
                  <a:lnTo>
                    <a:pt x="7702474" y="2845651"/>
                  </a:lnTo>
                  <a:lnTo>
                    <a:pt x="7702474" y="218351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26495" y="1792073"/>
              <a:ext cx="114251" cy="10467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988352" y="1792073"/>
              <a:ext cx="104730" cy="10467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140687" y="1792073"/>
              <a:ext cx="104730" cy="104671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8031252" y="4394517"/>
              <a:ext cx="390525" cy="314325"/>
            </a:xfrm>
            <a:custGeom>
              <a:avLst/>
              <a:gdLst/>
              <a:ahLst/>
              <a:cxnLst/>
              <a:rect l="l" t="t" r="r" b="b"/>
              <a:pathLst>
                <a:path w="390525" h="314325">
                  <a:moveTo>
                    <a:pt x="390359" y="0"/>
                  </a:moveTo>
                  <a:lnTo>
                    <a:pt x="0" y="314020"/>
                  </a:lnTo>
                  <a:lnTo>
                    <a:pt x="390359" y="314147"/>
                  </a:lnTo>
                  <a:lnTo>
                    <a:pt x="390359" y="0"/>
                  </a:lnTo>
                  <a:close/>
                </a:path>
              </a:pathLst>
            </a:custGeom>
            <a:solidFill>
              <a:srgbClr val="36363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8031259" y="4394515"/>
              <a:ext cx="390525" cy="314325"/>
            </a:xfrm>
            <a:custGeom>
              <a:avLst/>
              <a:gdLst/>
              <a:ahLst/>
              <a:cxnLst/>
              <a:rect l="l" t="t" r="r" b="b"/>
              <a:pathLst>
                <a:path w="390525" h="314325">
                  <a:moveTo>
                    <a:pt x="390360" y="314140"/>
                  </a:moveTo>
                  <a:lnTo>
                    <a:pt x="390360" y="0"/>
                  </a:lnTo>
                  <a:lnTo>
                    <a:pt x="0" y="314013"/>
                  </a:lnTo>
                  <a:lnTo>
                    <a:pt x="390360" y="314140"/>
                  </a:lnTo>
                  <a:close/>
                </a:path>
                <a:path w="390525" h="314325">
                  <a:moveTo>
                    <a:pt x="390360" y="314140"/>
                  </a:moveTo>
                  <a:lnTo>
                    <a:pt x="390360" y="0"/>
                  </a:lnTo>
                  <a:lnTo>
                    <a:pt x="0" y="314013"/>
                  </a:lnTo>
                  <a:lnTo>
                    <a:pt x="390360" y="314140"/>
                  </a:lnTo>
                  <a:close/>
                </a:path>
              </a:pathLst>
            </a:custGeom>
            <a:ln w="9518">
              <a:solidFill>
                <a:srgbClr val="36363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8026425" y="4389830"/>
              <a:ext cx="390525" cy="314325"/>
            </a:xfrm>
            <a:custGeom>
              <a:avLst/>
              <a:gdLst/>
              <a:ahLst/>
              <a:cxnLst/>
              <a:rect l="l" t="t" r="r" b="b"/>
              <a:pathLst>
                <a:path w="390525" h="314325">
                  <a:moveTo>
                    <a:pt x="390359" y="0"/>
                  </a:moveTo>
                  <a:lnTo>
                    <a:pt x="99275" y="0"/>
                  </a:lnTo>
                  <a:lnTo>
                    <a:pt x="93941" y="254"/>
                  </a:lnTo>
                  <a:lnTo>
                    <a:pt x="49136" y="14846"/>
                  </a:lnTo>
                  <a:lnTo>
                    <a:pt x="20193" y="41109"/>
                  </a:lnTo>
                  <a:lnTo>
                    <a:pt x="3175" y="76631"/>
                  </a:lnTo>
                  <a:lnTo>
                    <a:pt x="0" y="99339"/>
                  </a:lnTo>
                  <a:lnTo>
                    <a:pt x="0" y="314007"/>
                  </a:lnTo>
                  <a:lnTo>
                    <a:pt x="390359" y="0"/>
                  </a:lnTo>
                  <a:close/>
                </a:path>
              </a:pathLst>
            </a:custGeom>
            <a:solidFill>
              <a:srgbClr val="777777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1510538" y="672578"/>
            <a:ext cx="6123305" cy="44958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pc="125">
                <a:solidFill>
                  <a:srgbClr val="9D58DA"/>
                </a:solidFill>
              </a:rPr>
              <a:t>Exemplo</a:t>
            </a:r>
            <a:r>
              <a:rPr dirty="0" spc="-185">
                <a:solidFill>
                  <a:srgbClr val="9D58DA"/>
                </a:solidFill>
              </a:rPr>
              <a:t> </a:t>
            </a:r>
            <a:r>
              <a:rPr dirty="0" spc="155">
                <a:solidFill>
                  <a:srgbClr val="9D58DA"/>
                </a:solidFill>
              </a:rPr>
              <a:t>Amostragem</a:t>
            </a:r>
            <a:r>
              <a:rPr dirty="0" spc="-185">
                <a:solidFill>
                  <a:srgbClr val="9D58DA"/>
                </a:solidFill>
              </a:rPr>
              <a:t> </a:t>
            </a:r>
            <a:r>
              <a:rPr dirty="0" spc="85">
                <a:solidFill>
                  <a:srgbClr val="9D58DA"/>
                </a:solidFill>
              </a:rPr>
              <a:t>Estratificada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1684916" y="3219557"/>
            <a:ext cx="2754630" cy="6089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1540"/>
              </a:lnSpc>
              <a:spcBef>
                <a:spcPts val="100"/>
              </a:spcBef>
            </a:pPr>
            <a:r>
              <a:rPr dirty="0" sz="1300" spc="5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265">
                <a:solidFill>
                  <a:srgbClr val="FFFFFF"/>
                </a:solidFill>
                <a:latin typeface="Tahoma"/>
                <a:cs typeface="Tahoma"/>
              </a:rPr>
              <a:t>1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0">
                <a:solidFill>
                  <a:srgbClr val="FFFFFF"/>
                </a:solidFill>
                <a:latin typeface="Tahoma"/>
                <a:cs typeface="Tahoma"/>
              </a:rPr>
              <a:t>=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2</a:t>
            </a:r>
            <a:r>
              <a:rPr dirty="0" sz="1300" spc="-45">
                <a:solidFill>
                  <a:srgbClr val="FFFFFF"/>
                </a:solidFill>
                <a:latin typeface="Tahoma"/>
                <a:cs typeface="Tahoma"/>
              </a:rPr>
              <a:t>5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65">
                <a:solidFill>
                  <a:srgbClr val="FFFFFF"/>
                </a:solidFill>
                <a:latin typeface="Tahoma"/>
                <a:cs typeface="Tahoma"/>
              </a:rPr>
              <a:t>1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2</a:t>
            </a:r>
            <a:r>
              <a:rPr dirty="0" sz="1300" spc="-50">
                <a:solidFill>
                  <a:srgbClr val="FFFFFF"/>
                </a:solidFill>
                <a:latin typeface="Tahoma"/>
                <a:cs typeface="Tahoma"/>
              </a:rPr>
              <a:t>5</a:t>
            </a:r>
            <a:r>
              <a:rPr dirty="0" sz="1300" spc="-60">
                <a:solidFill>
                  <a:srgbClr val="FFFFFF"/>
                </a:solidFill>
                <a:latin typeface="Tahoma"/>
                <a:cs typeface="Tahoma"/>
              </a:rPr>
              <a:t>;</a:t>
            </a:r>
            <a:endParaRPr sz="1300">
              <a:latin typeface="Tahoma"/>
              <a:cs typeface="Tahoma"/>
            </a:endParaRPr>
          </a:p>
          <a:p>
            <a:pPr marL="12700">
              <a:lnSpc>
                <a:spcPts val="1515"/>
              </a:lnSpc>
            </a:pPr>
            <a:r>
              <a:rPr dirty="0" sz="1300" spc="5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2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0">
                <a:solidFill>
                  <a:srgbClr val="FFFFFF"/>
                </a:solidFill>
                <a:latin typeface="Tahoma"/>
                <a:cs typeface="Tahoma"/>
              </a:rPr>
              <a:t>=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45">
                <a:solidFill>
                  <a:srgbClr val="FFFFFF"/>
                </a:solidFill>
                <a:latin typeface="Tahoma"/>
                <a:cs typeface="Tahoma"/>
              </a:rPr>
              <a:t>3</a:t>
            </a:r>
            <a:r>
              <a:rPr dirty="0" sz="1300" spc="-45">
                <a:solidFill>
                  <a:srgbClr val="FFFFFF"/>
                </a:solidFill>
                <a:latin typeface="Tahoma"/>
                <a:cs typeface="Tahoma"/>
              </a:rPr>
              <a:t>5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65">
                <a:solidFill>
                  <a:srgbClr val="FFFFFF"/>
                </a:solidFill>
                <a:latin typeface="Tahoma"/>
                <a:cs typeface="Tahoma"/>
              </a:rPr>
              <a:t>1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45">
                <a:solidFill>
                  <a:srgbClr val="FFFFFF"/>
                </a:solidFill>
                <a:latin typeface="Tahoma"/>
                <a:cs typeface="Tahoma"/>
              </a:rPr>
              <a:t>3</a:t>
            </a:r>
            <a:r>
              <a:rPr dirty="0" sz="1300" spc="-50">
                <a:solidFill>
                  <a:srgbClr val="FFFFFF"/>
                </a:solidFill>
                <a:latin typeface="Tahoma"/>
                <a:cs typeface="Tahoma"/>
              </a:rPr>
              <a:t>5</a:t>
            </a:r>
            <a:r>
              <a:rPr dirty="0" sz="1300" spc="-60">
                <a:solidFill>
                  <a:srgbClr val="FFFFFF"/>
                </a:solidFill>
                <a:latin typeface="Tahoma"/>
                <a:cs typeface="Tahoma"/>
              </a:rPr>
              <a:t>;</a:t>
            </a:r>
            <a:endParaRPr sz="1300">
              <a:latin typeface="Tahoma"/>
              <a:cs typeface="Tahoma"/>
            </a:endParaRPr>
          </a:p>
          <a:p>
            <a:pPr marL="12700">
              <a:lnSpc>
                <a:spcPts val="1540"/>
              </a:lnSpc>
            </a:pPr>
            <a:r>
              <a:rPr dirty="0" sz="1300" spc="5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3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0">
                <a:solidFill>
                  <a:srgbClr val="FFFFFF"/>
                </a:solidFill>
                <a:latin typeface="Tahoma"/>
                <a:cs typeface="Tahoma"/>
              </a:rPr>
              <a:t>=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4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0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65">
                <a:solidFill>
                  <a:srgbClr val="FFFFFF"/>
                </a:solidFill>
                <a:latin typeface="Tahoma"/>
                <a:cs typeface="Tahoma"/>
              </a:rPr>
              <a:t>1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4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0</a:t>
            </a:r>
            <a:r>
              <a:rPr dirty="0" sz="1300" spc="-60">
                <a:solidFill>
                  <a:srgbClr val="FFFFFF"/>
                </a:solidFill>
                <a:latin typeface="Tahoma"/>
                <a:cs typeface="Tahoma"/>
              </a:rPr>
              <a:t>;</a:t>
            </a:r>
            <a:endParaRPr sz="1300">
              <a:latin typeface="Tahoma"/>
              <a:cs typeface="Tahom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684916" y="1746672"/>
            <a:ext cx="6052820" cy="1311275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12700" marR="5080">
              <a:lnSpc>
                <a:spcPts val="1520"/>
              </a:lnSpc>
              <a:spcBef>
                <a:spcPts val="180"/>
              </a:spcBef>
            </a:pP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Exemplo: Amostragem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Estratificada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proporcional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Numa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escola com </a:t>
            </a:r>
            <a:r>
              <a:rPr dirty="0" sz="1300" spc="-75">
                <a:solidFill>
                  <a:srgbClr val="FFFFFF"/>
                </a:solidFill>
                <a:latin typeface="Tahoma"/>
                <a:cs typeface="Tahoma"/>
              </a:rPr>
              <a:t>100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alunos,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25 </a:t>
            </a:r>
            <a:r>
              <a:rPr dirty="0" sz="1300" spc="-39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deles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tem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entre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45">
                <a:solidFill>
                  <a:srgbClr val="FFFFFF"/>
                </a:solidFill>
                <a:latin typeface="Tahoma"/>
                <a:cs typeface="Tahoma"/>
              </a:rPr>
              <a:t>5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9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anos,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45">
                <a:solidFill>
                  <a:srgbClr val="FFFFFF"/>
                </a:solidFill>
                <a:latin typeface="Tahoma"/>
                <a:cs typeface="Tahoma"/>
              </a:rPr>
              <a:t>35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deles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tem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entre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25">
                <a:solidFill>
                  <a:srgbClr val="FFFFFF"/>
                </a:solidFill>
                <a:latin typeface="Tahoma"/>
                <a:cs typeface="Tahoma"/>
              </a:rPr>
              <a:t>10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5">
                <a:solidFill>
                  <a:srgbClr val="FFFFFF"/>
                </a:solidFill>
                <a:latin typeface="Tahoma"/>
                <a:cs typeface="Tahoma"/>
              </a:rPr>
              <a:t>13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anos,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40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alunos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tem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entre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35">
                <a:solidFill>
                  <a:srgbClr val="FFFFFF"/>
                </a:solidFill>
                <a:latin typeface="Tahoma"/>
                <a:cs typeface="Tahoma"/>
              </a:rPr>
              <a:t>14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 </a:t>
            </a:r>
            <a:r>
              <a:rPr dirty="0" sz="1300" spc="-39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85">
                <a:solidFill>
                  <a:srgbClr val="FFFFFF"/>
                </a:solidFill>
                <a:latin typeface="Tahoma"/>
                <a:cs typeface="Tahoma"/>
              </a:rPr>
              <a:t>17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anos.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Extrair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uma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amostra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de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20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alunos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desta escola,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por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meio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do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método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de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amostragem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estratificada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proporcional.</a:t>
            </a:r>
            <a:endParaRPr sz="1300">
              <a:latin typeface="Tahoma"/>
              <a:cs typeface="Tahoma"/>
            </a:endParaRPr>
          </a:p>
          <a:p>
            <a:pPr marL="12700" marR="247015">
              <a:lnSpc>
                <a:spcPts val="1520"/>
              </a:lnSpc>
              <a:spcBef>
                <a:spcPts val="969"/>
              </a:spcBef>
              <a:tabLst>
                <a:tab pos="3075305" algn="l"/>
              </a:tabLst>
            </a:pP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0">
                <a:solidFill>
                  <a:srgbClr val="FFFFFF"/>
                </a:solidFill>
                <a:latin typeface="Tahoma"/>
                <a:cs typeface="Tahoma"/>
              </a:rPr>
              <a:t>=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70">
                <a:solidFill>
                  <a:srgbClr val="FFFFFF"/>
                </a:solidFill>
                <a:latin typeface="Tahoma"/>
                <a:cs typeface="Tahoma"/>
              </a:rPr>
              <a:t>1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0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0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60">
                <a:solidFill>
                  <a:srgbClr val="FFFFFF"/>
                </a:solidFill>
                <a:latin typeface="Tahoma"/>
                <a:cs typeface="Tahoma"/>
              </a:rPr>
              <a:t>;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	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0">
                <a:solidFill>
                  <a:srgbClr val="FFFFFF"/>
                </a:solidFill>
                <a:latin typeface="Tahoma"/>
                <a:cs typeface="Tahoma"/>
              </a:rPr>
              <a:t>=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/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0">
                <a:solidFill>
                  <a:srgbClr val="FFFFFF"/>
                </a:solidFill>
                <a:latin typeface="Tahoma"/>
                <a:cs typeface="Tahoma"/>
              </a:rPr>
              <a:t>=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2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0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/</a:t>
            </a:r>
            <a:r>
              <a:rPr dirty="0" sz="1300" spc="-270">
                <a:solidFill>
                  <a:srgbClr val="FFFFFF"/>
                </a:solidFill>
                <a:latin typeface="Tahoma"/>
                <a:cs typeface="Tahoma"/>
              </a:rPr>
              <a:t>1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0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0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0">
                <a:solidFill>
                  <a:srgbClr val="FFFFFF"/>
                </a:solidFill>
                <a:latin typeface="Tahoma"/>
                <a:cs typeface="Tahoma"/>
              </a:rPr>
              <a:t>=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0</a:t>
            </a:r>
            <a:r>
              <a:rPr dirty="0" sz="1300" spc="-60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2  </a:t>
            </a:r>
            <a:r>
              <a:rPr dirty="0" sz="1300" spc="9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15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0">
                <a:solidFill>
                  <a:srgbClr val="FFFFFF"/>
                </a:solidFill>
                <a:latin typeface="Tahoma"/>
                <a:cs typeface="Tahoma"/>
              </a:rPr>
              <a:t>=</a:t>
            </a:r>
            <a:r>
              <a:rPr dirty="0" sz="1300" spc="-2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3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estratos;</a:t>
            </a:r>
            <a:endParaRPr sz="1300">
              <a:latin typeface="Tahoma"/>
              <a:cs typeface="Tahoma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748033" y="3026937"/>
            <a:ext cx="2806065" cy="608965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12700" marR="5080">
              <a:lnSpc>
                <a:spcPts val="1520"/>
              </a:lnSpc>
              <a:spcBef>
                <a:spcPts val="180"/>
              </a:spcBef>
            </a:pP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nES1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0">
                <a:solidFill>
                  <a:srgbClr val="FFFFFF"/>
                </a:solidFill>
                <a:latin typeface="Tahoma"/>
                <a:cs typeface="Tahoma"/>
              </a:rPr>
              <a:t>=</a:t>
            </a:r>
            <a:r>
              <a:rPr dirty="0" sz="1300" spc="-254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Estrato1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x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0">
                <a:solidFill>
                  <a:srgbClr val="FFFFFF"/>
                </a:solidFill>
                <a:latin typeface="Tahoma"/>
                <a:cs typeface="Tahoma"/>
              </a:rPr>
              <a:t>=</a:t>
            </a:r>
            <a:r>
              <a:rPr dirty="0" sz="1300" spc="-254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25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x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0,2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0">
                <a:solidFill>
                  <a:srgbClr val="FFFFFF"/>
                </a:solidFill>
                <a:latin typeface="Tahoma"/>
                <a:cs typeface="Tahoma"/>
              </a:rPr>
              <a:t>=</a:t>
            </a:r>
            <a:r>
              <a:rPr dirty="0" sz="1300" spc="-254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45">
                <a:solidFill>
                  <a:srgbClr val="FFFFFF"/>
                </a:solidFill>
                <a:latin typeface="Tahoma"/>
                <a:cs typeface="Tahoma"/>
              </a:rPr>
              <a:t>5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alunos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5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2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0">
                <a:solidFill>
                  <a:srgbClr val="FFFFFF"/>
                </a:solidFill>
                <a:latin typeface="Tahoma"/>
                <a:cs typeface="Tahoma"/>
              </a:rPr>
              <a:t>=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2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x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0">
                <a:solidFill>
                  <a:srgbClr val="FFFFFF"/>
                </a:solidFill>
                <a:latin typeface="Tahoma"/>
                <a:cs typeface="Tahoma"/>
              </a:rPr>
              <a:t>=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45">
                <a:solidFill>
                  <a:srgbClr val="FFFFFF"/>
                </a:solidFill>
                <a:latin typeface="Tahoma"/>
                <a:cs typeface="Tahoma"/>
              </a:rPr>
              <a:t>3</a:t>
            </a:r>
            <a:r>
              <a:rPr dirty="0" sz="1300" spc="-45">
                <a:solidFill>
                  <a:srgbClr val="FFFFFF"/>
                </a:solidFill>
                <a:latin typeface="Tahoma"/>
                <a:cs typeface="Tahoma"/>
              </a:rPr>
              <a:t>5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x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0</a:t>
            </a:r>
            <a:r>
              <a:rPr dirty="0" sz="1300" spc="-60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2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0">
                <a:solidFill>
                  <a:srgbClr val="FFFFFF"/>
                </a:solidFill>
                <a:latin typeface="Tahoma"/>
                <a:cs typeface="Tahoma"/>
              </a:rPr>
              <a:t>=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95">
                <a:solidFill>
                  <a:srgbClr val="FFFFFF"/>
                </a:solidFill>
                <a:latin typeface="Tahoma"/>
                <a:cs typeface="Tahoma"/>
              </a:rPr>
              <a:t>7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35">
                <a:solidFill>
                  <a:srgbClr val="FFFFFF"/>
                </a:solidFill>
                <a:latin typeface="Tahoma"/>
                <a:cs typeface="Tahoma"/>
              </a:rPr>
              <a:t>s 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5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3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0">
                <a:solidFill>
                  <a:srgbClr val="FFFFFF"/>
                </a:solidFill>
                <a:latin typeface="Tahoma"/>
                <a:cs typeface="Tahoma"/>
              </a:rPr>
              <a:t>=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3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x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0">
                <a:solidFill>
                  <a:srgbClr val="FFFFFF"/>
                </a:solidFill>
                <a:latin typeface="Tahoma"/>
                <a:cs typeface="Tahoma"/>
              </a:rPr>
              <a:t>=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4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0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x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0</a:t>
            </a:r>
            <a:r>
              <a:rPr dirty="0" sz="1300" spc="-60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2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0">
                <a:solidFill>
                  <a:srgbClr val="FFFFFF"/>
                </a:solidFill>
                <a:latin typeface="Tahoma"/>
                <a:cs typeface="Tahoma"/>
              </a:rPr>
              <a:t>=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8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endParaRPr sz="1300">
              <a:latin typeface="Tahoma"/>
              <a:cs typeface="Tahoma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748033" y="3797415"/>
            <a:ext cx="3260725" cy="2235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5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265">
                <a:solidFill>
                  <a:srgbClr val="FFFFFF"/>
                </a:solidFill>
                <a:latin typeface="Tahoma"/>
                <a:cs typeface="Tahoma"/>
              </a:rPr>
              <a:t>1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0">
                <a:solidFill>
                  <a:srgbClr val="FFFFFF"/>
                </a:solidFill>
                <a:latin typeface="Tahoma"/>
                <a:cs typeface="Tahoma"/>
              </a:rPr>
              <a:t>+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5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2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0">
                <a:solidFill>
                  <a:srgbClr val="FFFFFF"/>
                </a:solidFill>
                <a:latin typeface="Tahoma"/>
                <a:cs typeface="Tahoma"/>
              </a:rPr>
              <a:t>+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5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3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0">
                <a:solidFill>
                  <a:srgbClr val="FFFFFF"/>
                </a:solidFill>
                <a:latin typeface="Tahoma"/>
                <a:cs typeface="Tahoma"/>
              </a:rPr>
              <a:t>=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45">
                <a:solidFill>
                  <a:srgbClr val="FFFFFF"/>
                </a:solidFill>
                <a:latin typeface="Tahoma"/>
                <a:cs typeface="Tahoma"/>
              </a:rPr>
              <a:t>5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0">
                <a:solidFill>
                  <a:srgbClr val="FFFFFF"/>
                </a:solidFill>
                <a:latin typeface="Tahoma"/>
                <a:cs typeface="Tahoma"/>
              </a:rPr>
              <a:t>+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95">
                <a:solidFill>
                  <a:srgbClr val="FFFFFF"/>
                </a:solidFill>
                <a:latin typeface="Tahoma"/>
                <a:cs typeface="Tahoma"/>
              </a:rPr>
              <a:t>7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0">
                <a:solidFill>
                  <a:srgbClr val="FFFFFF"/>
                </a:solidFill>
                <a:latin typeface="Tahoma"/>
                <a:cs typeface="Tahoma"/>
              </a:rPr>
              <a:t>+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8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0">
                <a:solidFill>
                  <a:srgbClr val="FFFFFF"/>
                </a:solidFill>
                <a:latin typeface="Tahoma"/>
                <a:cs typeface="Tahoma"/>
              </a:rPr>
              <a:t>=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2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0</a:t>
            </a:r>
            <a:endParaRPr sz="1300">
              <a:latin typeface="Tahoma"/>
              <a:cs typeface="Tahoma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684916" y="3922568"/>
            <a:ext cx="5719445" cy="749300"/>
          </a:xfrm>
          <a:prstGeom prst="rect">
            <a:avLst/>
          </a:prstGeom>
        </p:spPr>
        <p:txBody>
          <a:bodyPr wrap="square" lIns="0" tIns="800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630"/>
              </a:spcBef>
            </a:pP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0">
                <a:solidFill>
                  <a:srgbClr val="FFFFFF"/>
                </a:solidFill>
                <a:latin typeface="Tahoma"/>
                <a:cs typeface="Tahoma"/>
              </a:rPr>
              <a:t>=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2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0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endParaRPr sz="1300">
              <a:latin typeface="Tahoma"/>
              <a:cs typeface="Tahoma"/>
            </a:endParaRPr>
          </a:p>
          <a:p>
            <a:pPr marL="12700" marR="5080">
              <a:lnSpc>
                <a:spcPts val="1520"/>
              </a:lnSpc>
              <a:spcBef>
                <a:spcPts val="615"/>
              </a:spcBef>
            </a:pP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Dessa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forma,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para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formar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amostra,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deve-se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sortear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45">
                <a:solidFill>
                  <a:srgbClr val="FFFFFF"/>
                </a:solidFill>
                <a:latin typeface="Tahoma"/>
                <a:cs typeface="Tahoma"/>
              </a:rPr>
              <a:t>5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alunos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entre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45">
                <a:solidFill>
                  <a:srgbClr val="FFFFFF"/>
                </a:solidFill>
                <a:latin typeface="Tahoma"/>
                <a:cs typeface="Tahoma"/>
              </a:rPr>
              <a:t>5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9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anos,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95">
                <a:solidFill>
                  <a:srgbClr val="FFFFFF"/>
                </a:solidFill>
                <a:latin typeface="Tahoma"/>
                <a:cs typeface="Tahoma"/>
              </a:rPr>
              <a:t>7 </a:t>
            </a:r>
            <a:r>
              <a:rPr dirty="0" sz="1300" spc="-39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alunos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entre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25">
                <a:solidFill>
                  <a:srgbClr val="FFFFFF"/>
                </a:solidFill>
                <a:latin typeface="Tahoma"/>
                <a:cs typeface="Tahoma"/>
              </a:rPr>
              <a:t>10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5">
                <a:solidFill>
                  <a:srgbClr val="FFFFFF"/>
                </a:solidFill>
                <a:latin typeface="Tahoma"/>
                <a:cs typeface="Tahoma"/>
              </a:rPr>
              <a:t>13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anos,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8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alunos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entre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35">
                <a:solidFill>
                  <a:srgbClr val="FFFFFF"/>
                </a:solidFill>
                <a:latin typeface="Tahoma"/>
                <a:cs typeface="Tahoma"/>
              </a:rPr>
              <a:t>14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85">
                <a:solidFill>
                  <a:srgbClr val="FFFFFF"/>
                </a:solidFill>
                <a:latin typeface="Tahoma"/>
                <a:cs typeface="Tahoma"/>
              </a:rPr>
              <a:t>17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anos.</a:t>
            </a:r>
            <a:endParaRPr sz="13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3999" y="5143499"/>
                </a:moveTo>
                <a:lnTo>
                  <a:pt x="0" y="5143499"/>
                </a:lnTo>
                <a:lnTo>
                  <a:pt x="0" y="0"/>
                </a:lnTo>
                <a:lnTo>
                  <a:pt x="9143999" y="0"/>
                </a:lnTo>
                <a:lnTo>
                  <a:pt x="9143999" y="5143499"/>
                </a:lnTo>
                <a:close/>
              </a:path>
            </a:pathLst>
          </a:custGeom>
          <a:solidFill>
            <a:srgbClr val="36363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14362" y="409587"/>
            <a:ext cx="7706359" cy="1019175"/>
          </a:xfrm>
          <a:custGeom>
            <a:avLst/>
            <a:gdLst/>
            <a:ahLst/>
            <a:cxnLst/>
            <a:rect l="l" t="t" r="r" b="b"/>
            <a:pathLst>
              <a:path w="7706359" h="1019175">
                <a:moveTo>
                  <a:pt x="7705738" y="509524"/>
                </a:moveTo>
                <a:lnTo>
                  <a:pt x="7703401" y="460438"/>
                </a:lnTo>
                <a:lnTo>
                  <a:pt x="7696543" y="412686"/>
                </a:lnTo>
                <a:lnTo>
                  <a:pt x="7685379" y="366471"/>
                </a:lnTo>
                <a:lnTo>
                  <a:pt x="7670127" y="321995"/>
                </a:lnTo>
                <a:lnTo>
                  <a:pt x="7650988" y="279488"/>
                </a:lnTo>
                <a:lnTo>
                  <a:pt x="7628179" y="239141"/>
                </a:lnTo>
                <a:lnTo>
                  <a:pt x="7601915" y="201193"/>
                </a:lnTo>
                <a:lnTo>
                  <a:pt x="7572413" y="165849"/>
                </a:lnTo>
                <a:lnTo>
                  <a:pt x="7539876" y="133311"/>
                </a:lnTo>
                <a:lnTo>
                  <a:pt x="7504531" y="103809"/>
                </a:lnTo>
                <a:lnTo>
                  <a:pt x="7466584" y="77546"/>
                </a:lnTo>
                <a:lnTo>
                  <a:pt x="7426236" y="54737"/>
                </a:lnTo>
                <a:lnTo>
                  <a:pt x="7383729" y="35598"/>
                </a:lnTo>
                <a:lnTo>
                  <a:pt x="7339254" y="20345"/>
                </a:lnTo>
                <a:lnTo>
                  <a:pt x="7293038" y="9182"/>
                </a:lnTo>
                <a:lnTo>
                  <a:pt x="7245286" y="2324"/>
                </a:lnTo>
                <a:lnTo>
                  <a:pt x="7196214" y="0"/>
                </a:lnTo>
                <a:lnTo>
                  <a:pt x="509524" y="0"/>
                </a:lnTo>
                <a:lnTo>
                  <a:pt x="460451" y="2324"/>
                </a:lnTo>
                <a:lnTo>
                  <a:pt x="412699" y="9182"/>
                </a:lnTo>
                <a:lnTo>
                  <a:pt x="366483" y="20345"/>
                </a:lnTo>
                <a:lnTo>
                  <a:pt x="322008" y="35598"/>
                </a:lnTo>
                <a:lnTo>
                  <a:pt x="279501" y="54737"/>
                </a:lnTo>
                <a:lnTo>
                  <a:pt x="239153" y="77546"/>
                </a:lnTo>
                <a:lnTo>
                  <a:pt x="201206" y="103809"/>
                </a:lnTo>
                <a:lnTo>
                  <a:pt x="165862" y="133311"/>
                </a:lnTo>
                <a:lnTo>
                  <a:pt x="133324" y="165849"/>
                </a:lnTo>
                <a:lnTo>
                  <a:pt x="103822" y="201193"/>
                </a:lnTo>
                <a:lnTo>
                  <a:pt x="77558" y="239141"/>
                </a:lnTo>
                <a:lnTo>
                  <a:pt x="54749" y="279488"/>
                </a:lnTo>
                <a:lnTo>
                  <a:pt x="35610" y="321995"/>
                </a:lnTo>
                <a:lnTo>
                  <a:pt x="20358" y="366471"/>
                </a:lnTo>
                <a:lnTo>
                  <a:pt x="9194" y="412686"/>
                </a:lnTo>
                <a:lnTo>
                  <a:pt x="2336" y="460438"/>
                </a:lnTo>
                <a:lnTo>
                  <a:pt x="0" y="509524"/>
                </a:lnTo>
                <a:lnTo>
                  <a:pt x="2336" y="558609"/>
                </a:lnTo>
                <a:lnTo>
                  <a:pt x="9194" y="606386"/>
                </a:lnTo>
                <a:lnTo>
                  <a:pt x="20358" y="652627"/>
                </a:lnTo>
                <a:lnTo>
                  <a:pt x="35610" y="697115"/>
                </a:lnTo>
                <a:lnTo>
                  <a:pt x="54749" y="739635"/>
                </a:lnTo>
                <a:lnTo>
                  <a:pt x="77558" y="779983"/>
                </a:lnTo>
                <a:lnTo>
                  <a:pt x="103822" y="817943"/>
                </a:lnTo>
                <a:lnTo>
                  <a:pt x="133324" y="853287"/>
                </a:lnTo>
                <a:lnTo>
                  <a:pt x="165862" y="885837"/>
                </a:lnTo>
                <a:lnTo>
                  <a:pt x="201206" y="915339"/>
                </a:lnTo>
                <a:lnTo>
                  <a:pt x="239153" y="941603"/>
                </a:lnTo>
                <a:lnTo>
                  <a:pt x="279501" y="964412"/>
                </a:lnTo>
                <a:lnTo>
                  <a:pt x="322008" y="983564"/>
                </a:lnTo>
                <a:lnTo>
                  <a:pt x="366483" y="998816"/>
                </a:lnTo>
                <a:lnTo>
                  <a:pt x="412699" y="1009980"/>
                </a:lnTo>
                <a:lnTo>
                  <a:pt x="460451" y="1016838"/>
                </a:lnTo>
                <a:lnTo>
                  <a:pt x="509524" y="1019175"/>
                </a:lnTo>
                <a:lnTo>
                  <a:pt x="7196214" y="1019175"/>
                </a:lnTo>
                <a:lnTo>
                  <a:pt x="7245286" y="1016838"/>
                </a:lnTo>
                <a:lnTo>
                  <a:pt x="7293038" y="1009980"/>
                </a:lnTo>
                <a:lnTo>
                  <a:pt x="7339254" y="998816"/>
                </a:lnTo>
                <a:lnTo>
                  <a:pt x="7383729" y="983564"/>
                </a:lnTo>
                <a:lnTo>
                  <a:pt x="7426236" y="964412"/>
                </a:lnTo>
                <a:lnTo>
                  <a:pt x="7466584" y="941603"/>
                </a:lnTo>
                <a:lnTo>
                  <a:pt x="7504531" y="915339"/>
                </a:lnTo>
                <a:lnTo>
                  <a:pt x="7539876" y="885837"/>
                </a:lnTo>
                <a:lnTo>
                  <a:pt x="7572413" y="853287"/>
                </a:lnTo>
                <a:lnTo>
                  <a:pt x="7601915" y="817943"/>
                </a:lnTo>
                <a:lnTo>
                  <a:pt x="7628179" y="779983"/>
                </a:lnTo>
                <a:lnTo>
                  <a:pt x="7650988" y="739635"/>
                </a:lnTo>
                <a:lnTo>
                  <a:pt x="7670127" y="697115"/>
                </a:lnTo>
                <a:lnTo>
                  <a:pt x="7685379" y="652627"/>
                </a:lnTo>
                <a:lnTo>
                  <a:pt x="7696543" y="606386"/>
                </a:lnTo>
                <a:lnTo>
                  <a:pt x="7703401" y="558609"/>
                </a:lnTo>
                <a:lnTo>
                  <a:pt x="7705738" y="5095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/>
          <p:cNvGrpSpPr/>
          <p:nvPr/>
        </p:nvGrpSpPr>
        <p:grpSpPr>
          <a:xfrm>
            <a:off x="-44" y="4990374"/>
            <a:ext cx="9144635" cy="151130"/>
            <a:chOff x="-44" y="4990374"/>
            <a:chExt cx="9144635" cy="151130"/>
          </a:xfrm>
        </p:grpSpPr>
        <p:sp>
          <p:nvSpPr>
            <p:cNvPr id="5" name="object 5"/>
            <p:cNvSpPr/>
            <p:nvPr/>
          </p:nvSpPr>
          <p:spPr>
            <a:xfrm>
              <a:off x="4560868" y="4990374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B3D5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2275651" y="4990374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-44" y="4990374"/>
              <a:ext cx="2285365" cy="151130"/>
            </a:xfrm>
            <a:custGeom>
              <a:avLst/>
              <a:gdLst/>
              <a:ahLst/>
              <a:cxnLst/>
              <a:rect l="l" t="t" r="r" b="b"/>
              <a:pathLst>
                <a:path w="2285365" h="151129">
                  <a:moveTo>
                    <a:pt x="2285217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85217" y="0"/>
                  </a:lnTo>
                  <a:lnTo>
                    <a:pt x="2285217" y="150668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6846085" y="4990374"/>
              <a:ext cx="2298065" cy="151130"/>
            </a:xfrm>
            <a:custGeom>
              <a:avLst/>
              <a:gdLst/>
              <a:ahLst/>
              <a:cxnLst/>
              <a:rect l="l" t="t" r="r" b="b"/>
              <a:pathLst>
                <a:path w="2298065" h="151129">
                  <a:moveTo>
                    <a:pt x="0" y="0"/>
                  </a:moveTo>
                  <a:lnTo>
                    <a:pt x="2297914" y="0"/>
                  </a:lnTo>
                  <a:lnTo>
                    <a:pt x="2297914" y="150668"/>
                  </a:lnTo>
                  <a:lnTo>
                    <a:pt x="0" y="1506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7DC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9" name="object 9"/>
          <p:cNvGrpSpPr/>
          <p:nvPr/>
        </p:nvGrpSpPr>
        <p:grpSpPr>
          <a:xfrm>
            <a:off x="714316" y="1639824"/>
            <a:ext cx="7712075" cy="3074035"/>
            <a:chOff x="714316" y="1639824"/>
            <a:chExt cx="7712075" cy="3074035"/>
          </a:xfrm>
        </p:grpSpPr>
        <p:sp>
          <p:nvSpPr>
            <p:cNvPr id="10" name="object 10"/>
            <p:cNvSpPr/>
            <p:nvPr/>
          </p:nvSpPr>
          <p:spPr>
            <a:xfrm>
              <a:off x="714311" y="1639836"/>
              <a:ext cx="7702550" cy="3064510"/>
            </a:xfrm>
            <a:custGeom>
              <a:avLst/>
              <a:gdLst/>
              <a:ahLst/>
              <a:cxnLst/>
              <a:rect l="l" t="t" r="r" b="b"/>
              <a:pathLst>
                <a:path w="7702550" h="3064510">
                  <a:moveTo>
                    <a:pt x="7702474" y="218351"/>
                  </a:moveTo>
                  <a:lnTo>
                    <a:pt x="7696708" y="168300"/>
                  </a:lnTo>
                  <a:lnTo>
                    <a:pt x="7680261" y="122351"/>
                  </a:lnTo>
                  <a:lnTo>
                    <a:pt x="7654468" y="81800"/>
                  </a:lnTo>
                  <a:lnTo>
                    <a:pt x="7620622" y="47980"/>
                  </a:lnTo>
                  <a:lnTo>
                    <a:pt x="7580058" y="22199"/>
                  </a:lnTo>
                  <a:lnTo>
                    <a:pt x="7534084" y="5765"/>
                  </a:lnTo>
                  <a:lnTo>
                    <a:pt x="7484008" y="0"/>
                  </a:lnTo>
                  <a:lnTo>
                    <a:pt x="218478" y="0"/>
                  </a:lnTo>
                  <a:lnTo>
                    <a:pt x="168402" y="5765"/>
                  </a:lnTo>
                  <a:lnTo>
                    <a:pt x="122415" y="22199"/>
                  </a:lnTo>
                  <a:lnTo>
                    <a:pt x="81851" y="47980"/>
                  </a:lnTo>
                  <a:lnTo>
                    <a:pt x="48018" y="81800"/>
                  </a:lnTo>
                  <a:lnTo>
                    <a:pt x="22212" y="122351"/>
                  </a:lnTo>
                  <a:lnTo>
                    <a:pt x="5765" y="168300"/>
                  </a:lnTo>
                  <a:lnTo>
                    <a:pt x="0" y="218351"/>
                  </a:lnTo>
                  <a:lnTo>
                    <a:pt x="0" y="2845651"/>
                  </a:lnTo>
                  <a:lnTo>
                    <a:pt x="5765" y="2895701"/>
                  </a:lnTo>
                  <a:lnTo>
                    <a:pt x="22212" y="2941650"/>
                  </a:lnTo>
                  <a:lnTo>
                    <a:pt x="48018" y="2982201"/>
                  </a:lnTo>
                  <a:lnTo>
                    <a:pt x="81851" y="3016021"/>
                  </a:lnTo>
                  <a:lnTo>
                    <a:pt x="122415" y="3041802"/>
                  </a:lnTo>
                  <a:lnTo>
                    <a:pt x="168402" y="3058236"/>
                  </a:lnTo>
                  <a:lnTo>
                    <a:pt x="218478" y="3064002"/>
                  </a:lnTo>
                  <a:lnTo>
                    <a:pt x="7484008" y="3064002"/>
                  </a:lnTo>
                  <a:lnTo>
                    <a:pt x="7534084" y="3058236"/>
                  </a:lnTo>
                  <a:lnTo>
                    <a:pt x="7580058" y="3041827"/>
                  </a:lnTo>
                  <a:lnTo>
                    <a:pt x="7620622" y="3016059"/>
                  </a:lnTo>
                  <a:lnTo>
                    <a:pt x="7654468" y="2982252"/>
                  </a:lnTo>
                  <a:lnTo>
                    <a:pt x="7680261" y="2941713"/>
                  </a:lnTo>
                  <a:lnTo>
                    <a:pt x="7696708" y="2895739"/>
                  </a:lnTo>
                  <a:lnTo>
                    <a:pt x="7702474" y="2845651"/>
                  </a:lnTo>
                  <a:lnTo>
                    <a:pt x="7702474" y="218351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26495" y="1792073"/>
              <a:ext cx="114251" cy="10467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988352" y="1792073"/>
              <a:ext cx="104730" cy="104671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140687" y="1792073"/>
              <a:ext cx="104730" cy="104671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8031252" y="4394517"/>
              <a:ext cx="390525" cy="314325"/>
            </a:xfrm>
            <a:custGeom>
              <a:avLst/>
              <a:gdLst/>
              <a:ahLst/>
              <a:cxnLst/>
              <a:rect l="l" t="t" r="r" b="b"/>
              <a:pathLst>
                <a:path w="390525" h="314325">
                  <a:moveTo>
                    <a:pt x="390359" y="0"/>
                  </a:moveTo>
                  <a:lnTo>
                    <a:pt x="0" y="314020"/>
                  </a:lnTo>
                  <a:lnTo>
                    <a:pt x="390359" y="314147"/>
                  </a:lnTo>
                  <a:lnTo>
                    <a:pt x="390359" y="0"/>
                  </a:lnTo>
                  <a:close/>
                </a:path>
              </a:pathLst>
            </a:custGeom>
            <a:solidFill>
              <a:srgbClr val="36363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8031259" y="4394515"/>
              <a:ext cx="390525" cy="314325"/>
            </a:xfrm>
            <a:custGeom>
              <a:avLst/>
              <a:gdLst/>
              <a:ahLst/>
              <a:cxnLst/>
              <a:rect l="l" t="t" r="r" b="b"/>
              <a:pathLst>
                <a:path w="390525" h="314325">
                  <a:moveTo>
                    <a:pt x="390360" y="314140"/>
                  </a:moveTo>
                  <a:lnTo>
                    <a:pt x="390360" y="0"/>
                  </a:lnTo>
                  <a:lnTo>
                    <a:pt x="0" y="314013"/>
                  </a:lnTo>
                  <a:lnTo>
                    <a:pt x="390360" y="314140"/>
                  </a:lnTo>
                  <a:close/>
                </a:path>
                <a:path w="390525" h="314325">
                  <a:moveTo>
                    <a:pt x="390360" y="314140"/>
                  </a:moveTo>
                  <a:lnTo>
                    <a:pt x="390360" y="0"/>
                  </a:lnTo>
                  <a:lnTo>
                    <a:pt x="0" y="314013"/>
                  </a:lnTo>
                  <a:lnTo>
                    <a:pt x="390360" y="314140"/>
                  </a:lnTo>
                  <a:close/>
                </a:path>
              </a:pathLst>
            </a:custGeom>
            <a:ln w="9518">
              <a:solidFill>
                <a:srgbClr val="36363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8026425" y="4389830"/>
              <a:ext cx="390525" cy="314325"/>
            </a:xfrm>
            <a:custGeom>
              <a:avLst/>
              <a:gdLst/>
              <a:ahLst/>
              <a:cxnLst/>
              <a:rect l="l" t="t" r="r" b="b"/>
              <a:pathLst>
                <a:path w="390525" h="314325">
                  <a:moveTo>
                    <a:pt x="390359" y="0"/>
                  </a:moveTo>
                  <a:lnTo>
                    <a:pt x="99275" y="0"/>
                  </a:lnTo>
                  <a:lnTo>
                    <a:pt x="93941" y="254"/>
                  </a:lnTo>
                  <a:lnTo>
                    <a:pt x="49136" y="14846"/>
                  </a:lnTo>
                  <a:lnTo>
                    <a:pt x="20193" y="41109"/>
                  </a:lnTo>
                  <a:lnTo>
                    <a:pt x="3175" y="76631"/>
                  </a:lnTo>
                  <a:lnTo>
                    <a:pt x="0" y="99339"/>
                  </a:lnTo>
                  <a:lnTo>
                    <a:pt x="0" y="314007"/>
                  </a:lnTo>
                  <a:lnTo>
                    <a:pt x="390359" y="0"/>
                  </a:lnTo>
                  <a:close/>
                </a:path>
              </a:pathLst>
            </a:custGeom>
            <a:solidFill>
              <a:srgbClr val="777777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1510538" y="728868"/>
            <a:ext cx="6123305" cy="44958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pc="125"/>
              <a:t>Exemplo</a:t>
            </a:r>
            <a:r>
              <a:rPr dirty="0" spc="-185"/>
              <a:t> </a:t>
            </a:r>
            <a:r>
              <a:rPr dirty="0" spc="155"/>
              <a:t>Amostragem</a:t>
            </a:r>
            <a:r>
              <a:rPr dirty="0" spc="-185"/>
              <a:t> </a:t>
            </a:r>
            <a:r>
              <a:rPr dirty="0" spc="85"/>
              <a:t>Estratificada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1670844" y="1997551"/>
            <a:ext cx="5864225" cy="2319020"/>
          </a:xfrm>
          <a:prstGeom prst="rect">
            <a:avLst/>
          </a:prstGeom>
        </p:spPr>
        <p:txBody>
          <a:bodyPr wrap="square" lIns="0" tIns="25400" rIns="0" bIns="0" rtlCol="0" vert="horz">
            <a:spAutoFit/>
          </a:bodyPr>
          <a:lstStyle/>
          <a:p>
            <a:pPr marL="12700" marR="5080">
              <a:lnSpc>
                <a:spcPts val="1500"/>
              </a:lnSpc>
              <a:spcBef>
                <a:spcPts val="200"/>
              </a:spcBef>
            </a:pP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Exemplo: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no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estudo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multicêntrico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“Hipertensão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Arterial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Diabetes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Mellitus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entre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trabalhadores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da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saúde: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associação com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hábitos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de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vida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estressores 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ocupacionais”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(</a:t>
            </a:r>
            <a:r>
              <a:rPr dirty="0" u="sng" sz="1300" spc="-2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cs typeface="Tahoma"/>
                <a:hlinkClick r:id="rId5"/>
              </a:rPr>
              <a:t>Novaes </a:t>
            </a:r>
            <a:r>
              <a:rPr dirty="0" u="sng" sz="1300" spc="-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cs typeface="Tahoma"/>
                <a:hlinkClick r:id="rId5"/>
              </a:rPr>
              <a:t>Neto, </a:t>
            </a:r>
            <a:r>
              <a:rPr dirty="0" u="sng" sz="1300" spc="-2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cs typeface="Tahoma"/>
                <a:hlinkClick r:id="rId5"/>
              </a:rPr>
              <a:t>Araú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  <a:hlinkClick r:id="rId5"/>
              </a:rPr>
              <a:t>j</a:t>
            </a:r>
            <a:r>
              <a:rPr dirty="0" u="sng" sz="1300" spc="-2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cs typeface="Tahoma"/>
                <a:hlinkClick r:id="rId5"/>
              </a:rPr>
              <a:t>o, and </a:t>
            </a:r>
            <a:r>
              <a:rPr dirty="0" u="sng" sz="13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cs typeface="Tahoma"/>
                <a:hlinkClick r:id="rId5"/>
              </a:rPr>
              <a:t>Sousa </a:t>
            </a:r>
            <a:r>
              <a:rPr dirty="0" u="sng" sz="1300" spc="-3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cs typeface="Tahoma"/>
                <a:hlinkClick r:id="rId5"/>
              </a:rPr>
              <a:t>2020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) </a:t>
            </a:r>
            <a:r>
              <a:rPr dirty="0" sz="1300" spc="-50">
                <a:solidFill>
                  <a:srgbClr val="FFFFFF"/>
                </a:solidFill>
                <a:latin typeface="Tahoma"/>
                <a:cs typeface="Tahoma"/>
              </a:rPr>
              <a:t>(</a:t>
            </a:r>
            <a:r>
              <a:rPr dirty="0" u="sng" sz="1300" spc="-5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cs typeface="Tahoma"/>
                <a:hlinkClick r:id="rId6"/>
              </a:rPr>
              <a:t>CC </a:t>
            </a:r>
            <a:r>
              <a:rPr dirty="0" u="sng" sz="1300" spc="-4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cs typeface="Tahoma"/>
                <a:hlinkClick r:id="rId6"/>
              </a:rPr>
              <a:t>BY</a:t>
            </a:r>
            <a:r>
              <a:rPr dirty="0" sz="1300" spc="-45">
                <a:solidFill>
                  <a:srgbClr val="FFFFFF"/>
                </a:solidFill>
                <a:latin typeface="Tahoma"/>
                <a:cs typeface="Tahoma"/>
              </a:rPr>
              <a:t>),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amostra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dos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 participantes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no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estudo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foi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realizada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da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seguinte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forma: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partir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de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listas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nominais </a:t>
            </a:r>
            <a:r>
              <a:rPr dirty="0" sz="1300" spc="-39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todos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os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trabalhadores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em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atividade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nos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serviços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saúde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atenção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básica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 </a:t>
            </a:r>
            <a:r>
              <a:rPr dirty="0" sz="1300" spc="-39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da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média complexidade,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fornecidas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pelas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Secretarias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de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Saúde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dos municípios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estudados, 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estratificou-se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amostra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em 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três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níveis: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área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geográfica,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nível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de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assistência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(atenção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básica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média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complexidade)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grupo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ocupacional.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A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a 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grupo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por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nível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de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estratificação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estabelecido,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seguindo-se o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sorteio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dos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trabalhadores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para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comporem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amostra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80">
                <a:solidFill>
                  <a:srgbClr val="FFFFFF"/>
                </a:solidFill>
                <a:latin typeface="Tahoma"/>
                <a:cs typeface="Tahoma"/>
              </a:rPr>
              <a:t>(o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sorteio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foi</a:t>
            </a:r>
            <a:r>
              <a:rPr dirty="0" sz="1300" spc="-14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feito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com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base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em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listagem </a:t>
            </a:r>
            <a:r>
              <a:rPr dirty="0" sz="1300" spc="-39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de</a:t>
            </a:r>
            <a:r>
              <a:rPr dirty="0" sz="1300" spc="-15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números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aleatórios).</a:t>
            </a:r>
            <a:endParaRPr sz="13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14362" y="409587"/>
            <a:ext cx="7706359" cy="1019175"/>
          </a:xfrm>
          <a:custGeom>
            <a:avLst/>
            <a:gdLst/>
            <a:ahLst/>
            <a:cxnLst/>
            <a:rect l="l" t="t" r="r" b="b"/>
            <a:pathLst>
              <a:path w="7706359" h="1019175">
                <a:moveTo>
                  <a:pt x="7705738" y="509524"/>
                </a:moveTo>
                <a:lnTo>
                  <a:pt x="7703401" y="460438"/>
                </a:lnTo>
                <a:lnTo>
                  <a:pt x="7696543" y="412686"/>
                </a:lnTo>
                <a:lnTo>
                  <a:pt x="7685379" y="366471"/>
                </a:lnTo>
                <a:lnTo>
                  <a:pt x="7670127" y="321995"/>
                </a:lnTo>
                <a:lnTo>
                  <a:pt x="7650988" y="279488"/>
                </a:lnTo>
                <a:lnTo>
                  <a:pt x="7628179" y="239141"/>
                </a:lnTo>
                <a:lnTo>
                  <a:pt x="7601915" y="201193"/>
                </a:lnTo>
                <a:lnTo>
                  <a:pt x="7572413" y="165849"/>
                </a:lnTo>
                <a:lnTo>
                  <a:pt x="7539876" y="133311"/>
                </a:lnTo>
                <a:lnTo>
                  <a:pt x="7504531" y="103809"/>
                </a:lnTo>
                <a:lnTo>
                  <a:pt x="7466584" y="77546"/>
                </a:lnTo>
                <a:lnTo>
                  <a:pt x="7426236" y="54737"/>
                </a:lnTo>
                <a:lnTo>
                  <a:pt x="7383729" y="35598"/>
                </a:lnTo>
                <a:lnTo>
                  <a:pt x="7339254" y="20345"/>
                </a:lnTo>
                <a:lnTo>
                  <a:pt x="7293038" y="9182"/>
                </a:lnTo>
                <a:lnTo>
                  <a:pt x="7245286" y="2324"/>
                </a:lnTo>
                <a:lnTo>
                  <a:pt x="7196214" y="0"/>
                </a:lnTo>
                <a:lnTo>
                  <a:pt x="509524" y="0"/>
                </a:lnTo>
                <a:lnTo>
                  <a:pt x="460451" y="2324"/>
                </a:lnTo>
                <a:lnTo>
                  <a:pt x="412699" y="9182"/>
                </a:lnTo>
                <a:lnTo>
                  <a:pt x="366483" y="20345"/>
                </a:lnTo>
                <a:lnTo>
                  <a:pt x="322008" y="35598"/>
                </a:lnTo>
                <a:lnTo>
                  <a:pt x="279501" y="54737"/>
                </a:lnTo>
                <a:lnTo>
                  <a:pt x="239153" y="77546"/>
                </a:lnTo>
                <a:lnTo>
                  <a:pt x="201206" y="103809"/>
                </a:lnTo>
                <a:lnTo>
                  <a:pt x="165862" y="133311"/>
                </a:lnTo>
                <a:lnTo>
                  <a:pt x="133324" y="165849"/>
                </a:lnTo>
                <a:lnTo>
                  <a:pt x="103822" y="201193"/>
                </a:lnTo>
                <a:lnTo>
                  <a:pt x="77558" y="239141"/>
                </a:lnTo>
                <a:lnTo>
                  <a:pt x="54749" y="279488"/>
                </a:lnTo>
                <a:lnTo>
                  <a:pt x="35610" y="321995"/>
                </a:lnTo>
                <a:lnTo>
                  <a:pt x="20358" y="366471"/>
                </a:lnTo>
                <a:lnTo>
                  <a:pt x="9194" y="412686"/>
                </a:lnTo>
                <a:lnTo>
                  <a:pt x="2336" y="460438"/>
                </a:lnTo>
                <a:lnTo>
                  <a:pt x="0" y="509524"/>
                </a:lnTo>
                <a:lnTo>
                  <a:pt x="2336" y="558609"/>
                </a:lnTo>
                <a:lnTo>
                  <a:pt x="9194" y="606386"/>
                </a:lnTo>
                <a:lnTo>
                  <a:pt x="20358" y="652627"/>
                </a:lnTo>
                <a:lnTo>
                  <a:pt x="35610" y="697115"/>
                </a:lnTo>
                <a:lnTo>
                  <a:pt x="54749" y="739635"/>
                </a:lnTo>
                <a:lnTo>
                  <a:pt x="77558" y="779983"/>
                </a:lnTo>
                <a:lnTo>
                  <a:pt x="103822" y="817943"/>
                </a:lnTo>
                <a:lnTo>
                  <a:pt x="133324" y="853287"/>
                </a:lnTo>
                <a:lnTo>
                  <a:pt x="165862" y="885837"/>
                </a:lnTo>
                <a:lnTo>
                  <a:pt x="201206" y="915339"/>
                </a:lnTo>
                <a:lnTo>
                  <a:pt x="239153" y="941603"/>
                </a:lnTo>
                <a:lnTo>
                  <a:pt x="279501" y="964412"/>
                </a:lnTo>
                <a:lnTo>
                  <a:pt x="322008" y="983564"/>
                </a:lnTo>
                <a:lnTo>
                  <a:pt x="366483" y="998816"/>
                </a:lnTo>
                <a:lnTo>
                  <a:pt x="412699" y="1009980"/>
                </a:lnTo>
                <a:lnTo>
                  <a:pt x="460451" y="1016838"/>
                </a:lnTo>
                <a:lnTo>
                  <a:pt x="509524" y="1019175"/>
                </a:lnTo>
                <a:lnTo>
                  <a:pt x="7196214" y="1019175"/>
                </a:lnTo>
                <a:lnTo>
                  <a:pt x="7245286" y="1016838"/>
                </a:lnTo>
                <a:lnTo>
                  <a:pt x="7293038" y="1009980"/>
                </a:lnTo>
                <a:lnTo>
                  <a:pt x="7339254" y="998816"/>
                </a:lnTo>
                <a:lnTo>
                  <a:pt x="7383729" y="983564"/>
                </a:lnTo>
                <a:lnTo>
                  <a:pt x="7426236" y="964412"/>
                </a:lnTo>
                <a:lnTo>
                  <a:pt x="7466584" y="941603"/>
                </a:lnTo>
                <a:lnTo>
                  <a:pt x="7504531" y="915339"/>
                </a:lnTo>
                <a:lnTo>
                  <a:pt x="7539876" y="885837"/>
                </a:lnTo>
                <a:lnTo>
                  <a:pt x="7572413" y="853287"/>
                </a:lnTo>
                <a:lnTo>
                  <a:pt x="7601915" y="817943"/>
                </a:lnTo>
                <a:lnTo>
                  <a:pt x="7628179" y="779983"/>
                </a:lnTo>
                <a:lnTo>
                  <a:pt x="7650988" y="739635"/>
                </a:lnTo>
                <a:lnTo>
                  <a:pt x="7670127" y="697115"/>
                </a:lnTo>
                <a:lnTo>
                  <a:pt x="7685379" y="652627"/>
                </a:lnTo>
                <a:lnTo>
                  <a:pt x="7696543" y="606386"/>
                </a:lnTo>
                <a:lnTo>
                  <a:pt x="7703401" y="558609"/>
                </a:lnTo>
                <a:lnTo>
                  <a:pt x="7705738" y="5095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-44" y="4990374"/>
            <a:ext cx="9144635" cy="151130"/>
            <a:chOff x="-44" y="4990374"/>
            <a:chExt cx="9144635" cy="151130"/>
          </a:xfrm>
        </p:grpSpPr>
        <p:sp>
          <p:nvSpPr>
            <p:cNvPr id="4" name="object 4"/>
            <p:cNvSpPr/>
            <p:nvPr/>
          </p:nvSpPr>
          <p:spPr>
            <a:xfrm>
              <a:off x="4560868" y="4990374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B3D5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275651" y="4990374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-44" y="4990374"/>
              <a:ext cx="2285365" cy="151130"/>
            </a:xfrm>
            <a:custGeom>
              <a:avLst/>
              <a:gdLst/>
              <a:ahLst/>
              <a:cxnLst/>
              <a:rect l="l" t="t" r="r" b="b"/>
              <a:pathLst>
                <a:path w="2285365" h="151129">
                  <a:moveTo>
                    <a:pt x="2285217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85217" y="0"/>
                  </a:lnTo>
                  <a:lnTo>
                    <a:pt x="2285217" y="150668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6846085" y="4990374"/>
              <a:ext cx="2298065" cy="151130"/>
            </a:xfrm>
            <a:custGeom>
              <a:avLst/>
              <a:gdLst/>
              <a:ahLst/>
              <a:cxnLst/>
              <a:rect l="l" t="t" r="r" b="b"/>
              <a:pathLst>
                <a:path w="2298065" h="151129">
                  <a:moveTo>
                    <a:pt x="0" y="0"/>
                  </a:moveTo>
                  <a:lnTo>
                    <a:pt x="2297914" y="0"/>
                  </a:lnTo>
                  <a:lnTo>
                    <a:pt x="2297914" y="150668"/>
                  </a:lnTo>
                  <a:lnTo>
                    <a:pt x="0" y="1506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7DC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/>
          <p:cNvGrpSpPr/>
          <p:nvPr/>
        </p:nvGrpSpPr>
        <p:grpSpPr>
          <a:xfrm>
            <a:off x="714316" y="1639824"/>
            <a:ext cx="7712075" cy="3074035"/>
            <a:chOff x="714316" y="1639824"/>
            <a:chExt cx="7712075" cy="3074035"/>
          </a:xfrm>
        </p:grpSpPr>
        <p:sp>
          <p:nvSpPr>
            <p:cNvPr id="9" name="object 9"/>
            <p:cNvSpPr/>
            <p:nvPr/>
          </p:nvSpPr>
          <p:spPr>
            <a:xfrm>
              <a:off x="714311" y="1639836"/>
              <a:ext cx="7702550" cy="3064510"/>
            </a:xfrm>
            <a:custGeom>
              <a:avLst/>
              <a:gdLst/>
              <a:ahLst/>
              <a:cxnLst/>
              <a:rect l="l" t="t" r="r" b="b"/>
              <a:pathLst>
                <a:path w="7702550" h="3064510">
                  <a:moveTo>
                    <a:pt x="7702474" y="218351"/>
                  </a:moveTo>
                  <a:lnTo>
                    <a:pt x="7696708" y="168300"/>
                  </a:lnTo>
                  <a:lnTo>
                    <a:pt x="7680261" y="122351"/>
                  </a:lnTo>
                  <a:lnTo>
                    <a:pt x="7654468" y="81800"/>
                  </a:lnTo>
                  <a:lnTo>
                    <a:pt x="7620622" y="47980"/>
                  </a:lnTo>
                  <a:lnTo>
                    <a:pt x="7580058" y="22199"/>
                  </a:lnTo>
                  <a:lnTo>
                    <a:pt x="7534084" y="5765"/>
                  </a:lnTo>
                  <a:lnTo>
                    <a:pt x="7484008" y="0"/>
                  </a:lnTo>
                  <a:lnTo>
                    <a:pt x="218478" y="0"/>
                  </a:lnTo>
                  <a:lnTo>
                    <a:pt x="168402" y="5765"/>
                  </a:lnTo>
                  <a:lnTo>
                    <a:pt x="122415" y="22199"/>
                  </a:lnTo>
                  <a:lnTo>
                    <a:pt x="81851" y="47980"/>
                  </a:lnTo>
                  <a:lnTo>
                    <a:pt x="48018" y="81800"/>
                  </a:lnTo>
                  <a:lnTo>
                    <a:pt x="22212" y="122351"/>
                  </a:lnTo>
                  <a:lnTo>
                    <a:pt x="5765" y="168300"/>
                  </a:lnTo>
                  <a:lnTo>
                    <a:pt x="0" y="218351"/>
                  </a:lnTo>
                  <a:lnTo>
                    <a:pt x="0" y="2845651"/>
                  </a:lnTo>
                  <a:lnTo>
                    <a:pt x="5765" y="2895701"/>
                  </a:lnTo>
                  <a:lnTo>
                    <a:pt x="22212" y="2941650"/>
                  </a:lnTo>
                  <a:lnTo>
                    <a:pt x="48018" y="2982201"/>
                  </a:lnTo>
                  <a:lnTo>
                    <a:pt x="81851" y="3016021"/>
                  </a:lnTo>
                  <a:lnTo>
                    <a:pt x="122415" y="3041802"/>
                  </a:lnTo>
                  <a:lnTo>
                    <a:pt x="168402" y="3058236"/>
                  </a:lnTo>
                  <a:lnTo>
                    <a:pt x="218478" y="3064002"/>
                  </a:lnTo>
                  <a:lnTo>
                    <a:pt x="7484008" y="3064002"/>
                  </a:lnTo>
                  <a:lnTo>
                    <a:pt x="7534084" y="3058236"/>
                  </a:lnTo>
                  <a:lnTo>
                    <a:pt x="7580058" y="3041827"/>
                  </a:lnTo>
                  <a:lnTo>
                    <a:pt x="7620622" y="3016059"/>
                  </a:lnTo>
                  <a:lnTo>
                    <a:pt x="7654468" y="2982252"/>
                  </a:lnTo>
                  <a:lnTo>
                    <a:pt x="7680261" y="2941713"/>
                  </a:lnTo>
                  <a:lnTo>
                    <a:pt x="7696708" y="2895739"/>
                  </a:lnTo>
                  <a:lnTo>
                    <a:pt x="7702474" y="2845651"/>
                  </a:lnTo>
                  <a:lnTo>
                    <a:pt x="7702474" y="218351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26495" y="1792073"/>
              <a:ext cx="114251" cy="10467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988352" y="1792073"/>
              <a:ext cx="104730" cy="10467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140687" y="1792073"/>
              <a:ext cx="104730" cy="104671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8031252" y="4394517"/>
              <a:ext cx="390525" cy="314325"/>
            </a:xfrm>
            <a:custGeom>
              <a:avLst/>
              <a:gdLst/>
              <a:ahLst/>
              <a:cxnLst/>
              <a:rect l="l" t="t" r="r" b="b"/>
              <a:pathLst>
                <a:path w="390525" h="314325">
                  <a:moveTo>
                    <a:pt x="390359" y="0"/>
                  </a:moveTo>
                  <a:lnTo>
                    <a:pt x="0" y="314020"/>
                  </a:lnTo>
                  <a:lnTo>
                    <a:pt x="390359" y="314147"/>
                  </a:lnTo>
                  <a:lnTo>
                    <a:pt x="390359" y="0"/>
                  </a:lnTo>
                  <a:close/>
                </a:path>
              </a:pathLst>
            </a:custGeom>
            <a:solidFill>
              <a:srgbClr val="36363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8031259" y="4394515"/>
              <a:ext cx="390525" cy="314325"/>
            </a:xfrm>
            <a:custGeom>
              <a:avLst/>
              <a:gdLst/>
              <a:ahLst/>
              <a:cxnLst/>
              <a:rect l="l" t="t" r="r" b="b"/>
              <a:pathLst>
                <a:path w="390525" h="314325">
                  <a:moveTo>
                    <a:pt x="390360" y="314140"/>
                  </a:moveTo>
                  <a:lnTo>
                    <a:pt x="390360" y="0"/>
                  </a:lnTo>
                  <a:lnTo>
                    <a:pt x="0" y="314013"/>
                  </a:lnTo>
                  <a:lnTo>
                    <a:pt x="390360" y="314140"/>
                  </a:lnTo>
                  <a:close/>
                </a:path>
                <a:path w="390525" h="314325">
                  <a:moveTo>
                    <a:pt x="390360" y="314140"/>
                  </a:moveTo>
                  <a:lnTo>
                    <a:pt x="390360" y="0"/>
                  </a:lnTo>
                  <a:lnTo>
                    <a:pt x="0" y="314013"/>
                  </a:lnTo>
                  <a:lnTo>
                    <a:pt x="390360" y="314140"/>
                  </a:lnTo>
                  <a:close/>
                </a:path>
              </a:pathLst>
            </a:custGeom>
            <a:ln w="9518">
              <a:solidFill>
                <a:srgbClr val="36363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8026425" y="4389830"/>
              <a:ext cx="390525" cy="314325"/>
            </a:xfrm>
            <a:custGeom>
              <a:avLst/>
              <a:gdLst/>
              <a:ahLst/>
              <a:cxnLst/>
              <a:rect l="l" t="t" r="r" b="b"/>
              <a:pathLst>
                <a:path w="390525" h="314325">
                  <a:moveTo>
                    <a:pt x="390359" y="0"/>
                  </a:moveTo>
                  <a:lnTo>
                    <a:pt x="99275" y="0"/>
                  </a:lnTo>
                  <a:lnTo>
                    <a:pt x="93941" y="254"/>
                  </a:lnTo>
                  <a:lnTo>
                    <a:pt x="49136" y="14846"/>
                  </a:lnTo>
                  <a:lnTo>
                    <a:pt x="20193" y="41109"/>
                  </a:lnTo>
                  <a:lnTo>
                    <a:pt x="3175" y="76631"/>
                  </a:lnTo>
                  <a:lnTo>
                    <a:pt x="0" y="99339"/>
                  </a:lnTo>
                  <a:lnTo>
                    <a:pt x="0" y="314007"/>
                  </a:lnTo>
                  <a:lnTo>
                    <a:pt x="390359" y="0"/>
                  </a:lnTo>
                  <a:close/>
                </a:path>
              </a:pathLst>
            </a:custGeom>
            <a:solidFill>
              <a:srgbClr val="777777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145617" y="2263071"/>
              <a:ext cx="2743199" cy="1943099"/>
            </a:xfrm>
            <a:prstGeom prst="rect">
              <a:avLst/>
            </a:prstGeom>
          </p:spPr>
        </p:pic>
      </p:grp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1788400" y="672578"/>
            <a:ext cx="5567045" cy="44958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pc="125">
                <a:solidFill>
                  <a:srgbClr val="FBCF78"/>
                </a:solidFill>
              </a:rPr>
              <a:t>Exemplo</a:t>
            </a:r>
            <a:r>
              <a:rPr dirty="0" spc="-195">
                <a:solidFill>
                  <a:srgbClr val="FBCF78"/>
                </a:solidFill>
              </a:rPr>
              <a:t> </a:t>
            </a:r>
            <a:r>
              <a:rPr dirty="0" spc="155">
                <a:solidFill>
                  <a:srgbClr val="FBCF78"/>
                </a:solidFill>
              </a:rPr>
              <a:t>Amostragem</a:t>
            </a:r>
            <a:r>
              <a:rPr dirty="0" spc="-190">
                <a:solidFill>
                  <a:srgbClr val="FBCF78"/>
                </a:solidFill>
              </a:rPr>
              <a:t> </a:t>
            </a:r>
            <a:r>
              <a:rPr dirty="0" spc="85">
                <a:solidFill>
                  <a:srgbClr val="FBCF78"/>
                </a:solidFill>
              </a:rPr>
              <a:t>por</a:t>
            </a:r>
            <a:r>
              <a:rPr dirty="0" spc="-190">
                <a:solidFill>
                  <a:srgbClr val="FBCF78"/>
                </a:solidFill>
              </a:rPr>
              <a:t> </a:t>
            </a:r>
            <a:r>
              <a:rPr dirty="0" spc="105">
                <a:solidFill>
                  <a:srgbClr val="FBCF78"/>
                </a:solidFill>
              </a:rPr>
              <a:t>Áreas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1684916" y="1746672"/>
            <a:ext cx="6049645" cy="2363470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12700" marR="5080">
              <a:lnSpc>
                <a:spcPts val="1520"/>
              </a:lnSpc>
              <a:spcBef>
                <a:spcPts val="180"/>
              </a:spcBef>
            </a:pP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Exemplo: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Grau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de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alfabetização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das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pessoas,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com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idade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entra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5">
                <a:solidFill>
                  <a:srgbClr val="FFFFFF"/>
                </a:solidFill>
                <a:latin typeface="Tahoma"/>
                <a:cs typeface="Tahoma"/>
              </a:rPr>
              <a:t>18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45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anos,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na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cidade </a:t>
            </a:r>
            <a:r>
              <a:rPr dirty="0" sz="1300" spc="-39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de</a:t>
            </a:r>
            <a:r>
              <a:rPr dirty="0" sz="1300" spc="-15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Ilhéus.</a:t>
            </a:r>
            <a:endParaRPr sz="13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300">
              <a:latin typeface="Tahoma"/>
              <a:cs typeface="Tahoma"/>
            </a:endParaRPr>
          </a:p>
          <a:p>
            <a:pPr marL="12700">
              <a:lnSpc>
                <a:spcPts val="1540"/>
              </a:lnSpc>
            </a:pP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PROCEDIMENTO:</a:t>
            </a:r>
            <a:endParaRPr sz="1300">
              <a:latin typeface="Tahoma"/>
              <a:cs typeface="Tahoma"/>
            </a:endParaRPr>
          </a:p>
          <a:p>
            <a:pPr marL="12700" marR="3239770" indent="33020">
              <a:lnSpc>
                <a:spcPts val="1520"/>
              </a:lnSpc>
              <a:spcBef>
                <a:spcPts val="65"/>
              </a:spcBef>
              <a:buAutoNum type="arabicPeriod"/>
              <a:tabLst>
                <a:tab pos="180975" algn="l"/>
              </a:tabLst>
            </a:pP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h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70">
                <a:solidFill>
                  <a:srgbClr val="FFFFFF"/>
                </a:solidFill>
                <a:latin typeface="Tahoma"/>
                <a:cs typeface="Tahoma"/>
              </a:rPr>
              <a:t>1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0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0 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á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1300">
              <a:latin typeface="Tahoma"/>
              <a:cs typeface="Tahoma"/>
            </a:endParaRPr>
          </a:p>
          <a:p>
            <a:pPr marL="179070" indent="-167005">
              <a:lnSpc>
                <a:spcPts val="1450"/>
              </a:lnSpc>
              <a:buAutoNum type="arabicPeriod"/>
              <a:tabLst>
                <a:tab pos="179705" algn="l"/>
              </a:tabLst>
            </a:pP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ó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endParaRPr sz="1300">
              <a:latin typeface="Tahoma"/>
              <a:cs typeface="Tahoma"/>
            </a:endParaRPr>
          </a:p>
          <a:p>
            <a:pPr marL="12700" marR="3020695">
              <a:lnSpc>
                <a:spcPts val="1520"/>
              </a:lnSpc>
              <a:spcBef>
                <a:spcPts val="60"/>
              </a:spcBef>
            </a:pP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2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0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70">
                <a:solidFill>
                  <a:srgbClr val="FFFFFF"/>
                </a:solidFill>
                <a:latin typeface="Tahoma"/>
                <a:cs typeface="Tahoma"/>
              </a:rPr>
              <a:t>1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0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0 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áreas</a:t>
            </a:r>
            <a:endParaRPr sz="1300">
              <a:latin typeface="Tahoma"/>
              <a:cs typeface="Tahoma"/>
            </a:endParaRPr>
          </a:p>
          <a:p>
            <a:pPr marL="175895" indent="-163830">
              <a:lnSpc>
                <a:spcPts val="1450"/>
              </a:lnSpc>
              <a:buAutoNum type="arabicPeriod" startAt="3"/>
              <a:tabLst>
                <a:tab pos="176530" algn="l"/>
              </a:tabLst>
            </a:pPr>
            <a:r>
              <a:rPr dirty="0" sz="1300" spc="5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2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0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á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45">
                <a:solidFill>
                  <a:srgbClr val="FFFFFF"/>
                </a:solidFill>
                <a:latin typeface="Tahoma"/>
                <a:cs typeface="Tahoma"/>
              </a:rPr>
              <a:t>3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0</a:t>
            </a:r>
            <a:endParaRPr sz="1300">
              <a:latin typeface="Tahoma"/>
              <a:cs typeface="Tahoma"/>
            </a:endParaRPr>
          </a:p>
          <a:p>
            <a:pPr marL="12700" marR="2921635">
              <a:lnSpc>
                <a:spcPts val="1520"/>
              </a:lnSpc>
              <a:spcBef>
                <a:spcPts val="65"/>
              </a:spcBef>
            </a:pP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pessoas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alfabetizadas,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com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idade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entre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5">
                <a:solidFill>
                  <a:srgbClr val="FFFFFF"/>
                </a:solidFill>
                <a:latin typeface="Tahoma"/>
                <a:cs typeface="Tahoma"/>
              </a:rPr>
              <a:t>18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 </a:t>
            </a:r>
            <a:r>
              <a:rPr dirty="0" sz="1300" spc="-39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4</a:t>
            </a:r>
            <a:r>
              <a:rPr dirty="0" sz="1300" spc="-45">
                <a:solidFill>
                  <a:srgbClr val="FFFFFF"/>
                </a:solidFill>
                <a:latin typeface="Tahoma"/>
                <a:cs typeface="Tahoma"/>
              </a:rPr>
              <a:t>5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13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14362" y="409587"/>
            <a:ext cx="7706359" cy="1019175"/>
          </a:xfrm>
          <a:custGeom>
            <a:avLst/>
            <a:gdLst/>
            <a:ahLst/>
            <a:cxnLst/>
            <a:rect l="l" t="t" r="r" b="b"/>
            <a:pathLst>
              <a:path w="7706359" h="1019175">
                <a:moveTo>
                  <a:pt x="7705738" y="509524"/>
                </a:moveTo>
                <a:lnTo>
                  <a:pt x="7703401" y="460438"/>
                </a:lnTo>
                <a:lnTo>
                  <a:pt x="7696543" y="412686"/>
                </a:lnTo>
                <a:lnTo>
                  <a:pt x="7685379" y="366471"/>
                </a:lnTo>
                <a:lnTo>
                  <a:pt x="7670127" y="321995"/>
                </a:lnTo>
                <a:lnTo>
                  <a:pt x="7650988" y="279488"/>
                </a:lnTo>
                <a:lnTo>
                  <a:pt x="7628179" y="239141"/>
                </a:lnTo>
                <a:lnTo>
                  <a:pt x="7601915" y="201193"/>
                </a:lnTo>
                <a:lnTo>
                  <a:pt x="7572413" y="165849"/>
                </a:lnTo>
                <a:lnTo>
                  <a:pt x="7539876" y="133311"/>
                </a:lnTo>
                <a:lnTo>
                  <a:pt x="7504531" y="103809"/>
                </a:lnTo>
                <a:lnTo>
                  <a:pt x="7466584" y="77546"/>
                </a:lnTo>
                <a:lnTo>
                  <a:pt x="7426236" y="54737"/>
                </a:lnTo>
                <a:lnTo>
                  <a:pt x="7383729" y="35598"/>
                </a:lnTo>
                <a:lnTo>
                  <a:pt x="7339254" y="20345"/>
                </a:lnTo>
                <a:lnTo>
                  <a:pt x="7293038" y="9182"/>
                </a:lnTo>
                <a:lnTo>
                  <a:pt x="7245286" y="2324"/>
                </a:lnTo>
                <a:lnTo>
                  <a:pt x="7196214" y="0"/>
                </a:lnTo>
                <a:lnTo>
                  <a:pt x="509524" y="0"/>
                </a:lnTo>
                <a:lnTo>
                  <a:pt x="460451" y="2324"/>
                </a:lnTo>
                <a:lnTo>
                  <a:pt x="412699" y="9182"/>
                </a:lnTo>
                <a:lnTo>
                  <a:pt x="366483" y="20345"/>
                </a:lnTo>
                <a:lnTo>
                  <a:pt x="322008" y="35598"/>
                </a:lnTo>
                <a:lnTo>
                  <a:pt x="279501" y="54737"/>
                </a:lnTo>
                <a:lnTo>
                  <a:pt x="239153" y="77546"/>
                </a:lnTo>
                <a:lnTo>
                  <a:pt x="201206" y="103809"/>
                </a:lnTo>
                <a:lnTo>
                  <a:pt x="165862" y="133311"/>
                </a:lnTo>
                <a:lnTo>
                  <a:pt x="133324" y="165849"/>
                </a:lnTo>
                <a:lnTo>
                  <a:pt x="103822" y="201193"/>
                </a:lnTo>
                <a:lnTo>
                  <a:pt x="77558" y="239141"/>
                </a:lnTo>
                <a:lnTo>
                  <a:pt x="54749" y="279488"/>
                </a:lnTo>
                <a:lnTo>
                  <a:pt x="35610" y="321995"/>
                </a:lnTo>
                <a:lnTo>
                  <a:pt x="20358" y="366471"/>
                </a:lnTo>
                <a:lnTo>
                  <a:pt x="9194" y="412686"/>
                </a:lnTo>
                <a:lnTo>
                  <a:pt x="2336" y="460438"/>
                </a:lnTo>
                <a:lnTo>
                  <a:pt x="0" y="509524"/>
                </a:lnTo>
                <a:lnTo>
                  <a:pt x="2336" y="558609"/>
                </a:lnTo>
                <a:lnTo>
                  <a:pt x="9194" y="606386"/>
                </a:lnTo>
                <a:lnTo>
                  <a:pt x="20358" y="652627"/>
                </a:lnTo>
                <a:lnTo>
                  <a:pt x="35610" y="697115"/>
                </a:lnTo>
                <a:lnTo>
                  <a:pt x="54749" y="739635"/>
                </a:lnTo>
                <a:lnTo>
                  <a:pt x="77558" y="779983"/>
                </a:lnTo>
                <a:lnTo>
                  <a:pt x="103822" y="817943"/>
                </a:lnTo>
                <a:lnTo>
                  <a:pt x="133324" y="853287"/>
                </a:lnTo>
                <a:lnTo>
                  <a:pt x="165862" y="885837"/>
                </a:lnTo>
                <a:lnTo>
                  <a:pt x="201206" y="915339"/>
                </a:lnTo>
                <a:lnTo>
                  <a:pt x="239153" y="941603"/>
                </a:lnTo>
                <a:lnTo>
                  <a:pt x="279501" y="964412"/>
                </a:lnTo>
                <a:lnTo>
                  <a:pt x="322008" y="983564"/>
                </a:lnTo>
                <a:lnTo>
                  <a:pt x="366483" y="998816"/>
                </a:lnTo>
                <a:lnTo>
                  <a:pt x="412699" y="1009980"/>
                </a:lnTo>
                <a:lnTo>
                  <a:pt x="460451" y="1016838"/>
                </a:lnTo>
                <a:lnTo>
                  <a:pt x="509524" y="1019175"/>
                </a:lnTo>
                <a:lnTo>
                  <a:pt x="7196214" y="1019175"/>
                </a:lnTo>
                <a:lnTo>
                  <a:pt x="7245286" y="1016838"/>
                </a:lnTo>
                <a:lnTo>
                  <a:pt x="7293038" y="1009980"/>
                </a:lnTo>
                <a:lnTo>
                  <a:pt x="7339254" y="998816"/>
                </a:lnTo>
                <a:lnTo>
                  <a:pt x="7383729" y="983564"/>
                </a:lnTo>
                <a:lnTo>
                  <a:pt x="7426236" y="964412"/>
                </a:lnTo>
                <a:lnTo>
                  <a:pt x="7466584" y="941603"/>
                </a:lnTo>
                <a:lnTo>
                  <a:pt x="7504531" y="915339"/>
                </a:lnTo>
                <a:lnTo>
                  <a:pt x="7539876" y="885837"/>
                </a:lnTo>
                <a:lnTo>
                  <a:pt x="7572413" y="853287"/>
                </a:lnTo>
                <a:lnTo>
                  <a:pt x="7601915" y="817943"/>
                </a:lnTo>
                <a:lnTo>
                  <a:pt x="7628179" y="779983"/>
                </a:lnTo>
                <a:lnTo>
                  <a:pt x="7650988" y="739635"/>
                </a:lnTo>
                <a:lnTo>
                  <a:pt x="7670127" y="697115"/>
                </a:lnTo>
                <a:lnTo>
                  <a:pt x="7685379" y="652627"/>
                </a:lnTo>
                <a:lnTo>
                  <a:pt x="7696543" y="606386"/>
                </a:lnTo>
                <a:lnTo>
                  <a:pt x="7703401" y="558609"/>
                </a:lnTo>
                <a:lnTo>
                  <a:pt x="7705738" y="5095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-44" y="4990374"/>
            <a:ext cx="9144635" cy="151130"/>
            <a:chOff x="-44" y="4990374"/>
            <a:chExt cx="9144635" cy="151130"/>
          </a:xfrm>
        </p:grpSpPr>
        <p:sp>
          <p:nvSpPr>
            <p:cNvPr id="4" name="object 4"/>
            <p:cNvSpPr/>
            <p:nvPr/>
          </p:nvSpPr>
          <p:spPr>
            <a:xfrm>
              <a:off x="4560868" y="4990374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B3D5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275651" y="4990374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-44" y="4990374"/>
              <a:ext cx="2285365" cy="151130"/>
            </a:xfrm>
            <a:custGeom>
              <a:avLst/>
              <a:gdLst/>
              <a:ahLst/>
              <a:cxnLst/>
              <a:rect l="l" t="t" r="r" b="b"/>
              <a:pathLst>
                <a:path w="2285365" h="151129">
                  <a:moveTo>
                    <a:pt x="2285217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85217" y="0"/>
                  </a:lnTo>
                  <a:lnTo>
                    <a:pt x="2285217" y="150668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6846085" y="4990374"/>
              <a:ext cx="2298065" cy="151130"/>
            </a:xfrm>
            <a:custGeom>
              <a:avLst/>
              <a:gdLst/>
              <a:ahLst/>
              <a:cxnLst/>
              <a:rect l="l" t="t" r="r" b="b"/>
              <a:pathLst>
                <a:path w="2298065" h="151129">
                  <a:moveTo>
                    <a:pt x="0" y="0"/>
                  </a:moveTo>
                  <a:lnTo>
                    <a:pt x="2297914" y="0"/>
                  </a:lnTo>
                  <a:lnTo>
                    <a:pt x="2297914" y="150668"/>
                  </a:lnTo>
                  <a:lnTo>
                    <a:pt x="0" y="1506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7DC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/>
          <p:cNvGrpSpPr/>
          <p:nvPr/>
        </p:nvGrpSpPr>
        <p:grpSpPr>
          <a:xfrm>
            <a:off x="714316" y="1639824"/>
            <a:ext cx="7712075" cy="3074035"/>
            <a:chOff x="714316" y="1639824"/>
            <a:chExt cx="7712075" cy="3074035"/>
          </a:xfrm>
        </p:grpSpPr>
        <p:sp>
          <p:nvSpPr>
            <p:cNvPr id="9" name="object 9"/>
            <p:cNvSpPr/>
            <p:nvPr/>
          </p:nvSpPr>
          <p:spPr>
            <a:xfrm>
              <a:off x="714311" y="1639836"/>
              <a:ext cx="7702550" cy="3064510"/>
            </a:xfrm>
            <a:custGeom>
              <a:avLst/>
              <a:gdLst/>
              <a:ahLst/>
              <a:cxnLst/>
              <a:rect l="l" t="t" r="r" b="b"/>
              <a:pathLst>
                <a:path w="7702550" h="3064510">
                  <a:moveTo>
                    <a:pt x="7702474" y="218351"/>
                  </a:moveTo>
                  <a:lnTo>
                    <a:pt x="7696708" y="168300"/>
                  </a:lnTo>
                  <a:lnTo>
                    <a:pt x="7680261" y="122351"/>
                  </a:lnTo>
                  <a:lnTo>
                    <a:pt x="7654468" y="81800"/>
                  </a:lnTo>
                  <a:lnTo>
                    <a:pt x="7620622" y="47980"/>
                  </a:lnTo>
                  <a:lnTo>
                    <a:pt x="7580058" y="22199"/>
                  </a:lnTo>
                  <a:lnTo>
                    <a:pt x="7534084" y="5765"/>
                  </a:lnTo>
                  <a:lnTo>
                    <a:pt x="7484008" y="0"/>
                  </a:lnTo>
                  <a:lnTo>
                    <a:pt x="218478" y="0"/>
                  </a:lnTo>
                  <a:lnTo>
                    <a:pt x="168402" y="5765"/>
                  </a:lnTo>
                  <a:lnTo>
                    <a:pt x="122415" y="22199"/>
                  </a:lnTo>
                  <a:lnTo>
                    <a:pt x="81851" y="47980"/>
                  </a:lnTo>
                  <a:lnTo>
                    <a:pt x="48018" y="81800"/>
                  </a:lnTo>
                  <a:lnTo>
                    <a:pt x="22212" y="122351"/>
                  </a:lnTo>
                  <a:lnTo>
                    <a:pt x="5765" y="168300"/>
                  </a:lnTo>
                  <a:lnTo>
                    <a:pt x="0" y="218351"/>
                  </a:lnTo>
                  <a:lnTo>
                    <a:pt x="0" y="2845651"/>
                  </a:lnTo>
                  <a:lnTo>
                    <a:pt x="5765" y="2895701"/>
                  </a:lnTo>
                  <a:lnTo>
                    <a:pt x="22212" y="2941650"/>
                  </a:lnTo>
                  <a:lnTo>
                    <a:pt x="48018" y="2982201"/>
                  </a:lnTo>
                  <a:lnTo>
                    <a:pt x="81851" y="3016021"/>
                  </a:lnTo>
                  <a:lnTo>
                    <a:pt x="122415" y="3041802"/>
                  </a:lnTo>
                  <a:lnTo>
                    <a:pt x="168402" y="3058236"/>
                  </a:lnTo>
                  <a:lnTo>
                    <a:pt x="218478" y="3064002"/>
                  </a:lnTo>
                  <a:lnTo>
                    <a:pt x="7484008" y="3064002"/>
                  </a:lnTo>
                  <a:lnTo>
                    <a:pt x="7534084" y="3058236"/>
                  </a:lnTo>
                  <a:lnTo>
                    <a:pt x="7580058" y="3041827"/>
                  </a:lnTo>
                  <a:lnTo>
                    <a:pt x="7620622" y="3016059"/>
                  </a:lnTo>
                  <a:lnTo>
                    <a:pt x="7654468" y="2982252"/>
                  </a:lnTo>
                  <a:lnTo>
                    <a:pt x="7680261" y="2941713"/>
                  </a:lnTo>
                  <a:lnTo>
                    <a:pt x="7696708" y="2895739"/>
                  </a:lnTo>
                  <a:lnTo>
                    <a:pt x="7702474" y="2845651"/>
                  </a:lnTo>
                  <a:lnTo>
                    <a:pt x="7702474" y="218351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26495" y="1792073"/>
              <a:ext cx="114251" cy="10467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988352" y="1792073"/>
              <a:ext cx="104730" cy="10467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140687" y="1792073"/>
              <a:ext cx="104730" cy="104671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8031252" y="4394517"/>
              <a:ext cx="390525" cy="314325"/>
            </a:xfrm>
            <a:custGeom>
              <a:avLst/>
              <a:gdLst/>
              <a:ahLst/>
              <a:cxnLst/>
              <a:rect l="l" t="t" r="r" b="b"/>
              <a:pathLst>
                <a:path w="390525" h="314325">
                  <a:moveTo>
                    <a:pt x="390359" y="0"/>
                  </a:moveTo>
                  <a:lnTo>
                    <a:pt x="0" y="314020"/>
                  </a:lnTo>
                  <a:lnTo>
                    <a:pt x="390359" y="314147"/>
                  </a:lnTo>
                  <a:lnTo>
                    <a:pt x="390359" y="0"/>
                  </a:lnTo>
                  <a:close/>
                </a:path>
              </a:pathLst>
            </a:custGeom>
            <a:solidFill>
              <a:srgbClr val="36363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8031259" y="4394515"/>
              <a:ext cx="390525" cy="314325"/>
            </a:xfrm>
            <a:custGeom>
              <a:avLst/>
              <a:gdLst/>
              <a:ahLst/>
              <a:cxnLst/>
              <a:rect l="l" t="t" r="r" b="b"/>
              <a:pathLst>
                <a:path w="390525" h="314325">
                  <a:moveTo>
                    <a:pt x="390360" y="314140"/>
                  </a:moveTo>
                  <a:lnTo>
                    <a:pt x="390360" y="0"/>
                  </a:lnTo>
                  <a:lnTo>
                    <a:pt x="0" y="314013"/>
                  </a:lnTo>
                  <a:lnTo>
                    <a:pt x="390360" y="314140"/>
                  </a:lnTo>
                  <a:close/>
                </a:path>
                <a:path w="390525" h="314325">
                  <a:moveTo>
                    <a:pt x="390360" y="314140"/>
                  </a:moveTo>
                  <a:lnTo>
                    <a:pt x="390360" y="0"/>
                  </a:lnTo>
                  <a:lnTo>
                    <a:pt x="0" y="314013"/>
                  </a:lnTo>
                  <a:lnTo>
                    <a:pt x="390360" y="314140"/>
                  </a:lnTo>
                  <a:close/>
                </a:path>
              </a:pathLst>
            </a:custGeom>
            <a:ln w="9518">
              <a:solidFill>
                <a:srgbClr val="36363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8026425" y="4389830"/>
              <a:ext cx="390525" cy="314325"/>
            </a:xfrm>
            <a:custGeom>
              <a:avLst/>
              <a:gdLst/>
              <a:ahLst/>
              <a:cxnLst/>
              <a:rect l="l" t="t" r="r" b="b"/>
              <a:pathLst>
                <a:path w="390525" h="314325">
                  <a:moveTo>
                    <a:pt x="390359" y="0"/>
                  </a:moveTo>
                  <a:lnTo>
                    <a:pt x="99275" y="0"/>
                  </a:lnTo>
                  <a:lnTo>
                    <a:pt x="93941" y="254"/>
                  </a:lnTo>
                  <a:lnTo>
                    <a:pt x="49136" y="14846"/>
                  </a:lnTo>
                  <a:lnTo>
                    <a:pt x="20193" y="41109"/>
                  </a:lnTo>
                  <a:lnTo>
                    <a:pt x="3175" y="76631"/>
                  </a:lnTo>
                  <a:lnTo>
                    <a:pt x="0" y="99339"/>
                  </a:lnTo>
                  <a:lnTo>
                    <a:pt x="0" y="314007"/>
                  </a:lnTo>
                  <a:lnTo>
                    <a:pt x="390359" y="0"/>
                  </a:lnTo>
                  <a:close/>
                </a:path>
              </a:pathLst>
            </a:custGeom>
            <a:solidFill>
              <a:srgbClr val="777777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014021" y="2366545"/>
              <a:ext cx="3009899" cy="2000249"/>
            </a:xfrm>
            <a:prstGeom prst="rect">
              <a:avLst/>
            </a:prstGeom>
          </p:spPr>
        </p:pic>
      </p:grpSp>
      <p:sp>
        <p:nvSpPr>
          <p:cNvPr id="17" name="object 17"/>
          <p:cNvSpPr txBox="1">
            <a:spLocks noGrp="1"/>
          </p:cNvSpPr>
          <p:nvPr>
            <p:ph type="title"/>
          </p:nvPr>
        </p:nvSpPr>
        <p:spPr>
          <a:xfrm>
            <a:off x="1655943" y="672578"/>
            <a:ext cx="5832475" cy="44958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pc="125">
                <a:solidFill>
                  <a:srgbClr val="6AA1F6"/>
                </a:solidFill>
              </a:rPr>
              <a:t>Exemplo</a:t>
            </a:r>
            <a:r>
              <a:rPr dirty="0" spc="-190">
                <a:solidFill>
                  <a:srgbClr val="6AA1F6"/>
                </a:solidFill>
              </a:rPr>
              <a:t> </a:t>
            </a:r>
            <a:r>
              <a:rPr dirty="0" spc="155">
                <a:solidFill>
                  <a:srgbClr val="6AA1F6"/>
                </a:solidFill>
              </a:rPr>
              <a:t>Amostragem</a:t>
            </a:r>
            <a:r>
              <a:rPr dirty="0" spc="-190">
                <a:solidFill>
                  <a:srgbClr val="6AA1F6"/>
                </a:solidFill>
              </a:rPr>
              <a:t> </a:t>
            </a:r>
            <a:r>
              <a:rPr dirty="0" spc="85">
                <a:solidFill>
                  <a:srgbClr val="6AA1F6"/>
                </a:solidFill>
              </a:rPr>
              <a:t>por</a:t>
            </a:r>
            <a:r>
              <a:rPr dirty="0" spc="-190">
                <a:solidFill>
                  <a:srgbClr val="6AA1F6"/>
                </a:solidFill>
              </a:rPr>
              <a:t> </a:t>
            </a:r>
            <a:r>
              <a:rPr dirty="0" spc="125">
                <a:solidFill>
                  <a:srgbClr val="6AA1F6"/>
                </a:solidFill>
              </a:rPr>
              <a:t>Grupos</a:t>
            </a:r>
          </a:p>
        </p:txBody>
      </p:sp>
      <p:sp>
        <p:nvSpPr>
          <p:cNvPr id="18" name="object 18"/>
          <p:cNvSpPr txBox="1"/>
          <p:nvPr/>
        </p:nvSpPr>
        <p:spPr>
          <a:xfrm>
            <a:off x="1684916" y="1746673"/>
            <a:ext cx="6059805" cy="2767965"/>
          </a:xfrm>
          <a:prstGeom prst="rect">
            <a:avLst/>
          </a:prstGeom>
        </p:spPr>
        <p:txBody>
          <a:bodyPr wrap="square" lIns="0" tIns="22860" rIns="0" bIns="0" rtlCol="0" vert="horz">
            <a:spAutoFit/>
          </a:bodyPr>
          <a:lstStyle/>
          <a:p>
            <a:pPr marL="12700" marR="5080">
              <a:lnSpc>
                <a:spcPts val="1520"/>
              </a:lnSpc>
              <a:spcBef>
                <a:spcPts val="180"/>
              </a:spcBef>
            </a:pP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Exemplo: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Deseja-se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descobrir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carreira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profissional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que</a:t>
            </a:r>
            <a:r>
              <a:rPr dirty="0" sz="1300" spc="-14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alunos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das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escolas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da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Bahia </a:t>
            </a:r>
            <a:r>
              <a:rPr dirty="0" sz="1300" spc="-39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desejam</a:t>
            </a:r>
            <a:r>
              <a:rPr dirty="0" sz="1300" spc="-15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seguir.</a:t>
            </a:r>
            <a:endParaRPr sz="13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300">
              <a:latin typeface="Tahoma"/>
              <a:cs typeface="Tahoma"/>
            </a:endParaRPr>
          </a:p>
          <a:p>
            <a:pPr marL="12700">
              <a:lnSpc>
                <a:spcPts val="1540"/>
              </a:lnSpc>
            </a:pP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PROCEDIMENTO:</a:t>
            </a:r>
            <a:endParaRPr sz="1300">
              <a:latin typeface="Tahoma"/>
              <a:cs typeface="Tahoma"/>
            </a:endParaRPr>
          </a:p>
          <a:p>
            <a:pPr marL="12700" marR="2997835" indent="33020">
              <a:lnSpc>
                <a:spcPts val="1520"/>
              </a:lnSpc>
              <a:spcBef>
                <a:spcPts val="65"/>
              </a:spcBef>
              <a:buAutoNum type="arabicPeriod"/>
              <a:tabLst>
                <a:tab pos="180975" algn="l"/>
              </a:tabLst>
            </a:pPr>
            <a:r>
              <a:rPr dirty="0" sz="1300" spc="5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-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 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z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60">
                <a:solidFill>
                  <a:srgbClr val="FFFFFF"/>
                </a:solidFill>
                <a:latin typeface="Tahoma"/>
                <a:cs typeface="Tahoma"/>
              </a:rPr>
              <a:t>;</a:t>
            </a:r>
            <a:endParaRPr sz="1300">
              <a:latin typeface="Tahoma"/>
              <a:cs typeface="Tahoma"/>
            </a:endParaRPr>
          </a:p>
          <a:p>
            <a:pPr marL="179070" indent="-167005">
              <a:lnSpc>
                <a:spcPts val="1450"/>
              </a:lnSpc>
              <a:buAutoNum type="arabicPeriod"/>
              <a:tabLst>
                <a:tab pos="179705" algn="l"/>
              </a:tabLst>
            </a:pPr>
            <a:r>
              <a:rPr dirty="0" sz="1300" spc="-8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-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endParaRPr sz="1300">
              <a:latin typeface="Tahoma"/>
              <a:cs typeface="Tahoma"/>
            </a:endParaRPr>
          </a:p>
          <a:p>
            <a:pPr marL="12700">
              <a:lnSpc>
                <a:spcPts val="1515"/>
              </a:lnSpc>
            </a:pP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z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60">
                <a:solidFill>
                  <a:srgbClr val="FFFFFF"/>
                </a:solidFill>
                <a:latin typeface="Tahoma"/>
                <a:cs typeface="Tahoma"/>
              </a:rPr>
              <a:t>;</a:t>
            </a:r>
            <a:endParaRPr sz="1300">
              <a:latin typeface="Tahoma"/>
              <a:cs typeface="Tahoma"/>
            </a:endParaRPr>
          </a:p>
          <a:p>
            <a:pPr marL="12700" marR="2903220">
              <a:lnSpc>
                <a:spcPts val="1520"/>
              </a:lnSpc>
              <a:spcBef>
                <a:spcPts val="60"/>
              </a:spcBef>
              <a:buAutoNum type="arabicPeriod" startAt="3"/>
              <a:tabLst>
                <a:tab pos="176530" algn="l"/>
              </a:tabLst>
            </a:pP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z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-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a 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z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 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-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130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350">
              <a:latin typeface="Tahoma"/>
              <a:cs typeface="Tahoma"/>
            </a:endParaRPr>
          </a:p>
          <a:p>
            <a:pPr marL="12700" marR="2919095">
              <a:lnSpc>
                <a:spcPts val="1520"/>
              </a:lnSpc>
            </a:pPr>
            <a:r>
              <a:rPr dirty="0" sz="1300" spc="-8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ss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z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m 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3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á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13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14362" y="409587"/>
            <a:ext cx="7706359" cy="1019175"/>
          </a:xfrm>
          <a:custGeom>
            <a:avLst/>
            <a:gdLst/>
            <a:ahLst/>
            <a:cxnLst/>
            <a:rect l="l" t="t" r="r" b="b"/>
            <a:pathLst>
              <a:path w="7706359" h="1019175">
                <a:moveTo>
                  <a:pt x="7705738" y="509524"/>
                </a:moveTo>
                <a:lnTo>
                  <a:pt x="7703401" y="460438"/>
                </a:lnTo>
                <a:lnTo>
                  <a:pt x="7696543" y="412686"/>
                </a:lnTo>
                <a:lnTo>
                  <a:pt x="7685379" y="366471"/>
                </a:lnTo>
                <a:lnTo>
                  <a:pt x="7670127" y="321995"/>
                </a:lnTo>
                <a:lnTo>
                  <a:pt x="7650988" y="279488"/>
                </a:lnTo>
                <a:lnTo>
                  <a:pt x="7628179" y="239141"/>
                </a:lnTo>
                <a:lnTo>
                  <a:pt x="7601915" y="201193"/>
                </a:lnTo>
                <a:lnTo>
                  <a:pt x="7572413" y="165849"/>
                </a:lnTo>
                <a:lnTo>
                  <a:pt x="7539876" y="133311"/>
                </a:lnTo>
                <a:lnTo>
                  <a:pt x="7504531" y="103809"/>
                </a:lnTo>
                <a:lnTo>
                  <a:pt x="7466584" y="77546"/>
                </a:lnTo>
                <a:lnTo>
                  <a:pt x="7426236" y="54737"/>
                </a:lnTo>
                <a:lnTo>
                  <a:pt x="7383729" y="35598"/>
                </a:lnTo>
                <a:lnTo>
                  <a:pt x="7339254" y="20345"/>
                </a:lnTo>
                <a:lnTo>
                  <a:pt x="7293038" y="9182"/>
                </a:lnTo>
                <a:lnTo>
                  <a:pt x="7245286" y="2324"/>
                </a:lnTo>
                <a:lnTo>
                  <a:pt x="7196214" y="0"/>
                </a:lnTo>
                <a:lnTo>
                  <a:pt x="509524" y="0"/>
                </a:lnTo>
                <a:lnTo>
                  <a:pt x="460451" y="2324"/>
                </a:lnTo>
                <a:lnTo>
                  <a:pt x="412699" y="9182"/>
                </a:lnTo>
                <a:lnTo>
                  <a:pt x="366483" y="20345"/>
                </a:lnTo>
                <a:lnTo>
                  <a:pt x="322008" y="35598"/>
                </a:lnTo>
                <a:lnTo>
                  <a:pt x="279501" y="54737"/>
                </a:lnTo>
                <a:lnTo>
                  <a:pt x="239153" y="77546"/>
                </a:lnTo>
                <a:lnTo>
                  <a:pt x="201206" y="103809"/>
                </a:lnTo>
                <a:lnTo>
                  <a:pt x="165862" y="133311"/>
                </a:lnTo>
                <a:lnTo>
                  <a:pt x="133324" y="165849"/>
                </a:lnTo>
                <a:lnTo>
                  <a:pt x="103822" y="201193"/>
                </a:lnTo>
                <a:lnTo>
                  <a:pt x="77558" y="239141"/>
                </a:lnTo>
                <a:lnTo>
                  <a:pt x="54749" y="279488"/>
                </a:lnTo>
                <a:lnTo>
                  <a:pt x="35610" y="321995"/>
                </a:lnTo>
                <a:lnTo>
                  <a:pt x="20358" y="366471"/>
                </a:lnTo>
                <a:lnTo>
                  <a:pt x="9194" y="412686"/>
                </a:lnTo>
                <a:lnTo>
                  <a:pt x="2336" y="460438"/>
                </a:lnTo>
                <a:lnTo>
                  <a:pt x="0" y="509524"/>
                </a:lnTo>
                <a:lnTo>
                  <a:pt x="2336" y="558609"/>
                </a:lnTo>
                <a:lnTo>
                  <a:pt x="9194" y="606386"/>
                </a:lnTo>
                <a:lnTo>
                  <a:pt x="20358" y="652627"/>
                </a:lnTo>
                <a:lnTo>
                  <a:pt x="35610" y="697115"/>
                </a:lnTo>
                <a:lnTo>
                  <a:pt x="54749" y="739635"/>
                </a:lnTo>
                <a:lnTo>
                  <a:pt x="77558" y="779983"/>
                </a:lnTo>
                <a:lnTo>
                  <a:pt x="103822" y="817943"/>
                </a:lnTo>
                <a:lnTo>
                  <a:pt x="133324" y="853287"/>
                </a:lnTo>
                <a:lnTo>
                  <a:pt x="165862" y="885837"/>
                </a:lnTo>
                <a:lnTo>
                  <a:pt x="201206" y="915339"/>
                </a:lnTo>
                <a:lnTo>
                  <a:pt x="239153" y="941603"/>
                </a:lnTo>
                <a:lnTo>
                  <a:pt x="279501" y="964412"/>
                </a:lnTo>
                <a:lnTo>
                  <a:pt x="322008" y="983564"/>
                </a:lnTo>
                <a:lnTo>
                  <a:pt x="366483" y="998816"/>
                </a:lnTo>
                <a:lnTo>
                  <a:pt x="412699" y="1009980"/>
                </a:lnTo>
                <a:lnTo>
                  <a:pt x="460451" y="1016838"/>
                </a:lnTo>
                <a:lnTo>
                  <a:pt x="509524" y="1019175"/>
                </a:lnTo>
                <a:lnTo>
                  <a:pt x="7196214" y="1019175"/>
                </a:lnTo>
                <a:lnTo>
                  <a:pt x="7245286" y="1016838"/>
                </a:lnTo>
                <a:lnTo>
                  <a:pt x="7293038" y="1009980"/>
                </a:lnTo>
                <a:lnTo>
                  <a:pt x="7339254" y="998816"/>
                </a:lnTo>
                <a:lnTo>
                  <a:pt x="7383729" y="983564"/>
                </a:lnTo>
                <a:lnTo>
                  <a:pt x="7426236" y="964412"/>
                </a:lnTo>
                <a:lnTo>
                  <a:pt x="7466584" y="941603"/>
                </a:lnTo>
                <a:lnTo>
                  <a:pt x="7504531" y="915339"/>
                </a:lnTo>
                <a:lnTo>
                  <a:pt x="7539876" y="885837"/>
                </a:lnTo>
                <a:lnTo>
                  <a:pt x="7572413" y="853287"/>
                </a:lnTo>
                <a:lnTo>
                  <a:pt x="7601915" y="817943"/>
                </a:lnTo>
                <a:lnTo>
                  <a:pt x="7628179" y="779983"/>
                </a:lnTo>
                <a:lnTo>
                  <a:pt x="7650988" y="739635"/>
                </a:lnTo>
                <a:lnTo>
                  <a:pt x="7670127" y="697115"/>
                </a:lnTo>
                <a:lnTo>
                  <a:pt x="7685379" y="652627"/>
                </a:lnTo>
                <a:lnTo>
                  <a:pt x="7696543" y="606386"/>
                </a:lnTo>
                <a:lnTo>
                  <a:pt x="7703401" y="558609"/>
                </a:lnTo>
                <a:lnTo>
                  <a:pt x="7705738" y="5095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-44" y="4990376"/>
            <a:ext cx="9144635" cy="151130"/>
            <a:chOff x="-44" y="4990376"/>
            <a:chExt cx="9144635" cy="151130"/>
          </a:xfrm>
        </p:grpSpPr>
        <p:sp>
          <p:nvSpPr>
            <p:cNvPr id="4" name="object 4"/>
            <p:cNvSpPr/>
            <p:nvPr/>
          </p:nvSpPr>
          <p:spPr>
            <a:xfrm>
              <a:off x="4560868" y="4990376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B3D5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275651" y="4990376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-44" y="4990376"/>
              <a:ext cx="2285365" cy="151130"/>
            </a:xfrm>
            <a:custGeom>
              <a:avLst/>
              <a:gdLst/>
              <a:ahLst/>
              <a:cxnLst/>
              <a:rect l="l" t="t" r="r" b="b"/>
              <a:pathLst>
                <a:path w="2285365" h="151129">
                  <a:moveTo>
                    <a:pt x="2285217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85217" y="0"/>
                  </a:lnTo>
                  <a:lnTo>
                    <a:pt x="2285217" y="150668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6846085" y="4990376"/>
              <a:ext cx="2298065" cy="151130"/>
            </a:xfrm>
            <a:custGeom>
              <a:avLst/>
              <a:gdLst/>
              <a:ahLst/>
              <a:cxnLst/>
              <a:rect l="l" t="t" r="r" b="b"/>
              <a:pathLst>
                <a:path w="2298065" h="151129">
                  <a:moveTo>
                    <a:pt x="0" y="0"/>
                  </a:moveTo>
                  <a:lnTo>
                    <a:pt x="2297914" y="0"/>
                  </a:lnTo>
                  <a:lnTo>
                    <a:pt x="2297914" y="150668"/>
                  </a:lnTo>
                  <a:lnTo>
                    <a:pt x="0" y="1506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7DC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/>
          <p:cNvGrpSpPr/>
          <p:nvPr/>
        </p:nvGrpSpPr>
        <p:grpSpPr>
          <a:xfrm>
            <a:off x="714316" y="1639824"/>
            <a:ext cx="7712075" cy="3074035"/>
            <a:chOff x="714316" y="1639824"/>
            <a:chExt cx="7712075" cy="3074035"/>
          </a:xfrm>
        </p:grpSpPr>
        <p:sp>
          <p:nvSpPr>
            <p:cNvPr id="9" name="object 9"/>
            <p:cNvSpPr/>
            <p:nvPr/>
          </p:nvSpPr>
          <p:spPr>
            <a:xfrm>
              <a:off x="714311" y="1639836"/>
              <a:ext cx="7702550" cy="3064510"/>
            </a:xfrm>
            <a:custGeom>
              <a:avLst/>
              <a:gdLst/>
              <a:ahLst/>
              <a:cxnLst/>
              <a:rect l="l" t="t" r="r" b="b"/>
              <a:pathLst>
                <a:path w="7702550" h="3064510">
                  <a:moveTo>
                    <a:pt x="7702474" y="218351"/>
                  </a:moveTo>
                  <a:lnTo>
                    <a:pt x="7696708" y="168300"/>
                  </a:lnTo>
                  <a:lnTo>
                    <a:pt x="7680261" y="122351"/>
                  </a:lnTo>
                  <a:lnTo>
                    <a:pt x="7654468" y="81800"/>
                  </a:lnTo>
                  <a:lnTo>
                    <a:pt x="7620622" y="47980"/>
                  </a:lnTo>
                  <a:lnTo>
                    <a:pt x="7580058" y="22199"/>
                  </a:lnTo>
                  <a:lnTo>
                    <a:pt x="7534084" y="5765"/>
                  </a:lnTo>
                  <a:lnTo>
                    <a:pt x="7484008" y="0"/>
                  </a:lnTo>
                  <a:lnTo>
                    <a:pt x="218478" y="0"/>
                  </a:lnTo>
                  <a:lnTo>
                    <a:pt x="168402" y="5765"/>
                  </a:lnTo>
                  <a:lnTo>
                    <a:pt x="122415" y="22199"/>
                  </a:lnTo>
                  <a:lnTo>
                    <a:pt x="81851" y="47980"/>
                  </a:lnTo>
                  <a:lnTo>
                    <a:pt x="48018" y="81800"/>
                  </a:lnTo>
                  <a:lnTo>
                    <a:pt x="22212" y="122351"/>
                  </a:lnTo>
                  <a:lnTo>
                    <a:pt x="5765" y="168300"/>
                  </a:lnTo>
                  <a:lnTo>
                    <a:pt x="0" y="218351"/>
                  </a:lnTo>
                  <a:lnTo>
                    <a:pt x="0" y="2845651"/>
                  </a:lnTo>
                  <a:lnTo>
                    <a:pt x="5765" y="2895701"/>
                  </a:lnTo>
                  <a:lnTo>
                    <a:pt x="22212" y="2941650"/>
                  </a:lnTo>
                  <a:lnTo>
                    <a:pt x="48018" y="2982201"/>
                  </a:lnTo>
                  <a:lnTo>
                    <a:pt x="81851" y="3016021"/>
                  </a:lnTo>
                  <a:lnTo>
                    <a:pt x="122415" y="3041802"/>
                  </a:lnTo>
                  <a:lnTo>
                    <a:pt x="168402" y="3058236"/>
                  </a:lnTo>
                  <a:lnTo>
                    <a:pt x="218478" y="3064002"/>
                  </a:lnTo>
                  <a:lnTo>
                    <a:pt x="7484008" y="3064002"/>
                  </a:lnTo>
                  <a:lnTo>
                    <a:pt x="7534084" y="3058236"/>
                  </a:lnTo>
                  <a:lnTo>
                    <a:pt x="7580058" y="3041827"/>
                  </a:lnTo>
                  <a:lnTo>
                    <a:pt x="7620622" y="3016059"/>
                  </a:lnTo>
                  <a:lnTo>
                    <a:pt x="7654468" y="2982252"/>
                  </a:lnTo>
                  <a:lnTo>
                    <a:pt x="7680261" y="2941713"/>
                  </a:lnTo>
                  <a:lnTo>
                    <a:pt x="7696708" y="2895739"/>
                  </a:lnTo>
                  <a:lnTo>
                    <a:pt x="7702474" y="2845651"/>
                  </a:lnTo>
                  <a:lnTo>
                    <a:pt x="7702474" y="218351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26495" y="1792073"/>
              <a:ext cx="114251" cy="10467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988352" y="1792073"/>
              <a:ext cx="104730" cy="10467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140687" y="1792073"/>
              <a:ext cx="104730" cy="104671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8031252" y="4394517"/>
              <a:ext cx="390525" cy="314325"/>
            </a:xfrm>
            <a:custGeom>
              <a:avLst/>
              <a:gdLst/>
              <a:ahLst/>
              <a:cxnLst/>
              <a:rect l="l" t="t" r="r" b="b"/>
              <a:pathLst>
                <a:path w="390525" h="314325">
                  <a:moveTo>
                    <a:pt x="390359" y="0"/>
                  </a:moveTo>
                  <a:lnTo>
                    <a:pt x="0" y="314020"/>
                  </a:lnTo>
                  <a:lnTo>
                    <a:pt x="390359" y="314147"/>
                  </a:lnTo>
                  <a:lnTo>
                    <a:pt x="390359" y="0"/>
                  </a:lnTo>
                  <a:close/>
                </a:path>
              </a:pathLst>
            </a:custGeom>
            <a:solidFill>
              <a:srgbClr val="36363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8031259" y="4394515"/>
              <a:ext cx="390525" cy="314325"/>
            </a:xfrm>
            <a:custGeom>
              <a:avLst/>
              <a:gdLst/>
              <a:ahLst/>
              <a:cxnLst/>
              <a:rect l="l" t="t" r="r" b="b"/>
              <a:pathLst>
                <a:path w="390525" h="314325">
                  <a:moveTo>
                    <a:pt x="390360" y="314140"/>
                  </a:moveTo>
                  <a:lnTo>
                    <a:pt x="390360" y="0"/>
                  </a:lnTo>
                  <a:lnTo>
                    <a:pt x="0" y="314013"/>
                  </a:lnTo>
                  <a:lnTo>
                    <a:pt x="390360" y="314140"/>
                  </a:lnTo>
                  <a:close/>
                </a:path>
                <a:path w="390525" h="314325">
                  <a:moveTo>
                    <a:pt x="390360" y="314140"/>
                  </a:moveTo>
                  <a:lnTo>
                    <a:pt x="390360" y="0"/>
                  </a:lnTo>
                  <a:lnTo>
                    <a:pt x="0" y="314013"/>
                  </a:lnTo>
                  <a:lnTo>
                    <a:pt x="390360" y="314140"/>
                  </a:lnTo>
                  <a:close/>
                </a:path>
              </a:pathLst>
            </a:custGeom>
            <a:ln w="9518">
              <a:solidFill>
                <a:srgbClr val="36363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8026425" y="4389830"/>
              <a:ext cx="390525" cy="314325"/>
            </a:xfrm>
            <a:custGeom>
              <a:avLst/>
              <a:gdLst/>
              <a:ahLst/>
              <a:cxnLst/>
              <a:rect l="l" t="t" r="r" b="b"/>
              <a:pathLst>
                <a:path w="390525" h="314325">
                  <a:moveTo>
                    <a:pt x="390359" y="0"/>
                  </a:moveTo>
                  <a:lnTo>
                    <a:pt x="99275" y="0"/>
                  </a:lnTo>
                  <a:lnTo>
                    <a:pt x="93941" y="254"/>
                  </a:lnTo>
                  <a:lnTo>
                    <a:pt x="49136" y="14846"/>
                  </a:lnTo>
                  <a:lnTo>
                    <a:pt x="20193" y="41109"/>
                  </a:lnTo>
                  <a:lnTo>
                    <a:pt x="3175" y="76631"/>
                  </a:lnTo>
                  <a:lnTo>
                    <a:pt x="0" y="99339"/>
                  </a:lnTo>
                  <a:lnTo>
                    <a:pt x="0" y="314007"/>
                  </a:lnTo>
                  <a:lnTo>
                    <a:pt x="390359" y="0"/>
                  </a:lnTo>
                  <a:close/>
                </a:path>
              </a:pathLst>
            </a:custGeom>
            <a:solidFill>
              <a:srgbClr val="77777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5528439" y="2565845"/>
              <a:ext cx="954405" cy="9525"/>
            </a:xfrm>
            <a:custGeom>
              <a:avLst/>
              <a:gdLst/>
              <a:ahLst/>
              <a:cxnLst/>
              <a:rect l="l" t="t" r="r" b="b"/>
              <a:pathLst>
                <a:path w="954404" h="9525">
                  <a:moveTo>
                    <a:pt x="954216" y="9524"/>
                  </a:moveTo>
                  <a:lnTo>
                    <a:pt x="0" y="9524"/>
                  </a:lnTo>
                  <a:lnTo>
                    <a:pt x="0" y="0"/>
                  </a:lnTo>
                  <a:lnTo>
                    <a:pt x="954216" y="0"/>
                  </a:lnTo>
                  <a:lnTo>
                    <a:pt x="954216" y="952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 txBox="1"/>
          <p:nvPr/>
        </p:nvSpPr>
        <p:spPr>
          <a:xfrm>
            <a:off x="1670844" y="1997552"/>
            <a:ext cx="5818505" cy="2319020"/>
          </a:xfrm>
          <a:prstGeom prst="rect">
            <a:avLst/>
          </a:prstGeom>
        </p:spPr>
        <p:txBody>
          <a:bodyPr wrap="square" lIns="0" tIns="25400" rIns="0" bIns="0" rtlCol="0" vert="horz">
            <a:spAutoFit/>
          </a:bodyPr>
          <a:lstStyle/>
          <a:p>
            <a:pPr marL="12700" marR="5080">
              <a:lnSpc>
                <a:spcPts val="1500"/>
              </a:lnSpc>
              <a:spcBef>
                <a:spcPts val="200"/>
              </a:spcBef>
            </a:pP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Exemplo: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no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estudo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“Associação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da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depressão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com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as 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características </a:t>
            </a:r>
            <a:r>
              <a:rPr dirty="0" sz="1300" spc="2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sociodemográficas,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qualidade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do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sono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hábitos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de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vida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em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idosos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do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Nordeste </a:t>
            </a:r>
            <a:r>
              <a:rPr dirty="0" sz="1300" spc="-39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brasileiro: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estudo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seccional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de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base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populacional”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(</a:t>
            </a:r>
            <a:r>
              <a:rPr dirty="0" u="sng" sz="1300" spc="-1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cs typeface="Tahoma"/>
                <a:hlinkClick r:id="rId5"/>
              </a:rPr>
              <a:t>Lo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  <a:hlinkClick r:id="rId5"/>
              </a:rPr>
              <a:t>pes 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  <a:hlinkClick r:id="rId5"/>
              </a:rPr>
              <a:t>et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  <a:hlinkClick r:id="rId5"/>
              </a:rPr>
              <a:t>al. </a:t>
            </a:r>
            <a:r>
              <a:rPr dirty="0" sz="1300" spc="-95">
                <a:solidFill>
                  <a:srgbClr val="FFFFFF"/>
                </a:solidFill>
                <a:latin typeface="Tahoma"/>
                <a:cs typeface="Tahoma"/>
                <a:hlinkClick r:id="rId5"/>
              </a:rPr>
              <a:t>2015</a:t>
            </a:r>
            <a:r>
              <a:rPr dirty="0" sz="1300" spc="-95">
                <a:solidFill>
                  <a:srgbClr val="FFFFFF"/>
                </a:solidFill>
                <a:latin typeface="Tahoma"/>
                <a:cs typeface="Tahoma"/>
              </a:rPr>
              <a:t>) </a:t>
            </a:r>
            <a:r>
              <a:rPr dirty="0" sz="1300" spc="-50">
                <a:solidFill>
                  <a:srgbClr val="FFFFFF"/>
                </a:solidFill>
                <a:latin typeface="Tahoma"/>
                <a:cs typeface="Tahoma"/>
              </a:rPr>
              <a:t>(</a:t>
            </a:r>
            <a:r>
              <a:rPr dirty="0" u="sng" sz="1300" spc="-5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cs typeface="Tahoma"/>
                <a:hlinkClick r:id="rId6"/>
              </a:rPr>
              <a:t>CC </a:t>
            </a:r>
            <a:r>
              <a:rPr dirty="0" u="sng" sz="1300" spc="-4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ahoma"/>
                <a:cs typeface="Tahoma"/>
                <a:hlinkClick r:id="rId6"/>
              </a:rPr>
              <a:t>BY</a:t>
            </a:r>
            <a:r>
              <a:rPr dirty="0" sz="1300" spc="-45">
                <a:solidFill>
                  <a:srgbClr val="FFFFFF"/>
                </a:solidFill>
                <a:latin typeface="Tahoma"/>
                <a:cs typeface="Tahoma"/>
              </a:rPr>
              <a:t>),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população-alvo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constou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de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aproximadamente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40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mil idosos,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no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ano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de </a:t>
            </a:r>
            <a:r>
              <a:rPr dirty="0" sz="1300" spc="-60">
                <a:solidFill>
                  <a:srgbClr val="FFFFFF"/>
                </a:solidFill>
                <a:latin typeface="Tahoma"/>
                <a:cs typeface="Tahoma"/>
              </a:rPr>
              <a:t>2010, 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residentes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na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zona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urbana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da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cidade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de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Campina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Grande-PB. </a:t>
            </a:r>
            <a:r>
              <a:rPr dirty="0" sz="1300" spc="-114">
                <a:solidFill>
                  <a:srgbClr val="FFFFFF"/>
                </a:solidFill>
                <a:latin typeface="Tahoma"/>
                <a:cs typeface="Tahoma"/>
              </a:rPr>
              <a:t>O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tamanho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da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amostra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de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idosos 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foi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estimada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em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205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idosos. </a:t>
            </a:r>
            <a:r>
              <a:rPr dirty="0" sz="1300" spc="35">
                <a:solidFill>
                  <a:srgbClr val="FFFFFF"/>
                </a:solidFill>
                <a:latin typeface="Tahoma"/>
                <a:cs typeface="Tahoma"/>
              </a:rPr>
              <a:t>Esse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estudo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realizou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uma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amostragem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por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conglomerados,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na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qual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primeiro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estágio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consistiu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na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seleção 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aleatória de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unidades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básicas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de saúde 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(UBS)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em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quatro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distritos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sanitários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urbanos.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No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segundo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estágio, 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foi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realizada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uma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amostragem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sistemática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das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residências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nas</a:t>
            </a:r>
            <a:r>
              <a:rPr dirty="0" sz="1300" spc="-14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ruas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das</a:t>
            </a:r>
            <a:r>
              <a:rPr dirty="0" sz="1300" spc="-14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unidades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básicas</a:t>
            </a:r>
            <a:r>
              <a:rPr dirty="0" sz="1300" spc="-14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de</a:t>
            </a:r>
            <a:r>
              <a:rPr dirty="0" sz="1300" spc="-14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saúde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selecionadas.</a:t>
            </a:r>
            <a:r>
              <a:rPr dirty="0" sz="1300" spc="-14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Por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fim,</a:t>
            </a:r>
            <a:r>
              <a:rPr dirty="0" sz="1300" spc="-14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dentro </a:t>
            </a:r>
            <a:r>
              <a:rPr dirty="0" sz="1300" spc="-39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das</a:t>
            </a:r>
            <a:r>
              <a:rPr dirty="0" sz="1300" spc="-14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unidades</a:t>
            </a:r>
            <a:r>
              <a:rPr dirty="0" sz="1300" spc="-14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residenciais</a:t>
            </a:r>
            <a:r>
              <a:rPr dirty="0" sz="1300" spc="-14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selecionadas,</a:t>
            </a:r>
            <a:r>
              <a:rPr dirty="0" sz="1300" spc="-14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todos</a:t>
            </a:r>
            <a:r>
              <a:rPr dirty="0" sz="13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seus</a:t>
            </a:r>
            <a:r>
              <a:rPr dirty="0" sz="1300" spc="-14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elementos,</a:t>
            </a:r>
            <a:r>
              <a:rPr dirty="0" sz="1300" spc="-14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que</a:t>
            </a:r>
            <a:r>
              <a:rPr dirty="0" sz="1300" spc="-14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faziam</a:t>
            </a:r>
            <a:r>
              <a:rPr dirty="0" sz="1300" spc="-13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parte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ú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z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1300">
              <a:latin typeface="Tahoma"/>
              <a:cs typeface="Tahoma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title"/>
          </p:nvPr>
        </p:nvSpPr>
        <p:spPr>
          <a:xfrm>
            <a:off x="1655943" y="672577"/>
            <a:ext cx="5832475" cy="44958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pc="125">
                <a:solidFill>
                  <a:srgbClr val="6AA1F6"/>
                </a:solidFill>
              </a:rPr>
              <a:t>Exemplo</a:t>
            </a:r>
            <a:r>
              <a:rPr dirty="0" spc="-190">
                <a:solidFill>
                  <a:srgbClr val="6AA1F6"/>
                </a:solidFill>
              </a:rPr>
              <a:t> </a:t>
            </a:r>
            <a:r>
              <a:rPr dirty="0" spc="155">
                <a:solidFill>
                  <a:srgbClr val="6AA1F6"/>
                </a:solidFill>
              </a:rPr>
              <a:t>Amostragem</a:t>
            </a:r>
            <a:r>
              <a:rPr dirty="0" spc="-190">
                <a:solidFill>
                  <a:srgbClr val="6AA1F6"/>
                </a:solidFill>
              </a:rPr>
              <a:t> </a:t>
            </a:r>
            <a:r>
              <a:rPr dirty="0" spc="85">
                <a:solidFill>
                  <a:srgbClr val="6AA1F6"/>
                </a:solidFill>
              </a:rPr>
              <a:t>por</a:t>
            </a:r>
            <a:r>
              <a:rPr dirty="0" spc="-190">
                <a:solidFill>
                  <a:srgbClr val="6AA1F6"/>
                </a:solidFill>
              </a:rPr>
              <a:t> </a:t>
            </a:r>
            <a:r>
              <a:rPr dirty="0" spc="125">
                <a:solidFill>
                  <a:srgbClr val="6AA1F6"/>
                </a:solidFill>
              </a:rPr>
              <a:t>Grupos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14362" y="409587"/>
            <a:ext cx="7706359" cy="1019175"/>
          </a:xfrm>
          <a:custGeom>
            <a:avLst/>
            <a:gdLst/>
            <a:ahLst/>
            <a:cxnLst/>
            <a:rect l="l" t="t" r="r" b="b"/>
            <a:pathLst>
              <a:path w="7706359" h="1019175">
                <a:moveTo>
                  <a:pt x="7705738" y="509524"/>
                </a:moveTo>
                <a:lnTo>
                  <a:pt x="7703401" y="460438"/>
                </a:lnTo>
                <a:lnTo>
                  <a:pt x="7696543" y="412686"/>
                </a:lnTo>
                <a:lnTo>
                  <a:pt x="7685379" y="366471"/>
                </a:lnTo>
                <a:lnTo>
                  <a:pt x="7670127" y="321995"/>
                </a:lnTo>
                <a:lnTo>
                  <a:pt x="7650988" y="279488"/>
                </a:lnTo>
                <a:lnTo>
                  <a:pt x="7628179" y="239141"/>
                </a:lnTo>
                <a:lnTo>
                  <a:pt x="7601915" y="201193"/>
                </a:lnTo>
                <a:lnTo>
                  <a:pt x="7572413" y="165849"/>
                </a:lnTo>
                <a:lnTo>
                  <a:pt x="7539876" y="133311"/>
                </a:lnTo>
                <a:lnTo>
                  <a:pt x="7504531" y="103809"/>
                </a:lnTo>
                <a:lnTo>
                  <a:pt x="7466584" y="77546"/>
                </a:lnTo>
                <a:lnTo>
                  <a:pt x="7426236" y="54737"/>
                </a:lnTo>
                <a:lnTo>
                  <a:pt x="7383729" y="35598"/>
                </a:lnTo>
                <a:lnTo>
                  <a:pt x="7339254" y="20345"/>
                </a:lnTo>
                <a:lnTo>
                  <a:pt x="7293038" y="9182"/>
                </a:lnTo>
                <a:lnTo>
                  <a:pt x="7245286" y="2324"/>
                </a:lnTo>
                <a:lnTo>
                  <a:pt x="7196214" y="0"/>
                </a:lnTo>
                <a:lnTo>
                  <a:pt x="509524" y="0"/>
                </a:lnTo>
                <a:lnTo>
                  <a:pt x="460451" y="2324"/>
                </a:lnTo>
                <a:lnTo>
                  <a:pt x="412699" y="9182"/>
                </a:lnTo>
                <a:lnTo>
                  <a:pt x="366483" y="20345"/>
                </a:lnTo>
                <a:lnTo>
                  <a:pt x="322008" y="35598"/>
                </a:lnTo>
                <a:lnTo>
                  <a:pt x="279501" y="54737"/>
                </a:lnTo>
                <a:lnTo>
                  <a:pt x="239153" y="77546"/>
                </a:lnTo>
                <a:lnTo>
                  <a:pt x="201206" y="103809"/>
                </a:lnTo>
                <a:lnTo>
                  <a:pt x="165862" y="133311"/>
                </a:lnTo>
                <a:lnTo>
                  <a:pt x="133324" y="165849"/>
                </a:lnTo>
                <a:lnTo>
                  <a:pt x="103822" y="201193"/>
                </a:lnTo>
                <a:lnTo>
                  <a:pt x="77558" y="239141"/>
                </a:lnTo>
                <a:lnTo>
                  <a:pt x="54749" y="279488"/>
                </a:lnTo>
                <a:lnTo>
                  <a:pt x="35610" y="321995"/>
                </a:lnTo>
                <a:lnTo>
                  <a:pt x="20358" y="366471"/>
                </a:lnTo>
                <a:lnTo>
                  <a:pt x="9194" y="412686"/>
                </a:lnTo>
                <a:lnTo>
                  <a:pt x="2336" y="460438"/>
                </a:lnTo>
                <a:lnTo>
                  <a:pt x="0" y="509524"/>
                </a:lnTo>
                <a:lnTo>
                  <a:pt x="2336" y="558609"/>
                </a:lnTo>
                <a:lnTo>
                  <a:pt x="9194" y="606386"/>
                </a:lnTo>
                <a:lnTo>
                  <a:pt x="20358" y="652627"/>
                </a:lnTo>
                <a:lnTo>
                  <a:pt x="35610" y="697115"/>
                </a:lnTo>
                <a:lnTo>
                  <a:pt x="54749" y="739635"/>
                </a:lnTo>
                <a:lnTo>
                  <a:pt x="77558" y="779983"/>
                </a:lnTo>
                <a:lnTo>
                  <a:pt x="103822" y="817943"/>
                </a:lnTo>
                <a:lnTo>
                  <a:pt x="133324" y="853287"/>
                </a:lnTo>
                <a:lnTo>
                  <a:pt x="165862" y="885837"/>
                </a:lnTo>
                <a:lnTo>
                  <a:pt x="201206" y="915339"/>
                </a:lnTo>
                <a:lnTo>
                  <a:pt x="239153" y="941603"/>
                </a:lnTo>
                <a:lnTo>
                  <a:pt x="279501" y="964412"/>
                </a:lnTo>
                <a:lnTo>
                  <a:pt x="322008" y="983564"/>
                </a:lnTo>
                <a:lnTo>
                  <a:pt x="366483" y="998816"/>
                </a:lnTo>
                <a:lnTo>
                  <a:pt x="412699" y="1009980"/>
                </a:lnTo>
                <a:lnTo>
                  <a:pt x="460451" y="1016838"/>
                </a:lnTo>
                <a:lnTo>
                  <a:pt x="509524" y="1019175"/>
                </a:lnTo>
                <a:lnTo>
                  <a:pt x="7196214" y="1019175"/>
                </a:lnTo>
                <a:lnTo>
                  <a:pt x="7245286" y="1016838"/>
                </a:lnTo>
                <a:lnTo>
                  <a:pt x="7293038" y="1009980"/>
                </a:lnTo>
                <a:lnTo>
                  <a:pt x="7339254" y="998816"/>
                </a:lnTo>
                <a:lnTo>
                  <a:pt x="7383729" y="983564"/>
                </a:lnTo>
                <a:lnTo>
                  <a:pt x="7426236" y="964412"/>
                </a:lnTo>
                <a:lnTo>
                  <a:pt x="7466584" y="941603"/>
                </a:lnTo>
                <a:lnTo>
                  <a:pt x="7504531" y="915339"/>
                </a:lnTo>
                <a:lnTo>
                  <a:pt x="7539876" y="885837"/>
                </a:lnTo>
                <a:lnTo>
                  <a:pt x="7572413" y="853287"/>
                </a:lnTo>
                <a:lnTo>
                  <a:pt x="7601915" y="817943"/>
                </a:lnTo>
                <a:lnTo>
                  <a:pt x="7628179" y="779983"/>
                </a:lnTo>
                <a:lnTo>
                  <a:pt x="7650988" y="739635"/>
                </a:lnTo>
                <a:lnTo>
                  <a:pt x="7670127" y="697115"/>
                </a:lnTo>
                <a:lnTo>
                  <a:pt x="7685379" y="652627"/>
                </a:lnTo>
                <a:lnTo>
                  <a:pt x="7696543" y="606386"/>
                </a:lnTo>
                <a:lnTo>
                  <a:pt x="7703401" y="558609"/>
                </a:lnTo>
                <a:lnTo>
                  <a:pt x="7705738" y="5095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-44" y="4990375"/>
            <a:ext cx="9144635" cy="151130"/>
            <a:chOff x="-44" y="4990375"/>
            <a:chExt cx="9144635" cy="151130"/>
          </a:xfrm>
        </p:grpSpPr>
        <p:sp>
          <p:nvSpPr>
            <p:cNvPr id="4" name="object 4"/>
            <p:cNvSpPr/>
            <p:nvPr/>
          </p:nvSpPr>
          <p:spPr>
            <a:xfrm>
              <a:off x="4560868" y="4990375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B3D5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275651" y="4990375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-44" y="4990375"/>
              <a:ext cx="2285365" cy="151130"/>
            </a:xfrm>
            <a:custGeom>
              <a:avLst/>
              <a:gdLst/>
              <a:ahLst/>
              <a:cxnLst/>
              <a:rect l="l" t="t" r="r" b="b"/>
              <a:pathLst>
                <a:path w="2285365" h="151129">
                  <a:moveTo>
                    <a:pt x="2285217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85217" y="0"/>
                  </a:lnTo>
                  <a:lnTo>
                    <a:pt x="2285217" y="150668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6846085" y="4990375"/>
              <a:ext cx="2298065" cy="151130"/>
            </a:xfrm>
            <a:custGeom>
              <a:avLst/>
              <a:gdLst/>
              <a:ahLst/>
              <a:cxnLst/>
              <a:rect l="l" t="t" r="r" b="b"/>
              <a:pathLst>
                <a:path w="2298065" h="151129">
                  <a:moveTo>
                    <a:pt x="0" y="0"/>
                  </a:moveTo>
                  <a:lnTo>
                    <a:pt x="2297914" y="0"/>
                  </a:lnTo>
                  <a:lnTo>
                    <a:pt x="2297914" y="150668"/>
                  </a:lnTo>
                  <a:lnTo>
                    <a:pt x="0" y="1506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7DC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/>
          <p:cNvGrpSpPr/>
          <p:nvPr/>
        </p:nvGrpSpPr>
        <p:grpSpPr>
          <a:xfrm>
            <a:off x="714316" y="1639824"/>
            <a:ext cx="7712075" cy="3074035"/>
            <a:chOff x="714316" y="1639824"/>
            <a:chExt cx="7712075" cy="3074035"/>
          </a:xfrm>
        </p:grpSpPr>
        <p:sp>
          <p:nvSpPr>
            <p:cNvPr id="9" name="object 9"/>
            <p:cNvSpPr/>
            <p:nvPr/>
          </p:nvSpPr>
          <p:spPr>
            <a:xfrm>
              <a:off x="714311" y="1639836"/>
              <a:ext cx="7702550" cy="3064510"/>
            </a:xfrm>
            <a:custGeom>
              <a:avLst/>
              <a:gdLst/>
              <a:ahLst/>
              <a:cxnLst/>
              <a:rect l="l" t="t" r="r" b="b"/>
              <a:pathLst>
                <a:path w="7702550" h="3064510">
                  <a:moveTo>
                    <a:pt x="7702474" y="218351"/>
                  </a:moveTo>
                  <a:lnTo>
                    <a:pt x="7696708" y="168300"/>
                  </a:lnTo>
                  <a:lnTo>
                    <a:pt x="7680261" y="122351"/>
                  </a:lnTo>
                  <a:lnTo>
                    <a:pt x="7654468" y="81800"/>
                  </a:lnTo>
                  <a:lnTo>
                    <a:pt x="7620622" y="47980"/>
                  </a:lnTo>
                  <a:lnTo>
                    <a:pt x="7580058" y="22199"/>
                  </a:lnTo>
                  <a:lnTo>
                    <a:pt x="7534084" y="5765"/>
                  </a:lnTo>
                  <a:lnTo>
                    <a:pt x="7484008" y="0"/>
                  </a:lnTo>
                  <a:lnTo>
                    <a:pt x="218478" y="0"/>
                  </a:lnTo>
                  <a:lnTo>
                    <a:pt x="168402" y="5765"/>
                  </a:lnTo>
                  <a:lnTo>
                    <a:pt x="122415" y="22199"/>
                  </a:lnTo>
                  <a:lnTo>
                    <a:pt x="81851" y="47980"/>
                  </a:lnTo>
                  <a:lnTo>
                    <a:pt x="48018" y="81800"/>
                  </a:lnTo>
                  <a:lnTo>
                    <a:pt x="22212" y="122351"/>
                  </a:lnTo>
                  <a:lnTo>
                    <a:pt x="5765" y="168300"/>
                  </a:lnTo>
                  <a:lnTo>
                    <a:pt x="0" y="218351"/>
                  </a:lnTo>
                  <a:lnTo>
                    <a:pt x="0" y="2845651"/>
                  </a:lnTo>
                  <a:lnTo>
                    <a:pt x="5765" y="2895701"/>
                  </a:lnTo>
                  <a:lnTo>
                    <a:pt x="22212" y="2941650"/>
                  </a:lnTo>
                  <a:lnTo>
                    <a:pt x="48018" y="2982201"/>
                  </a:lnTo>
                  <a:lnTo>
                    <a:pt x="81851" y="3016021"/>
                  </a:lnTo>
                  <a:lnTo>
                    <a:pt x="122415" y="3041802"/>
                  </a:lnTo>
                  <a:lnTo>
                    <a:pt x="168402" y="3058236"/>
                  </a:lnTo>
                  <a:lnTo>
                    <a:pt x="218478" y="3064002"/>
                  </a:lnTo>
                  <a:lnTo>
                    <a:pt x="7484008" y="3064002"/>
                  </a:lnTo>
                  <a:lnTo>
                    <a:pt x="7534084" y="3058236"/>
                  </a:lnTo>
                  <a:lnTo>
                    <a:pt x="7580058" y="3041827"/>
                  </a:lnTo>
                  <a:lnTo>
                    <a:pt x="7620622" y="3016059"/>
                  </a:lnTo>
                  <a:lnTo>
                    <a:pt x="7654468" y="2982252"/>
                  </a:lnTo>
                  <a:lnTo>
                    <a:pt x="7680261" y="2941713"/>
                  </a:lnTo>
                  <a:lnTo>
                    <a:pt x="7696708" y="2895739"/>
                  </a:lnTo>
                  <a:lnTo>
                    <a:pt x="7702474" y="2845651"/>
                  </a:lnTo>
                  <a:lnTo>
                    <a:pt x="7702474" y="218351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26495" y="1792073"/>
              <a:ext cx="114251" cy="10467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988352" y="1792073"/>
              <a:ext cx="104730" cy="10467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140687" y="1792073"/>
              <a:ext cx="104730" cy="104671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8031252" y="4394517"/>
              <a:ext cx="390525" cy="314325"/>
            </a:xfrm>
            <a:custGeom>
              <a:avLst/>
              <a:gdLst/>
              <a:ahLst/>
              <a:cxnLst/>
              <a:rect l="l" t="t" r="r" b="b"/>
              <a:pathLst>
                <a:path w="390525" h="314325">
                  <a:moveTo>
                    <a:pt x="390359" y="0"/>
                  </a:moveTo>
                  <a:lnTo>
                    <a:pt x="0" y="314020"/>
                  </a:lnTo>
                  <a:lnTo>
                    <a:pt x="390359" y="314147"/>
                  </a:lnTo>
                  <a:lnTo>
                    <a:pt x="390359" y="0"/>
                  </a:lnTo>
                  <a:close/>
                </a:path>
              </a:pathLst>
            </a:custGeom>
            <a:solidFill>
              <a:srgbClr val="36363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8031259" y="4394515"/>
              <a:ext cx="390525" cy="314325"/>
            </a:xfrm>
            <a:custGeom>
              <a:avLst/>
              <a:gdLst/>
              <a:ahLst/>
              <a:cxnLst/>
              <a:rect l="l" t="t" r="r" b="b"/>
              <a:pathLst>
                <a:path w="390525" h="314325">
                  <a:moveTo>
                    <a:pt x="390360" y="314140"/>
                  </a:moveTo>
                  <a:lnTo>
                    <a:pt x="390360" y="0"/>
                  </a:lnTo>
                  <a:lnTo>
                    <a:pt x="0" y="314013"/>
                  </a:lnTo>
                  <a:lnTo>
                    <a:pt x="390360" y="314140"/>
                  </a:lnTo>
                  <a:close/>
                </a:path>
                <a:path w="390525" h="314325">
                  <a:moveTo>
                    <a:pt x="390360" y="314140"/>
                  </a:moveTo>
                  <a:lnTo>
                    <a:pt x="390360" y="0"/>
                  </a:lnTo>
                  <a:lnTo>
                    <a:pt x="0" y="314013"/>
                  </a:lnTo>
                  <a:lnTo>
                    <a:pt x="390360" y="314140"/>
                  </a:lnTo>
                  <a:close/>
                </a:path>
              </a:pathLst>
            </a:custGeom>
            <a:ln w="9518">
              <a:solidFill>
                <a:srgbClr val="36363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8026425" y="4389830"/>
              <a:ext cx="390525" cy="314325"/>
            </a:xfrm>
            <a:custGeom>
              <a:avLst/>
              <a:gdLst/>
              <a:ahLst/>
              <a:cxnLst/>
              <a:rect l="l" t="t" r="r" b="b"/>
              <a:pathLst>
                <a:path w="390525" h="314325">
                  <a:moveTo>
                    <a:pt x="390359" y="0"/>
                  </a:moveTo>
                  <a:lnTo>
                    <a:pt x="99275" y="0"/>
                  </a:lnTo>
                  <a:lnTo>
                    <a:pt x="93941" y="254"/>
                  </a:lnTo>
                  <a:lnTo>
                    <a:pt x="49136" y="14846"/>
                  </a:lnTo>
                  <a:lnTo>
                    <a:pt x="20193" y="41109"/>
                  </a:lnTo>
                  <a:lnTo>
                    <a:pt x="3175" y="76631"/>
                  </a:lnTo>
                  <a:lnTo>
                    <a:pt x="0" y="99339"/>
                  </a:lnTo>
                  <a:lnTo>
                    <a:pt x="0" y="314007"/>
                  </a:lnTo>
                  <a:lnTo>
                    <a:pt x="390359" y="0"/>
                  </a:lnTo>
                  <a:close/>
                </a:path>
              </a:pathLst>
            </a:custGeom>
            <a:solidFill>
              <a:srgbClr val="777777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31511" y="2456042"/>
              <a:ext cx="66675" cy="66674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31511" y="3113267"/>
              <a:ext cx="66675" cy="66674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31511" y="3332342"/>
              <a:ext cx="66675" cy="66674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31511" y="3551417"/>
              <a:ext cx="66675" cy="66674"/>
            </a:xfrm>
            <a:prstGeom prst="rect">
              <a:avLst/>
            </a:prstGeom>
          </p:spPr>
        </p:pic>
      </p:grp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xfrm>
            <a:off x="3531922" y="672578"/>
            <a:ext cx="2080260" cy="44958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pc="180"/>
              <a:t>R</a:t>
            </a:r>
            <a:r>
              <a:rPr dirty="0" spc="100"/>
              <a:t>e</a:t>
            </a:r>
            <a:r>
              <a:rPr dirty="0" spc="55"/>
              <a:t>f</a:t>
            </a:r>
            <a:r>
              <a:rPr dirty="0" spc="100"/>
              <a:t>e</a:t>
            </a:r>
            <a:r>
              <a:rPr dirty="0" spc="-60"/>
              <a:t>r</a:t>
            </a:r>
            <a:r>
              <a:rPr dirty="0" spc="100"/>
              <a:t>ê</a:t>
            </a:r>
            <a:r>
              <a:rPr dirty="0" spc="80"/>
              <a:t>n</a:t>
            </a:r>
            <a:r>
              <a:rPr dirty="0" spc="180"/>
              <a:t>c</a:t>
            </a:r>
            <a:r>
              <a:rPr dirty="0" spc="-65"/>
              <a:t>i</a:t>
            </a:r>
            <a:r>
              <a:rPr dirty="0" spc="165"/>
              <a:t>a</a:t>
            </a:r>
            <a:r>
              <a:rPr dirty="0" spc="195"/>
              <a:t>s</a:t>
            </a:r>
          </a:p>
        </p:txBody>
      </p:sp>
      <p:sp>
        <p:nvSpPr>
          <p:cNvPr id="21" name="object 21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27305" rIns="0" bIns="0" rtlCol="0" vert="horz">
            <a:spAutoFit/>
          </a:bodyPr>
          <a:lstStyle/>
          <a:p>
            <a:pPr marL="321945" marR="5080">
              <a:lnSpc>
                <a:spcPts val="1730"/>
              </a:lnSpc>
              <a:spcBef>
                <a:spcPts val="215"/>
              </a:spcBef>
            </a:pPr>
            <a:r>
              <a:rPr dirty="0" spc="-30">
                <a:hlinkClick r:id="rId6"/>
              </a:rPr>
              <a:t>http://leg.ufpr.br/~fernandomayer/aulas/ce001e-2016- </a:t>
            </a:r>
            <a:r>
              <a:rPr dirty="0" spc="-25"/>
              <a:t> 2/01_introducao_e_amostragem/01_Introducao_a_Estatistica_e_amos </a:t>
            </a:r>
            <a:r>
              <a:rPr dirty="0" spc="-20"/>
              <a:t> </a:t>
            </a:r>
            <a:r>
              <a:rPr dirty="0" spc="-10"/>
              <a:t>tragem.pdf </a:t>
            </a:r>
            <a:r>
              <a:rPr dirty="0" spc="-5"/>
              <a:t> </a:t>
            </a:r>
            <a:r>
              <a:rPr dirty="0" spc="-25"/>
              <a:t>https://lec.pro.br//download/faria/apostilas/CET018_10ed_1pf.pdf </a:t>
            </a:r>
            <a:r>
              <a:rPr dirty="0" spc="-20"/>
              <a:t> </a:t>
            </a:r>
            <a:r>
              <a:rPr dirty="0" spc="-10"/>
              <a:t>https://pt.surveymonkey.com/mp/amostragem-por-conglomerado/ </a:t>
            </a:r>
            <a:r>
              <a:rPr dirty="0" spc="-5"/>
              <a:t> </a:t>
            </a:r>
            <a:r>
              <a:rPr dirty="0" spc="-20"/>
              <a:t>https://</a:t>
            </a:r>
            <a:r>
              <a:rPr dirty="0" spc="-20">
                <a:hlinkClick r:id="rId7"/>
              </a:rPr>
              <a:t>www.lampada.uerj.br/arquivosdb/_book/delineamentos.html#</a:t>
            </a:r>
          </a:p>
          <a:p>
            <a:pPr marL="321945">
              <a:lnSpc>
                <a:spcPts val="1614"/>
              </a:lnSpc>
            </a:pPr>
            <a:r>
              <a:rPr dirty="0" spc="-35"/>
              <a:t>:~:text=5.3.1.2%20Amostragem%20estratificada&amp;text=Por%20exemp</a:t>
            </a:r>
          </a:p>
          <a:p>
            <a:pPr marL="321945" marR="10160">
              <a:lnSpc>
                <a:spcPts val="1730"/>
              </a:lnSpc>
              <a:spcBef>
                <a:spcPts val="75"/>
              </a:spcBef>
            </a:pPr>
            <a:r>
              <a:rPr dirty="0" spc="-60"/>
              <a:t>lo%2C%20a%20popula%C3%A7%C3%A3o%20de,faixa%20et%C3%A1 </a:t>
            </a:r>
            <a:r>
              <a:rPr dirty="0" spc="-455"/>
              <a:t> </a:t>
            </a:r>
            <a:r>
              <a:rPr dirty="0" spc="-50"/>
              <a:t>ria%20na%20popula%C3%A7%C3%A3o%20alvo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14362" y="409587"/>
            <a:ext cx="7706359" cy="1019175"/>
          </a:xfrm>
          <a:custGeom>
            <a:avLst/>
            <a:gdLst/>
            <a:ahLst/>
            <a:cxnLst/>
            <a:rect l="l" t="t" r="r" b="b"/>
            <a:pathLst>
              <a:path w="7706359" h="1019175">
                <a:moveTo>
                  <a:pt x="7705738" y="509524"/>
                </a:moveTo>
                <a:lnTo>
                  <a:pt x="7703401" y="460438"/>
                </a:lnTo>
                <a:lnTo>
                  <a:pt x="7696543" y="412686"/>
                </a:lnTo>
                <a:lnTo>
                  <a:pt x="7685379" y="366471"/>
                </a:lnTo>
                <a:lnTo>
                  <a:pt x="7670127" y="321995"/>
                </a:lnTo>
                <a:lnTo>
                  <a:pt x="7650988" y="279488"/>
                </a:lnTo>
                <a:lnTo>
                  <a:pt x="7628179" y="239141"/>
                </a:lnTo>
                <a:lnTo>
                  <a:pt x="7601915" y="201193"/>
                </a:lnTo>
                <a:lnTo>
                  <a:pt x="7572413" y="165849"/>
                </a:lnTo>
                <a:lnTo>
                  <a:pt x="7539876" y="133311"/>
                </a:lnTo>
                <a:lnTo>
                  <a:pt x="7504531" y="103809"/>
                </a:lnTo>
                <a:lnTo>
                  <a:pt x="7466584" y="77546"/>
                </a:lnTo>
                <a:lnTo>
                  <a:pt x="7426236" y="54737"/>
                </a:lnTo>
                <a:lnTo>
                  <a:pt x="7383729" y="35598"/>
                </a:lnTo>
                <a:lnTo>
                  <a:pt x="7339254" y="20345"/>
                </a:lnTo>
                <a:lnTo>
                  <a:pt x="7293038" y="9182"/>
                </a:lnTo>
                <a:lnTo>
                  <a:pt x="7245286" y="2324"/>
                </a:lnTo>
                <a:lnTo>
                  <a:pt x="7196214" y="0"/>
                </a:lnTo>
                <a:lnTo>
                  <a:pt x="509524" y="0"/>
                </a:lnTo>
                <a:lnTo>
                  <a:pt x="460451" y="2324"/>
                </a:lnTo>
                <a:lnTo>
                  <a:pt x="412699" y="9182"/>
                </a:lnTo>
                <a:lnTo>
                  <a:pt x="366483" y="20345"/>
                </a:lnTo>
                <a:lnTo>
                  <a:pt x="322008" y="35598"/>
                </a:lnTo>
                <a:lnTo>
                  <a:pt x="279501" y="54737"/>
                </a:lnTo>
                <a:lnTo>
                  <a:pt x="239153" y="77546"/>
                </a:lnTo>
                <a:lnTo>
                  <a:pt x="201206" y="103809"/>
                </a:lnTo>
                <a:lnTo>
                  <a:pt x="165862" y="133311"/>
                </a:lnTo>
                <a:lnTo>
                  <a:pt x="133324" y="165849"/>
                </a:lnTo>
                <a:lnTo>
                  <a:pt x="103822" y="201193"/>
                </a:lnTo>
                <a:lnTo>
                  <a:pt x="77558" y="239141"/>
                </a:lnTo>
                <a:lnTo>
                  <a:pt x="54749" y="279488"/>
                </a:lnTo>
                <a:lnTo>
                  <a:pt x="35610" y="321995"/>
                </a:lnTo>
                <a:lnTo>
                  <a:pt x="20358" y="366471"/>
                </a:lnTo>
                <a:lnTo>
                  <a:pt x="9194" y="412686"/>
                </a:lnTo>
                <a:lnTo>
                  <a:pt x="2336" y="460438"/>
                </a:lnTo>
                <a:lnTo>
                  <a:pt x="0" y="509524"/>
                </a:lnTo>
                <a:lnTo>
                  <a:pt x="2336" y="558609"/>
                </a:lnTo>
                <a:lnTo>
                  <a:pt x="9194" y="606386"/>
                </a:lnTo>
                <a:lnTo>
                  <a:pt x="20358" y="652627"/>
                </a:lnTo>
                <a:lnTo>
                  <a:pt x="35610" y="697115"/>
                </a:lnTo>
                <a:lnTo>
                  <a:pt x="54749" y="739635"/>
                </a:lnTo>
                <a:lnTo>
                  <a:pt x="77558" y="779983"/>
                </a:lnTo>
                <a:lnTo>
                  <a:pt x="103822" y="817943"/>
                </a:lnTo>
                <a:lnTo>
                  <a:pt x="133324" y="853287"/>
                </a:lnTo>
                <a:lnTo>
                  <a:pt x="165862" y="885837"/>
                </a:lnTo>
                <a:lnTo>
                  <a:pt x="201206" y="915339"/>
                </a:lnTo>
                <a:lnTo>
                  <a:pt x="239153" y="941603"/>
                </a:lnTo>
                <a:lnTo>
                  <a:pt x="279501" y="964412"/>
                </a:lnTo>
                <a:lnTo>
                  <a:pt x="322008" y="983564"/>
                </a:lnTo>
                <a:lnTo>
                  <a:pt x="366483" y="998816"/>
                </a:lnTo>
                <a:lnTo>
                  <a:pt x="412699" y="1009980"/>
                </a:lnTo>
                <a:lnTo>
                  <a:pt x="460451" y="1016838"/>
                </a:lnTo>
                <a:lnTo>
                  <a:pt x="509524" y="1019175"/>
                </a:lnTo>
                <a:lnTo>
                  <a:pt x="7196214" y="1019175"/>
                </a:lnTo>
                <a:lnTo>
                  <a:pt x="7245286" y="1016838"/>
                </a:lnTo>
                <a:lnTo>
                  <a:pt x="7293038" y="1009980"/>
                </a:lnTo>
                <a:lnTo>
                  <a:pt x="7339254" y="998816"/>
                </a:lnTo>
                <a:lnTo>
                  <a:pt x="7383729" y="983564"/>
                </a:lnTo>
                <a:lnTo>
                  <a:pt x="7426236" y="964412"/>
                </a:lnTo>
                <a:lnTo>
                  <a:pt x="7466584" y="941603"/>
                </a:lnTo>
                <a:lnTo>
                  <a:pt x="7504531" y="915339"/>
                </a:lnTo>
                <a:lnTo>
                  <a:pt x="7539876" y="885837"/>
                </a:lnTo>
                <a:lnTo>
                  <a:pt x="7572413" y="853287"/>
                </a:lnTo>
                <a:lnTo>
                  <a:pt x="7601915" y="817943"/>
                </a:lnTo>
                <a:lnTo>
                  <a:pt x="7628179" y="779983"/>
                </a:lnTo>
                <a:lnTo>
                  <a:pt x="7650988" y="739635"/>
                </a:lnTo>
                <a:lnTo>
                  <a:pt x="7670127" y="697115"/>
                </a:lnTo>
                <a:lnTo>
                  <a:pt x="7685379" y="652627"/>
                </a:lnTo>
                <a:lnTo>
                  <a:pt x="7696543" y="606386"/>
                </a:lnTo>
                <a:lnTo>
                  <a:pt x="7703401" y="558609"/>
                </a:lnTo>
                <a:lnTo>
                  <a:pt x="7705738" y="5095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-44" y="4990374"/>
            <a:ext cx="9144635" cy="151130"/>
            <a:chOff x="-44" y="4990374"/>
            <a:chExt cx="9144635" cy="151130"/>
          </a:xfrm>
        </p:grpSpPr>
        <p:sp>
          <p:nvSpPr>
            <p:cNvPr id="4" name="object 4"/>
            <p:cNvSpPr/>
            <p:nvPr/>
          </p:nvSpPr>
          <p:spPr>
            <a:xfrm>
              <a:off x="4560868" y="4990374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B3D5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275651" y="4990374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-44" y="4990374"/>
              <a:ext cx="2285365" cy="151130"/>
            </a:xfrm>
            <a:custGeom>
              <a:avLst/>
              <a:gdLst/>
              <a:ahLst/>
              <a:cxnLst/>
              <a:rect l="l" t="t" r="r" b="b"/>
              <a:pathLst>
                <a:path w="2285365" h="151129">
                  <a:moveTo>
                    <a:pt x="2285217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85217" y="0"/>
                  </a:lnTo>
                  <a:lnTo>
                    <a:pt x="2285217" y="150668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6846085" y="4990374"/>
              <a:ext cx="2298065" cy="151130"/>
            </a:xfrm>
            <a:custGeom>
              <a:avLst/>
              <a:gdLst/>
              <a:ahLst/>
              <a:cxnLst/>
              <a:rect l="l" t="t" r="r" b="b"/>
              <a:pathLst>
                <a:path w="2298065" h="151129">
                  <a:moveTo>
                    <a:pt x="0" y="0"/>
                  </a:moveTo>
                  <a:lnTo>
                    <a:pt x="2297914" y="0"/>
                  </a:lnTo>
                  <a:lnTo>
                    <a:pt x="2297914" y="150668"/>
                  </a:lnTo>
                  <a:lnTo>
                    <a:pt x="0" y="1506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7DC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/>
          <p:cNvGrpSpPr/>
          <p:nvPr/>
        </p:nvGrpSpPr>
        <p:grpSpPr>
          <a:xfrm>
            <a:off x="714316" y="1639824"/>
            <a:ext cx="7712075" cy="3074035"/>
            <a:chOff x="714316" y="1639824"/>
            <a:chExt cx="7712075" cy="3074035"/>
          </a:xfrm>
        </p:grpSpPr>
        <p:sp>
          <p:nvSpPr>
            <p:cNvPr id="9" name="object 9"/>
            <p:cNvSpPr/>
            <p:nvPr/>
          </p:nvSpPr>
          <p:spPr>
            <a:xfrm>
              <a:off x="714311" y="1639836"/>
              <a:ext cx="7702550" cy="3064510"/>
            </a:xfrm>
            <a:custGeom>
              <a:avLst/>
              <a:gdLst/>
              <a:ahLst/>
              <a:cxnLst/>
              <a:rect l="l" t="t" r="r" b="b"/>
              <a:pathLst>
                <a:path w="7702550" h="3064510">
                  <a:moveTo>
                    <a:pt x="7702474" y="218351"/>
                  </a:moveTo>
                  <a:lnTo>
                    <a:pt x="7696708" y="168300"/>
                  </a:lnTo>
                  <a:lnTo>
                    <a:pt x="7680261" y="122351"/>
                  </a:lnTo>
                  <a:lnTo>
                    <a:pt x="7654468" y="81800"/>
                  </a:lnTo>
                  <a:lnTo>
                    <a:pt x="7620622" y="47980"/>
                  </a:lnTo>
                  <a:lnTo>
                    <a:pt x="7580058" y="22199"/>
                  </a:lnTo>
                  <a:lnTo>
                    <a:pt x="7534084" y="5765"/>
                  </a:lnTo>
                  <a:lnTo>
                    <a:pt x="7484008" y="0"/>
                  </a:lnTo>
                  <a:lnTo>
                    <a:pt x="218478" y="0"/>
                  </a:lnTo>
                  <a:lnTo>
                    <a:pt x="168402" y="5765"/>
                  </a:lnTo>
                  <a:lnTo>
                    <a:pt x="122415" y="22199"/>
                  </a:lnTo>
                  <a:lnTo>
                    <a:pt x="81851" y="47980"/>
                  </a:lnTo>
                  <a:lnTo>
                    <a:pt x="48018" y="81800"/>
                  </a:lnTo>
                  <a:lnTo>
                    <a:pt x="22212" y="122351"/>
                  </a:lnTo>
                  <a:lnTo>
                    <a:pt x="5765" y="168300"/>
                  </a:lnTo>
                  <a:lnTo>
                    <a:pt x="0" y="218351"/>
                  </a:lnTo>
                  <a:lnTo>
                    <a:pt x="0" y="2845651"/>
                  </a:lnTo>
                  <a:lnTo>
                    <a:pt x="5765" y="2895701"/>
                  </a:lnTo>
                  <a:lnTo>
                    <a:pt x="22212" y="2941650"/>
                  </a:lnTo>
                  <a:lnTo>
                    <a:pt x="48018" y="2982201"/>
                  </a:lnTo>
                  <a:lnTo>
                    <a:pt x="81851" y="3016021"/>
                  </a:lnTo>
                  <a:lnTo>
                    <a:pt x="122415" y="3041802"/>
                  </a:lnTo>
                  <a:lnTo>
                    <a:pt x="168402" y="3058236"/>
                  </a:lnTo>
                  <a:lnTo>
                    <a:pt x="218478" y="3064002"/>
                  </a:lnTo>
                  <a:lnTo>
                    <a:pt x="7484008" y="3064002"/>
                  </a:lnTo>
                  <a:lnTo>
                    <a:pt x="7534084" y="3058236"/>
                  </a:lnTo>
                  <a:lnTo>
                    <a:pt x="7580058" y="3041827"/>
                  </a:lnTo>
                  <a:lnTo>
                    <a:pt x="7620622" y="3016059"/>
                  </a:lnTo>
                  <a:lnTo>
                    <a:pt x="7654468" y="2982252"/>
                  </a:lnTo>
                  <a:lnTo>
                    <a:pt x="7680261" y="2941713"/>
                  </a:lnTo>
                  <a:lnTo>
                    <a:pt x="7696708" y="2895739"/>
                  </a:lnTo>
                  <a:lnTo>
                    <a:pt x="7702474" y="2845651"/>
                  </a:lnTo>
                  <a:lnTo>
                    <a:pt x="7702474" y="218351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26495" y="1792073"/>
              <a:ext cx="114251" cy="10467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988352" y="1792073"/>
              <a:ext cx="104730" cy="10467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140687" y="1792073"/>
              <a:ext cx="104730" cy="104671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8031252" y="4394517"/>
              <a:ext cx="390525" cy="314325"/>
            </a:xfrm>
            <a:custGeom>
              <a:avLst/>
              <a:gdLst/>
              <a:ahLst/>
              <a:cxnLst/>
              <a:rect l="l" t="t" r="r" b="b"/>
              <a:pathLst>
                <a:path w="390525" h="314325">
                  <a:moveTo>
                    <a:pt x="390359" y="0"/>
                  </a:moveTo>
                  <a:lnTo>
                    <a:pt x="0" y="314020"/>
                  </a:lnTo>
                  <a:lnTo>
                    <a:pt x="390359" y="314147"/>
                  </a:lnTo>
                  <a:lnTo>
                    <a:pt x="390359" y="0"/>
                  </a:lnTo>
                  <a:close/>
                </a:path>
              </a:pathLst>
            </a:custGeom>
            <a:solidFill>
              <a:srgbClr val="36363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8031259" y="4394515"/>
              <a:ext cx="390525" cy="314325"/>
            </a:xfrm>
            <a:custGeom>
              <a:avLst/>
              <a:gdLst/>
              <a:ahLst/>
              <a:cxnLst/>
              <a:rect l="l" t="t" r="r" b="b"/>
              <a:pathLst>
                <a:path w="390525" h="314325">
                  <a:moveTo>
                    <a:pt x="390360" y="314140"/>
                  </a:moveTo>
                  <a:lnTo>
                    <a:pt x="390360" y="0"/>
                  </a:lnTo>
                  <a:lnTo>
                    <a:pt x="0" y="314013"/>
                  </a:lnTo>
                  <a:lnTo>
                    <a:pt x="390360" y="314140"/>
                  </a:lnTo>
                  <a:close/>
                </a:path>
                <a:path w="390525" h="314325">
                  <a:moveTo>
                    <a:pt x="390360" y="314140"/>
                  </a:moveTo>
                  <a:lnTo>
                    <a:pt x="390360" y="0"/>
                  </a:lnTo>
                  <a:lnTo>
                    <a:pt x="0" y="314013"/>
                  </a:lnTo>
                  <a:lnTo>
                    <a:pt x="390360" y="314140"/>
                  </a:lnTo>
                  <a:close/>
                </a:path>
              </a:pathLst>
            </a:custGeom>
            <a:ln w="9518">
              <a:solidFill>
                <a:srgbClr val="36363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8026425" y="4389830"/>
              <a:ext cx="390525" cy="314325"/>
            </a:xfrm>
            <a:custGeom>
              <a:avLst/>
              <a:gdLst/>
              <a:ahLst/>
              <a:cxnLst/>
              <a:rect l="l" t="t" r="r" b="b"/>
              <a:pathLst>
                <a:path w="390525" h="314325">
                  <a:moveTo>
                    <a:pt x="390359" y="0"/>
                  </a:moveTo>
                  <a:lnTo>
                    <a:pt x="99275" y="0"/>
                  </a:lnTo>
                  <a:lnTo>
                    <a:pt x="93941" y="254"/>
                  </a:lnTo>
                  <a:lnTo>
                    <a:pt x="49136" y="14846"/>
                  </a:lnTo>
                  <a:lnTo>
                    <a:pt x="20193" y="41109"/>
                  </a:lnTo>
                  <a:lnTo>
                    <a:pt x="3175" y="76631"/>
                  </a:lnTo>
                  <a:lnTo>
                    <a:pt x="0" y="99339"/>
                  </a:lnTo>
                  <a:lnTo>
                    <a:pt x="0" y="314007"/>
                  </a:lnTo>
                  <a:lnTo>
                    <a:pt x="390359" y="0"/>
                  </a:lnTo>
                  <a:close/>
                </a:path>
              </a:pathLst>
            </a:custGeom>
            <a:solidFill>
              <a:srgbClr val="777777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31511" y="2456042"/>
              <a:ext cx="66675" cy="66674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31511" y="3113267"/>
              <a:ext cx="66675" cy="66674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31511" y="3332342"/>
              <a:ext cx="66675" cy="66674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31511" y="3551417"/>
              <a:ext cx="66675" cy="66674"/>
            </a:xfrm>
            <a:prstGeom prst="rect">
              <a:avLst/>
            </a:prstGeom>
          </p:spPr>
        </p:pic>
      </p:grp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xfrm>
            <a:off x="3531922" y="672578"/>
            <a:ext cx="2080260" cy="44958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pc="180"/>
              <a:t>R</a:t>
            </a:r>
            <a:r>
              <a:rPr dirty="0" spc="100"/>
              <a:t>e</a:t>
            </a:r>
            <a:r>
              <a:rPr dirty="0" spc="55"/>
              <a:t>f</a:t>
            </a:r>
            <a:r>
              <a:rPr dirty="0" spc="100"/>
              <a:t>e</a:t>
            </a:r>
            <a:r>
              <a:rPr dirty="0" spc="-60"/>
              <a:t>r</a:t>
            </a:r>
            <a:r>
              <a:rPr dirty="0" spc="100"/>
              <a:t>ê</a:t>
            </a:r>
            <a:r>
              <a:rPr dirty="0" spc="80"/>
              <a:t>n</a:t>
            </a:r>
            <a:r>
              <a:rPr dirty="0" spc="180"/>
              <a:t>c</a:t>
            </a:r>
            <a:r>
              <a:rPr dirty="0" spc="-65"/>
              <a:t>i</a:t>
            </a:r>
            <a:r>
              <a:rPr dirty="0" spc="165"/>
              <a:t>a</a:t>
            </a:r>
            <a:r>
              <a:rPr dirty="0" spc="195"/>
              <a:t>s</a:t>
            </a:r>
          </a:p>
        </p:txBody>
      </p:sp>
      <p:sp>
        <p:nvSpPr>
          <p:cNvPr id="21" name="object 21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27305" rIns="0" bIns="0" rtlCol="0" vert="horz">
            <a:spAutoFit/>
          </a:bodyPr>
          <a:lstStyle/>
          <a:p>
            <a:pPr marL="321945" marR="5080">
              <a:lnSpc>
                <a:spcPts val="1730"/>
              </a:lnSpc>
              <a:spcBef>
                <a:spcPts val="215"/>
              </a:spcBef>
            </a:pPr>
            <a:r>
              <a:rPr dirty="0" spc="-30">
                <a:hlinkClick r:id="rId6"/>
              </a:rPr>
              <a:t>http://leg.ufpr.br/~fernandomayer/aulas/ce001e-2016- </a:t>
            </a:r>
            <a:r>
              <a:rPr dirty="0" spc="-25"/>
              <a:t> </a:t>
            </a:r>
            <a:r>
              <a:rPr dirty="0" spc="-25">
                <a:hlinkClick r:id="rId6"/>
              </a:rPr>
              <a:t>2/01_introducao_e_amostragem/01_Introducao_a_Estatistica_e_amos </a:t>
            </a:r>
            <a:r>
              <a:rPr dirty="0" spc="-20"/>
              <a:t> </a:t>
            </a:r>
            <a:r>
              <a:rPr dirty="0" spc="-10">
                <a:hlinkClick r:id="rId6"/>
              </a:rPr>
              <a:t>tragem.pdf</a:t>
            </a:r>
          </a:p>
          <a:p>
            <a:pPr marL="321945">
              <a:lnSpc>
                <a:spcPts val="1630"/>
              </a:lnSpc>
            </a:pPr>
            <a:r>
              <a:rPr dirty="0" spc="-30">
                <a:hlinkClick r:id="rId7"/>
              </a:rPr>
              <a:t>http://www.de.ufpb.br/~luiz/Adm/Aula9.pdf</a:t>
            </a:r>
          </a:p>
          <a:p>
            <a:pPr marL="321945" marR="62230">
              <a:lnSpc>
                <a:spcPts val="1720"/>
              </a:lnSpc>
              <a:spcBef>
                <a:spcPts val="85"/>
              </a:spcBef>
            </a:pPr>
            <a:r>
              <a:rPr dirty="0" spc="-20"/>
              <a:t>https://</a:t>
            </a:r>
            <a:r>
              <a:rPr dirty="0" spc="-20">
                <a:hlinkClick r:id="rId8"/>
              </a:rPr>
              <a:t>www.scielo.br/j/rbso/a/bMg5nzYYqSBGWCjZrzjhYPb/ </a:t>
            </a:r>
            <a:r>
              <a:rPr dirty="0" spc="-15"/>
              <a:t> https://</a:t>
            </a:r>
            <a:r>
              <a:rPr dirty="0" spc="-15">
                <a:hlinkClick r:id="rId9"/>
              </a:rPr>
              <a:t>www.scielo.br/j/rbgg/a/PtkLqMxhrj8b7tQwBVgnr8z/abstract/? </a:t>
            </a:r>
            <a:r>
              <a:rPr dirty="0" spc="-455"/>
              <a:t> </a:t>
            </a:r>
            <a:r>
              <a:rPr dirty="0" spc="-60"/>
              <a:t>lang=pt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44" y="4990374"/>
            <a:ext cx="9144635" cy="151130"/>
            <a:chOff x="-44" y="4990374"/>
            <a:chExt cx="9144635" cy="151130"/>
          </a:xfrm>
        </p:grpSpPr>
        <p:sp>
          <p:nvSpPr>
            <p:cNvPr id="3" name="object 3"/>
            <p:cNvSpPr/>
            <p:nvPr/>
          </p:nvSpPr>
          <p:spPr>
            <a:xfrm>
              <a:off x="4560868" y="4990374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B3D5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2275651" y="4990374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-44" y="4990374"/>
              <a:ext cx="2285365" cy="151130"/>
            </a:xfrm>
            <a:custGeom>
              <a:avLst/>
              <a:gdLst/>
              <a:ahLst/>
              <a:cxnLst/>
              <a:rect l="l" t="t" r="r" b="b"/>
              <a:pathLst>
                <a:path w="2285365" h="151129">
                  <a:moveTo>
                    <a:pt x="2285217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85217" y="0"/>
                  </a:lnTo>
                  <a:lnTo>
                    <a:pt x="2285217" y="150668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6846085" y="4990374"/>
              <a:ext cx="2298065" cy="151130"/>
            </a:xfrm>
            <a:custGeom>
              <a:avLst/>
              <a:gdLst/>
              <a:ahLst/>
              <a:cxnLst/>
              <a:rect l="l" t="t" r="r" b="b"/>
              <a:pathLst>
                <a:path w="2298065" h="151129">
                  <a:moveTo>
                    <a:pt x="0" y="0"/>
                  </a:moveTo>
                  <a:lnTo>
                    <a:pt x="2297914" y="0"/>
                  </a:lnTo>
                  <a:lnTo>
                    <a:pt x="2297914" y="150668"/>
                  </a:lnTo>
                  <a:lnTo>
                    <a:pt x="0" y="1506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" name="object 7"/>
          <p:cNvGrpSpPr/>
          <p:nvPr/>
        </p:nvGrpSpPr>
        <p:grpSpPr>
          <a:xfrm>
            <a:off x="1247741" y="1428641"/>
            <a:ext cx="6835775" cy="1873885"/>
            <a:chOff x="1247741" y="1428641"/>
            <a:chExt cx="6835775" cy="1873885"/>
          </a:xfrm>
        </p:grpSpPr>
        <p:sp>
          <p:nvSpPr>
            <p:cNvPr id="8" name="object 8"/>
            <p:cNvSpPr/>
            <p:nvPr/>
          </p:nvSpPr>
          <p:spPr>
            <a:xfrm>
              <a:off x="1247736" y="1428647"/>
              <a:ext cx="6835775" cy="1864360"/>
            </a:xfrm>
            <a:custGeom>
              <a:avLst/>
              <a:gdLst/>
              <a:ahLst/>
              <a:cxnLst/>
              <a:rect l="l" t="t" r="r" b="b"/>
              <a:pathLst>
                <a:path w="6835775" h="1864360">
                  <a:moveTo>
                    <a:pt x="6835711" y="132880"/>
                  </a:moveTo>
                  <a:lnTo>
                    <a:pt x="6828930" y="90868"/>
                  </a:lnTo>
                  <a:lnTo>
                    <a:pt x="6810045" y="54394"/>
                  </a:lnTo>
                  <a:lnTo>
                    <a:pt x="6781254" y="25628"/>
                  </a:lnTo>
                  <a:lnTo>
                    <a:pt x="6744729" y="6769"/>
                  </a:lnTo>
                  <a:lnTo>
                    <a:pt x="6702679" y="0"/>
                  </a:lnTo>
                  <a:lnTo>
                    <a:pt x="133032" y="0"/>
                  </a:lnTo>
                  <a:lnTo>
                    <a:pt x="90970" y="6769"/>
                  </a:lnTo>
                  <a:lnTo>
                    <a:pt x="54457" y="25628"/>
                  </a:lnTo>
                  <a:lnTo>
                    <a:pt x="25654" y="54394"/>
                  </a:lnTo>
                  <a:lnTo>
                    <a:pt x="6781" y="90868"/>
                  </a:lnTo>
                  <a:lnTo>
                    <a:pt x="0" y="132880"/>
                  </a:lnTo>
                  <a:lnTo>
                    <a:pt x="0" y="1730946"/>
                  </a:lnTo>
                  <a:lnTo>
                    <a:pt x="6781" y="1772958"/>
                  </a:lnTo>
                  <a:lnTo>
                    <a:pt x="25654" y="1809432"/>
                  </a:lnTo>
                  <a:lnTo>
                    <a:pt x="54457" y="1838198"/>
                  </a:lnTo>
                  <a:lnTo>
                    <a:pt x="90970" y="1857057"/>
                  </a:lnTo>
                  <a:lnTo>
                    <a:pt x="133032" y="1863826"/>
                  </a:lnTo>
                  <a:lnTo>
                    <a:pt x="6702679" y="1863826"/>
                  </a:lnTo>
                  <a:lnTo>
                    <a:pt x="6744729" y="1857057"/>
                  </a:lnTo>
                  <a:lnTo>
                    <a:pt x="6781254" y="1838198"/>
                  </a:lnTo>
                  <a:lnTo>
                    <a:pt x="6810045" y="1809432"/>
                  </a:lnTo>
                  <a:lnTo>
                    <a:pt x="6828930" y="1772958"/>
                  </a:lnTo>
                  <a:lnTo>
                    <a:pt x="6835711" y="1730946"/>
                  </a:lnTo>
                  <a:lnTo>
                    <a:pt x="6835711" y="132880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78863" y="1542753"/>
              <a:ext cx="95204" cy="76074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712150" y="1542753"/>
              <a:ext cx="95204" cy="76074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854957" y="1542753"/>
              <a:ext cx="95204" cy="76074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7736015" y="3116617"/>
              <a:ext cx="342900" cy="180975"/>
            </a:xfrm>
            <a:custGeom>
              <a:avLst/>
              <a:gdLst/>
              <a:ahLst/>
              <a:cxnLst/>
              <a:rect l="l" t="t" r="r" b="b"/>
              <a:pathLst>
                <a:path w="342900" h="180975">
                  <a:moveTo>
                    <a:pt x="342734" y="0"/>
                  </a:moveTo>
                  <a:lnTo>
                    <a:pt x="0" y="180670"/>
                  </a:lnTo>
                  <a:lnTo>
                    <a:pt x="342734" y="180670"/>
                  </a:lnTo>
                  <a:lnTo>
                    <a:pt x="342734" y="0"/>
                  </a:lnTo>
                  <a:close/>
                </a:path>
              </a:pathLst>
            </a:custGeom>
            <a:solidFill>
              <a:srgbClr val="36363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7736015" y="3116606"/>
              <a:ext cx="342900" cy="180975"/>
            </a:xfrm>
            <a:custGeom>
              <a:avLst/>
              <a:gdLst/>
              <a:ahLst/>
              <a:cxnLst/>
              <a:rect l="l" t="t" r="r" b="b"/>
              <a:pathLst>
                <a:path w="342900" h="180975">
                  <a:moveTo>
                    <a:pt x="342737" y="180676"/>
                  </a:moveTo>
                  <a:lnTo>
                    <a:pt x="342737" y="0"/>
                  </a:lnTo>
                  <a:lnTo>
                    <a:pt x="0" y="180676"/>
                  </a:lnTo>
                  <a:lnTo>
                    <a:pt x="342737" y="180676"/>
                  </a:lnTo>
                  <a:close/>
                </a:path>
                <a:path w="342900" h="180975">
                  <a:moveTo>
                    <a:pt x="342737" y="180676"/>
                  </a:moveTo>
                  <a:lnTo>
                    <a:pt x="342737" y="0"/>
                  </a:lnTo>
                  <a:lnTo>
                    <a:pt x="0" y="180676"/>
                  </a:lnTo>
                  <a:lnTo>
                    <a:pt x="342737" y="180676"/>
                  </a:lnTo>
                  <a:close/>
                </a:path>
              </a:pathLst>
            </a:custGeom>
            <a:ln w="9514">
              <a:solidFill>
                <a:srgbClr val="36363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7731188" y="3111791"/>
              <a:ext cx="352425" cy="180975"/>
            </a:xfrm>
            <a:custGeom>
              <a:avLst/>
              <a:gdLst/>
              <a:ahLst/>
              <a:cxnLst/>
              <a:rect l="l" t="t" r="r" b="b"/>
              <a:pathLst>
                <a:path w="352425" h="180975">
                  <a:moveTo>
                    <a:pt x="352247" y="0"/>
                  </a:moveTo>
                  <a:lnTo>
                    <a:pt x="89484" y="0"/>
                  </a:lnTo>
                  <a:lnTo>
                    <a:pt x="80225" y="381"/>
                  </a:lnTo>
                  <a:lnTo>
                    <a:pt x="40487" y="10020"/>
                  </a:lnTo>
                  <a:lnTo>
                    <a:pt x="9004" y="33350"/>
                  </a:lnTo>
                  <a:lnTo>
                    <a:pt x="0" y="57315"/>
                  </a:lnTo>
                  <a:lnTo>
                    <a:pt x="0" y="180682"/>
                  </a:lnTo>
                  <a:lnTo>
                    <a:pt x="352247" y="0"/>
                  </a:lnTo>
                  <a:close/>
                </a:path>
              </a:pathLst>
            </a:custGeom>
            <a:solidFill>
              <a:srgbClr val="777777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2076032" y="1953768"/>
            <a:ext cx="5182870" cy="79248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algn="ctr">
              <a:lnSpc>
                <a:spcPts val="3000"/>
              </a:lnSpc>
              <a:spcBef>
                <a:spcPts val="130"/>
              </a:spcBef>
              <a:tabLst>
                <a:tab pos="1308735" algn="l"/>
              </a:tabLst>
            </a:pPr>
            <a:r>
              <a:rPr dirty="0" spc="110">
                <a:solidFill>
                  <a:srgbClr val="FBCF78"/>
                </a:solidFill>
              </a:rPr>
              <a:t>Gratos	</a:t>
            </a:r>
            <a:r>
              <a:rPr dirty="0" spc="140">
                <a:solidFill>
                  <a:srgbClr val="FBCF78"/>
                </a:solidFill>
              </a:rPr>
              <a:t>pela</a:t>
            </a:r>
            <a:r>
              <a:rPr dirty="0" spc="-195">
                <a:solidFill>
                  <a:srgbClr val="FBCF78"/>
                </a:solidFill>
              </a:rPr>
              <a:t> </a:t>
            </a:r>
            <a:r>
              <a:rPr dirty="0" spc="125">
                <a:solidFill>
                  <a:srgbClr val="FBCF78"/>
                </a:solidFill>
              </a:rPr>
              <a:t>atenção</a:t>
            </a:r>
            <a:r>
              <a:rPr dirty="0" spc="-195">
                <a:solidFill>
                  <a:srgbClr val="FBCF78"/>
                </a:solidFill>
              </a:rPr>
              <a:t> </a:t>
            </a:r>
            <a:r>
              <a:rPr dirty="0" spc="155">
                <a:solidFill>
                  <a:srgbClr val="FBCF78"/>
                </a:solidFill>
              </a:rPr>
              <a:t>de</a:t>
            </a:r>
            <a:r>
              <a:rPr dirty="0" spc="-195">
                <a:solidFill>
                  <a:srgbClr val="FBCF78"/>
                </a:solidFill>
              </a:rPr>
              <a:t> </a:t>
            </a:r>
            <a:r>
              <a:rPr dirty="0" spc="145">
                <a:solidFill>
                  <a:srgbClr val="FBCF78"/>
                </a:solidFill>
              </a:rPr>
              <a:t>todos</a:t>
            </a:r>
          </a:p>
          <a:p>
            <a:pPr algn="ctr">
              <a:lnSpc>
                <a:spcPts val="3000"/>
              </a:lnSpc>
            </a:pPr>
            <a:r>
              <a:rPr dirty="0" spc="100">
                <a:solidFill>
                  <a:srgbClr val="A6C7FA"/>
                </a:solidFill>
              </a:rPr>
              <a:t>Tenham</a:t>
            </a:r>
            <a:r>
              <a:rPr dirty="0" spc="-175">
                <a:solidFill>
                  <a:srgbClr val="A6C7FA"/>
                </a:solidFill>
              </a:rPr>
              <a:t> </a:t>
            </a:r>
            <a:r>
              <a:rPr dirty="0" spc="160">
                <a:solidFill>
                  <a:srgbClr val="A6C7FA"/>
                </a:solidFill>
              </a:rPr>
              <a:t>um</a:t>
            </a:r>
            <a:r>
              <a:rPr dirty="0" spc="-170">
                <a:solidFill>
                  <a:srgbClr val="A6C7FA"/>
                </a:solidFill>
              </a:rPr>
              <a:t> </a:t>
            </a:r>
            <a:r>
              <a:rPr dirty="0" spc="170">
                <a:solidFill>
                  <a:srgbClr val="A6C7FA"/>
                </a:solidFill>
              </a:rPr>
              <a:t>bom</a:t>
            </a:r>
            <a:r>
              <a:rPr dirty="0" spc="-170">
                <a:solidFill>
                  <a:srgbClr val="A6C7FA"/>
                </a:solidFill>
              </a:rPr>
              <a:t> </a:t>
            </a:r>
            <a:r>
              <a:rPr dirty="0" spc="15">
                <a:solidFill>
                  <a:srgbClr val="A6C7FA"/>
                </a:solidFill>
              </a:rPr>
              <a:t>dia!</a:t>
            </a:r>
          </a:p>
        </p:txBody>
      </p:sp>
      <p:sp>
        <p:nvSpPr>
          <p:cNvPr id="16" name="object 16"/>
          <p:cNvSpPr txBox="1"/>
          <p:nvPr/>
        </p:nvSpPr>
        <p:spPr>
          <a:xfrm>
            <a:off x="2932638" y="3710327"/>
            <a:ext cx="3469004" cy="452755"/>
          </a:xfrm>
          <a:prstGeom prst="rect">
            <a:avLst/>
          </a:prstGeom>
        </p:spPr>
        <p:txBody>
          <a:bodyPr wrap="square" lIns="0" tIns="26034" rIns="0" bIns="0" rtlCol="0" vert="horz">
            <a:spAutoFit/>
          </a:bodyPr>
          <a:lstStyle/>
          <a:p>
            <a:pPr marL="12700" marR="5080" indent="212090">
              <a:lnSpc>
                <a:spcPts val="1650"/>
              </a:lnSpc>
              <a:spcBef>
                <a:spcPts val="204"/>
              </a:spcBef>
            </a:pPr>
            <a:r>
              <a:rPr dirty="0" sz="1400" spc="-20" i="1">
                <a:solidFill>
                  <a:srgbClr val="FFFFFF"/>
                </a:solidFill>
                <a:latin typeface="Trebuchet MS"/>
                <a:cs typeface="Trebuchet MS"/>
              </a:rPr>
              <a:t>Levi </a:t>
            </a:r>
            <a:r>
              <a:rPr dirty="0" sz="1400" spc="-25" i="1">
                <a:solidFill>
                  <a:srgbClr val="FFFFFF"/>
                </a:solidFill>
                <a:latin typeface="Trebuchet MS"/>
                <a:cs typeface="Trebuchet MS"/>
              </a:rPr>
              <a:t>Silva Freitas: </a:t>
            </a:r>
            <a:r>
              <a:rPr dirty="0" sz="1400" spc="-25" i="1">
                <a:solidFill>
                  <a:srgbClr val="FFFFFF"/>
                </a:solidFill>
                <a:latin typeface="Trebuchet MS"/>
                <a:cs typeface="Trebuchet MS"/>
                <a:hlinkClick r:id="rId5"/>
              </a:rPr>
              <a:t>lsfreitas.cic@uesc.br </a:t>
            </a:r>
            <a:r>
              <a:rPr dirty="0" sz="1400" spc="-20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80" i="1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400" spc="-35" i="1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dirty="0" sz="1400" spc="-45" i="1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dirty="0" sz="1400" spc="5" i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400" spc="-85" i="1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400" spc="-35" i="1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dirty="0" sz="1400" spc="5" i="1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400" spc="-150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90" i="1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400" spc="-135" i="1">
                <a:solidFill>
                  <a:srgbClr val="FFFFFF"/>
                </a:solidFill>
                <a:latin typeface="Trebuchet MS"/>
                <a:cs typeface="Trebuchet MS"/>
              </a:rPr>
              <a:t>l</a:t>
            </a:r>
            <a:r>
              <a:rPr dirty="0" sz="1400" spc="-95" i="1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400" spc="-35" i="1">
                <a:solidFill>
                  <a:srgbClr val="FFFFFF"/>
                </a:solidFill>
                <a:latin typeface="Trebuchet MS"/>
                <a:cs typeface="Trebuchet MS"/>
              </a:rPr>
              <a:t>v</a:t>
            </a:r>
            <a:r>
              <a:rPr dirty="0" sz="1400" spc="-20" i="1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400" spc="-95" i="1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400" spc="-85" i="1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400" spc="10" i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400" spc="-150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45" i="1">
                <a:solidFill>
                  <a:srgbClr val="FFFFFF"/>
                </a:solidFill>
                <a:latin typeface="Trebuchet MS"/>
                <a:cs typeface="Trebuchet MS"/>
              </a:rPr>
              <a:t>F</a:t>
            </a:r>
            <a:r>
              <a:rPr dirty="0" sz="1400" spc="-85" i="1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400" spc="-20" i="1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400" spc="-95" i="1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dirty="0" sz="1400" spc="-85" i="1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400" spc="-20" i="1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400" spc="-45" i="1">
                <a:solidFill>
                  <a:srgbClr val="FFFFFF"/>
                </a:solidFill>
                <a:latin typeface="Trebuchet MS"/>
                <a:cs typeface="Trebuchet MS"/>
              </a:rPr>
              <a:t>:</a:t>
            </a:r>
            <a:r>
              <a:rPr dirty="0" sz="1400" spc="-150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-20" i="1">
                <a:solidFill>
                  <a:srgbClr val="FFFFFF"/>
                </a:solidFill>
                <a:latin typeface="Trebuchet MS"/>
                <a:cs typeface="Trebuchet MS"/>
                <a:hlinkClick r:id="rId6"/>
              </a:rPr>
              <a:t>e</a:t>
            </a:r>
            <a:r>
              <a:rPr dirty="0" sz="1400" i="1">
                <a:solidFill>
                  <a:srgbClr val="FFFFFF"/>
                </a:solidFill>
                <a:latin typeface="Trebuchet MS"/>
                <a:cs typeface="Trebuchet MS"/>
                <a:hlinkClick r:id="rId6"/>
              </a:rPr>
              <a:t>o</a:t>
            </a:r>
            <a:r>
              <a:rPr dirty="0" sz="1400" spc="-75" i="1">
                <a:solidFill>
                  <a:srgbClr val="FFFFFF"/>
                </a:solidFill>
                <a:latin typeface="Trebuchet MS"/>
                <a:cs typeface="Trebuchet MS"/>
                <a:hlinkClick r:id="rId6"/>
              </a:rPr>
              <a:t>f</a:t>
            </a:r>
            <a:r>
              <a:rPr dirty="0" sz="1400" spc="-85" i="1">
                <a:solidFill>
                  <a:srgbClr val="FFFFFF"/>
                </a:solidFill>
                <a:latin typeface="Trebuchet MS"/>
                <a:cs typeface="Trebuchet MS"/>
                <a:hlinkClick r:id="rId6"/>
              </a:rPr>
              <a:t>r</a:t>
            </a:r>
            <a:r>
              <a:rPr dirty="0" sz="1400" spc="-20" i="1">
                <a:solidFill>
                  <a:srgbClr val="FFFFFF"/>
                </a:solidFill>
                <a:latin typeface="Trebuchet MS"/>
                <a:cs typeface="Trebuchet MS"/>
                <a:hlinkClick r:id="rId6"/>
              </a:rPr>
              <a:t>e</a:t>
            </a:r>
            <a:r>
              <a:rPr dirty="0" sz="1400" spc="-95" i="1">
                <a:solidFill>
                  <a:srgbClr val="FFFFFF"/>
                </a:solidFill>
                <a:latin typeface="Trebuchet MS"/>
                <a:cs typeface="Trebuchet MS"/>
                <a:hlinkClick r:id="rId6"/>
              </a:rPr>
              <a:t>i</a:t>
            </a:r>
            <a:r>
              <a:rPr dirty="0" sz="1400" spc="-85" i="1">
                <a:solidFill>
                  <a:srgbClr val="FFFFFF"/>
                </a:solidFill>
                <a:latin typeface="Trebuchet MS"/>
                <a:cs typeface="Trebuchet MS"/>
                <a:hlinkClick r:id="rId6"/>
              </a:rPr>
              <a:t>r</a:t>
            </a:r>
            <a:r>
              <a:rPr dirty="0" sz="1400" spc="-20" i="1">
                <a:solidFill>
                  <a:srgbClr val="FFFFFF"/>
                </a:solidFill>
                <a:latin typeface="Trebuchet MS"/>
                <a:cs typeface="Trebuchet MS"/>
                <a:hlinkClick r:id="rId6"/>
              </a:rPr>
              <a:t>e</a:t>
            </a:r>
            <a:r>
              <a:rPr dirty="0" sz="1400" spc="-140" i="1">
                <a:solidFill>
                  <a:srgbClr val="FFFFFF"/>
                </a:solidFill>
                <a:latin typeface="Trebuchet MS"/>
                <a:cs typeface="Trebuchet MS"/>
                <a:hlinkClick r:id="rId6"/>
              </a:rPr>
              <a:t>.</a:t>
            </a:r>
            <a:r>
              <a:rPr dirty="0" sz="1400" spc="70" i="1">
                <a:solidFill>
                  <a:srgbClr val="FFFFFF"/>
                </a:solidFill>
                <a:latin typeface="Trebuchet MS"/>
                <a:cs typeface="Trebuchet MS"/>
                <a:hlinkClick r:id="rId6"/>
              </a:rPr>
              <a:t>c</a:t>
            </a:r>
            <a:r>
              <a:rPr dirty="0" sz="1400" spc="-95" i="1">
                <a:solidFill>
                  <a:srgbClr val="FFFFFF"/>
                </a:solidFill>
                <a:latin typeface="Trebuchet MS"/>
                <a:cs typeface="Trebuchet MS"/>
                <a:hlinkClick r:id="rId6"/>
              </a:rPr>
              <a:t>i</a:t>
            </a:r>
            <a:r>
              <a:rPr dirty="0" sz="1400" spc="70" i="1">
                <a:solidFill>
                  <a:srgbClr val="FFFFFF"/>
                </a:solidFill>
                <a:latin typeface="Trebuchet MS"/>
                <a:cs typeface="Trebuchet MS"/>
                <a:hlinkClick r:id="rId6"/>
              </a:rPr>
              <a:t>c</a:t>
            </a:r>
            <a:r>
              <a:rPr dirty="0" sz="1400" spc="60" i="1">
                <a:solidFill>
                  <a:srgbClr val="FFFFFF"/>
                </a:solidFill>
                <a:latin typeface="Trebuchet MS"/>
                <a:cs typeface="Trebuchet MS"/>
                <a:hlinkClick r:id="rId6"/>
              </a:rPr>
              <a:t>@</a:t>
            </a:r>
            <a:r>
              <a:rPr dirty="0" sz="1400" spc="-45" i="1">
                <a:solidFill>
                  <a:srgbClr val="FFFFFF"/>
                </a:solidFill>
                <a:latin typeface="Trebuchet MS"/>
                <a:cs typeface="Trebuchet MS"/>
                <a:hlinkClick r:id="rId6"/>
              </a:rPr>
              <a:t>u</a:t>
            </a:r>
            <a:r>
              <a:rPr dirty="0" sz="1400" spc="-20" i="1">
                <a:solidFill>
                  <a:srgbClr val="FFFFFF"/>
                </a:solidFill>
                <a:latin typeface="Trebuchet MS"/>
                <a:cs typeface="Trebuchet MS"/>
                <a:hlinkClick r:id="rId6"/>
              </a:rPr>
              <a:t>e</a:t>
            </a:r>
            <a:r>
              <a:rPr dirty="0" sz="1400" spc="95" i="1">
                <a:solidFill>
                  <a:srgbClr val="FFFFFF"/>
                </a:solidFill>
                <a:latin typeface="Trebuchet MS"/>
                <a:cs typeface="Trebuchet MS"/>
                <a:hlinkClick r:id="rId6"/>
              </a:rPr>
              <a:t>s</a:t>
            </a:r>
            <a:r>
              <a:rPr dirty="0" sz="1400" spc="70" i="1">
                <a:solidFill>
                  <a:srgbClr val="FFFFFF"/>
                </a:solidFill>
                <a:latin typeface="Trebuchet MS"/>
                <a:cs typeface="Trebuchet MS"/>
                <a:hlinkClick r:id="rId6"/>
              </a:rPr>
              <a:t>c</a:t>
            </a:r>
            <a:r>
              <a:rPr dirty="0" sz="1400" spc="-140" i="1">
                <a:solidFill>
                  <a:srgbClr val="FFFFFF"/>
                </a:solidFill>
                <a:latin typeface="Trebuchet MS"/>
                <a:cs typeface="Trebuchet MS"/>
                <a:hlinkClick r:id="rId6"/>
              </a:rPr>
              <a:t>.</a:t>
            </a:r>
            <a:r>
              <a:rPr dirty="0" sz="1400" spc="-35" i="1">
                <a:solidFill>
                  <a:srgbClr val="FFFFFF"/>
                </a:solidFill>
                <a:latin typeface="Trebuchet MS"/>
                <a:cs typeface="Trebuchet MS"/>
                <a:hlinkClick r:id="rId6"/>
              </a:rPr>
              <a:t>b</a:t>
            </a:r>
            <a:r>
              <a:rPr dirty="0" sz="1400" spc="-80" i="1">
                <a:solidFill>
                  <a:srgbClr val="FFFFFF"/>
                </a:solidFill>
                <a:latin typeface="Trebuchet MS"/>
                <a:cs typeface="Trebuchet MS"/>
                <a:hlinkClick r:id="rId6"/>
              </a:rPr>
              <a:t>r</a:t>
            </a:r>
            <a:endParaRPr sz="14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9143999" y="5143499"/>
                </a:moveTo>
                <a:lnTo>
                  <a:pt x="0" y="5143499"/>
                </a:lnTo>
                <a:lnTo>
                  <a:pt x="0" y="0"/>
                </a:lnTo>
                <a:lnTo>
                  <a:pt x="9143999" y="0"/>
                </a:lnTo>
                <a:lnTo>
                  <a:pt x="9143999" y="5143499"/>
                </a:lnTo>
                <a:close/>
              </a:path>
            </a:pathLst>
          </a:custGeom>
          <a:solidFill>
            <a:srgbClr val="36363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14362" y="409587"/>
            <a:ext cx="7706359" cy="1019175"/>
          </a:xfrm>
          <a:custGeom>
            <a:avLst/>
            <a:gdLst/>
            <a:ahLst/>
            <a:cxnLst/>
            <a:rect l="l" t="t" r="r" b="b"/>
            <a:pathLst>
              <a:path w="7706359" h="1019175">
                <a:moveTo>
                  <a:pt x="7705738" y="509524"/>
                </a:moveTo>
                <a:lnTo>
                  <a:pt x="7703401" y="460438"/>
                </a:lnTo>
                <a:lnTo>
                  <a:pt x="7696543" y="412686"/>
                </a:lnTo>
                <a:lnTo>
                  <a:pt x="7685379" y="366471"/>
                </a:lnTo>
                <a:lnTo>
                  <a:pt x="7670127" y="321995"/>
                </a:lnTo>
                <a:lnTo>
                  <a:pt x="7650988" y="279488"/>
                </a:lnTo>
                <a:lnTo>
                  <a:pt x="7628179" y="239141"/>
                </a:lnTo>
                <a:lnTo>
                  <a:pt x="7601915" y="201193"/>
                </a:lnTo>
                <a:lnTo>
                  <a:pt x="7572413" y="165849"/>
                </a:lnTo>
                <a:lnTo>
                  <a:pt x="7539876" y="133311"/>
                </a:lnTo>
                <a:lnTo>
                  <a:pt x="7504531" y="103809"/>
                </a:lnTo>
                <a:lnTo>
                  <a:pt x="7466584" y="77546"/>
                </a:lnTo>
                <a:lnTo>
                  <a:pt x="7426236" y="54737"/>
                </a:lnTo>
                <a:lnTo>
                  <a:pt x="7383729" y="35598"/>
                </a:lnTo>
                <a:lnTo>
                  <a:pt x="7339254" y="20345"/>
                </a:lnTo>
                <a:lnTo>
                  <a:pt x="7293038" y="9182"/>
                </a:lnTo>
                <a:lnTo>
                  <a:pt x="7245286" y="2324"/>
                </a:lnTo>
                <a:lnTo>
                  <a:pt x="7196214" y="0"/>
                </a:lnTo>
                <a:lnTo>
                  <a:pt x="509524" y="0"/>
                </a:lnTo>
                <a:lnTo>
                  <a:pt x="460451" y="2324"/>
                </a:lnTo>
                <a:lnTo>
                  <a:pt x="412699" y="9182"/>
                </a:lnTo>
                <a:lnTo>
                  <a:pt x="366483" y="20345"/>
                </a:lnTo>
                <a:lnTo>
                  <a:pt x="322008" y="35598"/>
                </a:lnTo>
                <a:lnTo>
                  <a:pt x="279501" y="54737"/>
                </a:lnTo>
                <a:lnTo>
                  <a:pt x="239153" y="77546"/>
                </a:lnTo>
                <a:lnTo>
                  <a:pt x="201206" y="103809"/>
                </a:lnTo>
                <a:lnTo>
                  <a:pt x="165862" y="133311"/>
                </a:lnTo>
                <a:lnTo>
                  <a:pt x="133324" y="165849"/>
                </a:lnTo>
                <a:lnTo>
                  <a:pt x="103822" y="201193"/>
                </a:lnTo>
                <a:lnTo>
                  <a:pt x="77558" y="239141"/>
                </a:lnTo>
                <a:lnTo>
                  <a:pt x="54749" y="279488"/>
                </a:lnTo>
                <a:lnTo>
                  <a:pt x="35610" y="321995"/>
                </a:lnTo>
                <a:lnTo>
                  <a:pt x="20358" y="366471"/>
                </a:lnTo>
                <a:lnTo>
                  <a:pt x="9194" y="412686"/>
                </a:lnTo>
                <a:lnTo>
                  <a:pt x="2336" y="460438"/>
                </a:lnTo>
                <a:lnTo>
                  <a:pt x="0" y="509524"/>
                </a:lnTo>
                <a:lnTo>
                  <a:pt x="2336" y="558609"/>
                </a:lnTo>
                <a:lnTo>
                  <a:pt x="9194" y="606386"/>
                </a:lnTo>
                <a:lnTo>
                  <a:pt x="20358" y="652627"/>
                </a:lnTo>
                <a:lnTo>
                  <a:pt x="35610" y="697115"/>
                </a:lnTo>
                <a:lnTo>
                  <a:pt x="54749" y="739635"/>
                </a:lnTo>
                <a:lnTo>
                  <a:pt x="77558" y="779983"/>
                </a:lnTo>
                <a:lnTo>
                  <a:pt x="103822" y="817943"/>
                </a:lnTo>
                <a:lnTo>
                  <a:pt x="133324" y="853287"/>
                </a:lnTo>
                <a:lnTo>
                  <a:pt x="165862" y="885837"/>
                </a:lnTo>
                <a:lnTo>
                  <a:pt x="201206" y="915339"/>
                </a:lnTo>
                <a:lnTo>
                  <a:pt x="239153" y="941603"/>
                </a:lnTo>
                <a:lnTo>
                  <a:pt x="279501" y="964412"/>
                </a:lnTo>
                <a:lnTo>
                  <a:pt x="322008" y="983564"/>
                </a:lnTo>
                <a:lnTo>
                  <a:pt x="366483" y="998816"/>
                </a:lnTo>
                <a:lnTo>
                  <a:pt x="412699" y="1009980"/>
                </a:lnTo>
                <a:lnTo>
                  <a:pt x="460451" y="1016838"/>
                </a:lnTo>
                <a:lnTo>
                  <a:pt x="509524" y="1019175"/>
                </a:lnTo>
                <a:lnTo>
                  <a:pt x="7196214" y="1019175"/>
                </a:lnTo>
                <a:lnTo>
                  <a:pt x="7245286" y="1016838"/>
                </a:lnTo>
                <a:lnTo>
                  <a:pt x="7293038" y="1009980"/>
                </a:lnTo>
                <a:lnTo>
                  <a:pt x="7339254" y="998816"/>
                </a:lnTo>
                <a:lnTo>
                  <a:pt x="7383729" y="983564"/>
                </a:lnTo>
                <a:lnTo>
                  <a:pt x="7426236" y="964412"/>
                </a:lnTo>
                <a:lnTo>
                  <a:pt x="7466584" y="941603"/>
                </a:lnTo>
                <a:lnTo>
                  <a:pt x="7504531" y="915339"/>
                </a:lnTo>
                <a:lnTo>
                  <a:pt x="7539876" y="885837"/>
                </a:lnTo>
                <a:lnTo>
                  <a:pt x="7572413" y="853287"/>
                </a:lnTo>
                <a:lnTo>
                  <a:pt x="7601915" y="817943"/>
                </a:lnTo>
                <a:lnTo>
                  <a:pt x="7628179" y="779983"/>
                </a:lnTo>
                <a:lnTo>
                  <a:pt x="7650988" y="739635"/>
                </a:lnTo>
                <a:lnTo>
                  <a:pt x="7670127" y="697115"/>
                </a:lnTo>
                <a:lnTo>
                  <a:pt x="7685379" y="652627"/>
                </a:lnTo>
                <a:lnTo>
                  <a:pt x="7696543" y="606386"/>
                </a:lnTo>
                <a:lnTo>
                  <a:pt x="7703401" y="558609"/>
                </a:lnTo>
                <a:lnTo>
                  <a:pt x="7705738" y="5095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/>
          <p:cNvGrpSpPr/>
          <p:nvPr/>
        </p:nvGrpSpPr>
        <p:grpSpPr>
          <a:xfrm>
            <a:off x="683982" y="1803062"/>
            <a:ext cx="3773170" cy="2420620"/>
            <a:chOff x="683982" y="1803062"/>
            <a:chExt cx="3773170" cy="2420620"/>
          </a:xfrm>
        </p:grpSpPr>
        <p:sp>
          <p:nvSpPr>
            <p:cNvPr id="5" name="object 5"/>
            <p:cNvSpPr/>
            <p:nvPr/>
          </p:nvSpPr>
          <p:spPr>
            <a:xfrm>
              <a:off x="683971" y="2122156"/>
              <a:ext cx="3773170" cy="2101850"/>
            </a:xfrm>
            <a:custGeom>
              <a:avLst/>
              <a:gdLst/>
              <a:ahLst/>
              <a:cxnLst/>
              <a:rect l="l" t="t" r="r" b="b"/>
              <a:pathLst>
                <a:path w="3773170" h="2101850">
                  <a:moveTo>
                    <a:pt x="3772954" y="149733"/>
                  </a:moveTo>
                  <a:lnTo>
                    <a:pt x="3765321" y="102400"/>
                  </a:lnTo>
                  <a:lnTo>
                    <a:pt x="3744074" y="61290"/>
                  </a:lnTo>
                  <a:lnTo>
                    <a:pt x="3711676" y="28879"/>
                  </a:lnTo>
                  <a:lnTo>
                    <a:pt x="3670592" y="7632"/>
                  </a:lnTo>
                  <a:lnTo>
                    <a:pt x="3623284" y="0"/>
                  </a:lnTo>
                  <a:lnTo>
                    <a:pt x="149682" y="0"/>
                  </a:lnTo>
                  <a:lnTo>
                    <a:pt x="102362" y="7632"/>
                  </a:lnTo>
                  <a:lnTo>
                    <a:pt x="61277" y="28879"/>
                  </a:lnTo>
                  <a:lnTo>
                    <a:pt x="28879" y="61290"/>
                  </a:lnTo>
                  <a:lnTo>
                    <a:pt x="7632" y="102400"/>
                  </a:lnTo>
                  <a:lnTo>
                    <a:pt x="0" y="149733"/>
                  </a:lnTo>
                  <a:lnTo>
                    <a:pt x="0" y="1951532"/>
                  </a:lnTo>
                  <a:lnTo>
                    <a:pt x="7632" y="1998865"/>
                  </a:lnTo>
                  <a:lnTo>
                    <a:pt x="28879" y="2039962"/>
                  </a:lnTo>
                  <a:lnTo>
                    <a:pt x="61277" y="2072386"/>
                  </a:lnTo>
                  <a:lnTo>
                    <a:pt x="102362" y="2093633"/>
                  </a:lnTo>
                  <a:lnTo>
                    <a:pt x="149682" y="2101265"/>
                  </a:lnTo>
                  <a:lnTo>
                    <a:pt x="3623284" y="2101265"/>
                  </a:lnTo>
                  <a:lnTo>
                    <a:pt x="3670592" y="2093633"/>
                  </a:lnTo>
                  <a:lnTo>
                    <a:pt x="3711676" y="2072386"/>
                  </a:lnTo>
                  <a:lnTo>
                    <a:pt x="3744074" y="2039962"/>
                  </a:lnTo>
                  <a:lnTo>
                    <a:pt x="3765321" y="1998865"/>
                  </a:lnTo>
                  <a:lnTo>
                    <a:pt x="3772954" y="1951532"/>
                  </a:lnTo>
                  <a:lnTo>
                    <a:pt x="3772954" y="149733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866430" y="1803069"/>
              <a:ext cx="1353820" cy="646430"/>
            </a:xfrm>
            <a:custGeom>
              <a:avLst/>
              <a:gdLst/>
              <a:ahLst/>
              <a:cxnLst/>
              <a:rect l="l" t="t" r="r" b="b"/>
              <a:pathLst>
                <a:path w="1353820" h="646430">
                  <a:moveTo>
                    <a:pt x="1353591" y="107708"/>
                  </a:moveTo>
                  <a:lnTo>
                    <a:pt x="1345120" y="65798"/>
                  </a:lnTo>
                  <a:lnTo>
                    <a:pt x="1322044" y="31559"/>
                  </a:lnTo>
                  <a:lnTo>
                    <a:pt x="1287818" y="8470"/>
                  </a:lnTo>
                  <a:lnTo>
                    <a:pt x="1245920" y="0"/>
                  </a:lnTo>
                  <a:lnTo>
                    <a:pt x="107657" y="0"/>
                  </a:lnTo>
                  <a:lnTo>
                    <a:pt x="65760" y="8470"/>
                  </a:lnTo>
                  <a:lnTo>
                    <a:pt x="31546" y="31559"/>
                  </a:lnTo>
                  <a:lnTo>
                    <a:pt x="8458" y="65798"/>
                  </a:lnTo>
                  <a:lnTo>
                    <a:pt x="0" y="107708"/>
                  </a:lnTo>
                  <a:lnTo>
                    <a:pt x="0" y="538238"/>
                  </a:lnTo>
                  <a:lnTo>
                    <a:pt x="8458" y="580148"/>
                  </a:lnTo>
                  <a:lnTo>
                    <a:pt x="31546" y="614387"/>
                  </a:lnTo>
                  <a:lnTo>
                    <a:pt x="65760" y="637476"/>
                  </a:lnTo>
                  <a:lnTo>
                    <a:pt x="107657" y="645947"/>
                  </a:lnTo>
                  <a:lnTo>
                    <a:pt x="1245920" y="645947"/>
                  </a:lnTo>
                  <a:lnTo>
                    <a:pt x="1287818" y="637476"/>
                  </a:lnTo>
                  <a:lnTo>
                    <a:pt x="1322044" y="614387"/>
                  </a:lnTo>
                  <a:lnTo>
                    <a:pt x="1345120" y="580148"/>
                  </a:lnTo>
                  <a:lnTo>
                    <a:pt x="1353591" y="538238"/>
                  </a:lnTo>
                  <a:lnTo>
                    <a:pt x="1353591" y="107708"/>
                  </a:lnTo>
                  <a:close/>
                </a:path>
              </a:pathLst>
            </a:custGeom>
            <a:solidFill>
              <a:srgbClr val="99E6AE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" name="object 7"/>
          <p:cNvGrpSpPr/>
          <p:nvPr/>
        </p:nvGrpSpPr>
        <p:grpSpPr>
          <a:xfrm>
            <a:off x="-44" y="4990376"/>
            <a:ext cx="9144635" cy="151130"/>
            <a:chOff x="-44" y="4990376"/>
            <a:chExt cx="9144635" cy="151130"/>
          </a:xfrm>
        </p:grpSpPr>
        <p:sp>
          <p:nvSpPr>
            <p:cNvPr id="8" name="object 8"/>
            <p:cNvSpPr/>
            <p:nvPr/>
          </p:nvSpPr>
          <p:spPr>
            <a:xfrm>
              <a:off x="4560868" y="4990376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B3D5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2275651" y="4990376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-44" y="4990376"/>
              <a:ext cx="2285365" cy="151130"/>
            </a:xfrm>
            <a:custGeom>
              <a:avLst/>
              <a:gdLst/>
              <a:ahLst/>
              <a:cxnLst/>
              <a:rect l="l" t="t" r="r" b="b"/>
              <a:pathLst>
                <a:path w="2285365" h="151129">
                  <a:moveTo>
                    <a:pt x="2285217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85217" y="0"/>
                  </a:lnTo>
                  <a:lnTo>
                    <a:pt x="2285217" y="150668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6846085" y="4990376"/>
              <a:ext cx="2298065" cy="151130"/>
            </a:xfrm>
            <a:custGeom>
              <a:avLst/>
              <a:gdLst/>
              <a:ahLst/>
              <a:cxnLst/>
              <a:rect l="l" t="t" r="r" b="b"/>
              <a:pathLst>
                <a:path w="2298065" h="151129">
                  <a:moveTo>
                    <a:pt x="0" y="0"/>
                  </a:moveTo>
                  <a:lnTo>
                    <a:pt x="2297914" y="0"/>
                  </a:lnTo>
                  <a:lnTo>
                    <a:pt x="2297914" y="150668"/>
                  </a:lnTo>
                  <a:lnTo>
                    <a:pt x="0" y="1506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7DC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2" name="object 12"/>
          <p:cNvGrpSpPr/>
          <p:nvPr/>
        </p:nvGrpSpPr>
        <p:grpSpPr>
          <a:xfrm>
            <a:off x="4717206" y="1803062"/>
            <a:ext cx="3773170" cy="2420620"/>
            <a:chOff x="4717206" y="1803062"/>
            <a:chExt cx="3773170" cy="2420620"/>
          </a:xfrm>
        </p:grpSpPr>
        <p:sp>
          <p:nvSpPr>
            <p:cNvPr id="13" name="object 13"/>
            <p:cNvSpPr/>
            <p:nvPr/>
          </p:nvSpPr>
          <p:spPr>
            <a:xfrm>
              <a:off x="4717199" y="2122156"/>
              <a:ext cx="3773170" cy="2101850"/>
            </a:xfrm>
            <a:custGeom>
              <a:avLst/>
              <a:gdLst/>
              <a:ahLst/>
              <a:cxnLst/>
              <a:rect l="l" t="t" r="r" b="b"/>
              <a:pathLst>
                <a:path w="3773170" h="2101850">
                  <a:moveTo>
                    <a:pt x="3772954" y="149733"/>
                  </a:moveTo>
                  <a:lnTo>
                    <a:pt x="3765321" y="102400"/>
                  </a:lnTo>
                  <a:lnTo>
                    <a:pt x="3744074" y="61290"/>
                  </a:lnTo>
                  <a:lnTo>
                    <a:pt x="3711676" y="28879"/>
                  </a:lnTo>
                  <a:lnTo>
                    <a:pt x="3670592" y="7632"/>
                  </a:lnTo>
                  <a:lnTo>
                    <a:pt x="3623284" y="0"/>
                  </a:lnTo>
                  <a:lnTo>
                    <a:pt x="149669" y="0"/>
                  </a:lnTo>
                  <a:lnTo>
                    <a:pt x="102362" y="7632"/>
                  </a:lnTo>
                  <a:lnTo>
                    <a:pt x="61277" y="28879"/>
                  </a:lnTo>
                  <a:lnTo>
                    <a:pt x="28879" y="61290"/>
                  </a:lnTo>
                  <a:lnTo>
                    <a:pt x="7632" y="102400"/>
                  </a:lnTo>
                  <a:lnTo>
                    <a:pt x="0" y="149733"/>
                  </a:lnTo>
                  <a:lnTo>
                    <a:pt x="0" y="1951532"/>
                  </a:lnTo>
                  <a:lnTo>
                    <a:pt x="7632" y="1998865"/>
                  </a:lnTo>
                  <a:lnTo>
                    <a:pt x="28879" y="2039962"/>
                  </a:lnTo>
                  <a:lnTo>
                    <a:pt x="61277" y="2072386"/>
                  </a:lnTo>
                  <a:lnTo>
                    <a:pt x="102362" y="2093633"/>
                  </a:lnTo>
                  <a:lnTo>
                    <a:pt x="149669" y="2101265"/>
                  </a:lnTo>
                  <a:lnTo>
                    <a:pt x="3623284" y="2101265"/>
                  </a:lnTo>
                  <a:lnTo>
                    <a:pt x="3670592" y="2093633"/>
                  </a:lnTo>
                  <a:lnTo>
                    <a:pt x="3711676" y="2072386"/>
                  </a:lnTo>
                  <a:lnTo>
                    <a:pt x="3744074" y="2039962"/>
                  </a:lnTo>
                  <a:lnTo>
                    <a:pt x="3765321" y="1998865"/>
                  </a:lnTo>
                  <a:lnTo>
                    <a:pt x="3772954" y="1951532"/>
                  </a:lnTo>
                  <a:lnTo>
                    <a:pt x="3772954" y="149733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5899645" y="1803069"/>
              <a:ext cx="1353820" cy="646430"/>
            </a:xfrm>
            <a:custGeom>
              <a:avLst/>
              <a:gdLst/>
              <a:ahLst/>
              <a:cxnLst/>
              <a:rect l="l" t="t" r="r" b="b"/>
              <a:pathLst>
                <a:path w="1353820" h="646430">
                  <a:moveTo>
                    <a:pt x="1353604" y="107708"/>
                  </a:moveTo>
                  <a:lnTo>
                    <a:pt x="1345133" y="65798"/>
                  </a:lnTo>
                  <a:lnTo>
                    <a:pt x="1322057" y="31559"/>
                  </a:lnTo>
                  <a:lnTo>
                    <a:pt x="1287830" y="8470"/>
                  </a:lnTo>
                  <a:lnTo>
                    <a:pt x="1245933" y="0"/>
                  </a:lnTo>
                  <a:lnTo>
                    <a:pt x="107670" y="0"/>
                  </a:lnTo>
                  <a:lnTo>
                    <a:pt x="65773" y="8470"/>
                  </a:lnTo>
                  <a:lnTo>
                    <a:pt x="31546" y="31559"/>
                  </a:lnTo>
                  <a:lnTo>
                    <a:pt x="8470" y="65798"/>
                  </a:lnTo>
                  <a:lnTo>
                    <a:pt x="0" y="107708"/>
                  </a:lnTo>
                  <a:lnTo>
                    <a:pt x="0" y="538238"/>
                  </a:lnTo>
                  <a:lnTo>
                    <a:pt x="8470" y="580148"/>
                  </a:lnTo>
                  <a:lnTo>
                    <a:pt x="31546" y="614387"/>
                  </a:lnTo>
                  <a:lnTo>
                    <a:pt x="65773" y="637476"/>
                  </a:lnTo>
                  <a:lnTo>
                    <a:pt x="107670" y="645947"/>
                  </a:lnTo>
                  <a:lnTo>
                    <a:pt x="1245933" y="645947"/>
                  </a:lnTo>
                  <a:lnTo>
                    <a:pt x="1287830" y="637476"/>
                  </a:lnTo>
                  <a:lnTo>
                    <a:pt x="1322057" y="614387"/>
                  </a:lnTo>
                  <a:lnTo>
                    <a:pt x="1345133" y="580148"/>
                  </a:lnTo>
                  <a:lnTo>
                    <a:pt x="1353604" y="538238"/>
                  </a:lnTo>
                  <a:lnTo>
                    <a:pt x="1353604" y="107708"/>
                  </a:lnTo>
                  <a:close/>
                </a:path>
              </a:pathLst>
            </a:custGeom>
            <a:solidFill>
              <a:srgbClr val="99E6A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/>
          <p:nvPr/>
        </p:nvSpPr>
        <p:spPr>
          <a:xfrm>
            <a:off x="1609443" y="1789065"/>
            <a:ext cx="1855470" cy="681990"/>
          </a:xfrm>
          <a:custGeom>
            <a:avLst/>
            <a:gdLst/>
            <a:ahLst/>
            <a:cxnLst/>
            <a:rect l="l" t="t" r="r" b="b"/>
            <a:pathLst>
              <a:path w="1855470" h="681989">
                <a:moveTo>
                  <a:pt x="1614165" y="681979"/>
                </a:moveTo>
                <a:lnTo>
                  <a:pt x="241098" y="681979"/>
                </a:lnTo>
                <a:lnTo>
                  <a:pt x="192510" y="677081"/>
                </a:lnTo>
                <a:lnTo>
                  <a:pt x="147253" y="663033"/>
                </a:lnTo>
                <a:lnTo>
                  <a:pt x="106299" y="640803"/>
                </a:lnTo>
                <a:lnTo>
                  <a:pt x="70616" y="611363"/>
                </a:lnTo>
                <a:lnTo>
                  <a:pt x="41176" y="575680"/>
                </a:lnTo>
                <a:lnTo>
                  <a:pt x="18946" y="534726"/>
                </a:lnTo>
                <a:lnTo>
                  <a:pt x="4898" y="489469"/>
                </a:lnTo>
                <a:lnTo>
                  <a:pt x="0" y="440880"/>
                </a:lnTo>
                <a:lnTo>
                  <a:pt x="0" y="241099"/>
                </a:lnTo>
                <a:lnTo>
                  <a:pt x="4898" y="192511"/>
                </a:lnTo>
                <a:lnTo>
                  <a:pt x="18946" y="147253"/>
                </a:lnTo>
                <a:lnTo>
                  <a:pt x="41176" y="106299"/>
                </a:lnTo>
                <a:lnTo>
                  <a:pt x="70616" y="70617"/>
                </a:lnTo>
                <a:lnTo>
                  <a:pt x="106299" y="41176"/>
                </a:lnTo>
                <a:lnTo>
                  <a:pt x="147253" y="18946"/>
                </a:lnTo>
                <a:lnTo>
                  <a:pt x="192510" y="4898"/>
                </a:lnTo>
                <a:lnTo>
                  <a:pt x="241101" y="0"/>
                </a:lnTo>
                <a:lnTo>
                  <a:pt x="1614162" y="0"/>
                </a:lnTo>
                <a:lnTo>
                  <a:pt x="1662752" y="4898"/>
                </a:lnTo>
                <a:lnTo>
                  <a:pt x="1708010" y="18946"/>
                </a:lnTo>
                <a:lnTo>
                  <a:pt x="1748964" y="41176"/>
                </a:lnTo>
                <a:lnTo>
                  <a:pt x="1784647" y="70617"/>
                </a:lnTo>
                <a:lnTo>
                  <a:pt x="1814087" y="106299"/>
                </a:lnTo>
                <a:lnTo>
                  <a:pt x="1836317" y="147253"/>
                </a:lnTo>
                <a:lnTo>
                  <a:pt x="1850365" y="192511"/>
                </a:lnTo>
                <a:lnTo>
                  <a:pt x="1855263" y="241099"/>
                </a:lnTo>
                <a:lnTo>
                  <a:pt x="1855263" y="440880"/>
                </a:lnTo>
                <a:lnTo>
                  <a:pt x="1850365" y="489469"/>
                </a:lnTo>
                <a:lnTo>
                  <a:pt x="1836317" y="534726"/>
                </a:lnTo>
                <a:lnTo>
                  <a:pt x="1814087" y="575680"/>
                </a:lnTo>
                <a:lnTo>
                  <a:pt x="1784647" y="611363"/>
                </a:lnTo>
                <a:lnTo>
                  <a:pt x="1748964" y="640803"/>
                </a:lnTo>
                <a:lnTo>
                  <a:pt x="1708010" y="663033"/>
                </a:lnTo>
                <a:lnTo>
                  <a:pt x="1662752" y="677081"/>
                </a:lnTo>
                <a:lnTo>
                  <a:pt x="1614165" y="681979"/>
                </a:lnTo>
                <a:close/>
              </a:path>
            </a:pathLst>
          </a:custGeom>
          <a:solidFill>
            <a:srgbClr val="FBCF7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 txBox="1">
            <a:spLocks noGrp="1"/>
          </p:cNvSpPr>
          <p:nvPr>
            <p:ph type="title"/>
          </p:nvPr>
        </p:nvSpPr>
        <p:spPr>
          <a:xfrm>
            <a:off x="2533698" y="644164"/>
            <a:ext cx="3989070" cy="44958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pc="95">
                <a:solidFill>
                  <a:srgbClr val="FBCF78"/>
                </a:solidFill>
              </a:rPr>
              <a:t>Termos</a:t>
            </a:r>
            <a:r>
              <a:rPr dirty="0" spc="-170">
                <a:solidFill>
                  <a:srgbClr val="FBCF78"/>
                </a:solidFill>
              </a:rPr>
              <a:t> </a:t>
            </a:r>
            <a:r>
              <a:rPr dirty="0" spc="65">
                <a:solidFill>
                  <a:srgbClr val="FBCF78"/>
                </a:solidFill>
              </a:rPr>
              <a:t>importantes</a:t>
            </a:r>
            <a:r>
              <a:rPr dirty="0" spc="-170">
                <a:solidFill>
                  <a:srgbClr val="FBCF78"/>
                </a:solidFill>
              </a:rPr>
              <a:t> </a:t>
            </a:r>
            <a:r>
              <a:rPr dirty="0" spc="150">
                <a:solidFill>
                  <a:srgbClr val="FBCF78"/>
                </a:solidFill>
              </a:rPr>
              <a:t>-</a:t>
            </a:r>
            <a:r>
              <a:rPr dirty="0" spc="-165">
                <a:solidFill>
                  <a:srgbClr val="FBCF78"/>
                </a:solidFill>
              </a:rPr>
              <a:t> </a:t>
            </a:r>
            <a:r>
              <a:rPr dirty="0" spc="-45">
                <a:solidFill>
                  <a:srgbClr val="FBCF78"/>
                </a:solidFill>
              </a:rPr>
              <a:t>2</a:t>
            </a:r>
          </a:p>
        </p:txBody>
      </p:sp>
      <p:sp>
        <p:nvSpPr>
          <p:cNvPr id="17" name="object 17"/>
          <p:cNvSpPr txBox="1"/>
          <p:nvPr/>
        </p:nvSpPr>
        <p:spPr>
          <a:xfrm>
            <a:off x="828093" y="1997167"/>
            <a:ext cx="3485515" cy="21075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R="59690">
              <a:lnSpc>
                <a:spcPct val="100000"/>
              </a:lnSpc>
              <a:spcBef>
                <a:spcPts val="100"/>
              </a:spcBef>
            </a:pPr>
            <a:r>
              <a:rPr dirty="0" sz="1400" spc="65" b="1">
                <a:solidFill>
                  <a:srgbClr val="FFFFFF"/>
                </a:solidFill>
                <a:latin typeface="Trebuchet MS"/>
                <a:cs typeface="Trebuchet MS"/>
              </a:rPr>
              <a:t>Censo</a:t>
            </a:r>
            <a:endParaRPr sz="14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350">
              <a:latin typeface="Trebuchet MS"/>
              <a:cs typeface="Trebuchet MS"/>
            </a:endParaRPr>
          </a:p>
          <a:p>
            <a:pPr algn="ctr" marL="12700" marR="5080" indent="-635">
              <a:lnSpc>
                <a:spcPts val="1500"/>
              </a:lnSpc>
            </a:pP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35">
                <a:solidFill>
                  <a:srgbClr val="FFFFFF"/>
                </a:solidFill>
                <a:latin typeface="Tahoma"/>
                <a:cs typeface="Tahoma"/>
              </a:rPr>
              <a:t>s 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membros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da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população.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Isso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proporciona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uma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 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eliminando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incerteza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associada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à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amostragem. </a:t>
            </a:r>
            <a:r>
              <a:rPr dirty="0" sz="1300" spc="-39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à</a:t>
            </a:r>
            <a:r>
              <a:rPr dirty="0" sz="1300" spc="35">
                <a:solidFill>
                  <a:srgbClr val="FFFFFF"/>
                </a:solidFill>
                <a:latin typeface="Tahoma"/>
                <a:cs typeface="Tahoma"/>
              </a:rPr>
              <a:t>s 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z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á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m 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censo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são considerados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precisos,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desde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que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65">
                <a:solidFill>
                  <a:srgbClr val="FFFFFF"/>
                </a:solidFill>
                <a:latin typeface="Tahoma"/>
                <a:cs typeface="Tahoma"/>
              </a:rPr>
              <a:t>j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1300">
              <a:latin typeface="Tahoma"/>
              <a:cs typeface="Tahoma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5676389" y="1789065"/>
            <a:ext cx="1855470" cy="681990"/>
          </a:xfrm>
          <a:custGeom>
            <a:avLst/>
            <a:gdLst/>
            <a:ahLst/>
            <a:cxnLst/>
            <a:rect l="l" t="t" r="r" b="b"/>
            <a:pathLst>
              <a:path w="1855470" h="681989">
                <a:moveTo>
                  <a:pt x="1617141" y="681979"/>
                </a:moveTo>
                <a:lnTo>
                  <a:pt x="238122" y="681979"/>
                </a:lnTo>
                <a:lnTo>
                  <a:pt x="190134" y="677142"/>
                </a:lnTo>
                <a:lnTo>
                  <a:pt x="145435" y="663267"/>
                </a:lnTo>
                <a:lnTo>
                  <a:pt x="104986" y="641312"/>
                </a:lnTo>
                <a:lnTo>
                  <a:pt x="69744" y="612235"/>
                </a:lnTo>
                <a:lnTo>
                  <a:pt x="40667" y="576993"/>
                </a:lnTo>
                <a:lnTo>
                  <a:pt x="18712" y="536544"/>
                </a:lnTo>
                <a:lnTo>
                  <a:pt x="4837" y="491845"/>
                </a:lnTo>
                <a:lnTo>
                  <a:pt x="0" y="443857"/>
                </a:lnTo>
                <a:lnTo>
                  <a:pt x="0" y="238122"/>
                </a:lnTo>
                <a:lnTo>
                  <a:pt x="4837" y="190134"/>
                </a:lnTo>
                <a:lnTo>
                  <a:pt x="18712" y="145436"/>
                </a:lnTo>
                <a:lnTo>
                  <a:pt x="40667" y="104987"/>
                </a:lnTo>
                <a:lnTo>
                  <a:pt x="69744" y="69745"/>
                </a:lnTo>
                <a:lnTo>
                  <a:pt x="104986" y="40668"/>
                </a:lnTo>
                <a:lnTo>
                  <a:pt x="145435" y="18713"/>
                </a:lnTo>
                <a:lnTo>
                  <a:pt x="190134" y="4837"/>
                </a:lnTo>
                <a:lnTo>
                  <a:pt x="238124" y="0"/>
                </a:lnTo>
                <a:lnTo>
                  <a:pt x="1617139" y="0"/>
                </a:lnTo>
                <a:lnTo>
                  <a:pt x="1665129" y="4837"/>
                </a:lnTo>
                <a:lnTo>
                  <a:pt x="1709828" y="18713"/>
                </a:lnTo>
                <a:lnTo>
                  <a:pt x="1750277" y="40668"/>
                </a:lnTo>
                <a:lnTo>
                  <a:pt x="1785519" y="69745"/>
                </a:lnTo>
                <a:lnTo>
                  <a:pt x="1814596" y="104987"/>
                </a:lnTo>
                <a:lnTo>
                  <a:pt x="1836551" y="145436"/>
                </a:lnTo>
                <a:lnTo>
                  <a:pt x="1850426" y="190134"/>
                </a:lnTo>
                <a:lnTo>
                  <a:pt x="1855263" y="238122"/>
                </a:lnTo>
                <a:lnTo>
                  <a:pt x="1855263" y="443857"/>
                </a:lnTo>
                <a:lnTo>
                  <a:pt x="1850426" y="491845"/>
                </a:lnTo>
                <a:lnTo>
                  <a:pt x="1836551" y="536544"/>
                </a:lnTo>
                <a:lnTo>
                  <a:pt x="1814596" y="576993"/>
                </a:lnTo>
                <a:lnTo>
                  <a:pt x="1785519" y="612235"/>
                </a:lnTo>
                <a:lnTo>
                  <a:pt x="1750277" y="641312"/>
                </a:lnTo>
                <a:lnTo>
                  <a:pt x="1709828" y="663267"/>
                </a:lnTo>
                <a:lnTo>
                  <a:pt x="1665129" y="677142"/>
                </a:lnTo>
                <a:lnTo>
                  <a:pt x="1617141" y="681979"/>
                </a:lnTo>
                <a:close/>
              </a:path>
            </a:pathLst>
          </a:custGeom>
          <a:solidFill>
            <a:srgbClr val="FBCF7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4897036" y="1997167"/>
            <a:ext cx="3413760" cy="21075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146810">
              <a:lnSpc>
                <a:spcPct val="100000"/>
              </a:lnSpc>
              <a:spcBef>
                <a:spcPts val="100"/>
              </a:spcBef>
            </a:pPr>
            <a:r>
              <a:rPr dirty="0" sz="1400" spc="65" b="1">
                <a:solidFill>
                  <a:srgbClr val="FFFFFF"/>
                </a:solidFill>
                <a:latin typeface="Trebuchet MS"/>
                <a:cs typeface="Trebuchet MS"/>
              </a:rPr>
              <a:t>Amostragrem</a:t>
            </a:r>
            <a:endParaRPr sz="140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350">
              <a:latin typeface="Trebuchet MS"/>
              <a:cs typeface="Trebuchet MS"/>
            </a:endParaRPr>
          </a:p>
          <a:p>
            <a:pPr algn="ctr" marL="12700" marR="5080">
              <a:lnSpc>
                <a:spcPts val="1500"/>
              </a:lnSpc>
            </a:pP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São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coletados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dados de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um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subconjunto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ss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35">
                <a:solidFill>
                  <a:srgbClr val="FFFFFF"/>
                </a:solidFill>
                <a:latin typeface="Tahoma"/>
                <a:cs typeface="Tahoma"/>
              </a:rPr>
              <a:t>s 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 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14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11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ê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nh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a 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z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 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ss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í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l 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fazer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inferências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generalizações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sobre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toda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população.</a:t>
            </a:r>
            <a:endParaRPr sz="13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14362" y="409587"/>
            <a:ext cx="7706359" cy="1019175"/>
          </a:xfrm>
          <a:custGeom>
            <a:avLst/>
            <a:gdLst/>
            <a:ahLst/>
            <a:cxnLst/>
            <a:rect l="l" t="t" r="r" b="b"/>
            <a:pathLst>
              <a:path w="7706359" h="1019175">
                <a:moveTo>
                  <a:pt x="7705738" y="509524"/>
                </a:moveTo>
                <a:lnTo>
                  <a:pt x="7703401" y="460438"/>
                </a:lnTo>
                <a:lnTo>
                  <a:pt x="7696543" y="412686"/>
                </a:lnTo>
                <a:lnTo>
                  <a:pt x="7685379" y="366471"/>
                </a:lnTo>
                <a:lnTo>
                  <a:pt x="7670127" y="321995"/>
                </a:lnTo>
                <a:lnTo>
                  <a:pt x="7650988" y="279488"/>
                </a:lnTo>
                <a:lnTo>
                  <a:pt x="7628179" y="239141"/>
                </a:lnTo>
                <a:lnTo>
                  <a:pt x="7601915" y="201193"/>
                </a:lnTo>
                <a:lnTo>
                  <a:pt x="7572413" y="165849"/>
                </a:lnTo>
                <a:lnTo>
                  <a:pt x="7539876" y="133311"/>
                </a:lnTo>
                <a:lnTo>
                  <a:pt x="7504531" y="103809"/>
                </a:lnTo>
                <a:lnTo>
                  <a:pt x="7466584" y="77546"/>
                </a:lnTo>
                <a:lnTo>
                  <a:pt x="7426236" y="54737"/>
                </a:lnTo>
                <a:lnTo>
                  <a:pt x="7383729" y="35598"/>
                </a:lnTo>
                <a:lnTo>
                  <a:pt x="7339254" y="20345"/>
                </a:lnTo>
                <a:lnTo>
                  <a:pt x="7293038" y="9182"/>
                </a:lnTo>
                <a:lnTo>
                  <a:pt x="7245286" y="2324"/>
                </a:lnTo>
                <a:lnTo>
                  <a:pt x="7196214" y="0"/>
                </a:lnTo>
                <a:lnTo>
                  <a:pt x="509524" y="0"/>
                </a:lnTo>
                <a:lnTo>
                  <a:pt x="460451" y="2324"/>
                </a:lnTo>
                <a:lnTo>
                  <a:pt x="412699" y="9182"/>
                </a:lnTo>
                <a:lnTo>
                  <a:pt x="366483" y="20345"/>
                </a:lnTo>
                <a:lnTo>
                  <a:pt x="322008" y="35598"/>
                </a:lnTo>
                <a:lnTo>
                  <a:pt x="279501" y="54737"/>
                </a:lnTo>
                <a:lnTo>
                  <a:pt x="239153" y="77546"/>
                </a:lnTo>
                <a:lnTo>
                  <a:pt x="201206" y="103809"/>
                </a:lnTo>
                <a:lnTo>
                  <a:pt x="165862" y="133311"/>
                </a:lnTo>
                <a:lnTo>
                  <a:pt x="133324" y="165849"/>
                </a:lnTo>
                <a:lnTo>
                  <a:pt x="103822" y="201193"/>
                </a:lnTo>
                <a:lnTo>
                  <a:pt x="77558" y="239141"/>
                </a:lnTo>
                <a:lnTo>
                  <a:pt x="54749" y="279488"/>
                </a:lnTo>
                <a:lnTo>
                  <a:pt x="35610" y="321995"/>
                </a:lnTo>
                <a:lnTo>
                  <a:pt x="20358" y="366471"/>
                </a:lnTo>
                <a:lnTo>
                  <a:pt x="9194" y="412686"/>
                </a:lnTo>
                <a:lnTo>
                  <a:pt x="2336" y="460438"/>
                </a:lnTo>
                <a:lnTo>
                  <a:pt x="0" y="509524"/>
                </a:lnTo>
                <a:lnTo>
                  <a:pt x="2336" y="558609"/>
                </a:lnTo>
                <a:lnTo>
                  <a:pt x="9194" y="606386"/>
                </a:lnTo>
                <a:lnTo>
                  <a:pt x="20358" y="652627"/>
                </a:lnTo>
                <a:lnTo>
                  <a:pt x="35610" y="697115"/>
                </a:lnTo>
                <a:lnTo>
                  <a:pt x="54749" y="739635"/>
                </a:lnTo>
                <a:lnTo>
                  <a:pt x="77558" y="779983"/>
                </a:lnTo>
                <a:lnTo>
                  <a:pt x="103822" y="817943"/>
                </a:lnTo>
                <a:lnTo>
                  <a:pt x="133324" y="853287"/>
                </a:lnTo>
                <a:lnTo>
                  <a:pt x="165862" y="885837"/>
                </a:lnTo>
                <a:lnTo>
                  <a:pt x="201206" y="915339"/>
                </a:lnTo>
                <a:lnTo>
                  <a:pt x="239153" y="941603"/>
                </a:lnTo>
                <a:lnTo>
                  <a:pt x="279501" y="964412"/>
                </a:lnTo>
                <a:lnTo>
                  <a:pt x="322008" y="983564"/>
                </a:lnTo>
                <a:lnTo>
                  <a:pt x="366483" y="998816"/>
                </a:lnTo>
                <a:lnTo>
                  <a:pt x="412699" y="1009980"/>
                </a:lnTo>
                <a:lnTo>
                  <a:pt x="460451" y="1016838"/>
                </a:lnTo>
                <a:lnTo>
                  <a:pt x="509524" y="1019175"/>
                </a:lnTo>
                <a:lnTo>
                  <a:pt x="7196214" y="1019175"/>
                </a:lnTo>
                <a:lnTo>
                  <a:pt x="7245286" y="1016838"/>
                </a:lnTo>
                <a:lnTo>
                  <a:pt x="7293038" y="1009980"/>
                </a:lnTo>
                <a:lnTo>
                  <a:pt x="7339254" y="998816"/>
                </a:lnTo>
                <a:lnTo>
                  <a:pt x="7383729" y="983564"/>
                </a:lnTo>
                <a:lnTo>
                  <a:pt x="7426236" y="964412"/>
                </a:lnTo>
                <a:lnTo>
                  <a:pt x="7466584" y="941603"/>
                </a:lnTo>
                <a:lnTo>
                  <a:pt x="7504531" y="915339"/>
                </a:lnTo>
                <a:lnTo>
                  <a:pt x="7539876" y="885837"/>
                </a:lnTo>
                <a:lnTo>
                  <a:pt x="7572413" y="853287"/>
                </a:lnTo>
                <a:lnTo>
                  <a:pt x="7601915" y="817943"/>
                </a:lnTo>
                <a:lnTo>
                  <a:pt x="7628179" y="779983"/>
                </a:lnTo>
                <a:lnTo>
                  <a:pt x="7650988" y="739635"/>
                </a:lnTo>
                <a:lnTo>
                  <a:pt x="7670127" y="697115"/>
                </a:lnTo>
                <a:lnTo>
                  <a:pt x="7685379" y="652627"/>
                </a:lnTo>
                <a:lnTo>
                  <a:pt x="7696543" y="606386"/>
                </a:lnTo>
                <a:lnTo>
                  <a:pt x="7703401" y="558609"/>
                </a:lnTo>
                <a:lnTo>
                  <a:pt x="7705738" y="5095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-44" y="4990375"/>
            <a:ext cx="9144635" cy="151130"/>
            <a:chOff x="-44" y="4990375"/>
            <a:chExt cx="9144635" cy="151130"/>
          </a:xfrm>
        </p:grpSpPr>
        <p:sp>
          <p:nvSpPr>
            <p:cNvPr id="4" name="object 4"/>
            <p:cNvSpPr/>
            <p:nvPr/>
          </p:nvSpPr>
          <p:spPr>
            <a:xfrm>
              <a:off x="4560868" y="4990375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B3D5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2275651" y="4990375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-44" y="4990375"/>
              <a:ext cx="2285365" cy="151130"/>
            </a:xfrm>
            <a:custGeom>
              <a:avLst/>
              <a:gdLst/>
              <a:ahLst/>
              <a:cxnLst/>
              <a:rect l="l" t="t" r="r" b="b"/>
              <a:pathLst>
                <a:path w="2285365" h="151129">
                  <a:moveTo>
                    <a:pt x="2285217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85217" y="0"/>
                  </a:lnTo>
                  <a:lnTo>
                    <a:pt x="2285217" y="150668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6846085" y="4990375"/>
              <a:ext cx="2298065" cy="151130"/>
            </a:xfrm>
            <a:custGeom>
              <a:avLst/>
              <a:gdLst/>
              <a:ahLst/>
              <a:cxnLst/>
              <a:rect l="l" t="t" r="r" b="b"/>
              <a:pathLst>
                <a:path w="2298065" h="151129">
                  <a:moveTo>
                    <a:pt x="0" y="0"/>
                  </a:moveTo>
                  <a:lnTo>
                    <a:pt x="2297914" y="0"/>
                  </a:lnTo>
                  <a:lnTo>
                    <a:pt x="2297914" y="150668"/>
                  </a:lnTo>
                  <a:lnTo>
                    <a:pt x="0" y="1506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7DC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/>
          <p:cNvGrpSpPr/>
          <p:nvPr/>
        </p:nvGrpSpPr>
        <p:grpSpPr>
          <a:xfrm>
            <a:off x="714345" y="1619183"/>
            <a:ext cx="7712075" cy="3074035"/>
            <a:chOff x="714345" y="1619183"/>
            <a:chExt cx="7712075" cy="3074035"/>
          </a:xfrm>
        </p:grpSpPr>
        <p:sp>
          <p:nvSpPr>
            <p:cNvPr id="9" name="object 9"/>
            <p:cNvSpPr/>
            <p:nvPr/>
          </p:nvSpPr>
          <p:spPr>
            <a:xfrm>
              <a:off x="714336" y="1619186"/>
              <a:ext cx="7702550" cy="3064510"/>
            </a:xfrm>
            <a:custGeom>
              <a:avLst/>
              <a:gdLst/>
              <a:ahLst/>
              <a:cxnLst/>
              <a:rect l="l" t="t" r="r" b="b"/>
              <a:pathLst>
                <a:path w="7702550" h="3064510">
                  <a:moveTo>
                    <a:pt x="7702486" y="218351"/>
                  </a:moveTo>
                  <a:lnTo>
                    <a:pt x="7696708" y="168313"/>
                  </a:lnTo>
                  <a:lnTo>
                    <a:pt x="7680261" y="122351"/>
                  </a:lnTo>
                  <a:lnTo>
                    <a:pt x="7654468" y="81813"/>
                  </a:lnTo>
                  <a:lnTo>
                    <a:pt x="7620622" y="47993"/>
                  </a:lnTo>
                  <a:lnTo>
                    <a:pt x="7580058" y="22212"/>
                  </a:lnTo>
                  <a:lnTo>
                    <a:pt x="7534084" y="5778"/>
                  </a:lnTo>
                  <a:lnTo>
                    <a:pt x="7484008" y="0"/>
                  </a:lnTo>
                  <a:lnTo>
                    <a:pt x="218478" y="0"/>
                  </a:lnTo>
                  <a:lnTo>
                    <a:pt x="168402" y="5778"/>
                  </a:lnTo>
                  <a:lnTo>
                    <a:pt x="122428" y="22212"/>
                  </a:lnTo>
                  <a:lnTo>
                    <a:pt x="81851" y="47993"/>
                  </a:lnTo>
                  <a:lnTo>
                    <a:pt x="48018" y="81813"/>
                  </a:lnTo>
                  <a:lnTo>
                    <a:pt x="22212" y="122351"/>
                  </a:lnTo>
                  <a:lnTo>
                    <a:pt x="5778" y="168313"/>
                  </a:lnTo>
                  <a:lnTo>
                    <a:pt x="0" y="218351"/>
                  </a:lnTo>
                  <a:lnTo>
                    <a:pt x="0" y="2845663"/>
                  </a:lnTo>
                  <a:lnTo>
                    <a:pt x="5778" y="2895714"/>
                  </a:lnTo>
                  <a:lnTo>
                    <a:pt x="22212" y="2941663"/>
                  </a:lnTo>
                  <a:lnTo>
                    <a:pt x="48018" y="2982201"/>
                  </a:lnTo>
                  <a:lnTo>
                    <a:pt x="81851" y="3016021"/>
                  </a:lnTo>
                  <a:lnTo>
                    <a:pt x="122428" y="3041815"/>
                  </a:lnTo>
                  <a:lnTo>
                    <a:pt x="168402" y="3058249"/>
                  </a:lnTo>
                  <a:lnTo>
                    <a:pt x="218478" y="3064014"/>
                  </a:lnTo>
                  <a:lnTo>
                    <a:pt x="7484008" y="3064014"/>
                  </a:lnTo>
                  <a:lnTo>
                    <a:pt x="7534084" y="3058249"/>
                  </a:lnTo>
                  <a:lnTo>
                    <a:pt x="7580058" y="3041827"/>
                  </a:lnTo>
                  <a:lnTo>
                    <a:pt x="7620622" y="3016059"/>
                  </a:lnTo>
                  <a:lnTo>
                    <a:pt x="7654468" y="2982252"/>
                  </a:lnTo>
                  <a:lnTo>
                    <a:pt x="7680261" y="2941713"/>
                  </a:lnTo>
                  <a:lnTo>
                    <a:pt x="7696708" y="2895752"/>
                  </a:lnTo>
                  <a:lnTo>
                    <a:pt x="7702486" y="2845663"/>
                  </a:lnTo>
                  <a:lnTo>
                    <a:pt x="7702486" y="218351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26524" y="1771432"/>
              <a:ext cx="114251" cy="10467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988380" y="1771432"/>
              <a:ext cx="104730" cy="10467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140716" y="1771432"/>
              <a:ext cx="104730" cy="104671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8031277" y="4373879"/>
              <a:ext cx="390525" cy="314325"/>
            </a:xfrm>
            <a:custGeom>
              <a:avLst/>
              <a:gdLst/>
              <a:ahLst/>
              <a:cxnLst/>
              <a:rect l="l" t="t" r="r" b="b"/>
              <a:pathLst>
                <a:path w="390525" h="314325">
                  <a:moveTo>
                    <a:pt x="390359" y="0"/>
                  </a:moveTo>
                  <a:lnTo>
                    <a:pt x="0" y="314020"/>
                  </a:lnTo>
                  <a:lnTo>
                    <a:pt x="390359" y="314147"/>
                  </a:lnTo>
                  <a:lnTo>
                    <a:pt x="390359" y="0"/>
                  </a:lnTo>
                  <a:close/>
                </a:path>
              </a:pathLst>
            </a:custGeom>
            <a:solidFill>
              <a:srgbClr val="36363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8031288" y="4373874"/>
              <a:ext cx="390525" cy="314325"/>
            </a:xfrm>
            <a:custGeom>
              <a:avLst/>
              <a:gdLst/>
              <a:ahLst/>
              <a:cxnLst/>
              <a:rect l="l" t="t" r="r" b="b"/>
              <a:pathLst>
                <a:path w="390525" h="314325">
                  <a:moveTo>
                    <a:pt x="390360" y="314140"/>
                  </a:moveTo>
                  <a:lnTo>
                    <a:pt x="390360" y="0"/>
                  </a:lnTo>
                  <a:lnTo>
                    <a:pt x="0" y="314013"/>
                  </a:lnTo>
                  <a:lnTo>
                    <a:pt x="390360" y="314140"/>
                  </a:lnTo>
                  <a:close/>
                </a:path>
                <a:path w="390525" h="314325">
                  <a:moveTo>
                    <a:pt x="390360" y="314140"/>
                  </a:moveTo>
                  <a:lnTo>
                    <a:pt x="390360" y="0"/>
                  </a:lnTo>
                  <a:lnTo>
                    <a:pt x="0" y="314013"/>
                  </a:lnTo>
                  <a:lnTo>
                    <a:pt x="390360" y="314140"/>
                  </a:lnTo>
                  <a:close/>
                </a:path>
              </a:pathLst>
            </a:custGeom>
            <a:ln w="9518">
              <a:solidFill>
                <a:srgbClr val="36363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8026451" y="4369180"/>
              <a:ext cx="390525" cy="314325"/>
            </a:xfrm>
            <a:custGeom>
              <a:avLst/>
              <a:gdLst/>
              <a:ahLst/>
              <a:cxnLst/>
              <a:rect l="l" t="t" r="r" b="b"/>
              <a:pathLst>
                <a:path w="390525" h="314325">
                  <a:moveTo>
                    <a:pt x="390359" y="0"/>
                  </a:moveTo>
                  <a:lnTo>
                    <a:pt x="99275" y="0"/>
                  </a:lnTo>
                  <a:lnTo>
                    <a:pt x="93941" y="254"/>
                  </a:lnTo>
                  <a:lnTo>
                    <a:pt x="49136" y="14846"/>
                  </a:lnTo>
                  <a:lnTo>
                    <a:pt x="20193" y="41109"/>
                  </a:lnTo>
                  <a:lnTo>
                    <a:pt x="3175" y="76644"/>
                  </a:lnTo>
                  <a:lnTo>
                    <a:pt x="0" y="99352"/>
                  </a:lnTo>
                  <a:lnTo>
                    <a:pt x="0" y="314020"/>
                  </a:lnTo>
                  <a:lnTo>
                    <a:pt x="390359" y="0"/>
                  </a:lnTo>
                  <a:close/>
                </a:path>
              </a:pathLst>
            </a:custGeom>
            <a:solidFill>
              <a:srgbClr val="777777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75201" y="2100718"/>
              <a:ext cx="2876549" cy="1857374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004434" y="2100718"/>
              <a:ext cx="2876549" cy="1857374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5580473" y="4087895"/>
              <a:ext cx="1722120" cy="541655"/>
            </a:xfrm>
            <a:custGeom>
              <a:avLst/>
              <a:gdLst/>
              <a:ahLst/>
              <a:cxnLst/>
              <a:rect l="l" t="t" r="r" b="b"/>
              <a:pathLst>
                <a:path w="1722120" h="541654">
                  <a:moveTo>
                    <a:pt x="1483449" y="541254"/>
                  </a:moveTo>
                  <a:lnTo>
                    <a:pt x="238124" y="541254"/>
                  </a:lnTo>
                  <a:lnTo>
                    <a:pt x="190134" y="536416"/>
                  </a:lnTo>
                  <a:lnTo>
                    <a:pt x="145436" y="522541"/>
                  </a:lnTo>
                  <a:lnTo>
                    <a:pt x="104987" y="500586"/>
                  </a:lnTo>
                  <a:lnTo>
                    <a:pt x="69745" y="471509"/>
                  </a:lnTo>
                  <a:lnTo>
                    <a:pt x="40668" y="436267"/>
                  </a:lnTo>
                  <a:lnTo>
                    <a:pt x="18713" y="395818"/>
                  </a:lnTo>
                  <a:lnTo>
                    <a:pt x="4837" y="351119"/>
                  </a:lnTo>
                  <a:lnTo>
                    <a:pt x="0" y="303129"/>
                  </a:lnTo>
                  <a:lnTo>
                    <a:pt x="0" y="238124"/>
                  </a:lnTo>
                  <a:lnTo>
                    <a:pt x="4837" y="190134"/>
                  </a:lnTo>
                  <a:lnTo>
                    <a:pt x="18713" y="145436"/>
                  </a:lnTo>
                  <a:lnTo>
                    <a:pt x="40668" y="104987"/>
                  </a:lnTo>
                  <a:lnTo>
                    <a:pt x="69745" y="69745"/>
                  </a:lnTo>
                  <a:lnTo>
                    <a:pt x="104987" y="40668"/>
                  </a:lnTo>
                  <a:lnTo>
                    <a:pt x="145436" y="18713"/>
                  </a:lnTo>
                  <a:lnTo>
                    <a:pt x="190134" y="4837"/>
                  </a:lnTo>
                  <a:lnTo>
                    <a:pt x="238124" y="0"/>
                  </a:lnTo>
                  <a:lnTo>
                    <a:pt x="1483449" y="0"/>
                  </a:lnTo>
                  <a:lnTo>
                    <a:pt x="1531440" y="4837"/>
                  </a:lnTo>
                  <a:lnTo>
                    <a:pt x="1576138" y="18713"/>
                  </a:lnTo>
                  <a:lnTo>
                    <a:pt x="1616587" y="40668"/>
                  </a:lnTo>
                  <a:lnTo>
                    <a:pt x="1651829" y="69745"/>
                  </a:lnTo>
                  <a:lnTo>
                    <a:pt x="1680906" y="104987"/>
                  </a:lnTo>
                  <a:lnTo>
                    <a:pt x="1702861" y="145436"/>
                  </a:lnTo>
                  <a:lnTo>
                    <a:pt x="1716736" y="190134"/>
                  </a:lnTo>
                  <a:lnTo>
                    <a:pt x="1721574" y="238123"/>
                  </a:lnTo>
                  <a:lnTo>
                    <a:pt x="1721574" y="303131"/>
                  </a:lnTo>
                  <a:lnTo>
                    <a:pt x="1716736" y="351119"/>
                  </a:lnTo>
                  <a:lnTo>
                    <a:pt x="1702861" y="395818"/>
                  </a:lnTo>
                  <a:lnTo>
                    <a:pt x="1680906" y="436267"/>
                  </a:lnTo>
                  <a:lnTo>
                    <a:pt x="1651829" y="471509"/>
                  </a:lnTo>
                  <a:lnTo>
                    <a:pt x="1616587" y="500586"/>
                  </a:lnTo>
                  <a:lnTo>
                    <a:pt x="1576138" y="522541"/>
                  </a:lnTo>
                  <a:lnTo>
                    <a:pt x="1531440" y="536416"/>
                  </a:lnTo>
                  <a:lnTo>
                    <a:pt x="1483449" y="541254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/>
          <p:cNvSpPr txBox="1">
            <a:spLocks noGrp="1"/>
          </p:cNvSpPr>
          <p:nvPr>
            <p:ph type="title"/>
          </p:nvPr>
        </p:nvSpPr>
        <p:spPr>
          <a:xfrm>
            <a:off x="2714218" y="672578"/>
            <a:ext cx="3706495" cy="44958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pc="235">
                <a:solidFill>
                  <a:srgbClr val="FBCF78"/>
                </a:solidFill>
              </a:rPr>
              <a:t>C</a:t>
            </a:r>
            <a:r>
              <a:rPr dirty="0" spc="114">
                <a:solidFill>
                  <a:srgbClr val="FBCF78"/>
                </a:solidFill>
              </a:rPr>
              <a:t>e</a:t>
            </a:r>
            <a:r>
              <a:rPr dirty="0" spc="105">
                <a:solidFill>
                  <a:srgbClr val="FBCF78"/>
                </a:solidFill>
              </a:rPr>
              <a:t>n</a:t>
            </a:r>
            <a:r>
              <a:rPr dirty="0" spc="210">
                <a:solidFill>
                  <a:srgbClr val="FBCF78"/>
                </a:solidFill>
              </a:rPr>
              <a:t>s</a:t>
            </a:r>
            <a:r>
              <a:rPr dirty="0" spc="150">
                <a:solidFill>
                  <a:srgbClr val="FBCF78"/>
                </a:solidFill>
              </a:rPr>
              <a:t>o</a:t>
            </a:r>
            <a:r>
              <a:rPr dirty="0" spc="-195">
                <a:solidFill>
                  <a:srgbClr val="FBCF78"/>
                </a:solidFill>
              </a:rPr>
              <a:t> </a:t>
            </a:r>
            <a:r>
              <a:rPr dirty="0" spc="20">
                <a:solidFill>
                  <a:srgbClr val="FBCF78"/>
                </a:solidFill>
              </a:rPr>
              <a:t>x</a:t>
            </a:r>
            <a:r>
              <a:rPr dirty="0" spc="-195">
                <a:solidFill>
                  <a:srgbClr val="FBCF78"/>
                </a:solidFill>
              </a:rPr>
              <a:t> </a:t>
            </a:r>
            <a:r>
              <a:rPr dirty="0" spc="110">
                <a:solidFill>
                  <a:srgbClr val="FBCF78"/>
                </a:solidFill>
              </a:rPr>
              <a:t>A</a:t>
            </a:r>
            <a:r>
              <a:rPr dirty="0" spc="245">
                <a:solidFill>
                  <a:srgbClr val="FBCF78"/>
                </a:solidFill>
              </a:rPr>
              <a:t>m</a:t>
            </a:r>
            <a:r>
              <a:rPr dirty="0" spc="155">
                <a:solidFill>
                  <a:srgbClr val="FBCF78"/>
                </a:solidFill>
              </a:rPr>
              <a:t>o</a:t>
            </a:r>
            <a:r>
              <a:rPr dirty="0" spc="210">
                <a:solidFill>
                  <a:srgbClr val="FBCF78"/>
                </a:solidFill>
              </a:rPr>
              <a:t>s</a:t>
            </a:r>
            <a:r>
              <a:rPr dirty="0" spc="90">
                <a:solidFill>
                  <a:srgbClr val="FBCF78"/>
                </a:solidFill>
              </a:rPr>
              <a:t>t</a:t>
            </a:r>
            <a:r>
              <a:rPr dirty="0" spc="-15">
                <a:solidFill>
                  <a:srgbClr val="FBCF78"/>
                </a:solidFill>
              </a:rPr>
              <a:t>r</a:t>
            </a:r>
            <a:r>
              <a:rPr dirty="0" spc="204">
                <a:solidFill>
                  <a:srgbClr val="FBCF78"/>
                </a:solidFill>
              </a:rPr>
              <a:t>a</a:t>
            </a:r>
            <a:r>
              <a:rPr dirty="0" spc="415">
                <a:solidFill>
                  <a:srgbClr val="FBCF78"/>
                </a:solidFill>
              </a:rPr>
              <a:t>g</a:t>
            </a:r>
            <a:r>
              <a:rPr dirty="0" spc="114">
                <a:solidFill>
                  <a:srgbClr val="FBCF78"/>
                </a:solidFill>
              </a:rPr>
              <a:t>e</a:t>
            </a:r>
            <a:r>
              <a:rPr dirty="0" spc="245">
                <a:solidFill>
                  <a:srgbClr val="FBCF78"/>
                </a:solidFill>
              </a:rPr>
              <a:t>m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5881418" y="4217784"/>
            <a:ext cx="1120140" cy="24320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400" spc="40" b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400" spc="95" b="1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dirty="0" sz="1400" spc="40" b="1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400" spc="70" b="1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1400" spc="-40" b="1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dirty="0" sz="1400" spc="-80" b="1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400" spc="40" b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400" spc="170" b="1">
                <a:solidFill>
                  <a:srgbClr val="FFFFFF"/>
                </a:solidFill>
                <a:latin typeface="Trebuchet MS"/>
                <a:cs typeface="Trebuchet MS"/>
              </a:rPr>
              <a:t>g</a:t>
            </a:r>
            <a:r>
              <a:rPr dirty="0" sz="1400" spc="20" b="1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400" spc="125" b="1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1851240" y="4087895"/>
            <a:ext cx="1722120" cy="541655"/>
          </a:xfrm>
          <a:custGeom>
            <a:avLst/>
            <a:gdLst/>
            <a:ahLst/>
            <a:cxnLst/>
            <a:rect l="l" t="t" r="r" b="b"/>
            <a:pathLst>
              <a:path w="1722120" h="541654">
                <a:moveTo>
                  <a:pt x="1483449" y="541254"/>
                </a:moveTo>
                <a:lnTo>
                  <a:pt x="238124" y="541254"/>
                </a:lnTo>
                <a:lnTo>
                  <a:pt x="190134" y="536416"/>
                </a:lnTo>
                <a:lnTo>
                  <a:pt x="145435" y="522541"/>
                </a:lnTo>
                <a:lnTo>
                  <a:pt x="104986" y="500586"/>
                </a:lnTo>
                <a:lnTo>
                  <a:pt x="69745" y="471509"/>
                </a:lnTo>
                <a:lnTo>
                  <a:pt x="40667" y="436267"/>
                </a:lnTo>
                <a:lnTo>
                  <a:pt x="18712" y="395818"/>
                </a:lnTo>
                <a:lnTo>
                  <a:pt x="4837" y="351119"/>
                </a:lnTo>
                <a:lnTo>
                  <a:pt x="0" y="303130"/>
                </a:lnTo>
                <a:lnTo>
                  <a:pt x="0" y="238123"/>
                </a:lnTo>
                <a:lnTo>
                  <a:pt x="4837" y="190134"/>
                </a:lnTo>
                <a:lnTo>
                  <a:pt x="18712" y="145436"/>
                </a:lnTo>
                <a:lnTo>
                  <a:pt x="40667" y="104987"/>
                </a:lnTo>
                <a:lnTo>
                  <a:pt x="69745" y="69745"/>
                </a:lnTo>
                <a:lnTo>
                  <a:pt x="104986" y="40668"/>
                </a:lnTo>
                <a:lnTo>
                  <a:pt x="145435" y="18713"/>
                </a:lnTo>
                <a:lnTo>
                  <a:pt x="190134" y="4837"/>
                </a:lnTo>
                <a:lnTo>
                  <a:pt x="238124" y="0"/>
                </a:lnTo>
                <a:lnTo>
                  <a:pt x="1483449" y="0"/>
                </a:lnTo>
                <a:lnTo>
                  <a:pt x="1531440" y="4837"/>
                </a:lnTo>
                <a:lnTo>
                  <a:pt x="1576138" y="18713"/>
                </a:lnTo>
                <a:lnTo>
                  <a:pt x="1616587" y="40668"/>
                </a:lnTo>
                <a:lnTo>
                  <a:pt x="1651829" y="69745"/>
                </a:lnTo>
                <a:lnTo>
                  <a:pt x="1680906" y="104987"/>
                </a:lnTo>
                <a:lnTo>
                  <a:pt x="1702861" y="145436"/>
                </a:lnTo>
                <a:lnTo>
                  <a:pt x="1716736" y="190134"/>
                </a:lnTo>
                <a:lnTo>
                  <a:pt x="1721574" y="238123"/>
                </a:lnTo>
                <a:lnTo>
                  <a:pt x="1721574" y="303130"/>
                </a:lnTo>
                <a:lnTo>
                  <a:pt x="1716736" y="351119"/>
                </a:lnTo>
                <a:lnTo>
                  <a:pt x="1702861" y="395818"/>
                </a:lnTo>
                <a:lnTo>
                  <a:pt x="1680906" y="436267"/>
                </a:lnTo>
                <a:lnTo>
                  <a:pt x="1651829" y="471509"/>
                </a:lnTo>
                <a:lnTo>
                  <a:pt x="1616587" y="500586"/>
                </a:lnTo>
                <a:lnTo>
                  <a:pt x="1576138" y="522541"/>
                </a:lnTo>
                <a:lnTo>
                  <a:pt x="1531440" y="536416"/>
                </a:lnTo>
                <a:lnTo>
                  <a:pt x="1483449" y="541254"/>
                </a:lnTo>
                <a:close/>
              </a:path>
            </a:pathLst>
          </a:custGeom>
          <a:solidFill>
            <a:srgbClr val="FBCF7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 txBox="1"/>
          <p:nvPr/>
        </p:nvSpPr>
        <p:spPr>
          <a:xfrm>
            <a:off x="2435404" y="4217784"/>
            <a:ext cx="553085" cy="24320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400" spc="90" b="1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dirty="0" sz="1400" spc="20" b="1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dirty="0" sz="1400" spc="5" b="1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400" spc="70" b="1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1400" spc="70" b="1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endParaRPr sz="14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77766" y="1676328"/>
            <a:ext cx="2273935" cy="2835910"/>
            <a:chOff x="577766" y="1676328"/>
            <a:chExt cx="2273935" cy="2835910"/>
          </a:xfrm>
        </p:grpSpPr>
        <p:sp>
          <p:nvSpPr>
            <p:cNvPr id="3" name="object 3"/>
            <p:cNvSpPr/>
            <p:nvPr/>
          </p:nvSpPr>
          <p:spPr>
            <a:xfrm>
              <a:off x="577761" y="2161590"/>
              <a:ext cx="2273935" cy="2350770"/>
            </a:xfrm>
            <a:custGeom>
              <a:avLst/>
              <a:gdLst/>
              <a:ahLst/>
              <a:cxnLst/>
              <a:rect l="l" t="t" r="r" b="b"/>
              <a:pathLst>
                <a:path w="2273935" h="2350770">
                  <a:moveTo>
                    <a:pt x="2273465" y="162128"/>
                  </a:moveTo>
                  <a:lnTo>
                    <a:pt x="2267674" y="119024"/>
                  </a:lnTo>
                  <a:lnTo>
                    <a:pt x="2251341" y="80289"/>
                  </a:lnTo>
                  <a:lnTo>
                    <a:pt x="2226005" y="47472"/>
                  </a:lnTo>
                  <a:lnTo>
                    <a:pt x="2193201" y="22136"/>
                  </a:lnTo>
                  <a:lnTo>
                    <a:pt x="2154478" y="5791"/>
                  </a:lnTo>
                  <a:lnTo>
                    <a:pt x="2111375" y="0"/>
                  </a:lnTo>
                  <a:lnTo>
                    <a:pt x="162090" y="0"/>
                  </a:lnTo>
                  <a:lnTo>
                    <a:pt x="118986" y="5791"/>
                  </a:lnTo>
                  <a:lnTo>
                    <a:pt x="80264" y="22136"/>
                  </a:lnTo>
                  <a:lnTo>
                    <a:pt x="47459" y="47472"/>
                  </a:lnTo>
                  <a:lnTo>
                    <a:pt x="22123" y="80289"/>
                  </a:lnTo>
                  <a:lnTo>
                    <a:pt x="5791" y="119024"/>
                  </a:lnTo>
                  <a:lnTo>
                    <a:pt x="0" y="162128"/>
                  </a:lnTo>
                  <a:lnTo>
                    <a:pt x="0" y="2188019"/>
                  </a:lnTo>
                  <a:lnTo>
                    <a:pt x="5791" y="2231136"/>
                  </a:lnTo>
                  <a:lnTo>
                    <a:pt x="22123" y="2269858"/>
                  </a:lnTo>
                  <a:lnTo>
                    <a:pt x="47459" y="2302675"/>
                  </a:lnTo>
                  <a:lnTo>
                    <a:pt x="80264" y="2328024"/>
                  </a:lnTo>
                  <a:lnTo>
                    <a:pt x="118986" y="2344369"/>
                  </a:lnTo>
                  <a:lnTo>
                    <a:pt x="162090" y="2350160"/>
                  </a:lnTo>
                  <a:lnTo>
                    <a:pt x="2111375" y="2350160"/>
                  </a:lnTo>
                  <a:lnTo>
                    <a:pt x="2154478" y="2344369"/>
                  </a:lnTo>
                  <a:lnTo>
                    <a:pt x="2193201" y="2328024"/>
                  </a:lnTo>
                  <a:lnTo>
                    <a:pt x="2226005" y="2302675"/>
                  </a:lnTo>
                  <a:lnTo>
                    <a:pt x="2251341" y="2269858"/>
                  </a:lnTo>
                  <a:lnTo>
                    <a:pt x="2267674" y="2231136"/>
                  </a:lnTo>
                  <a:lnTo>
                    <a:pt x="2273465" y="2188019"/>
                  </a:lnTo>
                  <a:lnTo>
                    <a:pt x="2273465" y="162128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100937" y="1676336"/>
              <a:ext cx="1208405" cy="789940"/>
            </a:xfrm>
            <a:custGeom>
              <a:avLst/>
              <a:gdLst/>
              <a:ahLst/>
              <a:cxnLst/>
              <a:rect l="l" t="t" r="r" b="b"/>
              <a:pathLst>
                <a:path w="1208405" h="789939">
                  <a:moveTo>
                    <a:pt x="1208087" y="131686"/>
                  </a:moveTo>
                  <a:lnTo>
                    <a:pt x="1201369" y="90068"/>
                  </a:lnTo>
                  <a:lnTo>
                    <a:pt x="1182674" y="53924"/>
                  </a:lnTo>
                  <a:lnTo>
                    <a:pt x="1154163" y="25412"/>
                  </a:lnTo>
                  <a:lnTo>
                    <a:pt x="1118031" y="6718"/>
                  </a:lnTo>
                  <a:lnTo>
                    <a:pt x="1076426" y="0"/>
                  </a:lnTo>
                  <a:lnTo>
                    <a:pt x="131660" y="0"/>
                  </a:lnTo>
                  <a:lnTo>
                    <a:pt x="90055" y="6718"/>
                  </a:lnTo>
                  <a:lnTo>
                    <a:pt x="53924" y="25412"/>
                  </a:lnTo>
                  <a:lnTo>
                    <a:pt x="25412" y="53924"/>
                  </a:lnTo>
                  <a:lnTo>
                    <a:pt x="6718" y="90068"/>
                  </a:lnTo>
                  <a:lnTo>
                    <a:pt x="0" y="131686"/>
                  </a:lnTo>
                  <a:lnTo>
                    <a:pt x="0" y="658037"/>
                  </a:lnTo>
                  <a:lnTo>
                    <a:pt x="6718" y="699655"/>
                  </a:lnTo>
                  <a:lnTo>
                    <a:pt x="25412" y="735799"/>
                  </a:lnTo>
                  <a:lnTo>
                    <a:pt x="53924" y="764311"/>
                  </a:lnTo>
                  <a:lnTo>
                    <a:pt x="90055" y="783005"/>
                  </a:lnTo>
                  <a:lnTo>
                    <a:pt x="131660" y="789724"/>
                  </a:lnTo>
                  <a:lnTo>
                    <a:pt x="1076426" y="789724"/>
                  </a:lnTo>
                  <a:lnTo>
                    <a:pt x="1118031" y="783005"/>
                  </a:lnTo>
                  <a:lnTo>
                    <a:pt x="1154163" y="764311"/>
                  </a:lnTo>
                  <a:lnTo>
                    <a:pt x="1182674" y="735799"/>
                  </a:lnTo>
                  <a:lnTo>
                    <a:pt x="1201369" y="699655"/>
                  </a:lnTo>
                  <a:lnTo>
                    <a:pt x="1208087" y="658037"/>
                  </a:lnTo>
                  <a:lnTo>
                    <a:pt x="1208087" y="131686"/>
                  </a:lnTo>
                  <a:close/>
                </a:path>
              </a:pathLst>
            </a:custGeom>
            <a:solidFill>
              <a:srgbClr val="99E6A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714362" y="409587"/>
            <a:ext cx="7706359" cy="1019175"/>
          </a:xfrm>
          <a:custGeom>
            <a:avLst/>
            <a:gdLst/>
            <a:ahLst/>
            <a:cxnLst/>
            <a:rect l="l" t="t" r="r" b="b"/>
            <a:pathLst>
              <a:path w="7706359" h="1019175">
                <a:moveTo>
                  <a:pt x="7705738" y="509524"/>
                </a:moveTo>
                <a:lnTo>
                  <a:pt x="7703401" y="460438"/>
                </a:lnTo>
                <a:lnTo>
                  <a:pt x="7696543" y="412686"/>
                </a:lnTo>
                <a:lnTo>
                  <a:pt x="7685379" y="366471"/>
                </a:lnTo>
                <a:lnTo>
                  <a:pt x="7670127" y="321995"/>
                </a:lnTo>
                <a:lnTo>
                  <a:pt x="7650988" y="279488"/>
                </a:lnTo>
                <a:lnTo>
                  <a:pt x="7628179" y="239141"/>
                </a:lnTo>
                <a:lnTo>
                  <a:pt x="7601915" y="201193"/>
                </a:lnTo>
                <a:lnTo>
                  <a:pt x="7572413" y="165849"/>
                </a:lnTo>
                <a:lnTo>
                  <a:pt x="7539876" y="133311"/>
                </a:lnTo>
                <a:lnTo>
                  <a:pt x="7504531" y="103809"/>
                </a:lnTo>
                <a:lnTo>
                  <a:pt x="7466584" y="77546"/>
                </a:lnTo>
                <a:lnTo>
                  <a:pt x="7426236" y="54737"/>
                </a:lnTo>
                <a:lnTo>
                  <a:pt x="7383729" y="35598"/>
                </a:lnTo>
                <a:lnTo>
                  <a:pt x="7339254" y="20345"/>
                </a:lnTo>
                <a:lnTo>
                  <a:pt x="7293038" y="9182"/>
                </a:lnTo>
                <a:lnTo>
                  <a:pt x="7245286" y="2324"/>
                </a:lnTo>
                <a:lnTo>
                  <a:pt x="7196214" y="0"/>
                </a:lnTo>
                <a:lnTo>
                  <a:pt x="509524" y="0"/>
                </a:lnTo>
                <a:lnTo>
                  <a:pt x="460451" y="2324"/>
                </a:lnTo>
                <a:lnTo>
                  <a:pt x="412699" y="9182"/>
                </a:lnTo>
                <a:lnTo>
                  <a:pt x="366483" y="20345"/>
                </a:lnTo>
                <a:lnTo>
                  <a:pt x="322008" y="35598"/>
                </a:lnTo>
                <a:lnTo>
                  <a:pt x="279501" y="54737"/>
                </a:lnTo>
                <a:lnTo>
                  <a:pt x="239153" y="77546"/>
                </a:lnTo>
                <a:lnTo>
                  <a:pt x="201206" y="103809"/>
                </a:lnTo>
                <a:lnTo>
                  <a:pt x="165862" y="133311"/>
                </a:lnTo>
                <a:lnTo>
                  <a:pt x="133324" y="165849"/>
                </a:lnTo>
                <a:lnTo>
                  <a:pt x="103822" y="201193"/>
                </a:lnTo>
                <a:lnTo>
                  <a:pt x="77558" y="239141"/>
                </a:lnTo>
                <a:lnTo>
                  <a:pt x="54749" y="279488"/>
                </a:lnTo>
                <a:lnTo>
                  <a:pt x="35610" y="321995"/>
                </a:lnTo>
                <a:lnTo>
                  <a:pt x="20358" y="366471"/>
                </a:lnTo>
                <a:lnTo>
                  <a:pt x="9194" y="412686"/>
                </a:lnTo>
                <a:lnTo>
                  <a:pt x="2336" y="460438"/>
                </a:lnTo>
                <a:lnTo>
                  <a:pt x="0" y="509524"/>
                </a:lnTo>
                <a:lnTo>
                  <a:pt x="2336" y="558609"/>
                </a:lnTo>
                <a:lnTo>
                  <a:pt x="9194" y="606386"/>
                </a:lnTo>
                <a:lnTo>
                  <a:pt x="20358" y="652627"/>
                </a:lnTo>
                <a:lnTo>
                  <a:pt x="35610" y="697115"/>
                </a:lnTo>
                <a:lnTo>
                  <a:pt x="54749" y="739635"/>
                </a:lnTo>
                <a:lnTo>
                  <a:pt x="77558" y="779983"/>
                </a:lnTo>
                <a:lnTo>
                  <a:pt x="103822" y="817943"/>
                </a:lnTo>
                <a:lnTo>
                  <a:pt x="133324" y="853287"/>
                </a:lnTo>
                <a:lnTo>
                  <a:pt x="165862" y="885837"/>
                </a:lnTo>
                <a:lnTo>
                  <a:pt x="201206" y="915339"/>
                </a:lnTo>
                <a:lnTo>
                  <a:pt x="239153" y="941603"/>
                </a:lnTo>
                <a:lnTo>
                  <a:pt x="279501" y="964412"/>
                </a:lnTo>
                <a:lnTo>
                  <a:pt x="322008" y="983564"/>
                </a:lnTo>
                <a:lnTo>
                  <a:pt x="366483" y="998816"/>
                </a:lnTo>
                <a:lnTo>
                  <a:pt x="412699" y="1009980"/>
                </a:lnTo>
                <a:lnTo>
                  <a:pt x="460451" y="1016838"/>
                </a:lnTo>
                <a:lnTo>
                  <a:pt x="509524" y="1019175"/>
                </a:lnTo>
                <a:lnTo>
                  <a:pt x="7196214" y="1019175"/>
                </a:lnTo>
                <a:lnTo>
                  <a:pt x="7245286" y="1016838"/>
                </a:lnTo>
                <a:lnTo>
                  <a:pt x="7293038" y="1009980"/>
                </a:lnTo>
                <a:lnTo>
                  <a:pt x="7339254" y="998816"/>
                </a:lnTo>
                <a:lnTo>
                  <a:pt x="7383729" y="983564"/>
                </a:lnTo>
                <a:lnTo>
                  <a:pt x="7426236" y="964412"/>
                </a:lnTo>
                <a:lnTo>
                  <a:pt x="7466584" y="941603"/>
                </a:lnTo>
                <a:lnTo>
                  <a:pt x="7504531" y="915339"/>
                </a:lnTo>
                <a:lnTo>
                  <a:pt x="7539876" y="885837"/>
                </a:lnTo>
                <a:lnTo>
                  <a:pt x="7572413" y="853287"/>
                </a:lnTo>
                <a:lnTo>
                  <a:pt x="7601915" y="817943"/>
                </a:lnTo>
                <a:lnTo>
                  <a:pt x="7628179" y="779983"/>
                </a:lnTo>
                <a:lnTo>
                  <a:pt x="7650988" y="739635"/>
                </a:lnTo>
                <a:lnTo>
                  <a:pt x="7670127" y="697115"/>
                </a:lnTo>
                <a:lnTo>
                  <a:pt x="7685379" y="652627"/>
                </a:lnTo>
                <a:lnTo>
                  <a:pt x="7696543" y="606386"/>
                </a:lnTo>
                <a:lnTo>
                  <a:pt x="7703401" y="558609"/>
                </a:lnTo>
                <a:lnTo>
                  <a:pt x="7705738" y="5095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6" name="object 6"/>
          <p:cNvGrpSpPr/>
          <p:nvPr/>
        </p:nvGrpSpPr>
        <p:grpSpPr>
          <a:xfrm>
            <a:off x="3914729" y="1676331"/>
            <a:ext cx="4617085" cy="2959735"/>
            <a:chOff x="3914729" y="1676331"/>
            <a:chExt cx="4617085" cy="2959735"/>
          </a:xfrm>
        </p:grpSpPr>
        <p:sp>
          <p:nvSpPr>
            <p:cNvPr id="7" name="object 7"/>
            <p:cNvSpPr/>
            <p:nvPr/>
          </p:nvSpPr>
          <p:spPr>
            <a:xfrm>
              <a:off x="3914724" y="2066454"/>
              <a:ext cx="4617085" cy="2569210"/>
            </a:xfrm>
            <a:custGeom>
              <a:avLst/>
              <a:gdLst/>
              <a:ahLst/>
              <a:cxnLst/>
              <a:rect l="l" t="t" r="r" b="b"/>
              <a:pathLst>
                <a:path w="4617084" h="2569210">
                  <a:moveTo>
                    <a:pt x="4616539" y="183083"/>
                  </a:moveTo>
                  <a:lnTo>
                    <a:pt x="4609985" y="134404"/>
                  </a:lnTo>
                  <a:lnTo>
                    <a:pt x="4591532" y="90678"/>
                  </a:lnTo>
                  <a:lnTo>
                    <a:pt x="4562894" y="53619"/>
                  </a:lnTo>
                  <a:lnTo>
                    <a:pt x="4525835" y="24993"/>
                  </a:lnTo>
                  <a:lnTo>
                    <a:pt x="4482084" y="6540"/>
                  </a:lnTo>
                  <a:lnTo>
                    <a:pt x="4433392" y="0"/>
                  </a:lnTo>
                  <a:lnTo>
                    <a:pt x="183134" y="0"/>
                  </a:lnTo>
                  <a:lnTo>
                    <a:pt x="134454" y="6540"/>
                  </a:lnTo>
                  <a:lnTo>
                    <a:pt x="90703" y="24993"/>
                  </a:lnTo>
                  <a:lnTo>
                    <a:pt x="53632" y="53619"/>
                  </a:lnTo>
                  <a:lnTo>
                    <a:pt x="25006" y="90678"/>
                  </a:lnTo>
                  <a:lnTo>
                    <a:pt x="6540" y="134404"/>
                  </a:lnTo>
                  <a:lnTo>
                    <a:pt x="0" y="183083"/>
                  </a:lnTo>
                  <a:lnTo>
                    <a:pt x="0" y="2386038"/>
                  </a:lnTo>
                  <a:lnTo>
                    <a:pt x="6540" y="2434704"/>
                  </a:lnTo>
                  <a:lnTo>
                    <a:pt x="25006" y="2478443"/>
                  </a:lnTo>
                  <a:lnTo>
                    <a:pt x="53632" y="2515489"/>
                  </a:lnTo>
                  <a:lnTo>
                    <a:pt x="90703" y="2544114"/>
                  </a:lnTo>
                  <a:lnTo>
                    <a:pt x="134454" y="2562568"/>
                  </a:lnTo>
                  <a:lnTo>
                    <a:pt x="183134" y="2569108"/>
                  </a:lnTo>
                  <a:lnTo>
                    <a:pt x="4433392" y="2569108"/>
                  </a:lnTo>
                  <a:lnTo>
                    <a:pt x="4482084" y="2562568"/>
                  </a:lnTo>
                  <a:lnTo>
                    <a:pt x="4525835" y="2544114"/>
                  </a:lnTo>
                  <a:lnTo>
                    <a:pt x="4562894" y="2515489"/>
                  </a:lnTo>
                  <a:lnTo>
                    <a:pt x="4591532" y="2478443"/>
                  </a:lnTo>
                  <a:lnTo>
                    <a:pt x="4609985" y="2434704"/>
                  </a:lnTo>
                  <a:lnTo>
                    <a:pt x="4616539" y="2386038"/>
                  </a:lnTo>
                  <a:lnTo>
                    <a:pt x="4616539" y="183083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5361559" y="1676336"/>
              <a:ext cx="1656714" cy="789940"/>
            </a:xfrm>
            <a:custGeom>
              <a:avLst/>
              <a:gdLst/>
              <a:ahLst/>
              <a:cxnLst/>
              <a:rect l="l" t="t" r="r" b="b"/>
              <a:pathLst>
                <a:path w="1656715" h="789939">
                  <a:moveTo>
                    <a:pt x="1656232" y="131686"/>
                  </a:moveTo>
                  <a:lnTo>
                    <a:pt x="1649514" y="90081"/>
                  </a:lnTo>
                  <a:lnTo>
                    <a:pt x="1630807" y="53936"/>
                  </a:lnTo>
                  <a:lnTo>
                    <a:pt x="1602282" y="25425"/>
                  </a:lnTo>
                  <a:lnTo>
                    <a:pt x="1566125" y="6718"/>
                  </a:lnTo>
                  <a:lnTo>
                    <a:pt x="1524495" y="0"/>
                  </a:lnTo>
                  <a:lnTo>
                    <a:pt x="131737" y="0"/>
                  </a:lnTo>
                  <a:lnTo>
                    <a:pt x="90106" y="6718"/>
                  </a:lnTo>
                  <a:lnTo>
                    <a:pt x="53949" y="25425"/>
                  </a:lnTo>
                  <a:lnTo>
                    <a:pt x="25425" y="53936"/>
                  </a:lnTo>
                  <a:lnTo>
                    <a:pt x="6718" y="90081"/>
                  </a:lnTo>
                  <a:lnTo>
                    <a:pt x="0" y="131686"/>
                  </a:lnTo>
                  <a:lnTo>
                    <a:pt x="0" y="658075"/>
                  </a:lnTo>
                  <a:lnTo>
                    <a:pt x="6718" y="699681"/>
                  </a:lnTo>
                  <a:lnTo>
                    <a:pt x="25425" y="735838"/>
                  </a:lnTo>
                  <a:lnTo>
                    <a:pt x="53949" y="764349"/>
                  </a:lnTo>
                  <a:lnTo>
                    <a:pt x="90106" y="783043"/>
                  </a:lnTo>
                  <a:lnTo>
                    <a:pt x="131737" y="789762"/>
                  </a:lnTo>
                  <a:lnTo>
                    <a:pt x="1524495" y="789762"/>
                  </a:lnTo>
                  <a:lnTo>
                    <a:pt x="1566125" y="783043"/>
                  </a:lnTo>
                  <a:lnTo>
                    <a:pt x="1602282" y="764349"/>
                  </a:lnTo>
                  <a:lnTo>
                    <a:pt x="1630807" y="735838"/>
                  </a:lnTo>
                  <a:lnTo>
                    <a:pt x="1649514" y="699681"/>
                  </a:lnTo>
                  <a:lnTo>
                    <a:pt x="1656232" y="658075"/>
                  </a:lnTo>
                  <a:lnTo>
                    <a:pt x="1656232" y="131686"/>
                  </a:lnTo>
                  <a:close/>
                </a:path>
              </a:pathLst>
            </a:custGeom>
            <a:solidFill>
              <a:srgbClr val="99E6AE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9" name="object 9"/>
          <p:cNvGrpSpPr/>
          <p:nvPr/>
        </p:nvGrpSpPr>
        <p:grpSpPr>
          <a:xfrm>
            <a:off x="-44" y="4990374"/>
            <a:ext cx="9144635" cy="151130"/>
            <a:chOff x="-44" y="4990374"/>
            <a:chExt cx="9144635" cy="151130"/>
          </a:xfrm>
        </p:grpSpPr>
        <p:sp>
          <p:nvSpPr>
            <p:cNvPr id="10" name="object 10"/>
            <p:cNvSpPr/>
            <p:nvPr/>
          </p:nvSpPr>
          <p:spPr>
            <a:xfrm>
              <a:off x="4560868" y="4990374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B3D5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275651" y="4990374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-44" y="4990374"/>
              <a:ext cx="2285365" cy="151130"/>
            </a:xfrm>
            <a:custGeom>
              <a:avLst/>
              <a:gdLst/>
              <a:ahLst/>
              <a:cxnLst/>
              <a:rect l="l" t="t" r="r" b="b"/>
              <a:pathLst>
                <a:path w="2285365" h="151129">
                  <a:moveTo>
                    <a:pt x="2285217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85217" y="0"/>
                  </a:lnTo>
                  <a:lnTo>
                    <a:pt x="2285217" y="150668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6846085" y="4990374"/>
              <a:ext cx="2298065" cy="151130"/>
            </a:xfrm>
            <a:custGeom>
              <a:avLst/>
              <a:gdLst/>
              <a:ahLst/>
              <a:cxnLst/>
              <a:rect l="l" t="t" r="r" b="b"/>
              <a:pathLst>
                <a:path w="2298065" h="151129">
                  <a:moveTo>
                    <a:pt x="0" y="0"/>
                  </a:moveTo>
                  <a:lnTo>
                    <a:pt x="2297914" y="0"/>
                  </a:lnTo>
                  <a:lnTo>
                    <a:pt x="2297914" y="150668"/>
                  </a:lnTo>
                  <a:lnTo>
                    <a:pt x="0" y="1506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7DC6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2407194" y="644166"/>
            <a:ext cx="4242435" cy="44958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pc="320"/>
              <a:t>M</a:t>
            </a:r>
            <a:r>
              <a:rPr dirty="0" spc="114"/>
              <a:t>é</a:t>
            </a:r>
            <a:r>
              <a:rPr dirty="0" spc="90"/>
              <a:t>t</a:t>
            </a:r>
            <a:r>
              <a:rPr dirty="0" spc="155"/>
              <a:t>o</a:t>
            </a:r>
            <a:r>
              <a:rPr dirty="0" spc="250"/>
              <a:t>d</a:t>
            </a:r>
            <a:r>
              <a:rPr dirty="0" spc="155"/>
              <a:t>o</a:t>
            </a:r>
            <a:r>
              <a:rPr dirty="0" spc="204"/>
              <a:t>s</a:t>
            </a:r>
            <a:r>
              <a:rPr dirty="0" spc="-195"/>
              <a:t> </a:t>
            </a:r>
            <a:r>
              <a:rPr dirty="0" spc="195"/>
              <a:t>p</a:t>
            </a:r>
            <a:r>
              <a:rPr dirty="0" spc="-15"/>
              <a:t>r</a:t>
            </a:r>
            <a:r>
              <a:rPr dirty="0" spc="155"/>
              <a:t>o</a:t>
            </a:r>
            <a:r>
              <a:rPr dirty="0" spc="195"/>
              <a:t>b</a:t>
            </a:r>
            <a:r>
              <a:rPr dirty="0" spc="204"/>
              <a:t>a</a:t>
            </a:r>
            <a:r>
              <a:rPr dirty="0" spc="195"/>
              <a:t>b</a:t>
            </a:r>
            <a:r>
              <a:rPr dirty="0" spc="-25"/>
              <a:t>i</a:t>
            </a:r>
            <a:r>
              <a:rPr dirty="0" spc="180"/>
              <a:t>l</a:t>
            </a:r>
            <a:r>
              <a:rPr dirty="0" spc="-25"/>
              <a:t>í</a:t>
            </a:r>
            <a:r>
              <a:rPr dirty="0" spc="210"/>
              <a:t>s</a:t>
            </a:r>
            <a:r>
              <a:rPr dirty="0" spc="90"/>
              <a:t>t</a:t>
            </a:r>
            <a:r>
              <a:rPr dirty="0" spc="-25"/>
              <a:t>i</a:t>
            </a:r>
            <a:r>
              <a:rPr dirty="0" spc="200"/>
              <a:t>c</a:t>
            </a:r>
            <a:r>
              <a:rPr dirty="0" spc="155"/>
              <a:t>o</a:t>
            </a:r>
            <a:r>
              <a:rPr dirty="0" spc="204"/>
              <a:t>s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666896" y="2477705"/>
            <a:ext cx="2098675" cy="1899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ts val="1380"/>
              </a:lnSpc>
              <a:spcBef>
                <a:spcPts val="100"/>
              </a:spcBef>
            </a:pP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í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endParaRPr sz="1300">
              <a:latin typeface="Tahoma"/>
              <a:cs typeface="Tahoma"/>
            </a:endParaRPr>
          </a:p>
          <a:p>
            <a:pPr algn="ctr">
              <a:lnSpc>
                <a:spcPts val="1200"/>
              </a:lnSpc>
            </a:pP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endParaRPr sz="1300">
              <a:latin typeface="Tahoma"/>
              <a:cs typeface="Tahoma"/>
            </a:endParaRPr>
          </a:p>
          <a:p>
            <a:pPr algn="ctr">
              <a:lnSpc>
                <a:spcPts val="1200"/>
              </a:lnSpc>
            </a:pP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</a:t>
            </a:r>
            <a:endParaRPr sz="1300">
              <a:latin typeface="Tahoma"/>
              <a:cs typeface="Tahoma"/>
            </a:endParaRPr>
          </a:p>
          <a:p>
            <a:pPr algn="ctr">
              <a:lnSpc>
                <a:spcPts val="1200"/>
              </a:lnSpc>
            </a:pP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endParaRPr sz="1300">
              <a:latin typeface="Tahoma"/>
              <a:cs typeface="Tahoma"/>
            </a:endParaRPr>
          </a:p>
          <a:p>
            <a:pPr algn="ctr">
              <a:lnSpc>
                <a:spcPts val="1200"/>
              </a:lnSpc>
            </a:pP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nh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h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endParaRPr sz="1300">
              <a:latin typeface="Tahoma"/>
              <a:cs typeface="Tahoma"/>
            </a:endParaRPr>
          </a:p>
          <a:p>
            <a:pPr algn="ctr">
              <a:lnSpc>
                <a:spcPts val="1200"/>
              </a:lnSpc>
            </a:pP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nh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endParaRPr sz="1300">
              <a:latin typeface="Tahoma"/>
              <a:cs typeface="Tahoma"/>
            </a:endParaRPr>
          </a:p>
          <a:p>
            <a:pPr algn="ctr">
              <a:lnSpc>
                <a:spcPts val="1200"/>
              </a:lnSpc>
            </a:pP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h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endParaRPr sz="1300">
              <a:latin typeface="Tahoma"/>
              <a:cs typeface="Tahoma"/>
            </a:endParaRPr>
          </a:p>
          <a:p>
            <a:pPr algn="ctr">
              <a:lnSpc>
                <a:spcPts val="1200"/>
              </a:lnSpc>
            </a:pP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65">
                <a:solidFill>
                  <a:srgbClr val="FFFFFF"/>
                </a:solidFill>
                <a:latin typeface="Tahoma"/>
                <a:cs typeface="Tahoma"/>
              </a:rPr>
              <a:t>j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endParaRPr sz="1300">
              <a:latin typeface="Tahoma"/>
              <a:cs typeface="Tahoma"/>
            </a:endParaRPr>
          </a:p>
          <a:p>
            <a:pPr algn="ctr">
              <a:lnSpc>
                <a:spcPts val="1200"/>
              </a:lnSpc>
            </a:pP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endParaRPr sz="1300">
              <a:latin typeface="Tahoma"/>
              <a:cs typeface="Tahoma"/>
            </a:endParaRPr>
          </a:p>
          <a:p>
            <a:pPr algn="ctr">
              <a:lnSpc>
                <a:spcPts val="1200"/>
              </a:lnSpc>
            </a:pP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z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ê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í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endParaRPr sz="1300">
              <a:latin typeface="Tahoma"/>
              <a:cs typeface="Tahoma"/>
            </a:endParaRPr>
          </a:p>
          <a:p>
            <a:pPr algn="ctr" marL="60325" marR="53340">
              <a:lnSpc>
                <a:spcPct val="76900"/>
              </a:lnSpc>
              <a:spcBef>
                <a:spcPts val="180"/>
              </a:spcBef>
            </a:pP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a 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amostra.</a:t>
            </a:r>
            <a:endParaRPr sz="1300">
              <a:latin typeface="Tahoma"/>
              <a:cs typeface="Tahom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219449" y="2487056"/>
            <a:ext cx="4034790" cy="1557020"/>
          </a:xfrm>
          <a:prstGeom prst="rect">
            <a:avLst/>
          </a:prstGeom>
        </p:spPr>
        <p:txBody>
          <a:bodyPr wrap="square" lIns="0" tIns="25400" rIns="0" bIns="0" rtlCol="0" vert="horz">
            <a:spAutoFit/>
          </a:bodyPr>
          <a:lstStyle/>
          <a:p>
            <a:pPr algn="ctr" marL="12700" marR="5080">
              <a:lnSpc>
                <a:spcPts val="1500"/>
              </a:lnSpc>
              <a:spcBef>
                <a:spcPts val="200"/>
              </a:spcBef>
            </a:pPr>
            <a:r>
              <a:rPr dirty="0" sz="1300" spc="5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11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h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a 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representatividade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confiabilidade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dos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resultados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são </a:t>
            </a:r>
            <a:r>
              <a:rPr dirty="0" sz="1300" spc="-39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cruciais.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Assim,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ela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ajuda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evitar o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viés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na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seleção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da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ê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í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35">
                <a:solidFill>
                  <a:srgbClr val="FFFFFF"/>
                </a:solidFill>
                <a:latin typeface="Tahoma"/>
                <a:cs typeface="Tahoma"/>
              </a:rPr>
              <a:t>s 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á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1300">
              <a:latin typeface="Tahoma"/>
              <a:cs typeface="Tahoma"/>
            </a:endParaRPr>
          </a:p>
          <a:p>
            <a:pPr algn="ctr" marL="58419" marR="51435">
              <a:lnSpc>
                <a:spcPts val="1500"/>
              </a:lnSpc>
            </a:pP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Alguns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cenários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onde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ela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pode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ser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utilizada são: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í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í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 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saúde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pública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avaliações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educacionais</a:t>
            </a:r>
            <a:endParaRPr sz="1300">
              <a:latin typeface="Tahoma"/>
              <a:cs typeface="Tahom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239904" y="1943394"/>
            <a:ext cx="916940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30" b="1">
                <a:solidFill>
                  <a:srgbClr val="FFFFFF"/>
                </a:solidFill>
                <a:latin typeface="Trebuchet MS"/>
                <a:cs typeface="Trebuchet MS"/>
              </a:rPr>
              <a:t>Definição: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589266" y="1940527"/>
            <a:ext cx="1195705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70" b="1">
                <a:solidFill>
                  <a:srgbClr val="FFFFFF"/>
                </a:solidFill>
                <a:latin typeface="Trebuchet MS"/>
                <a:cs typeface="Trebuchet MS"/>
              </a:rPr>
              <a:t>Q</a:t>
            </a:r>
            <a:r>
              <a:rPr dirty="0" sz="1400" spc="60" b="1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dirty="0" sz="1400" spc="85" b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400" spc="35" b="1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400" spc="110" b="1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dirty="0" sz="1400" spc="65" b="1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400" spc="-11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60" b="1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dirty="0" sz="1400" spc="90" b="1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1400" spc="85" b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400" spc="-25" b="1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400" spc="-90" b="1">
                <a:solidFill>
                  <a:srgbClr val="FFFFFF"/>
                </a:solidFill>
                <a:latin typeface="Trebuchet MS"/>
                <a:cs typeface="Trebuchet MS"/>
              </a:rPr>
              <a:t>:</a:t>
            </a:r>
            <a:endParaRPr sz="14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400080" y="2104946"/>
            <a:ext cx="2092960" cy="2569210"/>
            <a:chOff x="1400080" y="2104946"/>
            <a:chExt cx="2092960" cy="2569210"/>
          </a:xfrm>
        </p:grpSpPr>
        <p:sp>
          <p:nvSpPr>
            <p:cNvPr id="3" name="object 3"/>
            <p:cNvSpPr/>
            <p:nvPr/>
          </p:nvSpPr>
          <p:spPr>
            <a:xfrm>
              <a:off x="1828088" y="3122929"/>
              <a:ext cx="998855" cy="1550670"/>
            </a:xfrm>
            <a:custGeom>
              <a:avLst/>
              <a:gdLst/>
              <a:ahLst/>
              <a:cxnLst/>
              <a:rect l="l" t="t" r="r" b="b"/>
              <a:pathLst>
                <a:path w="998855" h="1550670">
                  <a:moveTo>
                    <a:pt x="998689" y="166547"/>
                  </a:moveTo>
                  <a:lnTo>
                    <a:pt x="992746" y="122288"/>
                  </a:lnTo>
                  <a:lnTo>
                    <a:pt x="975956" y="82499"/>
                  </a:lnTo>
                  <a:lnTo>
                    <a:pt x="949921" y="48793"/>
                  </a:lnTo>
                  <a:lnTo>
                    <a:pt x="916216" y="22745"/>
                  </a:lnTo>
                  <a:lnTo>
                    <a:pt x="876439" y="5956"/>
                  </a:lnTo>
                  <a:lnTo>
                    <a:pt x="832180" y="0"/>
                  </a:lnTo>
                  <a:lnTo>
                    <a:pt x="166509" y="0"/>
                  </a:lnTo>
                  <a:lnTo>
                    <a:pt x="122250" y="5956"/>
                  </a:lnTo>
                  <a:lnTo>
                    <a:pt x="82473" y="22745"/>
                  </a:lnTo>
                  <a:lnTo>
                    <a:pt x="48780" y="48793"/>
                  </a:lnTo>
                  <a:lnTo>
                    <a:pt x="22733" y="82499"/>
                  </a:lnTo>
                  <a:lnTo>
                    <a:pt x="5943" y="122288"/>
                  </a:lnTo>
                  <a:lnTo>
                    <a:pt x="0" y="166547"/>
                  </a:lnTo>
                  <a:lnTo>
                    <a:pt x="0" y="1384198"/>
                  </a:lnTo>
                  <a:lnTo>
                    <a:pt x="5943" y="1428407"/>
                  </a:lnTo>
                  <a:lnTo>
                    <a:pt x="22733" y="1468158"/>
                  </a:lnTo>
                  <a:lnTo>
                    <a:pt x="48780" y="1501851"/>
                  </a:lnTo>
                  <a:lnTo>
                    <a:pt x="82473" y="1527886"/>
                  </a:lnTo>
                  <a:lnTo>
                    <a:pt x="122250" y="1544675"/>
                  </a:lnTo>
                  <a:lnTo>
                    <a:pt x="166509" y="1550619"/>
                  </a:lnTo>
                  <a:lnTo>
                    <a:pt x="832180" y="1550619"/>
                  </a:lnTo>
                  <a:lnTo>
                    <a:pt x="876439" y="1544675"/>
                  </a:lnTo>
                  <a:lnTo>
                    <a:pt x="916216" y="1527911"/>
                  </a:lnTo>
                  <a:lnTo>
                    <a:pt x="949921" y="1501889"/>
                  </a:lnTo>
                  <a:lnTo>
                    <a:pt x="975956" y="1468208"/>
                  </a:lnTo>
                  <a:lnTo>
                    <a:pt x="992746" y="1428457"/>
                  </a:lnTo>
                  <a:lnTo>
                    <a:pt x="998689" y="1384198"/>
                  </a:lnTo>
                  <a:lnTo>
                    <a:pt x="998689" y="166547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400073" y="2104948"/>
              <a:ext cx="2092960" cy="1645920"/>
            </a:xfrm>
            <a:custGeom>
              <a:avLst/>
              <a:gdLst/>
              <a:ahLst/>
              <a:cxnLst/>
              <a:rect l="l" t="t" r="r" b="b"/>
              <a:pathLst>
                <a:path w="2092960" h="1645920">
                  <a:moveTo>
                    <a:pt x="2092502" y="81191"/>
                  </a:moveTo>
                  <a:lnTo>
                    <a:pt x="2086140" y="49555"/>
                  </a:lnTo>
                  <a:lnTo>
                    <a:pt x="2068766" y="23761"/>
                  </a:lnTo>
                  <a:lnTo>
                    <a:pt x="2042960" y="6375"/>
                  </a:lnTo>
                  <a:lnTo>
                    <a:pt x="2011349" y="0"/>
                  </a:lnTo>
                  <a:lnTo>
                    <a:pt x="81165" y="0"/>
                  </a:lnTo>
                  <a:lnTo>
                    <a:pt x="49542" y="6375"/>
                  </a:lnTo>
                  <a:lnTo>
                    <a:pt x="23749" y="23761"/>
                  </a:lnTo>
                  <a:lnTo>
                    <a:pt x="6375" y="49555"/>
                  </a:lnTo>
                  <a:lnTo>
                    <a:pt x="0" y="81191"/>
                  </a:lnTo>
                  <a:lnTo>
                    <a:pt x="0" y="1564703"/>
                  </a:lnTo>
                  <a:lnTo>
                    <a:pt x="6375" y="1596339"/>
                  </a:lnTo>
                  <a:lnTo>
                    <a:pt x="23749" y="1622132"/>
                  </a:lnTo>
                  <a:lnTo>
                    <a:pt x="49542" y="1639519"/>
                  </a:lnTo>
                  <a:lnTo>
                    <a:pt x="81165" y="1645894"/>
                  </a:lnTo>
                  <a:lnTo>
                    <a:pt x="2011349" y="1645894"/>
                  </a:lnTo>
                  <a:lnTo>
                    <a:pt x="2042960" y="1639519"/>
                  </a:lnTo>
                  <a:lnTo>
                    <a:pt x="2068766" y="1622132"/>
                  </a:lnTo>
                  <a:lnTo>
                    <a:pt x="2086140" y="1596339"/>
                  </a:lnTo>
                  <a:lnTo>
                    <a:pt x="2092502" y="1564703"/>
                  </a:lnTo>
                  <a:lnTo>
                    <a:pt x="2092502" y="81191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826789" y="2162029"/>
              <a:ext cx="123648" cy="104651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07506" y="2162029"/>
              <a:ext cx="123648" cy="10465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188222" y="2162029"/>
              <a:ext cx="123648" cy="104651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4057542" y="2104947"/>
            <a:ext cx="1797685" cy="2588260"/>
            <a:chOff x="4057542" y="2104947"/>
            <a:chExt cx="1797685" cy="2588260"/>
          </a:xfrm>
        </p:grpSpPr>
        <p:sp>
          <p:nvSpPr>
            <p:cNvPr id="9" name="object 9"/>
            <p:cNvSpPr/>
            <p:nvPr/>
          </p:nvSpPr>
          <p:spPr>
            <a:xfrm>
              <a:off x="4409376" y="3056343"/>
              <a:ext cx="998855" cy="1636395"/>
            </a:xfrm>
            <a:custGeom>
              <a:avLst/>
              <a:gdLst/>
              <a:ahLst/>
              <a:cxnLst/>
              <a:rect l="l" t="t" r="r" b="b"/>
              <a:pathLst>
                <a:path w="998854" h="1636395">
                  <a:moveTo>
                    <a:pt x="998486" y="166547"/>
                  </a:moveTo>
                  <a:lnTo>
                    <a:pt x="992530" y="122288"/>
                  </a:lnTo>
                  <a:lnTo>
                    <a:pt x="975753" y="82499"/>
                  </a:lnTo>
                  <a:lnTo>
                    <a:pt x="949718" y="48793"/>
                  </a:lnTo>
                  <a:lnTo>
                    <a:pt x="916025" y="22745"/>
                  </a:lnTo>
                  <a:lnTo>
                    <a:pt x="876249" y="5943"/>
                  </a:lnTo>
                  <a:lnTo>
                    <a:pt x="832002" y="0"/>
                  </a:lnTo>
                  <a:lnTo>
                    <a:pt x="166484" y="0"/>
                  </a:lnTo>
                  <a:lnTo>
                    <a:pt x="122224" y="5943"/>
                  </a:lnTo>
                  <a:lnTo>
                    <a:pt x="82461" y="22745"/>
                  </a:lnTo>
                  <a:lnTo>
                    <a:pt x="48768" y="48793"/>
                  </a:lnTo>
                  <a:lnTo>
                    <a:pt x="22733" y="82499"/>
                  </a:lnTo>
                  <a:lnTo>
                    <a:pt x="5956" y="122288"/>
                  </a:lnTo>
                  <a:lnTo>
                    <a:pt x="0" y="166547"/>
                  </a:lnTo>
                  <a:lnTo>
                    <a:pt x="0" y="1469948"/>
                  </a:lnTo>
                  <a:lnTo>
                    <a:pt x="5956" y="1514170"/>
                  </a:lnTo>
                  <a:lnTo>
                    <a:pt x="22733" y="1553921"/>
                  </a:lnTo>
                  <a:lnTo>
                    <a:pt x="48768" y="1587614"/>
                  </a:lnTo>
                  <a:lnTo>
                    <a:pt x="82461" y="1613649"/>
                  </a:lnTo>
                  <a:lnTo>
                    <a:pt x="122224" y="1630438"/>
                  </a:lnTo>
                  <a:lnTo>
                    <a:pt x="166484" y="1636382"/>
                  </a:lnTo>
                  <a:lnTo>
                    <a:pt x="832002" y="1636382"/>
                  </a:lnTo>
                  <a:lnTo>
                    <a:pt x="876249" y="1630438"/>
                  </a:lnTo>
                  <a:lnTo>
                    <a:pt x="916025" y="1613674"/>
                  </a:lnTo>
                  <a:lnTo>
                    <a:pt x="949718" y="1587652"/>
                  </a:lnTo>
                  <a:lnTo>
                    <a:pt x="975753" y="1553972"/>
                  </a:lnTo>
                  <a:lnTo>
                    <a:pt x="992530" y="1514221"/>
                  </a:lnTo>
                  <a:lnTo>
                    <a:pt x="998486" y="1469948"/>
                  </a:lnTo>
                  <a:lnTo>
                    <a:pt x="998486" y="166547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4057536" y="2104948"/>
              <a:ext cx="1797685" cy="1664970"/>
            </a:xfrm>
            <a:custGeom>
              <a:avLst/>
              <a:gdLst/>
              <a:ahLst/>
              <a:cxnLst/>
              <a:rect l="l" t="t" r="r" b="b"/>
              <a:pathLst>
                <a:path w="1797685" h="1664970">
                  <a:moveTo>
                    <a:pt x="1797253" y="82080"/>
                  </a:moveTo>
                  <a:lnTo>
                    <a:pt x="1790801" y="50152"/>
                  </a:lnTo>
                  <a:lnTo>
                    <a:pt x="1773212" y="24053"/>
                  </a:lnTo>
                  <a:lnTo>
                    <a:pt x="1747139" y="6464"/>
                  </a:lnTo>
                  <a:lnTo>
                    <a:pt x="1715223" y="0"/>
                  </a:lnTo>
                  <a:lnTo>
                    <a:pt x="82029" y="0"/>
                  </a:lnTo>
                  <a:lnTo>
                    <a:pt x="50114" y="6464"/>
                  </a:lnTo>
                  <a:lnTo>
                    <a:pt x="24041" y="24053"/>
                  </a:lnTo>
                  <a:lnTo>
                    <a:pt x="6451" y="50152"/>
                  </a:lnTo>
                  <a:lnTo>
                    <a:pt x="0" y="82080"/>
                  </a:lnTo>
                  <a:lnTo>
                    <a:pt x="0" y="1582864"/>
                  </a:lnTo>
                  <a:lnTo>
                    <a:pt x="6451" y="1614792"/>
                  </a:lnTo>
                  <a:lnTo>
                    <a:pt x="24041" y="1640878"/>
                  </a:lnTo>
                  <a:lnTo>
                    <a:pt x="50114" y="1658480"/>
                  </a:lnTo>
                  <a:lnTo>
                    <a:pt x="82029" y="1664931"/>
                  </a:lnTo>
                  <a:lnTo>
                    <a:pt x="1715223" y="1664931"/>
                  </a:lnTo>
                  <a:lnTo>
                    <a:pt x="1747139" y="1658480"/>
                  </a:lnTo>
                  <a:lnTo>
                    <a:pt x="1773212" y="1640878"/>
                  </a:lnTo>
                  <a:lnTo>
                    <a:pt x="1790801" y="1614792"/>
                  </a:lnTo>
                  <a:lnTo>
                    <a:pt x="1797253" y="1582864"/>
                  </a:lnTo>
                  <a:lnTo>
                    <a:pt x="1797253" y="82080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255715" y="2257169"/>
              <a:ext cx="104602" cy="104652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407863" y="2257169"/>
              <a:ext cx="104602" cy="104652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569522" y="2257169"/>
              <a:ext cx="104602" cy="104652"/>
            </a:xfrm>
            <a:prstGeom prst="rect">
              <a:avLst/>
            </a:prstGeom>
          </p:spPr>
        </p:pic>
      </p:grpSp>
      <p:sp>
        <p:nvSpPr>
          <p:cNvPr id="14" name="object 14"/>
          <p:cNvSpPr/>
          <p:nvPr/>
        </p:nvSpPr>
        <p:spPr>
          <a:xfrm>
            <a:off x="714362" y="409587"/>
            <a:ext cx="7706359" cy="1019175"/>
          </a:xfrm>
          <a:custGeom>
            <a:avLst/>
            <a:gdLst/>
            <a:ahLst/>
            <a:cxnLst/>
            <a:rect l="l" t="t" r="r" b="b"/>
            <a:pathLst>
              <a:path w="7706359" h="1019175">
                <a:moveTo>
                  <a:pt x="7705738" y="509524"/>
                </a:moveTo>
                <a:lnTo>
                  <a:pt x="7703401" y="460438"/>
                </a:lnTo>
                <a:lnTo>
                  <a:pt x="7696543" y="412686"/>
                </a:lnTo>
                <a:lnTo>
                  <a:pt x="7685379" y="366471"/>
                </a:lnTo>
                <a:lnTo>
                  <a:pt x="7670127" y="321995"/>
                </a:lnTo>
                <a:lnTo>
                  <a:pt x="7650988" y="279488"/>
                </a:lnTo>
                <a:lnTo>
                  <a:pt x="7628179" y="239141"/>
                </a:lnTo>
                <a:lnTo>
                  <a:pt x="7601915" y="201193"/>
                </a:lnTo>
                <a:lnTo>
                  <a:pt x="7572413" y="165849"/>
                </a:lnTo>
                <a:lnTo>
                  <a:pt x="7539876" y="133311"/>
                </a:lnTo>
                <a:lnTo>
                  <a:pt x="7504531" y="103809"/>
                </a:lnTo>
                <a:lnTo>
                  <a:pt x="7466584" y="77546"/>
                </a:lnTo>
                <a:lnTo>
                  <a:pt x="7426236" y="54737"/>
                </a:lnTo>
                <a:lnTo>
                  <a:pt x="7383729" y="35598"/>
                </a:lnTo>
                <a:lnTo>
                  <a:pt x="7339254" y="20345"/>
                </a:lnTo>
                <a:lnTo>
                  <a:pt x="7293038" y="9182"/>
                </a:lnTo>
                <a:lnTo>
                  <a:pt x="7245286" y="2324"/>
                </a:lnTo>
                <a:lnTo>
                  <a:pt x="7196214" y="0"/>
                </a:lnTo>
                <a:lnTo>
                  <a:pt x="509524" y="0"/>
                </a:lnTo>
                <a:lnTo>
                  <a:pt x="460451" y="2324"/>
                </a:lnTo>
                <a:lnTo>
                  <a:pt x="412699" y="9182"/>
                </a:lnTo>
                <a:lnTo>
                  <a:pt x="366483" y="20345"/>
                </a:lnTo>
                <a:lnTo>
                  <a:pt x="322008" y="35598"/>
                </a:lnTo>
                <a:lnTo>
                  <a:pt x="279501" y="54737"/>
                </a:lnTo>
                <a:lnTo>
                  <a:pt x="239153" y="77546"/>
                </a:lnTo>
                <a:lnTo>
                  <a:pt x="201206" y="103809"/>
                </a:lnTo>
                <a:lnTo>
                  <a:pt x="165862" y="133311"/>
                </a:lnTo>
                <a:lnTo>
                  <a:pt x="133324" y="165849"/>
                </a:lnTo>
                <a:lnTo>
                  <a:pt x="103822" y="201193"/>
                </a:lnTo>
                <a:lnTo>
                  <a:pt x="77558" y="239141"/>
                </a:lnTo>
                <a:lnTo>
                  <a:pt x="54749" y="279488"/>
                </a:lnTo>
                <a:lnTo>
                  <a:pt x="35610" y="321995"/>
                </a:lnTo>
                <a:lnTo>
                  <a:pt x="20358" y="366471"/>
                </a:lnTo>
                <a:lnTo>
                  <a:pt x="9194" y="412686"/>
                </a:lnTo>
                <a:lnTo>
                  <a:pt x="2336" y="460438"/>
                </a:lnTo>
                <a:lnTo>
                  <a:pt x="0" y="509524"/>
                </a:lnTo>
                <a:lnTo>
                  <a:pt x="2336" y="558609"/>
                </a:lnTo>
                <a:lnTo>
                  <a:pt x="9194" y="606386"/>
                </a:lnTo>
                <a:lnTo>
                  <a:pt x="20358" y="652627"/>
                </a:lnTo>
                <a:lnTo>
                  <a:pt x="35610" y="697115"/>
                </a:lnTo>
                <a:lnTo>
                  <a:pt x="54749" y="739635"/>
                </a:lnTo>
                <a:lnTo>
                  <a:pt x="77558" y="779983"/>
                </a:lnTo>
                <a:lnTo>
                  <a:pt x="103822" y="817943"/>
                </a:lnTo>
                <a:lnTo>
                  <a:pt x="133324" y="853287"/>
                </a:lnTo>
                <a:lnTo>
                  <a:pt x="165862" y="885837"/>
                </a:lnTo>
                <a:lnTo>
                  <a:pt x="201206" y="915339"/>
                </a:lnTo>
                <a:lnTo>
                  <a:pt x="239153" y="941603"/>
                </a:lnTo>
                <a:lnTo>
                  <a:pt x="279501" y="964412"/>
                </a:lnTo>
                <a:lnTo>
                  <a:pt x="322008" y="983564"/>
                </a:lnTo>
                <a:lnTo>
                  <a:pt x="366483" y="998816"/>
                </a:lnTo>
                <a:lnTo>
                  <a:pt x="412699" y="1009980"/>
                </a:lnTo>
                <a:lnTo>
                  <a:pt x="460451" y="1016838"/>
                </a:lnTo>
                <a:lnTo>
                  <a:pt x="509524" y="1019175"/>
                </a:lnTo>
                <a:lnTo>
                  <a:pt x="7196214" y="1019175"/>
                </a:lnTo>
                <a:lnTo>
                  <a:pt x="7245286" y="1016838"/>
                </a:lnTo>
                <a:lnTo>
                  <a:pt x="7293038" y="1009980"/>
                </a:lnTo>
                <a:lnTo>
                  <a:pt x="7339254" y="998816"/>
                </a:lnTo>
                <a:lnTo>
                  <a:pt x="7383729" y="983564"/>
                </a:lnTo>
                <a:lnTo>
                  <a:pt x="7426236" y="964412"/>
                </a:lnTo>
                <a:lnTo>
                  <a:pt x="7466584" y="941603"/>
                </a:lnTo>
                <a:lnTo>
                  <a:pt x="7504531" y="915339"/>
                </a:lnTo>
                <a:lnTo>
                  <a:pt x="7539876" y="885837"/>
                </a:lnTo>
                <a:lnTo>
                  <a:pt x="7572413" y="853287"/>
                </a:lnTo>
                <a:lnTo>
                  <a:pt x="7601915" y="817943"/>
                </a:lnTo>
                <a:lnTo>
                  <a:pt x="7628179" y="779983"/>
                </a:lnTo>
                <a:lnTo>
                  <a:pt x="7650988" y="739635"/>
                </a:lnTo>
                <a:lnTo>
                  <a:pt x="7670127" y="697115"/>
                </a:lnTo>
                <a:lnTo>
                  <a:pt x="7685379" y="652627"/>
                </a:lnTo>
                <a:lnTo>
                  <a:pt x="7696543" y="606386"/>
                </a:lnTo>
                <a:lnTo>
                  <a:pt x="7703401" y="558609"/>
                </a:lnTo>
                <a:lnTo>
                  <a:pt x="7705738" y="5095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5" name="object 15"/>
          <p:cNvGrpSpPr/>
          <p:nvPr/>
        </p:nvGrpSpPr>
        <p:grpSpPr>
          <a:xfrm>
            <a:off x="-44" y="4990374"/>
            <a:ext cx="9144635" cy="151130"/>
            <a:chOff x="-44" y="4990374"/>
            <a:chExt cx="9144635" cy="151130"/>
          </a:xfrm>
        </p:grpSpPr>
        <p:sp>
          <p:nvSpPr>
            <p:cNvPr id="16" name="object 16"/>
            <p:cNvSpPr/>
            <p:nvPr/>
          </p:nvSpPr>
          <p:spPr>
            <a:xfrm>
              <a:off x="4560868" y="4990374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B3D5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275651" y="4990374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-44" y="4990374"/>
              <a:ext cx="2285365" cy="151130"/>
            </a:xfrm>
            <a:custGeom>
              <a:avLst/>
              <a:gdLst/>
              <a:ahLst/>
              <a:cxnLst/>
              <a:rect l="l" t="t" r="r" b="b"/>
              <a:pathLst>
                <a:path w="2285365" h="151129">
                  <a:moveTo>
                    <a:pt x="2285217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85217" y="0"/>
                  </a:lnTo>
                  <a:lnTo>
                    <a:pt x="2285217" y="150668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6846085" y="4990374"/>
              <a:ext cx="2298065" cy="151130"/>
            </a:xfrm>
            <a:custGeom>
              <a:avLst/>
              <a:gdLst/>
              <a:ahLst/>
              <a:cxnLst/>
              <a:rect l="l" t="t" r="r" b="b"/>
              <a:pathLst>
                <a:path w="2298065" h="151129">
                  <a:moveTo>
                    <a:pt x="0" y="0"/>
                  </a:moveTo>
                  <a:lnTo>
                    <a:pt x="2297914" y="0"/>
                  </a:lnTo>
                  <a:lnTo>
                    <a:pt x="2297914" y="150668"/>
                  </a:lnTo>
                  <a:lnTo>
                    <a:pt x="0" y="1506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7DC6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0" name="object 20"/>
          <p:cNvGrpSpPr/>
          <p:nvPr/>
        </p:nvGrpSpPr>
        <p:grpSpPr>
          <a:xfrm>
            <a:off x="6705492" y="2104948"/>
            <a:ext cx="1807210" cy="2616835"/>
            <a:chOff x="6705492" y="2104948"/>
            <a:chExt cx="1807210" cy="2616835"/>
          </a:xfrm>
        </p:grpSpPr>
        <p:sp>
          <p:nvSpPr>
            <p:cNvPr id="21" name="object 21"/>
            <p:cNvSpPr/>
            <p:nvPr/>
          </p:nvSpPr>
          <p:spPr>
            <a:xfrm>
              <a:off x="7019290" y="3084893"/>
              <a:ext cx="1008380" cy="1637030"/>
            </a:xfrm>
            <a:custGeom>
              <a:avLst/>
              <a:gdLst/>
              <a:ahLst/>
              <a:cxnLst/>
              <a:rect l="l" t="t" r="r" b="b"/>
              <a:pathLst>
                <a:path w="1008379" h="1637029">
                  <a:moveTo>
                    <a:pt x="1007999" y="168084"/>
                  </a:moveTo>
                  <a:lnTo>
                    <a:pt x="1002004" y="123393"/>
                  </a:lnTo>
                  <a:lnTo>
                    <a:pt x="985075" y="83235"/>
                  </a:lnTo>
                  <a:lnTo>
                    <a:pt x="958799" y="49225"/>
                  </a:lnTo>
                  <a:lnTo>
                    <a:pt x="924801" y="22948"/>
                  </a:lnTo>
                  <a:lnTo>
                    <a:pt x="884669" y="6007"/>
                  </a:lnTo>
                  <a:lnTo>
                    <a:pt x="840003" y="0"/>
                  </a:lnTo>
                  <a:lnTo>
                    <a:pt x="168008" y="0"/>
                  </a:lnTo>
                  <a:lnTo>
                    <a:pt x="123329" y="6007"/>
                  </a:lnTo>
                  <a:lnTo>
                    <a:pt x="83197" y="22948"/>
                  </a:lnTo>
                  <a:lnTo>
                    <a:pt x="49199" y="49225"/>
                  </a:lnTo>
                  <a:lnTo>
                    <a:pt x="22936" y="83235"/>
                  </a:lnTo>
                  <a:lnTo>
                    <a:pt x="6007" y="123393"/>
                  </a:lnTo>
                  <a:lnTo>
                    <a:pt x="0" y="168084"/>
                  </a:lnTo>
                  <a:lnTo>
                    <a:pt x="0" y="1468323"/>
                  </a:lnTo>
                  <a:lnTo>
                    <a:pt x="6007" y="1513014"/>
                  </a:lnTo>
                  <a:lnTo>
                    <a:pt x="22936" y="1553171"/>
                  </a:lnTo>
                  <a:lnTo>
                    <a:pt x="49199" y="1587182"/>
                  </a:lnTo>
                  <a:lnTo>
                    <a:pt x="83197" y="1613471"/>
                  </a:lnTo>
                  <a:lnTo>
                    <a:pt x="123329" y="1630400"/>
                  </a:lnTo>
                  <a:lnTo>
                    <a:pt x="168008" y="1636407"/>
                  </a:lnTo>
                  <a:lnTo>
                    <a:pt x="840003" y="1636407"/>
                  </a:lnTo>
                  <a:lnTo>
                    <a:pt x="884669" y="1630400"/>
                  </a:lnTo>
                  <a:lnTo>
                    <a:pt x="924801" y="1613471"/>
                  </a:lnTo>
                  <a:lnTo>
                    <a:pt x="958799" y="1587182"/>
                  </a:lnTo>
                  <a:lnTo>
                    <a:pt x="985075" y="1553171"/>
                  </a:lnTo>
                  <a:lnTo>
                    <a:pt x="1002004" y="1513014"/>
                  </a:lnTo>
                  <a:lnTo>
                    <a:pt x="1007999" y="1468323"/>
                  </a:lnTo>
                  <a:lnTo>
                    <a:pt x="1007999" y="168084"/>
                  </a:lnTo>
                  <a:close/>
                </a:path>
              </a:pathLst>
            </a:custGeom>
            <a:solidFill>
              <a:srgbClr val="6AA1F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6705486" y="2104948"/>
              <a:ext cx="1807210" cy="1664970"/>
            </a:xfrm>
            <a:custGeom>
              <a:avLst/>
              <a:gdLst/>
              <a:ahLst/>
              <a:cxnLst/>
              <a:rect l="l" t="t" r="r" b="b"/>
              <a:pathLst>
                <a:path w="1807209" h="1664970">
                  <a:moveTo>
                    <a:pt x="1806778" y="82080"/>
                  </a:moveTo>
                  <a:lnTo>
                    <a:pt x="1800326" y="50152"/>
                  </a:lnTo>
                  <a:lnTo>
                    <a:pt x="1782737" y="24066"/>
                  </a:lnTo>
                  <a:lnTo>
                    <a:pt x="1756664" y="6464"/>
                  </a:lnTo>
                  <a:lnTo>
                    <a:pt x="1724748" y="0"/>
                  </a:lnTo>
                  <a:lnTo>
                    <a:pt x="82029" y="0"/>
                  </a:lnTo>
                  <a:lnTo>
                    <a:pt x="50114" y="6464"/>
                  </a:lnTo>
                  <a:lnTo>
                    <a:pt x="24041" y="24066"/>
                  </a:lnTo>
                  <a:lnTo>
                    <a:pt x="6451" y="50152"/>
                  </a:lnTo>
                  <a:lnTo>
                    <a:pt x="0" y="82080"/>
                  </a:lnTo>
                  <a:lnTo>
                    <a:pt x="0" y="1582877"/>
                  </a:lnTo>
                  <a:lnTo>
                    <a:pt x="6451" y="1614805"/>
                  </a:lnTo>
                  <a:lnTo>
                    <a:pt x="24041" y="1640903"/>
                  </a:lnTo>
                  <a:lnTo>
                    <a:pt x="50114" y="1658493"/>
                  </a:lnTo>
                  <a:lnTo>
                    <a:pt x="82029" y="1664957"/>
                  </a:lnTo>
                  <a:lnTo>
                    <a:pt x="1724748" y="1664957"/>
                  </a:lnTo>
                  <a:lnTo>
                    <a:pt x="1756664" y="1658493"/>
                  </a:lnTo>
                  <a:lnTo>
                    <a:pt x="1782737" y="1640903"/>
                  </a:lnTo>
                  <a:lnTo>
                    <a:pt x="1800326" y="1614805"/>
                  </a:lnTo>
                  <a:lnTo>
                    <a:pt x="1806778" y="1582877"/>
                  </a:lnTo>
                  <a:lnTo>
                    <a:pt x="1806778" y="82080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903674" y="2257171"/>
              <a:ext cx="104603" cy="104653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065334" y="2257171"/>
              <a:ext cx="104603" cy="104653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217484" y="2257171"/>
              <a:ext cx="104603" cy="104653"/>
            </a:xfrm>
            <a:prstGeom prst="rect">
              <a:avLst/>
            </a:prstGeom>
          </p:spPr>
        </p:pic>
      </p:grpSp>
      <p:sp>
        <p:nvSpPr>
          <p:cNvPr id="26" name="object 2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9685">
              <a:lnSpc>
                <a:spcPct val="100000"/>
              </a:lnSpc>
              <a:spcBef>
                <a:spcPts val="130"/>
              </a:spcBef>
            </a:pPr>
            <a:r>
              <a:rPr dirty="0" spc="170">
                <a:solidFill>
                  <a:srgbClr val="6AA1F6"/>
                </a:solidFill>
              </a:rPr>
              <a:t>V</a:t>
            </a:r>
            <a:r>
              <a:rPr dirty="0" spc="170">
                <a:solidFill>
                  <a:srgbClr val="6AA1F6"/>
                </a:solidFill>
              </a:rPr>
              <a:t>a</a:t>
            </a:r>
            <a:r>
              <a:rPr dirty="0" spc="85">
                <a:solidFill>
                  <a:srgbClr val="6AA1F6"/>
                </a:solidFill>
              </a:rPr>
              <a:t>n</a:t>
            </a:r>
            <a:r>
              <a:rPr dirty="0" spc="35">
                <a:solidFill>
                  <a:srgbClr val="6AA1F6"/>
                </a:solidFill>
              </a:rPr>
              <a:t>t</a:t>
            </a:r>
            <a:r>
              <a:rPr dirty="0" spc="170">
                <a:solidFill>
                  <a:srgbClr val="6AA1F6"/>
                </a:solidFill>
              </a:rPr>
              <a:t>a</a:t>
            </a:r>
            <a:r>
              <a:rPr dirty="0" spc="405">
                <a:solidFill>
                  <a:srgbClr val="6AA1F6"/>
                </a:solidFill>
              </a:rPr>
              <a:t>g</a:t>
            </a:r>
            <a:r>
              <a:rPr dirty="0" spc="105">
                <a:solidFill>
                  <a:srgbClr val="6AA1F6"/>
                </a:solidFill>
              </a:rPr>
              <a:t>e</a:t>
            </a:r>
            <a:r>
              <a:rPr dirty="0" spc="85">
                <a:solidFill>
                  <a:srgbClr val="6AA1F6"/>
                </a:solidFill>
              </a:rPr>
              <a:t>n</a:t>
            </a:r>
            <a:r>
              <a:rPr dirty="0" spc="195">
                <a:solidFill>
                  <a:srgbClr val="6AA1F6"/>
                </a:solidFill>
              </a:rPr>
              <a:t>s</a:t>
            </a:r>
          </a:p>
        </p:txBody>
      </p:sp>
      <p:sp>
        <p:nvSpPr>
          <p:cNvPr id="27" name="object 27"/>
          <p:cNvSpPr txBox="1"/>
          <p:nvPr/>
        </p:nvSpPr>
        <p:spPr>
          <a:xfrm>
            <a:off x="4172578" y="2321057"/>
            <a:ext cx="1570355" cy="98869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2705">
              <a:lnSpc>
                <a:spcPct val="100000"/>
              </a:lnSpc>
              <a:spcBef>
                <a:spcPts val="100"/>
              </a:spcBef>
            </a:pPr>
            <a:r>
              <a:rPr dirty="0" sz="1500" spc="75" b="1">
                <a:solidFill>
                  <a:srgbClr val="6AA1F6"/>
                </a:solidFill>
                <a:latin typeface="Trebuchet MS"/>
                <a:cs typeface="Trebuchet MS"/>
              </a:rPr>
              <a:t>V</a:t>
            </a:r>
            <a:r>
              <a:rPr dirty="0" sz="1500" spc="-45" b="1">
                <a:solidFill>
                  <a:srgbClr val="6AA1F6"/>
                </a:solidFill>
                <a:latin typeface="Trebuchet MS"/>
                <a:cs typeface="Trebuchet MS"/>
              </a:rPr>
              <a:t>i</a:t>
            </a:r>
            <a:r>
              <a:rPr dirty="0" sz="1500" spc="40" b="1">
                <a:solidFill>
                  <a:srgbClr val="6AA1F6"/>
                </a:solidFill>
                <a:latin typeface="Trebuchet MS"/>
                <a:cs typeface="Trebuchet MS"/>
              </a:rPr>
              <a:t>é</a:t>
            </a:r>
            <a:r>
              <a:rPr dirty="0" sz="1500" spc="95" b="1">
                <a:solidFill>
                  <a:srgbClr val="6AA1F6"/>
                </a:solidFill>
                <a:latin typeface="Trebuchet MS"/>
                <a:cs typeface="Trebuchet MS"/>
              </a:rPr>
              <a:t>s</a:t>
            </a:r>
            <a:r>
              <a:rPr dirty="0" sz="1500" spc="-105" b="1">
                <a:solidFill>
                  <a:srgbClr val="6AA1F6"/>
                </a:solidFill>
                <a:latin typeface="Trebuchet MS"/>
                <a:cs typeface="Trebuchet MS"/>
              </a:rPr>
              <a:t> </a:t>
            </a:r>
            <a:r>
              <a:rPr dirty="0" sz="1500" spc="85" b="1">
                <a:solidFill>
                  <a:srgbClr val="6AA1F6"/>
                </a:solidFill>
                <a:latin typeface="Trebuchet MS"/>
                <a:cs typeface="Trebuchet MS"/>
              </a:rPr>
              <a:t>R</a:t>
            </a:r>
            <a:r>
              <a:rPr dirty="0" sz="1500" spc="40" b="1">
                <a:solidFill>
                  <a:srgbClr val="6AA1F6"/>
                </a:solidFill>
                <a:latin typeface="Trebuchet MS"/>
                <a:cs typeface="Trebuchet MS"/>
              </a:rPr>
              <a:t>e</a:t>
            </a:r>
            <a:r>
              <a:rPr dirty="0" sz="1500" spc="110" b="1">
                <a:solidFill>
                  <a:srgbClr val="6AA1F6"/>
                </a:solidFill>
                <a:latin typeface="Trebuchet MS"/>
                <a:cs typeface="Trebuchet MS"/>
              </a:rPr>
              <a:t>d</a:t>
            </a:r>
            <a:r>
              <a:rPr dirty="0" sz="1500" spc="50" b="1">
                <a:solidFill>
                  <a:srgbClr val="6AA1F6"/>
                </a:solidFill>
                <a:latin typeface="Trebuchet MS"/>
                <a:cs typeface="Trebuchet MS"/>
              </a:rPr>
              <a:t>u</a:t>
            </a:r>
            <a:r>
              <a:rPr dirty="0" sz="1500" spc="-55" b="1">
                <a:solidFill>
                  <a:srgbClr val="6AA1F6"/>
                </a:solidFill>
                <a:latin typeface="Trebuchet MS"/>
                <a:cs typeface="Trebuchet MS"/>
              </a:rPr>
              <a:t>z</a:t>
            </a:r>
            <a:r>
              <a:rPr dirty="0" sz="1500" spc="-45" b="1">
                <a:solidFill>
                  <a:srgbClr val="6AA1F6"/>
                </a:solidFill>
                <a:latin typeface="Trebuchet MS"/>
                <a:cs typeface="Trebuchet MS"/>
              </a:rPr>
              <a:t>i</a:t>
            </a:r>
            <a:r>
              <a:rPr dirty="0" sz="1500" spc="110" b="1">
                <a:solidFill>
                  <a:srgbClr val="6AA1F6"/>
                </a:solidFill>
                <a:latin typeface="Trebuchet MS"/>
                <a:cs typeface="Trebuchet MS"/>
              </a:rPr>
              <a:t>d</a:t>
            </a:r>
            <a:r>
              <a:rPr dirty="0" sz="1500" spc="65" b="1">
                <a:solidFill>
                  <a:srgbClr val="6AA1F6"/>
                </a:solidFill>
                <a:latin typeface="Trebuchet MS"/>
                <a:cs typeface="Trebuchet MS"/>
              </a:rPr>
              <a:t>o</a:t>
            </a:r>
            <a:endParaRPr sz="1500">
              <a:latin typeface="Trebuchet MS"/>
              <a:cs typeface="Trebuchet MS"/>
            </a:endParaRPr>
          </a:p>
          <a:p>
            <a:pPr algn="ctr" marL="12065" marR="5080" indent="34925">
              <a:lnSpc>
                <a:spcPts val="1500"/>
              </a:lnSpc>
              <a:spcBef>
                <a:spcPts val="1320"/>
              </a:spcBef>
            </a:pPr>
            <a:r>
              <a:rPr dirty="0" sz="1300" spc="-114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5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85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a  </a:t>
            </a:r>
            <a:r>
              <a:rPr dirty="0" sz="1300" spc="5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85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5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é 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minimizado.</a:t>
            </a:r>
            <a:endParaRPr sz="1300">
              <a:latin typeface="Tahoma"/>
              <a:cs typeface="Tahoma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449981" y="2197139"/>
            <a:ext cx="1862455" cy="1445895"/>
          </a:xfrm>
          <a:prstGeom prst="rect">
            <a:avLst/>
          </a:prstGeom>
        </p:spPr>
        <p:txBody>
          <a:bodyPr wrap="square" lIns="0" tIns="1365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75"/>
              </a:spcBef>
            </a:pPr>
            <a:r>
              <a:rPr dirty="0" sz="1500" spc="40" b="1">
                <a:solidFill>
                  <a:srgbClr val="6AA1F6"/>
                </a:solidFill>
                <a:latin typeface="Trebuchet MS"/>
                <a:cs typeface="Trebuchet MS"/>
              </a:rPr>
              <a:t>Representatividade</a:t>
            </a:r>
            <a:endParaRPr sz="1500">
              <a:latin typeface="Trebuchet MS"/>
              <a:cs typeface="Trebuchet MS"/>
            </a:endParaRPr>
          </a:p>
          <a:p>
            <a:pPr algn="ctr" marL="146050" marR="5080">
              <a:lnSpc>
                <a:spcPts val="1500"/>
              </a:lnSpc>
              <a:spcBef>
                <a:spcPts val="944"/>
              </a:spcBef>
            </a:pPr>
            <a:r>
              <a:rPr dirty="0" sz="1300" spc="-85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a 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  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nh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h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 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nh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 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endParaRPr sz="1300">
              <a:latin typeface="Tahoma"/>
              <a:cs typeface="Tahoma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6742811" y="2197139"/>
            <a:ext cx="1782445" cy="1255395"/>
          </a:xfrm>
          <a:prstGeom prst="rect">
            <a:avLst/>
          </a:prstGeom>
        </p:spPr>
        <p:txBody>
          <a:bodyPr wrap="square" lIns="0" tIns="136525" rIns="0" bIns="0" rtlCol="0" vert="horz">
            <a:spAutoFit/>
          </a:bodyPr>
          <a:lstStyle/>
          <a:p>
            <a:pPr algn="ctr" marR="12700">
              <a:lnSpc>
                <a:spcPct val="100000"/>
              </a:lnSpc>
              <a:spcBef>
                <a:spcPts val="1075"/>
              </a:spcBef>
            </a:pPr>
            <a:r>
              <a:rPr dirty="0" sz="1500" spc="45" b="1">
                <a:solidFill>
                  <a:srgbClr val="6AA1F6"/>
                </a:solidFill>
                <a:latin typeface="Trebuchet MS"/>
                <a:cs typeface="Trebuchet MS"/>
              </a:rPr>
              <a:t>Reprodutibilidade</a:t>
            </a:r>
            <a:endParaRPr sz="1500">
              <a:latin typeface="Trebuchet MS"/>
              <a:cs typeface="Trebuchet MS"/>
            </a:endParaRPr>
          </a:p>
          <a:p>
            <a:pPr algn="ctr" marL="12700" marR="5080">
              <a:lnSpc>
                <a:spcPts val="1500"/>
              </a:lnSpc>
              <a:spcBef>
                <a:spcPts val="944"/>
              </a:spcBef>
            </a:pP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 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é 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á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nh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a 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h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13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77791" y="1676328"/>
            <a:ext cx="2273935" cy="2835910"/>
            <a:chOff x="777791" y="1676328"/>
            <a:chExt cx="2273935" cy="2835910"/>
          </a:xfrm>
        </p:grpSpPr>
        <p:sp>
          <p:nvSpPr>
            <p:cNvPr id="3" name="object 3"/>
            <p:cNvSpPr/>
            <p:nvPr/>
          </p:nvSpPr>
          <p:spPr>
            <a:xfrm>
              <a:off x="777786" y="2161590"/>
              <a:ext cx="2273935" cy="2350770"/>
            </a:xfrm>
            <a:custGeom>
              <a:avLst/>
              <a:gdLst/>
              <a:ahLst/>
              <a:cxnLst/>
              <a:rect l="l" t="t" r="r" b="b"/>
              <a:pathLst>
                <a:path w="2273935" h="2350770">
                  <a:moveTo>
                    <a:pt x="2273465" y="162128"/>
                  </a:moveTo>
                  <a:lnTo>
                    <a:pt x="2267674" y="119024"/>
                  </a:lnTo>
                  <a:lnTo>
                    <a:pt x="2251341" y="80289"/>
                  </a:lnTo>
                  <a:lnTo>
                    <a:pt x="2226005" y="47472"/>
                  </a:lnTo>
                  <a:lnTo>
                    <a:pt x="2193201" y="22136"/>
                  </a:lnTo>
                  <a:lnTo>
                    <a:pt x="2154478" y="5791"/>
                  </a:lnTo>
                  <a:lnTo>
                    <a:pt x="2111375" y="0"/>
                  </a:lnTo>
                  <a:lnTo>
                    <a:pt x="162090" y="0"/>
                  </a:lnTo>
                  <a:lnTo>
                    <a:pt x="118986" y="5791"/>
                  </a:lnTo>
                  <a:lnTo>
                    <a:pt x="80264" y="22136"/>
                  </a:lnTo>
                  <a:lnTo>
                    <a:pt x="47459" y="47472"/>
                  </a:lnTo>
                  <a:lnTo>
                    <a:pt x="22123" y="80289"/>
                  </a:lnTo>
                  <a:lnTo>
                    <a:pt x="5791" y="119024"/>
                  </a:lnTo>
                  <a:lnTo>
                    <a:pt x="0" y="162128"/>
                  </a:lnTo>
                  <a:lnTo>
                    <a:pt x="0" y="2188019"/>
                  </a:lnTo>
                  <a:lnTo>
                    <a:pt x="5791" y="2231136"/>
                  </a:lnTo>
                  <a:lnTo>
                    <a:pt x="22123" y="2269858"/>
                  </a:lnTo>
                  <a:lnTo>
                    <a:pt x="47459" y="2302675"/>
                  </a:lnTo>
                  <a:lnTo>
                    <a:pt x="80264" y="2328024"/>
                  </a:lnTo>
                  <a:lnTo>
                    <a:pt x="118986" y="2344369"/>
                  </a:lnTo>
                  <a:lnTo>
                    <a:pt x="162090" y="2350160"/>
                  </a:lnTo>
                  <a:lnTo>
                    <a:pt x="2111375" y="2350160"/>
                  </a:lnTo>
                  <a:lnTo>
                    <a:pt x="2154478" y="2344369"/>
                  </a:lnTo>
                  <a:lnTo>
                    <a:pt x="2193201" y="2328024"/>
                  </a:lnTo>
                  <a:lnTo>
                    <a:pt x="2226005" y="2302675"/>
                  </a:lnTo>
                  <a:lnTo>
                    <a:pt x="2251341" y="2269858"/>
                  </a:lnTo>
                  <a:lnTo>
                    <a:pt x="2267674" y="2231136"/>
                  </a:lnTo>
                  <a:lnTo>
                    <a:pt x="2273465" y="2188019"/>
                  </a:lnTo>
                  <a:lnTo>
                    <a:pt x="2273465" y="162128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300962" y="1676336"/>
              <a:ext cx="1208405" cy="789940"/>
            </a:xfrm>
            <a:custGeom>
              <a:avLst/>
              <a:gdLst/>
              <a:ahLst/>
              <a:cxnLst/>
              <a:rect l="l" t="t" r="r" b="b"/>
              <a:pathLst>
                <a:path w="1208405" h="789939">
                  <a:moveTo>
                    <a:pt x="1208087" y="131686"/>
                  </a:moveTo>
                  <a:lnTo>
                    <a:pt x="1201369" y="90068"/>
                  </a:lnTo>
                  <a:lnTo>
                    <a:pt x="1182674" y="53924"/>
                  </a:lnTo>
                  <a:lnTo>
                    <a:pt x="1154163" y="25412"/>
                  </a:lnTo>
                  <a:lnTo>
                    <a:pt x="1118031" y="6718"/>
                  </a:lnTo>
                  <a:lnTo>
                    <a:pt x="1076426" y="0"/>
                  </a:lnTo>
                  <a:lnTo>
                    <a:pt x="131660" y="0"/>
                  </a:lnTo>
                  <a:lnTo>
                    <a:pt x="90055" y="6718"/>
                  </a:lnTo>
                  <a:lnTo>
                    <a:pt x="53924" y="25412"/>
                  </a:lnTo>
                  <a:lnTo>
                    <a:pt x="25412" y="53924"/>
                  </a:lnTo>
                  <a:lnTo>
                    <a:pt x="6718" y="90068"/>
                  </a:lnTo>
                  <a:lnTo>
                    <a:pt x="0" y="131686"/>
                  </a:lnTo>
                  <a:lnTo>
                    <a:pt x="0" y="658037"/>
                  </a:lnTo>
                  <a:lnTo>
                    <a:pt x="6718" y="699655"/>
                  </a:lnTo>
                  <a:lnTo>
                    <a:pt x="25412" y="735799"/>
                  </a:lnTo>
                  <a:lnTo>
                    <a:pt x="53924" y="764311"/>
                  </a:lnTo>
                  <a:lnTo>
                    <a:pt x="90055" y="783005"/>
                  </a:lnTo>
                  <a:lnTo>
                    <a:pt x="131660" y="789724"/>
                  </a:lnTo>
                  <a:lnTo>
                    <a:pt x="1076426" y="789724"/>
                  </a:lnTo>
                  <a:lnTo>
                    <a:pt x="1118031" y="783005"/>
                  </a:lnTo>
                  <a:lnTo>
                    <a:pt x="1154163" y="764311"/>
                  </a:lnTo>
                  <a:lnTo>
                    <a:pt x="1182674" y="735799"/>
                  </a:lnTo>
                  <a:lnTo>
                    <a:pt x="1201369" y="699655"/>
                  </a:lnTo>
                  <a:lnTo>
                    <a:pt x="1208087" y="658037"/>
                  </a:lnTo>
                  <a:lnTo>
                    <a:pt x="1208087" y="131686"/>
                  </a:lnTo>
                  <a:close/>
                </a:path>
              </a:pathLst>
            </a:custGeom>
            <a:solidFill>
              <a:srgbClr val="99E6AE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/>
          <p:nvPr/>
        </p:nvSpPr>
        <p:spPr>
          <a:xfrm>
            <a:off x="714362" y="409587"/>
            <a:ext cx="7706359" cy="1019175"/>
          </a:xfrm>
          <a:custGeom>
            <a:avLst/>
            <a:gdLst/>
            <a:ahLst/>
            <a:cxnLst/>
            <a:rect l="l" t="t" r="r" b="b"/>
            <a:pathLst>
              <a:path w="7706359" h="1019175">
                <a:moveTo>
                  <a:pt x="7705738" y="509524"/>
                </a:moveTo>
                <a:lnTo>
                  <a:pt x="7703401" y="460438"/>
                </a:lnTo>
                <a:lnTo>
                  <a:pt x="7696543" y="412686"/>
                </a:lnTo>
                <a:lnTo>
                  <a:pt x="7685379" y="366471"/>
                </a:lnTo>
                <a:lnTo>
                  <a:pt x="7670127" y="321995"/>
                </a:lnTo>
                <a:lnTo>
                  <a:pt x="7650988" y="279488"/>
                </a:lnTo>
                <a:lnTo>
                  <a:pt x="7628179" y="239141"/>
                </a:lnTo>
                <a:lnTo>
                  <a:pt x="7601915" y="201193"/>
                </a:lnTo>
                <a:lnTo>
                  <a:pt x="7572413" y="165849"/>
                </a:lnTo>
                <a:lnTo>
                  <a:pt x="7539876" y="133311"/>
                </a:lnTo>
                <a:lnTo>
                  <a:pt x="7504531" y="103809"/>
                </a:lnTo>
                <a:lnTo>
                  <a:pt x="7466584" y="77546"/>
                </a:lnTo>
                <a:lnTo>
                  <a:pt x="7426236" y="54737"/>
                </a:lnTo>
                <a:lnTo>
                  <a:pt x="7383729" y="35598"/>
                </a:lnTo>
                <a:lnTo>
                  <a:pt x="7339254" y="20345"/>
                </a:lnTo>
                <a:lnTo>
                  <a:pt x="7293038" y="9182"/>
                </a:lnTo>
                <a:lnTo>
                  <a:pt x="7245286" y="2324"/>
                </a:lnTo>
                <a:lnTo>
                  <a:pt x="7196214" y="0"/>
                </a:lnTo>
                <a:lnTo>
                  <a:pt x="509524" y="0"/>
                </a:lnTo>
                <a:lnTo>
                  <a:pt x="460451" y="2324"/>
                </a:lnTo>
                <a:lnTo>
                  <a:pt x="412699" y="9182"/>
                </a:lnTo>
                <a:lnTo>
                  <a:pt x="366483" y="20345"/>
                </a:lnTo>
                <a:lnTo>
                  <a:pt x="322008" y="35598"/>
                </a:lnTo>
                <a:lnTo>
                  <a:pt x="279501" y="54737"/>
                </a:lnTo>
                <a:lnTo>
                  <a:pt x="239153" y="77546"/>
                </a:lnTo>
                <a:lnTo>
                  <a:pt x="201206" y="103809"/>
                </a:lnTo>
                <a:lnTo>
                  <a:pt x="165862" y="133311"/>
                </a:lnTo>
                <a:lnTo>
                  <a:pt x="133324" y="165849"/>
                </a:lnTo>
                <a:lnTo>
                  <a:pt x="103822" y="201193"/>
                </a:lnTo>
                <a:lnTo>
                  <a:pt x="77558" y="239141"/>
                </a:lnTo>
                <a:lnTo>
                  <a:pt x="54749" y="279488"/>
                </a:lnTo>
                <a:lnTo>
                  <a:pt x="35610" y="321995"/>
                </a:lnTo>
                <a:lnTo>
                  <a:pt x="20358" y="366471"/>
                </a:lnTo>
                <a:lnTo>
                  <a:pt x="9194" y="412686"/>
                </a:lnTo>
                <a:lnTo>
                  <a:pt x="2336" y="460438"/>
                </a:lnTo>
                <a:lnTo>
                  <a:pt x="0" y="509524"/>
                </a:lnTo>
                <a:lnTo>
                  <a:pt x="2336" y="558609"/>
                </a:lnTo>
                <a:lnTo>
                  <a:pt x="9194" y="606386"/>
                </a:lnTo>
                <a:lnTo>
                  <a:pt x="20358" y="652627"/>
                </a:lnTo>
                <a:lnTo>
                  <a:pt x="35610" y="697115"/>
                </a:lnTo>
                <a:lnTo>
                  <a:pt x="54749" y="739635"/>
                </a:lnTo>
                <a:lnTo>
                  <a:pt x="77558" y="779983"/>
                </a:lnTo>
                <a:lnTo>
                  <a:pt x="103822" y="817943"/>
                </a:lnTo>
                <a:lnTo>
                  <a:pt x="133324" y="853287"/>
                </a:lnTo>
                <a:lnTo>
                  <a:pt x="165862" y="885837"/>
                </a:lnTo>
                <a:lnTo>
                  <a:pt x="201206" y="915339"/>
                </a:lnTo>
                <a:lnTo>
                  <a:pt x="239153" y="941603"/>
                </a:lnTo>
                <a:lnTo>
                  <a:pt x="279501" y="964412"/>
                </a:lnTo>
                <a:lnTo>
                  <a:pt x="322008" y="983564"/>
                </a:lnTo>
                <a:lnTo>
                  <a:pt x="366483" y="998816"/>
                </a:lnTo>
                <a:lnTo>
                  <a:pt x="412699" y="1009980"/>
                </a:lnTo>
                <a:lnTo>
                  <a:pt x="460451" y="1016838"/>
                </a:lnTo>
                <a:lnTo>
                  <a:pt x="509524" y="1019175"/>
                </a:lnTo>
                <a:lnTo>
                  <a:pt x="7196214" y="1019175"/>
                </a:lnTo>
                <a:lnTo>
                  <a:pt x="7245286" y="1016838"/>
                </a:lnTo>
                <a:lnTo>
                  <a:pt x="7293038" y="1009980"/>
                </a:lnTo>
                <a:lnTo>
                  <a:pt x="7339254" y="998816"/>
                </a:lnTo>
                <a:lnTo>
                  <a:pt x="7383729" y="983564"/>
                </a:lnTo>
                <a:lnTo>
                  <a:pt x="7426236" y="964412"/>
                </a:lnTo>
                <a:lnTo>
                  <a:pt x="7466584" y="941603"/>
                </a:lnTo>
                <a:lnTo>
                  <a:pt x="7504531" y="915339"/>
                </a:lnTo>
                <a:lnTo>
                  <a:pt x="7539876" y="885837"/>
                </a:lnTo>
                <a:lnTo>
                  <a:pt x="7572413" y="853287"/>
                </a:lnTo>
                <a:lnTo>
                  <a:pt x="7601915" y="817943"/>
                </a:lnTo>
                <a:lnTo>
                  <a:pt x="7628179" y="779983"/>
                </a:lnTo>
                <a:lnTo>
                  <a:pt x="7650988" y="739635"/>
                </a:lnTo>
                <a:lnTo>
                  <a:pt x="7670127" y="697115"/>
                </a:lnTo>
                <a:lnTo>
                  <a:pt x="7685379" y="652627"/>
                </a:lnTo>
                <a:lnTo>
                  <a:pt x="7696543" y="606386"/>
                </a:lnTo>
                <a:lnTo>
                  <a:pt x="7703401" y="558609"/>
                </a:lnTo>
                <a:lnTo>
                  <a:pt x="7705738" y="509524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6" name="object 6"/>
          <p:cNvGrpSpPr/>
          <p:nvPr/>
        </p:nvGrpSpPr>
        <p:grpSpPr>
          <a:xfrm>
            <a:off x="3914729" y="1676331"/>
            <a:ext cx="4617085" cy="2959735"/>
            <a:chOff x="3914729" y="1676331"/>
            <a:chExt cx="4617085" cy="2959735"/>
          </a:xfrm>
        </p:grpSpPr>
        <p:sp>
          <p:nvSpPr>
            <p:cNvPr id="7" name="object 7"/>
            <p:cNvSpPr/>
            <p:nvPr/>
          </p:nvSpPr>
          <p:spPr>
            <a:xfrm>
              <a:off x="3914724" y="2066454"/>
              <a:ext cx="4617085" cy="2569210"/>
            </a:xfrm>
            <a:custGeom>
              <a:avLst/>
              <a:gdLst/>
              <a:ahLst/>
              <a:cxnLst/>
              <a:rect l="l" t="t" r="r" b="b"/>
              <a:pathLst>
                <a:path w="4617084" h="2569210">
                  <a:moveTo>
                    <a:pt x="4616539" y="183083"/>
                  </a:moveTo>
                  <a:lnTo>
                    <a:pt x="4609985" y="134404"/>
                  </a:lnTo>
                  <a:lnTo>
                    <a:pt x="4591532" y="90678"/>
                  </a:lnTo>
                  <a:lnTo>
                    <a:pt x="4562894" y="53619"/>
                  </a:lnTo>
                  <a:lnTo>
                    <a:pt x="4525835" y="24993"/>
                  </a:lnTo>
                  <a:lnTo>
                    <a:pt x="4482084" y="6540"/>
                  </a:lnTo>
                  <a:lnTo>
                    <a:pt x="4433392" y="0"/>
                  </a:lnTo>
                  <a:lnTo>
                    <a:pt x="183134" y="0"/>
                  </a:lnTo>
                  <a:lnTo>
                    <a:pt x="134454" y="6540"/>
                  </a:lnTo>
                  <a:lnTo>
                    <a:pt x="90703" y="24993"/>
                  </a:lnTo>
                  <a:lnTo>
                    <a:pt x="53632" y="53619"/>
                  </a:lnTo>
                  <a:lnTo>
                    <a:pt x="25006" y="90678"/>
                  </a:lnTo>
                  <a:lnTo>
                    <a:pt x="6540" y="134404"/>
                  </a:lnTo>
                  <a:lnTo>
                    <a:pt x="0" y="183083"/>
                  </a:lnTo>
                  <a:lnTo>
                    <a:pt x="0" y="2386038"/>
                  </a:lnTo>
                  <a:lnTo>
                    <a:pt x="6540" y="2434704"/>
                  </a:lnTo>
                  <a:lnTo>
                    <a:pt x="25006" y="2478443"/>
                  </a:lnTo>
                  <a:lnTo>
                    <a:pt x="53632" y="2515489"/>
                  </a:lnTo>
                  <a:lnTo>
                    <a:pt x="90703" y="2544114"/>
                  </a:lnTo>
                  <a:lnTo>
                    <a:pt x="134454" y="2562568"/>
                  </a:lnTo>
                  <a:lnTo>
                    <a:pt x="183134" y="2569108"/>
                  </a:lnTo>
                  <a:lnTo>
                    <a:pt x="4433392" y="2569108"/>
                  </a:lnTo>
                  <a:lnTo>
                    <a:pt x="4482084" y="2562568"/>
                  </a:lnTo>
                  <a:lnTo>
                    <a:pt x="4525835" y="2544114"/>
                  </a:lnTo>
                  <a:lnTo>
                    <a:pt x="4562894" y="2515489"/>
                  </a:lnTo>
                  <a:lnTo>
                    <a:pt x="4591532" y="2478443"/>
                  </a:lnTo>
                  <a:lnTo>
                    <a:pt x="4609985" y="2434704"/>
                  </a:lnTo>
                  <a:lnTo>
                    <a:pt x="4616539" y="2386038"/>
                  </a:lnTo>
                  <a:lnTo>
                    <a:pt x="4616539" y="183083"/>
                  </a:lnTo>
                  <a:close/>
                </a:path>
              </a:pathLst>
            </a:custGeom>
            <a:solidFill>
              <a:srgbClr val="454545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5361559" y="1676336"/>
              <a:ext cx="1656714" cy="789940"/>
            </a:xfrm>
            <a:custGeom>
              <a:avLst/>
              <a:gdLst/>
              <a:ahLst/>
              <a:cxnLst/>
              <a:rect l="l" t="t" r="r" b="b"/>
              <a:pathLst>
                <a:path w="1656715" h="789939">
                  <a:moveTo>
                    <a:pt x="1656232" y="131686"/>
                  </a:moveTo>
                  <a:lnTo>
                    <a:pt x="1649514" y="90081"/>
                  </a:lnTo>
                  <a:lnTo>
                    <a:pt x="1630807" y="53936"/>
                  </a:lnTo>
                  <a:lnTo>
                    <a:pt x="1602282" y="25425"/>
                  </a:lnTo>
                  <a:lnTo>
                    <a:pt x="1566125" y="6718"/>
                  </a:lnTo>
                  <a:lnTo>
                    <a:pt x="1524495" y="0"/>
                  </a:lnTo>
                  <a:lnTo>
                    <a:pt x="131737" y="0"/>
                  </a:lnTo>
                  <a:lnTo>
                    <a:pt x="90106" y="6718"/>
                  </a:lnTo>
                  <a:lnTo>
                    <a:pt x="53949" y="25425"/>
                  </a:lnTo>
                  <a:lnTo>
                    <a:pt x="25425" y="53936"/>
                  </a:lnTo>
                  <a:lnTo>
                    <a:pt x="6718" y="90081"/>
                  </a:lnTo>
                  <a:lnTo>
                    <a:pt x="0" y="131686"/>
                  </a:lnTo>
                  <a:lnTo>
                    <a:pt x="0" y="658075"/>
                  </a:lnTo>
                  <a:lnTo>
                    <a:pt x="6718" y="699681"/>
                  </a:lnTo>
                  <a:lnTo>
                    <a:pt x="25425" y="735838"/>
                  </a:lnTo>
                  <a:lnTo>
                    <a:pt x="53949" y="764349"/>
                  </a:lnTo>
                  <a:lnTo>
                    <a:pt x="90106" y="783043"/>
                  </a:lnTo>
                  <a:lnTo>
                    <a:pt x="131737" y="789762"/>
                  </a:lnTo>
                  <a:lnTo>
                    <a:pt x="1524495" y="789762"/>
                  </a:lnTo>
                  <a:lnTo>
                    <a:pt x="1566125" y="783043"/>
                  </a:lnTo>
                  <a:lnTo>
                    <a:pt x="1602282" y="764349"/>
                  </a:lnTo>
                  <a:lnTo>
                    <a:pt x="1630807" y="735838"/>
                  </a:lnTo>
                  <a:lnTo>
                    <a:pt x="1649514" y="699681"/>
                  </a:lnTo>
                  <a:lnTo>
                    <a:pt x="1656232" y="658075"/>
                  </a:lnTo>
                  <a:lnTo>
                    <a:pt x="1656232" y="131686"/>
                  </a:lnTo>
                  <a:close/>
                </a:path>
              </a:pathLst>
            </a:custGeom>
            <a:solidFill>
              <a:srgbClr val="99E6AE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9" name="object 9"/>
          <p:cNvGrpSpPr/>
          <p:nvPr/>
        </p:nvGrpSpPr>
        <p:grpSpPr>
          <a:xfrm>
            <a:off x="-44" y="4990374"/>
            <a:ext cx="9144635" cy="151130"/>
            <a:chOff x="-44" y="4990374"/>
            <a:chExt cx="9144635" cy="151130"/>
          </a:xfrm>
        </p:grpSpPr>
        <p:sp>
          <p:nvSpPr>
            <p:cNvPr id="10" name="object 10"/>
            <p:cNvSpPr/>
            <p:nvPr/>
          </p:nvSpPr>
          <p:spPr>
            <a:xfrm>
              <a:off x="4560868" y="4990374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B3D5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275651" y="4990374"/>
              <a:ext cx="2294890" cy="151130"/>
            </a:xfrm>
            <a:custGeom>
              <a:avLst/>
              <a:gdLst/>
              <a:ahLst/>
              <a:cxnLst/>
              <a:rect l="l" t="t" r="r" b="b"/>
              <a:pathLst>
                <a:path w="2294890" h="151129">
                  <a:moveTo>
                    <a:pt x="2294738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94738" y="0"/>
                  </a:lnTo>
                  <a:lnTo>
                    <a:pt x="2294738" y="150668"/>
                  </a:lnTo>
                  <a:close/>
                </a:path>
              </a:pathLst>
            </a:custGeom>
            <a:solidFill>
              <a:srgbClr val="FBCF7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-44" y="4990374"/>
              <a:ext cx="2285365" cy="151130"/>
            </a:xfrm>
            <a:custGeom>
              <a:avLst/>
              <a:gdLst/>
              <a:ahLst/>
              <a:cxnLst/>
              <a:rect l="l" t="t" r="r" b="b"/>
              <a:pathLst>
                <a:path w="2285365" h="151129">
                  <a:moveTo>
                    <a:pt x="2285217" y="150668"/>
                  </a:moveTo>
                  <a:lnTo>
                    <a:pt x="0" y="150668"/>
                  </a:lnTo>
                  <a:lnTo>
                    <a:pt x="0" y="0"/>
                  </a:lnTo>
                  <a:lnTo>
                    <a:pt x="2285217" y="0"/>
                  </a:lnTo>
                  <a:lnTo>
                    <a:pt x="2285217" y="150668"/>
                  </a:lnTo>
                  <a:close/>
                </a:path>
              </a:pathLst>
            </a:custGeom>
            <a:solidFill>
              <a:srgbClr val="9D58DA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6846085" y="4990374"/>
              <a:ext cx="2298065" cy="151130"/>
            </a:xfrm>
            <a:custGeom>
              <a:avLst/>
              <a:gdLst/>
              <a:ahLst/>
              <a:cxnLst/>
              <a:rect l="l" t="t" r="r" b="b"/>
              <a:pathLst>
                <a:path w="2298065" h="151129">
                  <a:moveTo>
                    <a:pt x="0" y="0"/>
                  </a:moveTo>
                  <a:lnTo>
                    <a:pt x="2297914" y="0"/>
                  </a:lnTo>
                  <a:lnTo>
                    <a:pt x="2297914" y="150668"/>
                  </a:lnTo>
                  <a:lnTo>
                    <a:pt x="0" y="1506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57DC6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2036166" y="644166"/>
            <a:ext cx="4971415" cy="449580"/>
          </a:xfrm>
          <a:prstGeom prst="rect"/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pc="185"/>
              <a:t>Métodos</a:t>
            </a:r>
            <a:r>
              <a:rPr dirty="0" spc="-210"/>
              <a:t> </a:t>
            </a:r>
            <a:r>
              <a:rPr dirty="0" spc="150"/>
              <a:t>não</a:t>
            </a:r>
            <a:r>
              <a:rPr dirty="0" spc="-204"/>
              <a:t> </a:t>
            </a:r>
            <a:r>
              <a:rPr dirty="0" spc="125"/>
              <a:t>probabilísticos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914546" y="2703837"/>
            <a:ext cx="2003425" cy="98551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ts val="1380"/>
              </a:lnSpc>
              <a:spcBef>
                <a:spcPts val="100"/>
              </a:spcBef>
            </a:pP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endParaRPr sz="1300">
              <a:latin typeface="Tahoma"/>
              <a:cs typeface="Tahoma"/>
            </a:endParaRPr>
          </a:p>
          <a:p>
            <a:pPr algn="ctr">
              <a:lnSpc>
                <a:spcPts val="1200"/>
              </a:lnSpc>
            </a:pP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endParaRPr sz="1300">
              <a:latin typeface="Tahoma"/>
              <a:cs typeface="Tahoma"/>
            </a:endParaRPr>
          </a:p>
          <a:p>
            <a:pPr algn="ctr">
              <a:lnSpc>
                <a:spcPts val="1200"/>
              </a:lnSpc>
            </a:pP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endParaRPr sz="1300">
              <a:latin typeface="Tahoma"/>
              <a:cs typeface="Tahoma"/>
            </a:endParaRPr>
          </a:p>
          <a:p>
            <a:pPr algn="ctr">
              <a:lnSpc>
                <a:spcPts val="1200"/>
              </a:lnSpc>
            </a:pP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65">
                <a:solidFill>
                  <a:srgbClr val="FFFFFF"/>
                </a:solidFill>
                <a:latin typeface="Tahoma"/>
                <a:cs typeface="Tahoma"/>
              </a:rPr>
              <a:t>j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endParaRPr sz="1300">
              <a:latin typeface="Tahoma"/>
              <a:cs typeface="Tahoma"/>
            </a:endParaRPr>
          </a:p>
          <a:p>
            <a:pPr algn="ctr" marL="128270" marR="120650">
              <a:lnSpc>
                <a:spcPct val="76900"/>
              </a:lnSpc>
              <a:spcBef>
                <a:spcPts val="180"/>
              </a:spcBef>
            </a:pP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 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40">
                <a:solidFill>
                  <a:srgbClr val="FFFFFF"/>
                </a:solidFill>
                <a:latin typeface="Tahoma"/>
                <a:cs typeface="Tahoma"/>
              </a:rPr>
              <a:t>.</a:t>
            </a:r>
            <a:endParaRPr sz="1300">
              <a:latin typeface="Tahoma"/>
              <a:cs typeface="Tahoma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178205" y="2656192"/>
            <a:ext cx="4093210" cy="1747520"/>
          </a:xfrm>
          <a:prstGeom prst="rect">
            <a:avLst/>
          </a:prstGeom>
        </p:spPr>
        <p:txBody>
          <a:bodyPr wrap="square" lIns="0" tIns="25400" rIns="0" bIns="0" rtlCol="0" vert="horz">
            <a:spAutoFit/>
          </a:bodyPr>
          <a:lstStyle/>
          <a:p>
            <a:pPr algn="ctr" marL="12700" marR="5080" indent="-635">
              <a:lnSpc>
                <a:spcPts val="1500"/>
              </a:lnSpc>
              <a:spcBef>
                <a:spcPts val="200"/>
              </a:spcBef>
            </a:pPr>
            <a:r>
              <a:rPr dirty="0" sz="1300" spc="-8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í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 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ç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õ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m 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probabilística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não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viável,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prática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ou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apropriada.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Embora </a:t>
            </a:r>
            <a:r>
              <a:rPr dirty="0" sz="1300" spc="-39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í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65">
                <a:solidFill>
                  <a:srgbClr val="FFFFFF"/>
                </a:solidFill>
                <a:latin typeface="Tahoma"/>
                <a:cs typeface="Tahoma"/>
              </a:rPr>
              <a:t>j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f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a 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à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v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g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 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representatividade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validade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estatística,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há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momentos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q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u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é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0">
                <a:solidFill>
                  <a:srgbClr val="FFFFFF"/>
                </a:solidFill>
                <a:latin typeface="Tahoma"/>
                <a:cs typeface="Tahoma"/>
              </a:rPr>
              <a:t>n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ã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dirty="0" sz="1300" spc="-25">
                <a:solidFill>
                  <a:srgbClr val="FFFFFF"/>
                </a:solidFill>
                <a:latin typeface="Tahoma"/>
                <a:cs typeface="Tahoma"/>
              </a:rPr>
              <a:t>a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b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l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í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70">
                <a:solidFill>
                  <a:srgbClr val="FFFFFF"/>
                </a:solidFill>
                <a:latin typeface="Tahoma"/>
                <a:cs typeface="Tahoma"/>
              </a:rPr>
              <a:t>c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45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p</a:t>
            </a:r>
            <a:r>
              <a:rPr dirty="0" sz="1300" spc="-5">
                <a:solidFill>
                  <a:srgbClr val="FFFFFF"/>
                </a:solidFill>
                <a:latin typeface="Tahoma"/>
                <a:cs typeface="Tahoma"/>
              </a:rPr>
              <a:t>o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d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-20">
                <a:solidFill>
                  <a:srgbClr val="FFFFFF"/>
                </a:solidFill>
                <a:latin typeface="Tahoma"/>
                <a:cs typeface="Tahoma"/>
              </a:rPr>
              <a:t>m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r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Tahoma"/>
                <a:cs typeface="Tahoma"/>
              </a:rPr>
              <a:t>ú</a:t>
            </a:r>
            <a:r>
              <a:rPr dirty="0" sz="1300" spc="30">
                <a:solidFill>
                  <a:srgbClr val="FFFFFF"/>
                </a:solidFill>
                <a:latin typeface="Tahoma"/>
                <a:cs typeface="Tahoma"/>
              </a:rPr>
              <a:t>t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i</a:t>
            </a:r>
            <a:r>
              <a:rPr dirty="0" sz="1300" spc="40">
                <a:solidFill>
                  <a:srgbClr val="FFFFFF"/>
                </a:solidFill>
                <a:latin typeface="Tahoma"/>
                <a:cs typeface="Tahoma"/>
              </a:rPr>
              <a:t>s</a:t>
            </a:r>
            <a:r>
              <a:rPr dirty="0" sz="1300" spc="-55">
                <a:solidFill>
                  <a:srgbClr val="FFFFFF"/>
                </a:solidFill>
                <a:latin typeface="Tahoma"/>
                <a:cs typeface="Tahoma"/>
              </a:rPr>
              <a:t>, 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como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nos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25">
                <a:solidFill>
                  <a:srgbClr val="FFFFFF"/>
                </a:solidFill>
                <a:latin typeface="Tahoma"/>
                <a:cs typeface="Tahoma"/>
              </a:rPr>
              <a:t>casos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de: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Recursos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Limitados,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acesso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5">
                <a:solidFill>
                  <a:srgbClr val="FFFFFF"/>
                </a:solidFill>
                <a:latin typeface="Tahoma"/>
                <a:cs typeface="Tahoma"/>
              </a:rPr>
              <a:t>restrito </a:t>
            </a:r>
            <a:r>
              <a:rPr dirty="0" sz="1300" spc="2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aos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dados,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10">
                <a:solidFill>
                  <a:srgbClr val="FFFFFF"/>
                </a:solidFill>
                <a:latin typeface="Tahoma"/>
                <a:cs typeface="Tahoma"/>
              </a:rPr>
              <a:t>estudos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exploratórios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Tahoma"/>
                <a:cs typeface="Tahoma"/>
              </a:rPr>
              <a:t>ou</a:t>
            </a:r>
            <a:r>
              <a:rPr dirty="0" sz="1300" spc="-15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Tahoma"/>
                <a:cs typeface="Tahoma"/>
              </a:rPr>
              <a:t>em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 spc="5">
                <a:solidFill>
                  <a:srgbClr val="FFFFFF"/>
                </a:solidFill>
                <a:latin typeface="Tahoma"/>
                <a:cs typeface="Tahoma"/>
              </a:rPr>
              <a:t>pesquisas</a:t>
            </a:r>
            <a:r>
              <a:rPr dirty="0" sz="1300" spc="-145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dirty="0" sz="1300">
                <a:solidFill>
                  <a:srgbClr val="FFFFFF"/>
                </a:solidFill>
                <a:latin typeface="Tahoma"/>
                <a:cs typeface="Tahoma"/>
              </a:rPr>
              <a:t>piloto.</a:t>
            </a:r>
            <a:endParaRPr sz="1300">
              <a:latin typeface="Tahoma"/>
              <a:cs typeface="Tahoma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439929" y="1943394"/>
            <a:ext cx="916940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30" b="1">
                <a:solidFill>
                  <a:srgbClr val="FFFFFF"/>
                </a:solidFill>
                <a:latin typeface="Trebuchet MS"/>
                <a:cs typeface="Trebuchet MS"/>
              </a:rPr>
              <a:t>Definição: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589266" y="1940527"/>
            <a:ext cx="1195705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70" b="1">
                <a:solidFill>
                  <a:srgbClr val="FFFFFF"/>
                </a:solidFill>
                <a:latin typeface="Trebuchet MS"/>
                <a:cs typeface="Trebuchet MS"/>
              </a:rPr>
              <a:t>Q</a:t>
            </a:r>
            <a:r>
              <a:rPr dirty="0" sz="1400" spc="60" b="1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dirty="0" sz="1400" spc="85" b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400" spc="35" b="1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dirty="0" sz="1400" spc="110" b="1">
                <a:solidFill>
                  <a:srgbClr val="FFFFFF"/>
                </a:solidFill>
                <a:latin typeface="Trebuchet MS"/>
                <a:cs typeface="Trebuchet MS"/>
              </a:rPr>
              <a:t>d</a:t>
            </a:r>
            <a:r>
              <a:rPr dirty="0" sz="1400" spc="65" b="1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dirty="0" sz="1400" spc="-11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1400" spc="60" b="1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dirty="0" sz="1400" spc="90" b="1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dirty="0" sz="1400" spc="85" b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1400" spc="-25" b="1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dirty="0" sz="1400" spc="-90" b="1">
                <a:solidFill>
                  <a:srgbClr val="FFFFFF"/>
                </a:solidFill>
                <a:latin typeface="Trebuchet MS"/>
                <a:cs typeface="Trebuchet MS"/>
              </a:rPr>
              <a:t>:</a:t>
            </a:r>
            <a:endParaRPr sz="14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Blizted</dc:creator>
  <cp:keywords>DAFzoL0g-OA,BAFZ021ouWQ</cp:keywords>
  <dc:title>na_mnp.pdf</dc:title>
  <dcterms:created xsi:type="dcterms:W3CDTF">2023-11-14T21:23:50Z</dcterms:created>
  <dcterms:modified xsi:type="dcterms:W3CDTF">2023-11-14T21:23:50Z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2023-11-14T00:00:00Z</vt:filetime>
  </property>
  <property fmtid="{D5CDD505-2E9C-101B-9397-08002B2CF9AE}" pid="3" name="Creator">
    <vt:lpwstr>Canva</vt:lpwstr>
  </property>
  <property fmtid="{D5CDD505-2E9C-101B-9397-08002B2CF9AE}" pid="4" name="LastSaved">
    <vt:filetime>2023-11-14T00:00:00Z</vt:filetime>
  </property>
</Properties>
</file>