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</p:sldIdLst>
  <p:sldSz cx="18288000" cy="10287000"/>
  <p:notesSz cx="18288000" cy="10287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696" y="4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5396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371600" y="3188970"/>
            <a:ext cx="15544800" cy="21602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599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11/5/2024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150" b="0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25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11/5/2024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150" b="0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15996" y="3854564"/>
            <a:ext cx="7279005" cy="5849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19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11/5/2024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150" b="0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11/5/2024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11/5/2024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10286999"/>
                </a:moveTo>
                <a:lnTo>
                  <a:pt x="18287999" y="10286999"/>
                </a:lnTo>
                <a:lnTo>
                  <a:pt x="18287999" y="0"/>
                </a:lnTo>
                <a:lnTo>
                  <a:pt x="0" y="0"/>
                </a:lnTo>
                <a:lnTo>
                  <a:pt x="0" y="10286999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240777" y="364538"/>
            <a:ext cx="7806444" cy="9086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150" b="0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28979" y="3428214"/>
            <a:ext cx="16830041" cy="33572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5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9566910"/>
            <a:ext cx="5852159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11/5/2024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0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14.png"/><Relationship Id="rId4" Type="http://schemas.openxmlformats.org/officeDocument/2006/relationships/image" Target="../media/image6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png"/><Relationship Id="rId4" Type="http://schemas.openxmlformats.org/officeDocument/2006/relationships/image" Target="../media/image7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7" Type="http://schemas.openxmlformats.org/officeDocument/2006/relationships/image" Target="../media/image8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7" Type="http://schemas.openxmlformats.org/officeDocument/2006/relationships/image" Target="../media/image8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0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9.jpg"/><Relationship Id="rId4" Type="http://schemas.openxmlformats.org/officeDocument/2006/relationships/image" Target="../media/image8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0.jpg"/><Relationship Id="rId4" Type="http://schemas.openxmlformats.org/officeDocument/2006/relationships/image" Target="../media/image7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7" Type="http://schemas.openxmlformats.org/officeDocument/2006/relationships/image" Target="../media/image98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7" Type="http://schemas.openxmlformats.org/officeDocument/2006/relationships/image" Target="../media/image10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1.png"/><Relationship Id="rId5" Type="http://schemas.openxmlformats.org/officeDocument/2006/relationships/image" Target="../media/image100.jpg"/><Relationship Id="rId4" Type="http://schemas.openxmlformats.org/officeDocument/2006/relationships/image" Target="../media/image7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3" Type="http://schemas.openxmlformats.org/officeDocument/2006/relationships/image" Target="../media/image103.png"/><Relationship Id="rId7" Type="http://schemas.openxmlformats.org/officeDocument/2006/relationships/image" Target="../media/image10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6.jpg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13" Type="http://schemas.openxmlformats.org/officeDocument/2006/relationships/image" Target="../media/image117.png"/><Relationship Id="rId3" Type="http://schemas.openxmlformats.org/officeDocument/2006/relationships/image" Target="../media/image108.jpg"/><Relationship Id="rId7" Type="http://schemas.openxmlformats.org/officeDocument/2006/relationships/image" Target="../media/image111.png"/><Relationship Id="rId12" Type="http://schemas.openxmlformats.org/officeDocument/2006/relationships/image" Target="../media/image11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0.png"/><Relationship Id="rId11" Type="http://schemas.openxmlformats.org/officeDocument/2006/relationships/image" Target="../media/image115.png"/><Relationship Id="rId5" Type="http://schemas.openxmlformats.org/officeDocument/2006/relationships/image" Target="../media/image109.png"/><Relationship Id="rId10" Type="http://schemas.openxmlformats.org/officeDocument/2006/relationships/image" Target="../media/image114.png"/><Relationship Id="rId4" Type="http://schemas.openxmlformats.org/officeDocument/2006/relationships/image" Target="../media/image104.png"/><Relationship Id="rId9" Type="http://schemas.openxmlformats.org/officeDocument/2006/relationships/image" Target="../media/image113.png"/><Relationship Id="rId14" Type="http://schemas.openxmlformats.org/officeDocument/2006/relationships/image" Target="../media/image11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1.png"/><Relationship Id="rId4" Type="http://schemas.openxmlformats.org/officeDocument/2006/relationships/image" Target="../media/image12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png"/><Relationship Id="rId13" Type="http://schemas.openxmlformats.org/officeDocument/2006/relationships/image" Target="../media/image130.png"/><Relationship Id="rId18" Type="http://schemas.openxmlformats.org/officeDocument/2006/relationships/image" Target="../media/image135.png"/><Relationship Id="rId3" Type="http://schemas.openxmlformats.org/officeDocument/2006/relationships/image" Target="../media/image122.png"/><Relationship Id="rId21" Type="http://schemas.openxmlformats.org/officeDocument/2006/relationships/image" Target="../media/image138.png"/><Relationship Id="rId7" Type="http://schemas.openxmlformats.org/officeDocument/2006/relationships/image" Target="../media/image126.png"/><Relationship Id="rId12" Type="http://schemas.openxmlformats.org/officeDocument/2006/relationships/image" Target="../media/image92.png"/><Relationship Id="rId17" Type="http://schemas.openxmlformats.org/officeDocument/2006/relationships/image" Target="../media/image134.png"/><Relationship Id="rId25" Type="http://schemas.openxmlformats.org/officeDocument/2006/relationships/image" Target="../media/image142.png"/><Relationship Id="rId2" Type="http://schemas.openxmlformats.org/officeDocument/2006/relationships/notesSlide" Target="../notesSlides/notesSlide35.xml"/><Relationship Id="rId16" Type="http://schemas.openxmlformats.org/officeDocument/2006/relationships/image" Target="../media/image133.png"/><Relationship Id="rId20" Type="http://schemas.openxmlformats.org/officeDocument/2006/relationships/image" Target="../media/image13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5.png"/><Relationship Id="rId11" Type="http://schemas.openxmlformats.org/officeDocument/2006/relationships/image" Target="../media/image14.png"/><Relationship Id="rId24" Type="http://schemas.openxmlformats.org/officeDocument/2006/relationships/image" Target="../media/image141.png"/><Relationship Id="rId5" Type="http://schemas.openxmlformats.org/officeDocument/2006/relationships/image" Target="../media/image124.png"/><Relationship Id="rId15" Type="http://schemas.openxmlformats.org/officeDocument/2006/relationships/image" Target="../media/image132.png"/><Relationship Id="rId23" Type="http://schemas.openxmlformats.org/officeDocument/2006/relationships/image" Target="../media/image140.png"/><Relationship Id="rId10" Type="http://schemas.openxmlformats.org/officeDocument/2006/relationships/image" Target="../media/image129.png"/><Relationship Id="rId19" Type="http://schemas.openxmlformats.org/officeDocument/2006/relationships/image" Target="../media/image136.png"/><Relationship Id="rId4" Type="http://schemas.openxmlformats.org/officeDocument/2006/relationships/image" Target="../media/image123.png"/><Relationship Id="rId9" Type="http://schemas.openxmlformats.org/officeDocument/2006/relationships/image" Target="../media/image128.png"/><Relationship Id="rId14" Type="http://schemas.openxmlformats.org/officeDocument/2006/relationships/image" Target="../media/image131.png"/><Relationship Id="rId22" Type="http://schemas.openxmlformats.org/officeDocument/2006/relationships/image" Target="../media/image13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5.png"/><Relationship Id="rId4" Type="http://schemas.openxmlformats.org/officeDocument/2006/relationships/image" Target="../media/image14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1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png"/><Relationship Id="rId4" Type="http://schemas.openxmlformats.org/officeDocument/2006/relationships/image" Target="../media/image6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5.png"/><Relationship Id="rId4" Type="http://schemas.openxmlformats.org/officeDocument/2006/relationships/image" Target="../media/image14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1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png"/><Relationship Id="rId4" Type="http://schemas.openxmlformats.org/officeDocument/2006/relationships/image" Target="../media/image6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5.png"/><Relationship Id="rId4" Type="http://schemas.openxmlformats.org/officeDocument/2006/relationships/image" Target="../media/image14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5.png"/><Relationship Id="rId4" Type="http://schemas.openxmlformats.org/officeDocument/2006/relationships/image" Target="../media/image14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1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png"/><Relationship Id="rId4" Type="http://schemas.openxmlformats.org/officeDocument/2006/relationships/image" Target="../media/image6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1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png"/><Relationship Id="rId4" Type="http://schemas.openxmlformats.org/officeDocument/2006/relationships/image" Target="../media/image6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5.png"/><Relationship Id="rId4" Type="http://schemas.openxmlformats.org/officeDocument/2006/relationships/image" Target="../media/image14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jpg"/><Relationship Id="rId7" Type="http://schemas.openxmlformats.org/officeDocument/2006/relationships/image" Target="../media/image6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160.jpg"/><Relationship Id="rId4" Type="http://schemas.openxmlformats.org/officeDocument/2006/relationships/image" Target="../media/image15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14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png"/><Relationship Id="rId4" Type="http://schemas.openxmlformats.org/officeDocument/2006/relationships/image" Target="../media/image63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8.jpg"/><Relationship Id="rId3" Type="http://schemas.openxmlformats.org/officeDocument/2006/relationships/image" Target="../media/image163.jpg"/><Relationship Id="rId7" Type="http://schemas.openxmlformats.org/officeDocument/2006/relationships/image" Target="../media/image167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6.jpg"/><Relationship Id="rId5" Type="http://schemas.openxmlformats.org/officeDocument/2006/relationships/image" Target="../media/image165.jpg"/><Relationship Id="rId10" Type="http://schemas.openxmlformats.org/officeDocument/2006/relationships/image" Target="../media/image170.jpg"/><Relationship Id="rId4" Type="http://schemas.openxmlformats.org/officeDocument/2006/relationships/image" Target="../media/image164.png"/><Relationship Id="rId9" Type="http://schemas.openxmlformats.org/officeDocument/2006/relationships/image" Target="../media/image169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1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4.png"/><Relationship Id="rId4" Type="http://schemas.openxmlformats.org/officeDocument/2006/relationships/image" Target="../media/image173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7.png"/><Relationship Id="rId5" Type="http://schemas.openxmlformats.org/officeDocument/2006/relationships/image" Target="../media/image176.jpg"/><Relationship Id="rId4" Type="http://schemas.openxmlformats.org/officeDocument/2006/relationships/image" Target="../media/image173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3.png"/><Relationship Id="rId3" Type="http://schemas.openxmlformats.org/officeDocument/2006/relationships/image" Target="../media/image178.png"/><Relationship Id="rId7" Type="http://schemas.openxmlformats.org/officeDocument/2006/relationships/image" Target="../media/image182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1.png"/><Relationship Id="rId5" Type="http://schemas.openxmlformats.org/officeDocument/2006/relationships/image" Target="../media/image180.png"/><Relationship Id="rId4" Type="http://schemas.openxmlformats.org/officeDocument/2006/relationships/image" Target="../media/image179.png"/><Relationship Id="rId9" Type="http://schemas.openxmlformats.org/officeDocument/2006/relationships/image" Target="../media/image18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125472" y="4255489"/>
            <a:ext cx="11896090" cy="20408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8227059" algn="l"/>
              </a:tabLst>
            </a:pPr>
            <a:r>
              <a:rPr sz="6600" spc="-720" dirty="0">
                <a:latin typeface="Trebuchet MS"/>
                <a:cs typeface="Trebuchet MS"/>
              </a:rPr>
              <a:t>Ex</a:t>
            </a:r>
            <a:r>
              <a:rPr sz="6600" spc="-770" dirty="0">
                <a:latin typeface="Trebuchet MS"/>
                <a:cs typeface="Trebuchet MS"/>
              </a:rPr>
              <a:t>p</a:t>
            </a:r>
            <a:r>
              <a:rPr sz="6600" spc="-725" dirty="0">
                <a:latin typeface="Trebuchet MS"/>
                <a:cs typeface="Trebuchet MS"/>
              </a:rPr>
              <a:t>erime</a:t>
            </a:r>
            <a:r>
              <a:rPr sz="6600" spc="-740" dirty="0">
                <a:latin typeface="Trebuchet MS"/>
                <a:cs typeface="Trebuchet MS"/>
              </a:rPr>
              <a:t>n</a:t>
            </a:r>
            <a:r>
              <a:rPr sz="6600" spc="-555" dirty="0">
                <a:latin typeface="Trebuchet MS"/>
                <a:cs typeface="Trebuchet MS"/>
              </a:rPr>
              <a:t>t</a:t>
            </a:r>
            <a:r>
              <a:rPr sz="6600" spc="-745" dirty="0">
                <a:latin typeface="Trebuchet MS"/>
                <a:cs typeface="Trebuchet MS"/>
              </a:rPr>
              <a:t>o</a:t>
            </a:r>
            <a:r>
              <a:rPr sz="6600" spc="665" dirty="0">
                <a:latin typeface="Times New Roman"/>
                <a:cs typeface="Times New Roman"/>
              </a:rPr>
              <a:t> </a:t>
            </a:r>
            <a:r>
              <a:rPr sz="6600" spc="-955" dirty="0">
                <a:latin typeface="Trebuchet MS"/>
                <a:cs typeface="Trebuchet MS"/>
              </a:rPr>
              <a:t>em</a:t>
            </a:r>
            <a:r>
              <a:rPr sz="6600" spc="655" dirty="0">
                <a:latin typeface="Times New Roman"/>
                <a:cs typeface="Times New Roman"/>
              </a:rPr>
              <a:t> </a:t>
            </a:r>
            <a:r>
              <a:rPr sz="6600" spc="-665" dirty="0">
                <a:latin typeface="Trebuchet MS"/>
                <a:cs typeface="Trebuchet MS"/>
              </a:rPr>
              <a:t>parcela</a:t>
            </a:r>
            <a:r>
              <a:rPr sz="6600" spc="-565" dirty="0">
                <a:latin typeface="Trebuchet MS"/>
                <a:cs typeface="Trebuchet MS"/>
              </a:rPr>
              <a:t>s</a:t>
            </a:r>
            <a:r>
              <a:rPr sz="6600" dirty="0">
                <a:latin typeface="Times New Roman"/>
                <a:cs typeface="Times New Roman"/>
              </a:rPr>
              <a:t>	</a:t>
            </a:r>
            <a:r>
              <a:rPr sz="6600" spc="-640" dirty="0">
                <a:latin typeface="Trebuchet MS"/>
                <a:cs typeface="Trebuchet MS"/>
              </a:rPr>
              <a:t>subdivid</a:t>
            </a:r>
            <a:r>
              <a:rPr sz="6600" spc="-620" dirty="0">
                <a:latin typeface="Trebuchet MS"/>
                <a:cs typeface="Trebuchet MS"/>
              </a:rPr>
              <a:t>idas</a:t>
            </a:r>
            <a:endParaRPr sz="6600">
              <a:latin typeface="Trebuchet MS"/>
              <a:cs typeface="Trebuchet MS"/>
            </a:endParaRPr>
          </a:p>
          <a:p>
            <a:pPr marL="243840" algn="ctr">
              <a:lnSpc>
                <a:spcPct val="100000"/>
              </a:lnSpc>
              <a:spcBef>
                <a:spcPts val="1345"/>
              </a:spcBef>
            </a:pPr>
            <a:r>
              <a:rPr sz="6600" spc="-580" dirty="0">
                <a:latin typeface="Trebuchet MS"/>
                <a:cs typeface="Trebuchet MS"/>
              </a:rPr>
              <a:t>e</a:t>
            </a:r>
            <a:r>
              <a:rPr sz="6600" spc="155" dirty="0">
                <a:latin typeface="Times New Roman"/>
                <a:cs typeface="Times New Roman"/>
              </a:rPr>
              <a:t> </a:t>
            </a:r>
            <a:r>
              <a:rPr sz="6600" spc="-575" dirty="0">
                <a:latin typeface="Trebuchet MS"/>
                <a:cs typeface="Trebuchet MS"/>
              </a:rPr>
              <a:t>e</a:t>
            </a:r>
            <a:r>
              <a:rPr sz="6600" spc="-880" dirty="0">
                <a:latin typeface="Trebuchet MS"/>
                <a:cs typeface="Trebuchet MS"/>
              </a:rPr>
              <a:t>m</a:t>
            </a:r>
            <a:r>
              <a:rPr sz="6600" spc="175" dirty="0">
                <a:latin typeface="Times New Roman"/>
                <a:cs typeface="Times New Roman"/>
              </a:rPr>
              <a:t> </a:t>
            </a:r>
            <a:r>
              <a:rPr sz="6600" spc="-445" dirty="0">
                <a:latin typeface="Trebuchet MS"/>
                <a:cs typeface="Trebuchet MS"/>
              </a:rPr>
              <a:t>faix</a:t>
            </a:r>
            <a:r>
              <a:rPr sz="6600" spc="-500" dirty="0">
                <a:latin typeface="Trebuchet MS"/>
                <a:cs typeface="Trebuchet MS"/>
              </a:rPr>
              <a:t>as</a:t>
            </a:r>
            <a:endParaRPr sz="6600">
              <a:latin typeface="Trebuchet MS"/>
              <a:cs typeface="Trebuchet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934340" y="3164214"/>
            <a:ext cx="2401061" cy="99313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916040" y="7219946"/>
            <a:ext cx="9371959" cy="30670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838450" y="7675874"/>
            <a:ext cx="6077590" cy="261112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6200" y="7219946"/>
            <a:ext cx="3334390" cy="306705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4330049" y="9730740"/>
            <a:ext cx="3412479" cy="381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610616" y="7233910"/>
            <a:ext cx="7202805" cy="7435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3050"/>
              </a:lnSpc>
            </a:pPr>
            <a:r>
              <a:rPr sz="2600" spc="-5" dirty="0">
                <a:latin typeface="Arial"/>
                <a:cs typeface="Arial"/>
              </a:rPr>
              <a:t>CET</a:t>
            </a:r>
            <a:r>
              <a:rPr sz="2600" spc="-10" dirty="0">
                <a:latin typeface="Arial"/>
                <a:cs typeface="Arial"/>
              </a:rPr>
              <a:t>0</a:t>
            </a:r>
            <a:r>
              <a:rPr sz="2600" spc="-5" dirty="0">
                <a:latin typeface="Arial"/>
                <a:cs typeface="Arial"/>
              </a:rPr>
              <a:t>7</a:t>
            </a:r>
            <a:r>
              <a:rPr sz="2600" dirty="0">
                <a:latin typeface="Arial"/>
                <a:cs typeface="Arial"/>
              </a:rPr>
              <a:t>6</a:t>
            </a:r>
            <a:r>
              <a:rPr sz="2600" spc="8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Arial"/>
                <a:cs typeface="Arial"/>
              </a:rPr>
              <a:t>-</a:t>
            </a:r>
            <a:r>
              <a:rPr sz="2600" spc="4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Arial"/>
                <a:cs typeface="Arial"/>
              </a:rPr>
              <a:t>Metodo</a:t>
            </a:r>
            <a:r>
              <a:rPr sz="2600" spc="-15" dirty="0">
                <a:latin typeface="Arial"/>
                <a:cs typeface="Arial"/>
              </a:rPr>
              <a:t>l</a:t>
            </a:r>
            <a:r>
              <a:rPr sz="2600" spc="-5" dirty="0">
                <a:latin typeface="Arial"/>
                <a:cs typeface="Arial"/>
              </a:rPr>
              <a:t>ogi</a:t>
            </a:r>
            <a:r>
              <a:rPr sz="2600" dirty="0">
                <a:latin typeface="Arial"/>
                <a:cs typeface="Arial"/>
              </a:rPr>
              <a:t>a</a:t>
            </a:r>
            <a:r>
              <a:rPr sz="2600" spc="6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Arial"/>
                <a:cs typeface="Arial"/>
              </a:rPr>
              <a:t>e</a:t>
            </a:r>
            <a:r>
              <a:rPr sz="2600" spc="70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Arial"/>
                <a:cs typeface="Arial"/>
              </a:rPr>
              <a:t>E</a:t>
            </a:r>
            <a:r>
              <a:rPr sz="2600" dirty="0">
                <a:latin typeface="Arial"/>
                <a:cs typeface="Arial"/>
              </a:rPr>
              <a:t>stat</a:t>
            </a:r>
            <a:r>
              <a:rPr sz="2600" spc="-15" dirty="0">
                <a:latin typeface="Arial"/>
                <a:cs typeface="Arial"/>
              </a:rPr>
              <a:t>í</a:t>
            </a:r>
            <a:r>
              <a:rPr sz="2600" dirty="0">
                <a:latin typeface="Arial"/>
                <a:cs typeface="Arial"/>
              </a:rPr>
              <a:t>stica</a:t>
            </a:r>
            <a:r>
              <a:rPr sz="2600" spc="6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Arial"/>
                <a:cs typeface="Arial"/>
              </a:rPr>
              <a:t>expe</a:t>
            </a:r>
            <a:r>
              <a:rPr sz="2600" spc="-10" dirty="0">
                <a:latin typeface="Arial"/>
                <a:cs typeface="Arial"/>
              </a:rPr>
              <a:t>r</a:t>
            </a:r>
            <a:r>
              <a:rPr sz="2600" spc="-5" dirty="0">
                <a:latin typeface="Arial"/>
                <a:cs typeface="Arial"/>
              </a:rPr>
              <a:t>ime</a:t>
            </a:r>
            <a:r>
              <a:rPr sz="2600" spc="5" dirty="0">
                <a:latin typeface="Arial"/>
                <a:cs typeface="Arial"/>
              </a:rPr>
              <a:t>n</a:t>
            </a:r>
            <a:r>
              <a:rPr sz="2600" dirty="0">
                <a:latin typeface="Arial"/>
                <a:cs typeface="Arial"/>
              </a:rPr>
              <a:t>tal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Arial"/>
                <a:cs typeface="Arial"/>
              </a:rPr>
              <a:t>Autores:</a:t>
            </a:r>
            <a:r>
              <a:rPr sz="2600" spc="4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Arial"/>
                <a:cs typeface="Arial"/>
              </a:rPr>
              <a:t>João</a:t>
            </a:r>
            <a:r>
              <a:rPr sz="2600" spc="6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Arial"/>
                <a:cs typeface="Arial"/>
              </a:rPr>
              <a:t>Vitor</a:t>
            </a:r>
            <a:r>
              <a:rPr sz="2600" spc="3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Arial"/>
                <a:cs typeface="Arial"/>
              </a:rPr>
              <a:t>Lim</a:t>
            </a:r>
            <a:r>
              <a:rPr sz="2600" dirty="0">
                <a:latin typeface="Arial"/>
                <a:cs typeface="Arial"/>
              </a:rPr>
              <a:t>a</a:t>
            </a:r>
            <a:r>
              <a:rPr sz="2600" spc="6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Arial"/>
                <a:cs typeface="Arial"/>
              </a:rPr>
              <a:t>e</a:t>
            </a:r>
            <a:r>
              <a:rPr sz="2600" spc="7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Arial"/>
                <a:cs typeface="Arial"/>
              </a:rPr>
              <a:t>J</a:t>
            </a:r>
            <a:r>
              <a:rPr sz="2600" spc="5" dirty="0">
                <a:latin typeface="Arial"/>
                <a:cs typeface="Arial"/>
              </a:rPr>
              <a:t>o</a:t>
            </a:r>
            <a:r>
              <a:rPr sz="2600" spc="-20" dirty="0">
                <a:latin typeface="Arial"/>
                <a:cs typeface="Arial"/>
              </a:rPr>
              <a:t>r</a:t>
            </a:r>
            <a:r>
              <a:rPr sz="2600" spc="-5" dirty="0">
                <a:latin typeface="Arial"/>
                <a:cs typeface="Arial"/>
              </a:rPr>
              <a:t>g</a:t>
            </a:r>
            <a:r>
              <a:rPr sz="2600" dirty="0">
                <a:latin typeface="Arial"/>
                <a:cs typeface="Arial"/>
              </a:rPr>
              <a:t>e</a:t>
            </a:r>
            <a:r>
              <a:rPr sz="2600" spc="95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Arial"/>
                <a:cs typeface="Arial"/>
              </a:rPr>
              <a:t>L</a:t>
            </a:r>
            <a:r>
              <a:rPr sz="2600" spc="-5" dirty="0">
                <a:latin typeface="Arial"/>
                <a:cs typeface="Arial"/>
              </a:rPr>
              <a:t>ui</a:t>
            </a:r>
            <a:r>
              <a:rPr sz="2600" dirty="0">
                <a:latin typeface="Arial"/>
                <a:cs typeface="Arial"/>
              </a:rPr>
              <a:t>s</a:t>
            </a:r>
            <a:r>
              <a:rPr sz="2600" spc="6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Arial"/>
                <a:cs typeface="Arial"/>
              </a:rPr>
              <a:t>Fi</a:t>
            </a:r>
            <a:r>
              <a:rPr sz="2600" spc="-15" dirty="0">
                <a:latin typeface="Arial"/>
                <a:cs typeface="Arial"/>
              </a:rPr>
              <a:t>l</a:t>
            </a:r>
            <a:r>
              <a:rPr sz="2600" spc="-5" dirty="0">
                <a:latin typeface="Arial"/>
                <a:cs typeface="Arial"/>
              </a:rPr>
              <a:t>ho</a:t>
            </a:r>
            <a:endParaRPr sz="26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0" y="0"/>
            <a:ext cx="8032120" cy="283464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031480" y="9"/>
            <a:ext cx="6077590" cy="237871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3537570" y="0"/>
            <a:ext cx="4750429" cy="283464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102870" y="670553"/>
            <a:ext cx="2432684" cy="35750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668249" y="670553"/>
            <a:ext cx="5542269" cy="35750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691389" y="1335414"/>
            <a:ext cx="2549523" cy="441326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369180" y="1301105"/>
            <a:ext cx="6233800" cy="1040763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741419" y="7247887"/>
            <a:ext cx="9546579" cy="30391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663824" y="7703818"/>
            <a:ext cx="6077590" cy="258318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7247888"/>
            <a:ext cx="3235970" cy="303910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0323" y="3670310"/>
            <a:ext cx="8467090" cy="6121400"/>
          </a:xfrm>
          <a:custGeom>
            <a:avLst/>
            <a:gdLst/>
            <a:ahLst/>
            <a:cxnLst/>
            <a:rect l="l" t="t" r="r" b="b"/>
            <a:pathLst>
              <a:path w="8467090" h="6121400">
                <a:moveTo>
                  <a:pt x="8467075" y="0"/>
                </a:moveTo>
                <a:lnTo>
                  <a:pt x="0" y="0"/>
                </a:lnTo>
                <a:lnTo>
                  <a:pt x="0" y="6121389"/>
                </a:lnTo>
                <a:lnTo>
                  <a:pt x="8467075" y="6121389"/>
                </a:lnTo>
                <a:lnTo>
                  <a:pt x="846707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820289" y="3670310"/>
            <a:ext cx="8467090" cy="6121400"/>
          </a:xfrm>
          <a:custGeom>
            <a:avLst/>
            <a:gdLst/>
            <a:ahLst/>
            <a:cxnLst/>
            <a:rect l="l" t="t" r="r" b="b"/>
            <a:pathLst>
              <a:path w="8467090" h="6121400">
                <a:moveTo>
                  <a:pt x="8467069" y="0"/>
                </a:moveTo>
                <a:lnTo>
                  <a:pt x="0" y="0"/>
                </a:lnTo>
                <a:lnTo>
                  <a:pt x="0" y="6121389"/>
                </a:lnTo>
                <a:lnTo>
                  <a:pt x="8467069" y="6121389"/>
                </a:lnTo>
                <a:lnTo>
                  <a:pt x="846706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500888" y="4308345"/>
            <a:ext cx="2569845" cy="3625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650" dirty="0">
                <a:latin typeface="Arial"/>
                <a:cs typeface="Arial"/>
              </a:rPr>
              <a:t>S</a:t>
            </a:r>
            <a:r>
              <a:rPr sz="2650" spc="-15" dirty="0">
                <a:latin typeface="Arial"/>
                <a:cs typeface="Arial"/>
              </a:rPr>
              <a:t>E</a:t>
            </a:r>
            <a:r>
              <a:rPr sz="2650" dirty="0">
                <a:latin typeface="Arial"/>
                <a:cs typeface="Arial"/>
              </a:rPr>
              <a:t>MELHANÇAS</a:t>
            </a:r>
            <a:endParaRPr sz="265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361563" y="772981"/>
            <a:ext cx="7513955" cy="12331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0" spc="-855" dirty="0">
                <a:latin typeface="Trebuchet MS"/>
                <a:cs typeface="Trebuchet MS"/>
              </a:rPr>
              <a:t>P</a:t>
            </a:r>
            <a:r>
              <a:rPr sz="9500" spc="-560" dirty="0">
                <a:latin typeface="Trebuchet MS"/>
                <a:cs typeface="Trebuchet MS"/>
              </a:rPr>
              <a:t>.</a:t>
            </a:r>
            <a:r>
              <a:rPr sz="9500" spc="-625" dirty="0">
                <a:latin typeface="Times New Roman"/>
                <a:cs typeface="Times New Roman"/>
              </a:rPr>
              <a:t> </a:t>
            </a:r>
            <a:r>
              <a:rPr sz="9500" spc="-680" dirty="0">
                <a:latin typeface="Trebuchet MS"/>
                <a:cs typeface="Trebuchet MS"/>
              </a:rPr>
              <a:t>su</a:t>
            </a:r>
            <a:r>
              <a:rPr sz="9500" spc="-835" dirty="0">
                <a:latin typeface="Trebuchet MS"/>
                <a:cs typeface="Trebuchet MS"/>
              </a:rPr>
              <a:t>b</a:t>
            </a:r>
            <a:r>
              <a:rPr sz="9500" spc="-605" dirty="0">
                <a:latin typeface="Trebuchet MS"/>
                <a:cs typeface="Trebuchet MS"/>
              </a:rPr>
              <a:t>di</a:t>
            </a:r>
            <a:r>
              <a:rPr sz="9500" spc="-740" dirty="0">
                <a:latin typeface="Trebuchet MS"/>
                <a:cs typeface="Trebuchet MS"/>
              </a:rPr>
              <a:t>v</a:t>
            </a:r>
            <a:r>
              <a:rPr sz="9500" spc="-605" dirty="0">
                <a:latin typeface="Trebuchet MS"/>
                <a:cs typeface="Trebuchet MS"/>
              </a:rPr>
              <a:t>id</a:t>
            </a:r>
            <a:r>
              <a:rPr sz="9500" spc="-445" dirty="0">
                <a:latin typeface="Trebuchet MS"/>
                <a:cs typeface="Trebuchet MS"/>
              </a:rPr>
              <a:t>i</a:t>
            </a:r>
            <a:r>
              <a:rPr sz="9500" spc="-800" dirty="0">
                <a:latin typeface="Trebuchet MS"/>
                <a:cs typeface="Trebuchet MS"/>
              </a:rPr>
              <a:t>d</a:t>
            </a:r>
            <a:r>
              <a:rPr sz="9500" spc="-780" dirty="0">
                <a:latin typeface="Trebuchet MS"/>
                <a:cs typeface="Trebuchet MS"/>
              </a:rPr>
              <a:t>a</a:t>
            </a:r>
            <a:r>
              <a:rPr sz="9500" spc="-620" dirty="0">
                <a:latin typeface="Trebuchet MS"/>
                <a:cs typeface="Trebuchet MS"/>
              </a:rPr>
              <a:t>s</a:t>
            </a:r>
            <a:r>
              <a:rPr sz="9500" spc="-595" dirty="0">
                <a:latin typeface="Times New Roman"/>
                <a:cs typeface="Times New Roman"/>
              </a:rPr>
              <a:t> </a:t>
            </a:r>
            <a:r>
              <a:rPr sz="9500" spc="-715" dirty="0">
                <a:latin typeface="Trebuchet MS"/>
                <a:cs typeface="Trebuchet MS"/>
              </a:rPr>
              <a:t>x</a:t>
            </a:r>
            <a:endParaRPr sz="9500"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280281" y="2465003"/>
            <a:ext cx="4014470" cy="12331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0" spc="-210" dirty="0">
                <a:latin typeface="Trebuchet MS"/>
                <a:cs typeface="Trebuchet MS"/>
              </a:rPr>
              <a:t>Fatorial</a:t>
            </a:r>
            <a:endParaRPr sz="950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997829" y="4172712"/>
            <a:ext cx="2195195" cy="3625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650" spc="-5" dirty="0">
                <a:latin typeface="Arial"/>
                <a:cs typeface="Arial"/>
              </a:rPr>
              <a:t>DIFERE</a:t>
            </a:r>
            <a:r>
              <a:rPr sz="2650" spc="-10" dirty="0">
                <a:latin typeface="Arial"/>
                <a:cs typeface="Arial"/>
              </a:rPr>
              <a:t>N</a:t>
            </a:r>
            <a:r>
              <a:rPr sz="2650" spc="-5" dirty="0">
                <a:latin typeface="Arial"/>
                <a:cs typeface="Arial"/>
              </a:rPr>
              <a:t>ÇAS</a:t>
            </a:r>
            <a:endParaRPr sz="265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00888" y="5276351"/>
            <a:ext cx="1355090" cy="8394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18100"/>
              </a:lnSpc>
            </a:pPr>
            <a:r>
              <a:rPr sz="2650" dirty="0">
                <a:latin typeface="Arial"/>
                <a:cs typeface="Arial"/>
              </a:rPr>
              <a:t>Estudam</a:t>
            </a:r>
            <a:r>
              <a:rPr sz="2650" dirty="0">
                <a:latin typeface="Times New Roman"/>
                <a:cs typeface="Times New Roman"/>
              </a:rPr>
              <a:t> </a:t>
            </a:r>
            <a:r>
              <a:rPr sz="2650" dirty="0">
                <a:latin typeface="Arial"/>
                <a:cs typeface="Arial"/>
              </a:rPr>
              <a:t>fa</a:t>
            </a:r>
            <a:r>
              <a:rPr sz="2650" spc="-10" dirty="0">
                <a:latin typeface="Arial"/>
                <a:cs typeface="Arial"/>
              </a:rPr>
              <a:t>t</a:t>
            </a:r>
            <a:r>
              <a:rPr sz="2650" spc="-5" dirty="0">
                <a:latin typeface="Arial"/>
                <a:cs typeface="Arial"/>
              </a:rPr>
              <a:t>ore</a:t>
            </a:r>
            <a:r>
              <a:rPr sz="2650" spc="10" dirty="0">
                <a:latin typeface="Arial"/>
                <a:cs typeface="Arial"/>
              </a:rPr>
              <a:t>s</a:t>
            </a:r>
            <a:r>
              <a:rPr sz="2650" dirty="0">
                <a:latin typeface="Arial"/>
                <a:cs typeface="Arial"/>
              </a:rPr>
              <a:t>.</a:t>
            </a:r>
            <a:endParaRPr sz="265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119631" y="5276351"/>
            <a:ext cx="2213610" cy="3625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646430" algn="l"/>
              </a:tabLst>
            </a:pPr>
            <a:r>
              <a:rPr sz="2650" dirty="0">
                <a:latin typeface="Arial"/>
                <a:cs typeface="Arial"/>
              </a:rPr>
              <a:t>as</a:t>
            </a:r>
            <a:r>
              <a:rPr sz="2650" dirty="0">
                <a:latin typeface="Times New Roman"/>
                <a:cs typeface="Times New Roman"/>
              </a:rPr>
              <a:t>	</a:t>
            </a:r>
            <a:r>
              <a:rPr sz="2650" spc="-5" dirty="0">
                <a:latin typeface="Arial"/>
                <a:cs typeface="Arial"/>
              </a:rPr>
              <a:t>intera</a:t>
            </a:r>
            <a:r>
              <a:rPr sz="2650" spc="5" dirty="0">
                <a:latin typeface="Arial"/>
                <a:cs typeface="Arial"/>
              </a:rPr>
              <a:t>ç</a:t>
            </a:r>
            <a:r>
              <a:rPr sz="2650" spc="-5" dirty="0">
                <a:latin typeface="Arial"/>
                <a:cs typeface="Arial"/>
              </a:rPr>
              <a:t>õ</a:t>
            </a:r>
            <a:r>
              <a:rPr sz="2650" spc="-10" dirty="0">
                <a:latin typeface="Arial"/>
                <a:cs typeface="Arial"/>
              </a:rPr>
              <a:t>e</a:t>
            </a:r>
            <a:r>
              <a:rPr sz="2650" dirty="0">
                <a:latin typeface="Arial"/>
                <a:cs typeface="Arial"/>
              </a:rPr>
              <a:t>s</a:t>
            </a:r>
            <a:endParaRPr sz="265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608326" y="5276351"/>
            <a:ext cx="793115" cy="3625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650" spc="-5" dirty="0">
                <a:latin typeface="Arial"/>
                <a:cs typeface="Arial"/>
              </a:rPr>
              <a:t>entre</a:t>
            </a:r>
            <a:endParaRPr sz="265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661792" y="5276351"/>
            <a:ext cx="643255" cy="3625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650" spc="-5" dirty="0">
                <a:latin typeface="Arial"/>
                <a:cs typeface="Arial"/>
              </a:rPr>
              <a:t>dois</a:t>
            </a:r>
            <a:endParaRPr sz="265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562476" y="5276351"/>
            <a:ext cx="1381760" cy="3625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666115" algn="l"/>
              </a:tabLst>
            </a:pPr>
            <a:r>
              <a:rPr sz="2650" dirty="0">
                <a:latin typeface="Arial"/>
                <a:cs typeface="Arial"/>
              </a:rPr>
              <a:t>ou</a:t>
            </a:r>
            <a:r>
              <a:rPr sz="2650" dirty="0">
                <a:latin typeface="Times New Roman"/>
                <a:cs typeface="Times New Roman"/>
              </a:rPr>
              <a:t>	</a:t>
            </a:r>
            <a:r>
              <a:rPr sz="2650" spc="-25" dirty="0">
                <a:latin typeface="Arial"/>
                <a:cs typeface="Arial"/>
              </a:rPr>
              <a:t>mai</a:t>
            </a:r>
            <a:r>
              <a:rPr sz="2650" dirty="0">
                <a:latin typeface="Arial"/>
                <a:cs typeface="Arial"/>
              </a:rPr>
              <a:t>s</a:t>
            </a:r>
            <a:endParaRPr sz="265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00888" y="6722628"/>
            <a:ext cx="4862195" cy="8413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18600"/>
              </a:lnSpc>
              <a:tabLst>
                <a:tab pos="1727200" algn="l"/>
                <a:tab pos="2835275" algn="l"/>
              </a:tabLst>
            </a:pPr>
            <a:r>
              <a:rPr sz="2650" dirty="0">
                <a:latin typeface="Arial"/>
                <a:cs typeface="Arial"/>
              </a:rPr>
              <a:t>Podem</a:t>
            </a:r>
            <a:r>
              <a:rPr sz="2650" dirty="0">
                <a:latin typeface="Times New Roman"/>
                <a:cs typeface="Times New Roman"/>
              </a:rPr>
              <a:t>	</a:t>
            </a:r>
            <a:r>
              <a:rPr sz="2650" dirty="0">
                <a:latin typeface="Arial"/>
                <a:cs typeface="Arial"/>
              </a:rPr>
              <a:t>ser</a:t>
            </a:r>
            <a:r>
              <a:rPr sz="2650" dirty="0">
                <a:latin typeface="Times New Roman"/>
                <a:cs typeface="Times New Roman"/>
              </a:rPr>
              <a:t>	</a:t>
            </a:r>
            <a:r>
              <a:rPr sz="2650" spc="-5" dirty="0">
                <a:latin typeface="Arial"/>
                <a:cs typeface="Arial"/>
              </a:rPr>
              <a:t>instalados</a:t>
            </a:r>
            <a:r>
              <a:rPr sz="2650" spc="-5" dirty="0">
                <a:latin typeface="Times New Roman"/>
                <a:cs typeface="Times New Roman"/>
              </a:rPr>
              <a:t> </a:t>
            </a:r>
            <a:r>
              <a:rPr sz="2650" spc="-5" dirty="0">
                <a:latin typeface="Arial"/>
                <a:cs typeface="Arial"/>
              </a:rPr>
              <a:t>delineamen</a:t>
            </a:r>
            <a:r>
              <a:rPr sz="2650" spc="-10" dirty="0">
                <a:latin typeface="Arial"/>
                <a:cs typeface="Arial"/>
              </a:rPr>
              <a:t>t</a:t>
            </a:r>
            <a:r>
              <a:rPr sz="2650" dirty="0">
                <a:latin typeface="Arial"/>
                <a:cs typeface="Arial"/>
              </a:rPr>
              <a:t>o</a:t>
            </a:r>
            <a:r>
              <a:rPr sz="2650" spc="225" dirty="0">
                <a:latin typeface="Times New Roman"/>
                <a:cs typeface="Times New Roman"/>
              </a:rPr>
              <a:t> </a:t>
            </a:r>
            <a:r>
              <a:rPr sz="2650" dirty="0">
                <a:latin typeface="Arial"/>
                <a:cs typeface="Arial"/>
              </a:rPr>
              <a:t>(</a:t>
            </a:r>
            <a:r>
              <a:rPr sz="2650" spc="5" dirty="0">
                <a:latin typeface="Arial"/>
                <a:cs typeface="Arial"/>
              </a:rPr>
              <a:t>D</a:t>
            </a:r>
            <a:r>
              <a:rPr sz="2650" dirty="0">
                <a:latin typeface="Arial"/>
                <a:cs typeface="Arial"/>
              </a:rPr>
              <a:t>IC,</a:t>
            </a:r>
            <a:r>
              <a:rPr sz="2650" spc="160" dirty="0">
                <a:latin typeface="Times New Roman"/>
                <a:cs typeface="Times New Roman"/>
              </a:rPr>
              <a:t> </a:t>
            </a:r>
            <a:r>
              <a:rPr sz="2650" spc="-5" dirty="0">
                <a:latin typeface="Arial"/>
                <a:cs typeface="Arial"/>
              </a:rPr>
              <a:t>DBC</a:t>
            </a:r>
            <a:r>
              <a:rPr sz="2650" dirty="0">
                <a:latin typeface="Arial"/>
                <a:cs typeface="Arial"/>
              </a:rPr>
              <a:t>,</a:t>
            </a:r>
            <a:r>
              <a:rPr sz="2650" spc="190" dirty="0">
                <a:latin typeface="Times New Roman"/>
                <a:cs typeface="Times New Roman"/>
              </a:rPr>
              <a:t> </a:t>
            </a:r>
            <a:r>
              <a:rPr sz="2650" spc="-5" dirty="0">
                <a:latin typeface="Arial"/>
                <a:cs typeface="Arial"/>
              </a:rPr>
              <a:t>DQL).</a:t>
            </a:r>
            <a:endParaRPr sz="265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498723" y="6722628"/>
            <a:ext cx="494030" cy="3625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650" dirty="0">
                <a:latin typeface="Arial"/>
                <a:cs typeface="Arial"/>
              </a:rPr>
              <a:t>em</a:t>
            </a:r>
            <a:endParaRPr sz="265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606671" y="6722628"/>
            <a:ext cx="1323975" cy="3625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650" spc="-15" dirty="0">
                <a:latin typeface="Arial"/>
                <a:cs typeface="Arial"/>
              </a:rPr>
              <a:t>qua</a:t>
            </a:r>
            <a:r>
              <a:rPr sz="2650" spc="-25" dirty="0">
                <a:latin typeface="Arial"/>
                <a:cs typeface="Arial"/>
              </a:rPr>
              <a:t>l</a:t>
            </a:r>
            <a:r>
              <a:rPr sz="2650" spc="-15" dirty="0">
                <a:latin typeface="Arial"/>
                <a:cs typeface="Arial"/>
              </a:rPr>
              <a:t>q</a:t>
            </a:r>
            <a:r>
              <a:rPr sz="2650" spc="-25" dirty="0">
                <a:latin typeface="Arial"/>
                <a:cs typeface="Arial"/>
              </a:rPr>
              <a:t>u</a:t>
            </a:r>
            <a:r>
              <a:rPr sz="2650" spc="-15" dirty="0">
                <a:latin typeface="Arial"/>
                <a:cs typeface="Arial"/>
              </a:rPr>
              <a:t>e</a:t>
            </a:r>
            <a:r>
              <a:rPr sz="2650" dirty="0">
                <a:latin typeface="Arial"/>
                <a:cs typeface="Arial"/>
              </a:rPr>
              <a:t>r</a:t>
            </a:r>
            <a:endParaRPr sz="265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0003925" y="5151383"/>
            <a:ext cx="2747645" cy="3625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880744" algn="l"/>
              </a:tabLst>
            </a:pPr>
            <a:r>
              <a:rPr sz="2650" spc="-5" dirty="0">
                <a:latin typeface="Arial"/>
                <a:cs typeface="Arial"/>
              </a:rPr>
              <a:t>Na</a:t>
            </a:r>
            <a:r>
              <a:rPr sz="2650" dirty="0">
                <a:latin typeface="Arial"/>
                <a:cs typeface="Arial"/>
              </a:rPr>
              <a:t>s</a:t>
            </a:r>
            <a:r>
              <a:rPr sz="2650" dirty="0">
                <a:latin typeface="Times New Roman"/>
                <a:cs typeface="Times New Roman"/>
              </a:rPr>
              <a:t>	</a:t>
            </a:r>
            <a:r>
              <a:rPr sz="2650" dirty="0">
                <a:latin typeface="Arial"/>
                <a:cs typeface="Arial"/>
              </a:rPr>
              <a:t>subdivididas</a:t>
            </a:r>
            <a:endParaRPr sz="265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2114666" y="5151383"/>
            <a:ext cx="1476375" cy="8458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878205">
              <a:lnSpc>
                <a:spcPct val="119600"/>
              </a:lnSpc>
              <a:tabLst>
                <a:tab pos="751840" algn="l"/>
              </a:tabLst>
            </a:pPr>
            <a:r>
              <a:rPr sz="2650" dirty="0">
                <a:latin typeface="Arial"/>
                <a:cs typeface="Arial"/>
              </a:rPr>
              <a:t>são</a:t>
            </a:r>
            <a:r>
              <a:rPr sz="2650" dirty="0">
                <a:latin typeface="Times New Roman"/>
                <a:cs typeface="Times New Roman"/>
              </a:rPr>
              <a:t> </a:t>
            </a:r>
            <a:r>
              <a:rPr sz="2650" dirty="0">
                <a:latin typeface="Arial"/>
                <a:cs typeface="Arial"/>
              </a:rPr>
              <a:t>em</a:t>
            </a:r>
            <a:r>
              <a:rPr sz="2650" dirty="0">
                <a:latin typeface="Times New Roman"/>
                <a:cs typeface="Times New Roman"/>
              </a:rPr>
              <a:t>	</a:t>
            </a:r>
            <a:r>
              <a:rPr sz="2650" spc="-5" dirty="0">
                <a:latin typeface="Arial"/>
                <a:cs typeface="Arial"/>
              </a:rPr>
              <a:t>nível</a:t>
            </a:r>
            <a:endParaRPr sz="265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3805163" y="5151383"/>
            <a:ext cx="831215" cy="3625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650" dirty="0">
                <a:latin typeface="Arial"/>
                <a:cs typeface="Arial"/>
              </a:rPr>
              <a:t>feitas</a:t>
            </a:r>
            <a:endParaRPr sz="265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4974070" y="5151383"/>
            <a:ext cx="755650" cy="3625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650" spc="-5" dirty="0">
                <a:latin typeface="Arial"/>
                <a:cs typeface="Arial"/>
              </a:rPr>
              <a:t>duas</a:t>
            </a:r>
            <a:endParaRPr sz="265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5851899" y="5151383"/>
            <a:ext cx="2446655" cy="8458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13360">
              <a:lnSpc>
                <a:spcPct val="119600"/>
              </a:lnSpc>
              <a:tabLst>
                <a:tab pos="469900" algn="l"/>
                <a:tab pos="927100" algn="l"/>
                <a:tab pos="1964689" algn="l"/>
              </a:tabLst>
            </a:pPr>
            <a:r>
              <a:rPr sz="2650" dirty="0">
                <a:latin typeface="Arial"/>
                <a:cs typeface="Arial"/>
              </a:rPr>
              <a:t>ca</a:t>
            </a:r>
            <a:r>
              <a:rPr sz="2650" spc="10" dirty="0">
                <a:latin typeface="Arial"/>
                <a:cs typeface="Arial"/>
              </a:rPr>
              <a:t>s</a:t>
            </a:r>
            <a:r>
              <a:rPr sz="2650" spc="-15" dirty="0">
                <a:latin typeface="Arial"/>
                <a:cs typeface="Arial"/>
              </a:rPr>
              <a:t>u</a:t>
            </a:r>
            <a:r>
              <a:rPr sz="2650" spc="-5" dirty="0">
                <a:latin typeface="Arial"/>
                <a:cs typeface="Arial"/>
              </a:rPr>
              <a:t>al</a:t>
            </a:r>
            <a:r>
              <a:rPr sz="2650" spc="-15" dirty="0">
                <a:latin typeface="Arial"/>
                <a:cs typeface="Arial"/>
              </a:rPr>
              <a:t>i</a:t>
            </a:r>
            <a:r>
              <a:rPr sz="2650" dirty="0">
                <a:latin typeface="Arial"/>
                <a:cs typeface="Arial"/>
              </a:rPr>
              <a:t>za</a:t>
            </a:r>
            <a:r>
              <a:rPr sz="2650" spc="10" dirty="0">
                <a:latin typeface="Arial"/>
                <a:cs typeface="Arial"/>
              </a:rPr>
              <a:t>ç</a:t>
            </a:r>
            <a:r>
              <a:rPr sz="2650" spc="-15" dirty="0">
                <a:latin typeface="Arial"/>
                <a:cs typeface="Arial"/>
              </a:rPr>
              <a:t>õ</a:t>
            </a:r>
            <a:r>
              <a:rPr sz="2650" spc="-5" dirty="0">
                <a:latin typeface="Arial"/>
                <a:cs typeface="Arial"/>
              </a:rPr>
              <a:t>es,</a:t>
            </a:r>
            <a:r>
              <a:rPr sz="2650" spc="-5" dirty="0">
                <a:latin typeface="Times New Roman"/>
                <a:cs typeface="Times New Roman"/>
              </a:rPr>
              <a:t> </a:t>
            </a:r>
            <a:r>
              <a:rPr sz="2650" dirty="0">
                <a:latin typeface="Arial"/>
                <a:cs typeface="Arial"/>
              </a:rPr>
              <a:t>e</a:t>
            </a:r>
            <a:r>
              <a:rPr sz="2650" dirty="0">
                <a:latin typeface="Times New Roman"/>
                <a:cs typeface="Times New Roman"/>
              </a:rPr>
              <a:t>	</a:t>
            </a:r>
            <a:r>
              <a:rPr sz="2650" dirty="0">
                <a:latin typeface="Arial"/>
                <a:cs typeface="Arial"/>
              </a:rPr>
              <a:t>a</a:t>
            </a:r>
            <a:r>
              <a:rPr sz="2650" dirty="0">
                <a:latin typeface="Times New Roman"/>
                <a:cs typeface="Times New Roman"/>
              </a:rPr>
              <a:t>	</a:t>
            </a:r>
            <a:r>
              <a:rPr sz="2650" spc="-5" dirty="0">
                <a:latin typeface="Arial"/>
                <a:cs typeface="Arial"/>
              </a:rPr>
              <a:t>o</a:t>
            </a:r>
            <a:r>
              <a:rPr sz="2650" spc="10" dirty="0">
                <a:latin typeface="Arial"/>
                <a:cs typeface="Arial"/>
              </a:rPr>
              <a:t>u</a:t>
            </a:r>
            <a:r>
              <a:rPr sz="2650" dirty="0">
                <a:latin typeface="Arial"/>
                <a:cs typeface="Arial"/>
              </a:rPr>
              <a:t>tra</a:t>
            </a:r>
            <a:r>
              <a:rPr sz="2650" dirty="0">
                <a:latin typeface="Times New Roman"/>
                <a:cs typeface="Times New Roman"/>
              </a:rPr>
              <a:t>	</a:t>
            </a:r>
            <a:r>
              <a:rPr sz="2650" dirty="0">
                <a:latin typeface="Arial"/>
                <a:cs typeface="Arial"/>
              </a:rPr>
              <a:t>em</a:t>
            </a:r>
            <a:endParaRPr sz="265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0003925" y="5634491"/>
            <a:ext cx="1934210" cy="8458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19600"/>
              </a:lnSpc>
              <a:tabLst>
                <a:tab pos="1199515" algn="l"/>
              </a:tabLst>
            </a:pPr>
            <a:r>
              <a:rPr sz="2650" dirty="0">
                <a:latin typeface="Arial"/>
                <a:cs typeface="Arial"/>
              </a:rPr>
              <a:t>sen</a:t>
            </a:r>
            <a:r>
              <a:rPr sz="2650" spc="-5" dirty="0">
                <a:latin typeface="Arial"/>
                <a:cs typeface="Arial"/>
              </a:rPr>
              <a:t>d</a:t>
            </a:r>
            <a:r>
              <a:rPr sz="2650" dirty="0">
                <a:latin typeface="Arial"/>
                <a:cs typeface="Arial"/>
              </a:rPr>
              <a:t>o</a:t>
            </a:r>
            <a:r>
              <a:rPr sz="2650" dirty="0">
                <a:latin typeface="Times New Roman"/>
                <a:cs typeface="Times New Roman"/>
              </a:rPr>
              <a:t>	</a:t>
            </a:r>
            <a:r>
              <a:rPr sz="2650" spc="-5" dirty="0">
                <a:latin typeface="Arial"/>
                <a:cs typeface="Arial"/>
              </a:rPr>
              <a:t>uma</a:t>
            </a:r>
            <a:r>
              <a:rPr sz="2650" spc="-5" dirty="0">
                <a:latin typeface="Times New Roman"/>
                <a:cs typeface="Times New Roman"/>
              </a:rPr>
              <a:t> </a:t>
            </a:r>
            <a:r>
              <a:rPr sz="2650" dirty="0">
                <a:latin typeface="Arial"/>
                <a:cs typeface="Arial"/>
              </a:rPr>
              <a:t>sub</a:t>
            </a:r>
            <a:r>
              <a:rPr sz="2650" spc="-5" dirty="0">
                <a:latin typeface="Arial"/>
                <a:cs typeface="Arial"/>
              </a:rPr>
              <a:t>p</a:t>
            </a:r>
            <a:r>
              <a:rPr sz="2650" spc="-10" dirty="0">
                <a:latin typeface="Arial"/>
                <a:cs typeface="Arial"/>
              </a:rPr>
              <a:t>a</a:t>
            </a:r>
            <a:r>
              <a:rPr sz="2650" dirty="0">
                <a:latin typeface="Arial"/>
                <a:cs typeface="Arial"/>
              </a:rPr>
              <a:t>r</a:t>
            </a:r>
            <a:r>
              <a:rPr sz="2650" spc="5" dirty="0">
                <a:latin typeface="Arial"/>
                <a:cs typeface="Arial"/>
              </a:rPr>
              <a:t>c</a:t>
            </a:r>
            <a:r>
              <a:rPr sz="2650" spc="-5" dirty="0">
                <a:latin typeface="Arial"/>
                <a:cs typeface="Arial"/>
              </a:rPr>
              <a:t>e</a:t>
            </a:r>
            <a:r>
              <a:rPr sz="2650" spc="-15" dirty="0">
                <a:latin typeface="Arial"/>
                <a:cs typeface="Arial"/>
              </a:rPr>
              <a:t>l</a:t>
            </a:r>
            <a:r>
              <a:rPr sz="2650" spc="-5" dirty="0">
                <a:latin typeface="Arial"/>
                <a:cs typeface="Arial"/>
              </a:rPr>
              <a:t>as.</a:t>
            </a:r>
            <a:endParaRPr sz="265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3834121" y="5634491"/>
            <a:ext cx="1774825" cy="3625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655320" algn="l"/>
              </a:tabLst>
            </a:pPr>
            <a:r>
              <a:rPr sz="2650" dirty="0">
                <a:latin typeface="Arial"/>
                <a:cs typeface="Arial"/>
              </a:rPr>
              <a:t>de</a:t>
            </a:r>
            <a:r>
              <a:rPr sz="2650" dirty="0">
                <a:latin typeface="Times New Roman"/>
                <a:cs typeface="Times New Roman"/>
              </a:rPr>
              <a:t>	</a:t>
            </a:r>
            <a:r>
              <a:rPr sz="2650" spc="-5" dirty="0">
                <a:latin typeface="Arial"/>
                <a:cs typeface="Arial"/>
              </a:rPr>
              <a:t>par</a:t>
            </a:r>
            <a:r>
              <a:rPr sz="2650" spc="10" dirty="0">
                <a:latin typeface="Arial"/>
                <a:cs typeface="Arial"/>
              </a:rPr>
              <a:t>c</a:t>
            </a:r>
            <a:r>
              <a:rPr sz="2650" spc="-5" dirty="0">
                <a:latin typeface="Arial"/>
                <a:cs typeface="Arial"/>
              </a:rPr>
              <a:t>ela</a:t>
            </a:r>
            <a:endParaRPr sz="265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0003925" y="7079626"/>
            <a:ext cx="1447800" cy="3625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650" dirty="0">
                <a:latin typeface="Arial"/>
                <a:cs typeface="Arial"/>
              </a:rPr>
              <a:t>Prese</a:t>
            </a:r>
            <a:r>
              <a:rPr sz="2650" spc="-15" dirty="0">
                <a:latin typeface="Arial"/>
                <a:cs typeface="Arial"/>
              </a:rPr>
              <a:t>n</a:t>
            </a:r>
            <a:r>
              <a:rPr sz="2650" dirty="0">
                <a:latin typeface="Arial"/>
                <a:cs typeface="Arial"/>
              </a:rPr>
              <a:t>ça</a:t>
            </a:r>
            <a:endParaRPr sz="265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1716236" y="7079626"/>
            <a:ext cx="2462530" cy="3625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677545" algn="l"/>
                <a:tab pos="1156335" algn="l"/>
              </a:tabLst>
            </a:pPr>
            <a:r>
              <a:rPr sz="2650" spc="-5" dirty="0">
                <a:latin typeface="Arial"/>
                <a:cs typeface="Arial"/>
              </a:rPr>
              <a:t>d</a:t>
            </a:r>
            <a:r>
              <a:rPr sz="2650" dirty="0">
                <a:latin typeface="Arial"/>
                <a:cs typeface="Arial"/>
              </a:rPr>
              <a:t>e</a:t>
            </a:r>
            <a:r>
              <a:rPr sz="2650" dirty="0">
                <a:latin typeface="Times New Roman"/>
                <a:cs typeface="Times New Roman"/>
              </a:rPr>
              <a:t>	</a:t>
            </a:r>
            <a:r>
              <a:rPr sz="2650" dirty="0">
                <a:latin typeface="Arial"/>
                <a:cs typeface="Arial"/>
              </a:rPr>
              <a:t>2</a:t>
            </a:r>
            <a:r>
              <a:rPr sz="2650" dirty="0">
                <a:latin typeface="Times New Roman"/>
                <a:cs typeface="Times New Roman"/>
              </a:rPr>
              <a:t>	</a:t>
            </a:r>
            <a:r>
              <a:rPr sz="2650" spc="10" dirty="0">
                <a:latin typeface="Arial"/>
                <a:cs typeface="Arial"/>
              </a:rPr>
              <a:t>r</a:t>
            </a:r>
            <a:r>
              <a:rPr sz="2650" spc="-5" dirty="0">
                <a:latin typeface="Arial"/>
                <a:cs typeface="Arial"/>
              </a:rPr>
              <a:t>esíduos</a:t>
            </a:r>
            <a:endParaRPr sz="265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4444006" y="7079626"/>
            <a:ext cx="1562100" cy="3625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640080" algn="l"/>
                <a:tab pos="1118235" algn="l"/>
              </a:tabLst>
            </a:pPr>
            <a:r>
              <a:rPr sz="2650" dirty="0">
                <a:latin typeface="Arial"/>
                <a:cs typeface="Arial"/>
              </a:rPr>
              <a:t>(A</a:t>
            </a:r>
            <a:r>
              <a:rPr sz="2650" dirty="0">
                <a:latin typeface="Times New Roman"/>
                <a:cs typeface="Times New Roman"/>
              </a:rPr>
              <a:t>	</a:t>
            </a:r>
            <a:r>
              <a:rPr sz="2650" dirty="0">
                <a:latin typeface="Arial"/>
                <a:cs typeface="Arial"/>
              </a:rPr>
              <a:t>e</a:t>
            </a:r>
            <a:r>
              <a:rPr sz="2650" dirty="0">
                <a:latin typeface="Times New Roman"/>
                <a:cs typeface="Times New Roman"/>
              </a:rPr>
              <a:t>	</a:t>
            </a:r>
            <a:r>
              <a:rPr sz="2650" dirty="0">
                <a:latin typeface="Arial"/>
                <a:cs typeface="Arial"/>
              </a:rPr>
              <a:t>B).</a:t>
            </a:r>
            <a:endParaRPr sz="265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0002401" y="8042794"/>
            <a:ext cx="8006715" cy="13258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650" dirty="0">
                <a:latin typeface="Arial"/>
                <a:cs typeface="Arial"/>
              </a:rPr>
              <a:t>Precisão</a:t>
            </a:r>
            <a:r>
              <a:rPr sz="2650" spc="140" dirty="0">
                <a:latin typeface="Times New Roman"/>
                <a:cs typeface="Times New Roman"/>
              </a:rPr>
              <a:t> </a:t>
            </a:r>
            <a:r>
              <a:rPr sz="2650" dirty="0">
                <a:latin typeface="Arial"/>
                <a:cs typeface="Arial"/>
              </a:rPr>
              <a:t>na</a:t>
            </a:r>
            <a:r>
              <a:rPr sz="2650" spc="114" dirty="0">
                <a:latin typeface="Times New Roman"/>
                <a:cs typeface="Times New Roman"/>
              </a:rPr>
              <a:t> </a:t>
            </a:r>
            <a:r>
              <a:rPr sz="2650" spc="-5" dirty="0">
                <a:latin typeface="Arial"/>
                <a:cs typeface="Arial"/>
              </a:rPr>
              <a:t>av</a:t>
            </a:r>
            <a:r>
              <a:rPr sz="2650" spc="5" dirty="0">
                <a:latin typeface="Arial"/>
                <a:cs typeface="Arial"/>
              </a:rPr>
              <a:t>a</a:t>
            </a:r>
            <a:r>
              <a:rPr sz="2650" spc="-5" dirty="0">
                <a:latin typeface="Arial"/>
                <a:cs typeface="Arial"/>
              </a:rPr>
              <a:t>li</a:t>
            </a:r>
            <a:r>
              <a:rPr sz="2650" spc="-15" dirty="0">
                <a:latin typeface="Arial"/>
                <a:cs typeface="Arial"/>
              </a:rPr>
              <a:t>a</a:t>
            </a:r>
            <a:r>
              <a:rPr sz="2650" dirty="0">
                <a:latin typeface="Arial"/>
                <a:cs typeface="Arial"/>
              </a:rPr>
              <a:t>ção</a:t>
            </a:r>
            <a:r>
              <a:rPr sz="2650" spc="190" dirty="0">
                <a:latin typeface="Times New Roman"/>
                <a:cs typeface="Times New Roman"/>
              </a:rPr>
              <a:t> </a:t>
            </a:r>
            <a:r>
              <a:rPr sz="2650" dirty="0">
                <a:latin typeface="Arial"/>
                <a:cs typeface="Arial"/>
              </a:rPr>
              <a:t>das</a:t>
            </a:r>
            <a:r>
              <a:rPr sz="2650" spc="120" dirty="0">
                <a:latin typeface="Times New Roman"/>
                <a:cs typeface="Times New Roman"/>
              </a:rPr>
              <a:t> </a:t>
            </a:r>
            <a:r>
              <a:rPr sz="2650" dirty="0">
                <a:latin typeface="Arial"/>
                <a:cs typeface="Arial"/>
              </a:rPr>
              <a:t>subparcelas.</a:t>
            </a:r>
            <a:endParaRPr sz="26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6"/>
              </a:spcBef>
            </a:pPr>
            <a:endParaRPr sz="3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650" dirty="0">
                <a:latin typeface="Arial"/>
                <a:cs typeface="Arial"/>
              </a:rPr>
              <a:t>Menor</a:t>
            </a:r>
            <a:r>
              <a:rPr sz="2650" spc="160" dirty="0">
                <a:latin typeface="Times New Roman"/>
                <a:cs typeface="Times New Roman"/>
              </a:rPr>
              <a:t> </a:t>
            </a:r>
            <a:r>
              <a:rPr sz="2650" spc="-5" dirty="0">
                <a:latin typeface="Arial"/>
                <a:cs typeface="Arial"/>
              </a:rPr>
              <a:t>n</a:t>
            </a:r>
            <a:r>
              <a:rPr sz="2650" spc="-10" dirty="0">
                <a:latin typeface="Arial"/>
                <a:cs typeface="Arial"/>
              </a:rPr>
              <a:t>ú</a:t>
            </a:r>
            <a:r>
              <a:rPr sz="2650" dirty="0">
                <a:latin typeface="Arial"/>
                <a:cs typeface="Arial"/>
              </a:rPr>
              <a:t>mero</a:t>
            </a:r>
            <a:r>
              <a:rPr sz="2650" spc="170" dirty="0">
                <a:latin typeface="Times New Roman"/>
                <a:cs typeface="Times New Roman"/>
              </a:rPr>
              <a:t> </a:t>
            </a:r>
            <a:r>
              <a:rPr sz="2650" dirty="0">
                <a:latin typeface="Arial"/>
                <a:cs typeface="Arial"/>
              </a:rPr>
              <a:t>de</a:t>
            </a:r>
            <a:r>
              <a:rPr sz="2650" spc="145" dirty="0">
                <a:latin typeface="Times New Roman"/>
                <a:cs typeface="Times New Roman"/>
              </a:rPr>
              <a:t> </a:t>
            </a:r>
            <a:r>
              <a:rPr sz="2650" spc="-5" dirty="0">
                <a:latin typeface="Arial"/>
                <a:cs typeface="Arial"/>
              </a:rPr>
              <a:t>gra</a:t>
            </a:r>
            <a:r>
              <a:rPr sz="2650" spc="5" dirty="0">
                <a:latin typeface="Arial"/>
                <a:cs typeface="Arial"/>
              </a:rPr>
              <a:t>u</a:t>
            </a:r>
            <a:r>
              <a:rPr sz="2650" dirty="0">
                <a:latin typeface="Arial"/>
                <a:cs typeface="Arial"/>
              </a:rPr>
              <a:t>s</a:t>
            </a:r>
            <a:r>
              <a:rPr sz="2650" spc="185" dirty="0">
                <a:latin typeface="Times New Roman"/>
                <a:cs typeface="Times New Roman"/>
              </a:rPr>
              <a:t> </a:t>
            </a:r>
            <a:r>
              <a:rPr sz="2650" dirty="0">
                <a:latin typeface="Arial"/>
                <a:cs typeface="Arial"/>
              </a:rPr>
              <a:t>de</a:t>
            </a:r>
            <a:r>
              <a:rPr sz="2650" spc="130" dirty="0">
                <a:latin typeface="Times New Roman"/>
                <a:cs typeface="Times New Roman"/>
              </a:rPr>
              <a:t> </a:t>
            </a:r>
            <a:r>
              <a:rPr sz="2650" spc="-5" dirty="0">
                <a:latin typeface="Arial"/>
                <a:cs typeface="Arial"/>
              </a:rPr>
              <a:t>l</a:t>
            </a:r>
            <a:r>
              <a:rPr sz="2650" spc="-15" dirty="0">
                <a:latin typeface="Arial"/>
                <a:cs typeface="Arial"/>
              </a:rPr>
              <a:t>i</a:t>
            </a:r>
            <a:r>
              <a:rPr sz="2650" spc="-5" dirty="0">
                <a:latin typeface="Arial"/>
                <a:cs typeface="Arial"/>
              </a:rPr>
              <a:t>ber</a:t>
            </a:r>
            <a:r>
              <a:rPr sz="2650" spc="5" dirty="0">
                <a:latin typeface="Arial"/>
                <a:cs typeface="Arial"/>
              </a:rPr>
              <a:t>d</a:t>
            </a:r>
            <a:r>
              <a:rPr sz="2650" spc="-5" dirty="0">
                <a:latin typeface="Arial"/>
                <a:cs typeface="Arial"/>
              </a:rPr>
              <a:t>ad</a:t>
            </a:r>
            <a:r>
              <a:rPr sz="2650" dirty="0">
                <a:latin typeface="Arial"/>
                <a:cs typeface="Arial"/>
              </a:rPr>
              <a:t>e</a:t>
            </a:r>
            <a:r>
              <a:rPr sz="2650" spc="145" dirty="0">
                <a:latin typeface="Times New Roman"/>
                <a:cs typeface="Times New Roman"/>
              </a:rPr>
              <a:t> </a:t>
            </a:r>
            <a:r>
              <a:rPr sz="2650" spc="-15" dirty="0">
                <a:latin typeface="Arial"/>
                <a:cs typeface="Arial"/>
              </a:rPr>
              <a:t>p</a:t>
            </a:r>
            <a:r>
              <a:rPr sz="2650" spc="-5" dirty="0">
                <a:latin typeface="Arial"/>
                <a:cs typeface="Arial"/>
              </a:rPr>
              <a:t>ar</a:t>
            </a:r>
            <a:r>
              <a:rPr sz="2650" dirty="0">
                <a:latin typeface="Arial"/>
                <a:cs typeface="Arial"/>
              </a:rPr>
              <a:t>a</a:t>
            </a:r>
            <a:r>
              <a:rPr sz="2650" spc="185" dirty="0">
                <a:latin typeface="Times New Roman"/>
                <a:cs typeface="Times New Roman"/>
              </a:rPr>
              <a:t> </a:t>
            </a:r>
            <a:r>
              <a:rPr sz="2650" dirty="0">
                <a:latin typeface="Arial"/>
                <a:cs typeface="Arial"/>
              </a:rPr>
              <a:t>o</a:t>
            </a:r>
            <a:r>
              <a:rPr sz="2650" spc="114" dirty="0">
                <a:latin typeface="Times New Roman"/>
                <a:cs typeface="Times New Roman"/>
              </a:rPr>
              <a:t> </a:t>
            </a:r>
            <a:r>
              <a:rPr sz="2650" dirty="0">
                <a:latin typeface="Arial"/>
                <a:cs typeface="Arial"/>
              </a:rPr>
              <a:t>resíduo.</a:t>
            </a:r>
            <a:endParaRPr sz="26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12496" y="1769800"/>
            <a:ext cx="4517390" cy="24676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694690">
              <a:lnSpc>
                <a:spcPct val="116900"/>
              </a:lnSpc>
            </a:pPr>
            <a:r>
              <a:rPr sz="8000" dirty="0">
                <a:latin typeface="Trebuchet MS"/>
                <a:cs typeface="Trebuchet MS"/>
              </a:rPr>
              <a:t>Parcel</a:t>
            </a:r>
            <a:r>
              <a:rPr sz="8000" spc="-50" dirty="0">
                <a:latin typeface="Trebuchet MS"/>
                <a:cs typeface="Trebuchet MS"/>
              </a:rPr>
              <a:t>a</a:t>
            </a:r>
            <a:r>
              <a:rPr sz="8000" dirty="0">
                <a:latin typeface="Trebuchet MS"/>
                <a:cs typeface="Trebuchet MS"/>
              </a:rPr>
              <a:t>s</a:t>
            </a:r>
            <a:r>
              <a:rPr sz="8000" dirty="0">
                <a:latin typeface="Times New Roman"/>
                <a:cs typeface="Times New Roman"/>
              </a:rPr>
              <a:t> </a:t>
            </a:r>
            <a:r>
              <a:rPr sz="8000" spc="-765" dirty="0">
                <a:latin typeface="Trebuchet MS"/>
                <a:cs typeface="Trebuchet MS"/>
              </a:rPr>
              <a:t>subdivididas</a:t>
            </a:r>
            <a:endParaRPr sz="80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61949" y="7449249"/>
            <a:ext cx="3562350" cy="10426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0" dirty="0">
                <a:latin typeface="Trebuchet MS"/>
                <a:cs typeface="Trebuchet MS"/>
              </a:rPr>
              <a:t>Fatorial</a:t>
            </a:r>
            <a:endParaRPr sz="8000">
              <a:latin typeface="Trebuchet MS"/>
              <a:cs typeface="Trebuchet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657209" y="5617771"/>
            <a:ext cx="10339059" cy="41357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587380" y="452018"/>
            <a:ext cx="11449445" cy="49859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978024" y="4144219"/>
            <a:ext cx="6247756" cy="56493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72360" y="612717"/>
            <a:ext cx="11717655" cy="8318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6350" spc="-555" dirty="0">
                <a:latin typeface="Trebuchet MS"/>
                <a:cs typeface="Trebuchet MS"/>
              </a:rPr>
              <a:t>Pa</a:t>
            </a:r>
            <a:r>
              <a:rPr sz="6350" spc="-425" dirty="0">
                <a:latin typeface="Trebuchet MS"/>
                <a:cs typeface="Trebuchet MS"/>
              </a:rPr>
              <a:t>r</a:t>
            </a:r>
            <a:r>
              <a:rPr sz="6350" spc="-430" dirty="0">
                <a:latin typeface="Trebuchet MS"/>
                <a:cs typeface="Trebuchet MS"/>
              </a:rPr>
              <a:t>cel</a:t>
            </a:r>
            <a:r>
              <a:rPr sz="6350" spc="-520" dirty="0">
                <a:latin typeface="Trebuchet MS"/>
                <a:cs typeface="Trebuchet MS"/>
              </a:rPr>
              <a:t>a</a:t>
            </a:r>
            <a:r>
              <a:rPr sz="6350" spc="-415" dirty="0">
                <a:latin typeface="Trebuchet MS"/>
                <a:cs typeface="Trebuchet MS"/>
              </a:rPr>
              <a:t>s</a:t>
            </a:r>
            <a:r>
              <a:rPr sz="6350" spc="-150" dirty="0">
                <a:latin typeface="Times New Roman"/>
                <a:cs typeface="Times New Roman"/>
              </a:rPr>
              <a:t> </a:t>
            </a:r>
            <a:r>
              <a:rPr sz="6350" spc="-515" dirty="0">
                <a:latin typeface="Trebuchet MS"/>
                <a:cs typeface="Trebuchet MS"/>
              </a:rPr>
              <a:t>sub</a:t>
            </a:r>
            <a:r>
              <a:rPr sz="6350" spc="-595" dirty="0">
                <a:latin typeface="Trebuchet MS"/>
                <a:cs typeface="Trebuchet MS"/>
              </a:rPr>
              <a:t>d</a:t>
            </a:r>
            <a:r>
              <a:rPr sz="6350" spc="-400" dirty="0">
                <a:latin typeface="Trebuchet MS"/>
                <a:cs typeface="Trebuchet MS"/>
              </a:rPr>
              <a:t>iv</a:t>
            </a:r>
            <a:r>
              <a:rPr sz="6350" spc="-315" dirty="0">
                <a:latin typeface="Trebuchet MS"/>
                <a:cs typeface="Trebuchet MS"/>
              </a:rPr>
              <a:t>i</a:t>
            </a:r>
            <a:r>
              <a:rPr sz="6350" spc="-480" dirty="0">
                <a:latin typeface="Trebuchet MS"/>
                <a:cs typeface="Trebuchet MS"/>
              </a:rPr>
              <a:t>didas</a:t>
            </a:r>
            <a:r>
              <a:rPr sz="6350" spc="-375" dirty="0">
                <a:latin typeface="Trebuchet MS"/>
                <a:cs typeface="Trebuchet MS"/>
              </a:rPr>
              <a:t>:</a:t>
            </a:r>
            <a:r>
              <a:rPr sz="6350" spc="-200" dirty="0">
                <a:latin typeface="Times New Roman"/>
                <a:cs typeface="Times New Roman"/>
              </a:rPr>
              <a:t> </a:t>
            </a:r>
            <a:r>
              <a:rPr sz="6350" spc="-484" dirty="0">
                <a:latin typeface="Trebuchet MS"/>
                <a:cs typeface="Trebuchet MS"/>
              </a:rPr>
              <a:t>esp</a:t>
            </a:r>
            <a:r>
              <a:rPr sz="6350" spc="-520" dirty="0">
                <a:latin typeface="Trebuchet MS"/>
                <a:cs typeface="Trebuchet MS"/>
              </a:rPr>
              <a:t>a</a:t>
            </a:r>
            <a:r>
              <a:rPr sz="6350" spc="-509" dirty="0">
                <a:latin typeface="Trebuchet MS"/>
                <a:cs typeface="Trebuchet MS"/>
              </a:rPr>
              <a:t>ç</a:t>
            </a:r>
            <a:r>
              <a:rPr sz="6350" spc="-550" dirty="0">
                <a:latin typeface="Trebuchet MS"/>
                <a:cs typeface="Trebuchet MS"/>
              </a:rPr>
              <a:t>o</a:t>
            </a:r>
            <a:r>
              <a:rPr sz="6350" spc="-85" dirty="0">
                <a:latin typeface="Times New Roman"/>
                <a:cs typeface="Times New Roman"/>
              </a:rPr>
              <a:t> </a:t>
            </a:r>
            <a:r>
              <a:rPr sz="6350" spc="-509" dirty="0">
                <a:latin typeface="Trebuchet MS"/>
                <a:cs typeface="Trebuchet MS"/>
              </a:rPr>
              <a:t>x</a:t>
            </a:r>
            <a:r>
              <a:rPr sz="6350" spc="-45" dirty="0">
                <a:latin typeface="Times New Roman"/>
                <a:cs typeface="Times New Roman"/>
              </a:rPr>
              <a:t> </a:t>
            </a:r>
            <a:r>
              <a:rPr sz="6350" spc="-385" dirty="0">
                <a:latin typeface="Trebuchet MS"/>
                <a:cs typeface="Trebuchet MS"/>
              </a:rPr>
              <a:t>t</a:t>
            </a:r>
            <a:r>
              <a:rPr sz="6350" spc="-509" dirty="0">
                <a:latin typeface="Trebuchet MS"/>
                <a:cs typeface="Trebuchet MS"/>
              </a:rPr>
              <a:t>e</a:t>
            </a:r>
            <a:r>
              <a:rPr sz="6350" spc="-660" dirty="0">
                <a:latin typeface="Trebuchet MS"/>
                <a:cs typeface="Trebuchet MS"/>
              </a:rPr>
              <a:t>mpo</a:t>
            </a:r>
            <a:endParaRPr sz="635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304035" y="2592756"/>
            <a:ext cx="5600065" cy="342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6540" indent="-243840">
              <a:lnSpc>
                <a:spcPct val="100000"/>
              </a:lnSpc>
              <a:buFont typeface="Arial"/>
              <a:buChar char="•"/>
              <a:tabLst>
                <a:tab pos="256540" algn="l"/>
                <a:tab pos="862330" algn="l"/>
                <a:tab pos="1684020" algn="l"/>
                <a:tab pos="2855595" algn="l"/>
                <a:tab pos="3339465" algn="l"/>
                <a:tab pos="4087495" algn="l"/>
              </a:tabLst>
            </a:pPr>
            <a:r>
              <a:rPr sz="2500" spc="-20" dirty="0">
                <a:latin typeface="Arial"/>
                <a:cs typeface="Arial"/>
              </a:rPr>
              <a:t>Em</a:t>
            </a:r>
            <a:r>
              <a:rPr sz="2500" spc="-20" dirty="0">
                <a:latin typeface="Times New Roman"/>
                <a:cs typeface="Times New Roman"/>
              </a:rPr>
              <a:t>	</a:t>
            </a:r>
            <a:r>
              <a:rPr sz="2500" spc="-15" dirty="0">
                <a:latin typeface="Arial"/>
                <a:cs typeface="Arial"/>
              </a:rPr>
              <a:t>cada</a:t>
            </a:r>
            <a:r>
              <a:rPr sz="2500" spc="-15" dirty="0">
                <a:latin typeface="Times New Roman"/>
                <a:cs typeface="Times New Roman"/>
              </a:rPr>
              <a:t>	</a:t>
            </a:r>
            <a:r>
              <a:rPr sz="2500" spc="-20" dirty="0">
                <a:latin typeface="Arial"/>
                <a:cs typeface="Arial"/>
              </a:rPr>
              <a:t>p</a:t>
            </a:r>
            <a:r>
              <a:rPr sz="2500" spc="-15" dirty="0">
                <a:latin typeface="Arial"/>
                <a:cs typeface="Arial"/>
              </a:rPr>
              <a:t>arcela</a:t>
            </a:r>
            <a:r>
              <a:rPr sz="2500" dirty="0">
                <a:latin typeface="Times New Roman"/>
                <a:cs typeface="Times New Roman"/>
              </a:rPr>
              <a:t>	</a:t>
            </a:r>
            <a:r>
              <a:rPr sz="2500" spc="-20" dirty="0">
                <a:latin typeface="Arial"/>
                <a:cs typeface="Arial"/>
              </a:rPr>
              <a:t>h</a:t>
            </a:r>
            <a:r>
              <a:rPr sz="2500" spc="-15" dirty="0">
                <a:latin typeface="Arial"/>
                <a:cs typeface="Arial"/>
              </a:rPr>
              <a:t>á</a:t>
            </a:r>
            <a:r>
              <a:rPr sz="2500" dirty="0">
                <a:latin typeface="Times New Roman"/>
                <a:cs typeface="Times New Roman"/>
              </a:rPr>
              <a:t>	</a:t>
            </a:r>
            <a:r>
              <a:rPr sz="2500" spc="-25" dirty="0">
                <a:latin typeface="Arial"/>
                <a:cs typeface="Arial"/>
              </a:rPr>
              <a:t>um</a:t>
            </a:r>
            <a:r>
              <a:rPr sz="2500" spc="-15" dirty="0">
                <a:latin typeface="Arial"/>
                <a:cs typeface="Arial"/>
              </a:rPr>
              <a:t>a</a:t>
            </a:r>
            <a:r>
              <a:rPr sz="2500" dirty="0">
                <a:latin typeface="Times New Roman"/>
                <a:cs typeface="Times New Roman"/>
              </a:rPr>
              <a:t>	</a:t>
            </a:r>
            <a:r>
              <a:rPr sz="2500" spc="-15" dirty="0">
                <a:latin typeface="Arial"/>
                <a:cs typeface="Arial"/>
              </a:rPr>
              <a:t>su</a:t>
            </a:r>
            <a:r>
              <a:rPr sz="2500" dirty="0">
                <a:latin typeface="Arial"/>
                <a:cs typeface="Arial"/>
              </a:rPr>
              <a:t>b</a:t>
            </a:r>
            <a:r>
              <a:rPr sz="2500" spc="-20" dirty="0">
                <a:latin typeface="Arial"/>
                <a:cs typeface="Arial"/>
              </a:rPr>
              <a:t>divisão</a:t>
            </a:r>
            <a:endParaRPr sz="2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304035" y="3036622"/>
            <a:ext cx="1824989" cy="12312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16599"/>
              </a:lnSpc>
              <a:tabLst>
                <a:tab pos="899160" algn="l"/>
              </a:tabLst>
            </a:pPr>
            <a:r>
              <a:rPr sz="2500" spc="-15" dirty="0">
                <a:latin typeface="Arial"/>
                <a:cs typeface="Arial"/>
              </a:rPr>
              <a:t>de</a:t>
            </a:r>
            <a:r>
              <a:rPr sz="2500" spc="-15" dirty="0">
                <a:latin typeface="Times New Roman"/>
                <a:cs typeface="Times New Roman"/>
              </a:rPr>
              <a:t>	</a:t>
            </a:r>
            <a:r>
              <a:rPr sz="2500" spc="-15" dirty="0">
                <a:latin typeface="Arial"/>
                <a:cs typeface="Arial"/>
              </a:rPr>
              <a:t>sua</a:t>
            </a:r>
            <a:r>
              <a:rPr sz="2500" spc="-10" dirty="0">
                <a:latin typeface="Times New Roman"/>
                <a:cs typeface="Times New Roman"/>
              </a:rPr>
              <a:t> </a:t>
            </a:r>
            <a:r>
              <a:rPr sz="2500" spc="-15" dirty="0">
                <a:latin typeface="Arial"/>
                <a:cs typeface="Arial"/>
              </a:rPr>
              <a:t>constitu</a:t>
            </a:r>
            <a:r>
              <a:rPr sz="2500" spc="-5" dirty="0">
                <a:latin typeface="Arial"/>
                <a:cs typeface="Arial"/>
              </a:rPr>
              <a:t>í</a:t>
            </a:r>
            <a:r>
              <a:rPr sz="2500" spc="-20" dirty="0">
                <a:latin typeface="Arial"/>
                <a:cs typeface="Arial"/>
              </a:rPr>
              <a:t>n</a:t>
            </a:r>
            <a:r>
              <a:rPr sz="2500" spc="-15" dirty="0">
                <a:latin typeface="Arial"/>
                <a:cs typeface="Arial"/>
              </a:rPr>
              <a:t>d</a:t>
            </a:r>
            <a:r>
              <a:rPr sz="2500" spc="-20" dirty="0">
                <a:latin typeface="Arial"/>
                <a:cs typeface="Arial"/>
              </a:rPr>
              <a:t>o,</a:t>
            </a:r>
            <a:r>
              <a:rPr sz="2500" spc="-15" dirty="0">
                <a:latin typeface="Times New Roman"/>
                <a:cs typeface="Times New Roman"/>
              </a:rPr>
              <a:t> </a:t>
            </a:r>
            <a:r>
              <a:rPr sz="2500" spc="-15" dirty="0">
                <a:latin typeface="Arial"/>
                <a:cs typeface="Arial"/>
              </a:rPr>
              <a:t>su</a:t>
            </a:r>
            <a:r>
              <a:rPr sz="2500" spc="-10" dirty="0">
                <a:latin typeface="Arial"/>
                <a:cs typeface="Arial"/>
              </a:rPr>
              <a:t>b</a:t>
            </a:r>
            <a:r>
              <a:rPr sz="2500" spc="-20" dirty="0">
                <a:latin typeface="Arial"/>
                <a:cs typeface="Arial"/>
              </a:rPr>
              <a:t>-p</a:t>
            </a:r>
            <a:r>
              <a:rPr sz="2500" spc="-15" dirty="0">
                <a:latin typeface="Arial"/>
                <a:cs typeface="Arial"/>
              </a:rPr>
              <a:t>arce</a:t>
            </a:r>
            <a:r>
              <a:rPr sz="2500" spc="-5" dirty="0">
                <a:latin typeface="Arial"/>
                <a:cs typeface="Arial"/>
              </a:rPr>
              <a:t>l</a:t>
            </a:r>
            <a:r>
              <a:rPr sz="2500" spc="-20" dirty="0">
                <a:latin typeface="Arial"/>
                <a:cs typeface="Arial"/>
              </a:rPr>
              <a:t>a.</a:t>
            </a:r>
            <a:endParaRPr sz="25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236468" y="3036622"/>
            <a:ext cx="833755" cy="787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2715" marR="5080" indent="-120650">
              <a:lnSpc>
                <a:spcPct val="116799"/>
              </a:lnSpc>
            </a:pPr>
            <a:r>
              <a:rPr sz="2500" spc="-20" dirty="0">
                <a:latin typeface="Arial"/>
                <a:cs typeface="Arial"/>
              </a:rPr>
              <a:t>área</a:t>
            </a:r>
            <a:r>
              <a:rPr sz="2500" spc="-15" dirty="0">
                <a:latin typeface="Times New Roman"/>
                <a:cs typeface="Times New Roman"/>
              </a:rPr>
              <a:t> </a:t>
            </a:r>
            <a:r>
              <a:rPr sz="2500" spc="-15" dirty="0">
                <a:latin typeface="Arial"/>
                <a:cs typeface="Arial"/>
              </a:rPr>
              <a:t>cada</a:t>
            </a:r>
            <a:endParaRPr sz="25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297175" y="3036622"/>
            <a:ext cx="2611755" cy="787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09855">
              <a:lnSpc>
                <a:spcPct val="116799"/>
              </a:lnSpc>
              <a:tabLst>
                <a:tab pos="881380" algn="l"/>
                <a:tab pos="1099185" algn="l"/>
                <a:tab pos="1981835" algn="l"/>
              </a:tabLst>
            </a:pPr>
            <a:r>
              <a:rPr sz="2500" spc="-20" dirty="0">
                <a:latin typeface="Arial"/>
                <a:cs typeface="Arial"/>
              </a:rPr>
              <a:t>em</a:t>
            </a:r>
            <a:r>
              <a:rPr sz="2500" spc="-20" dirty="0">
                <a:latin typeface="Times New Roman"/>
                <a:cs typeface="Times New Roman"/>
              </a:rPr>
              <a:t>		</a:t>
            </a:r>
            <a:r>
              <a:rPr sz="2500" spc="-15" dirty="0">
                <a:latin typeface="Arial"/>
                <a:cs typeface="Arial"/>
              </a:rPr>
              <a:t>su</a:t>
            </a:r>
            <a:r>
              <a:rPr sz="2500" spc="-10" dirty="0">
                <a:latin typeface="Arial"/>
                <a:cs typeface="Arial"/>
              </a:rPr>
              <a:t>b</a:t>
            </a:r>
            <a:r>
              <a:rPr sz="2500" spc="-20" dirty="0">
                <a:latin typeface="Arial"/>
                <a:cs typeface="Arial"/>
              </a:rPr>
              <a:t>-áre</a:t>
            </a:r>
            <a:r>
              <a:rPr sz="2500" spc="-10" dirty="0">
                <a:latin typeface="Arial"/>
                <a:cs typeface="Arial"/>
              </a:rPr>
              <a:t>as,</a:t>
            </a:r>
            <a:r>
              <a:rPr sz="2500" spc="-10" dirty="0">
                <a:latin typeface="Times New Roman"/>
                <a:cs typeface="Times New Roman"/>
              </a:rPr>
              <a:t> </a:t>
            </a:r>
            <a:r>
              <a:rPr sz="2500" spc="-25" dirty="0">
                <a:latin typeface="Arial"/>
                <a:cs typeface="Arial"/>
              </a:rPr>
              <a:t>um</a:t>
            </a:r>
            <a:r>
              <a:rPr sz="2500" spc="-15" dirty="0">
                <a:latin typeface="Arial"/>
                <a:cs typeface="Arial"/>
              </a:rPr>
              <a:t>a</a:t>
            </a:r>
            <a:r>
              <a:rPr sz="2500" dirty="0">
                <a:latin typeface="Times New Roman"/>
                <a:cs typeface="Times New Roman"/>
              </a:rPr>
              <a:t>	</a:t>
            </a:r>
            <a:r>
              <a:rPr sz="2500" spc="-20" dirty="0">
                <a:latin typeface="Arial"/>
                <a:cs typeface="Arial"/>
              </a:rPr>
              <a:t>d</a:t>
            </a:r>
            <a:r>
              <a:rPr sz="2500" spc="-15" dirty="0">
                <a:latin typeface="Arial"/>
                <a:cs typeface="Arial"/>
              </a:rPr>
              <a:t>el</a:t>
            </a:r>
            <a:r>
              <a:rPr sz="2500" spc="-5" dirty="0">
                <a:latin typeface="Arial"/>
                <a:cs typeface="Arial"/>
              </a:rPr>
              <a:t>a</a:t>
            </a:r>
            <a:r>
              <a:rPr sz="2500" spc="-10" dirty="0">
                <a:latin typeface="Arial"/>
                <a:cs typeface="Arial"/>
              </a:rPr>
              <a:t>s,</a:t>
            </a:r>
            <a:r>
              <a:rPr sz="2500" dirty="0">
                <a:latin typeface="Times New Roman"/>
                <a:cs typeface="Times New Roman"/>
              </a:rPr>
              <a:t>	</a:t>
            </a:r>
            <a:r>
              <a:rPr sz="2500" spc="-25" dirty="0">
                <a:latin typeface="Arial"/>
                <a:cs typeface="Arial"/>
              </a:rPr>
              <a:t>uma</a:t>
            </a:r>
            <a:endParaRPr sz="25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660782" y="2422803"/>
            <a:ext cx="6136640" cy="16249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18000"/>
              </a:lnSpc>
              <a:buFont typeface="Arial"/>
              <a:buChar char="•"/>
              <a:tabLst>
                <a:tab pos="221615" algn="l"/>
              </a:tabLst>
            </a:pPr>
            <a:r>
              <a:rPr sz="2400" spc="-5" dirty="0">
                <a:latin typeface="Arial"/>
                <a:cs typeface="Arial"/>
              </a:rPr>
              <a:t>N</a:t>
            </a:r>
            <a:r>
              <a:rPr sz="2400" spc="-10" dirty="0">
                <a:latin typeface="Arial"/>
                <a:cs typeface="Arial"/>
              </a:rPr>
              <a:t>e</a:t>
            </a:r>
            <a:r>
              <a:rPr sz="2400" spc="-15" dirty="0">
                <a:latin typeface="Arial"/>
                <a:cs typeface="Arial"/>
              </a:rPr>
              <a:t>ste</a:t>
            </a:r>
            <a:r>
              <a:rPr sz="2400" spc="2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Arial"/>
                <a:cs typeface="Arial"/>
              </a:rPr>
              <a:t>caso</a:t>
            </a:r>
            <a:r>
              <a:rPr sz="2400" spc="204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Arial"/>
                <a:cs typeface="Arial"/>
              </a:rPr>
              <a:t>a</a:t>
            </a:r>
            <a:r>
              <a:rPr sz="2400" dirty="0">
                <a:latin typeface="Arial"/>
                <a:cs typeface="Arial"/>
              </a:rPr>
              <a:t>s</a:t>
            </a:r>
            <a:r>
              <a:rPr sz="2400" spc="2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Arial"/>
                <a:cs typeface="Arial"/>
              </a:rPr>
              <a:t>parce</a:t>
            </a:r>
            <a:r>
              <a:rPr sz="2400" spc="-10" dirty="0">
                <a:latin typeface="Arial"/>
                <a:cs typeface="Arial"/>
              </a:rPr>
              <a:t>l</a:t>
            </a:r>
            <a:r>
              <a:rPr sz="2400" spc="-5" dirty="0">
                <a:latin typeface="Arial"/>
                <a:cs typeface="Arial"/>
              </a:rPr>
              <a:t>a</a:t>
            </a:r>
            <a:r>
              <a:rPr sz="2400" dirty="0">
                <a:latin typeface="Arial"/>
                <a:cs typeface="Arial"/>
              </a:rPr>
              <a:t>s</a:t>
            </a:r>
            <a:r>
              <a:rPr sz="2400" spc="2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Arial"/>
                <a:cs typeface="Arial"/>
              </a:rPr>
              <a:t>nã</a:t>
            </a:r>
            <a:r>
              <a:rPr sz="2400" dirty="0">
                <a:latin typeface="Arial"/>
                <a:cs typeface="Arial"/>
              </a:rPr>
              <a:t>o</a:t>
            </a:r>
            <a:r>
              <a:rPr sz="2400" spc="204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Arial"/>
                <a:cs typeface="Arial"/>
              </a:rPr>
              <a:t>se</a:t>
            </a:r>
            <a:r>
              <a:rPr sz="2400" spc="210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Arial"/>
                <a:cs typeface="Arial"/>
              </a:rPr>
              <a:t>s</a:t>
            </a:r>
            <a:r>
              <a:rPr sz="2400" spc="-5" dirty="0">
                <a:latin typeface="Arial"/>
                <a:cs typeface="Arial"/>
              </a:rPr>
              <a:t>ub</a:t>
            </a:r>
            <a:r>
              <a:rPr sz="2400" spc="-10" dirty="0">
                <a:latin typeface="Arial"/>
                <a:cs typeface="Arial"/>
              </a:rPr>
              <a:t>d</a:t>
            </a:r>
            <a:r>
              <a:rPr sz="2400" spc="-5" dirty="0">
                <a:latin typeface="Arial"/>
                <a:cs typeface="Arial"/>
              </a:rPr>
              <a:t>ividem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Arial"/>
                <a:cs typeface="Arial"/>
              </a:rPr>
              <a:t>e</a:t>
            </a:r>
            <a:r>
              <a:rPr sz="2400" dirty="0">
                <a:latin typeface="Arial"/>
                <a:cs typeface="Arial"/>
              </a:rPr>
              <a:t>m</a:t>
            </a:r>
            <a:r>
              <a:rPr sz="2400" dirty="0">
                <a:latin typeface="Times New Roman"/>
                <a:cs typeface="Times New Roman"/>
              </a:rPr>
              <a:t>  </a:t>
            </a:r>
            <a:r>
              <a:rPr sz="2400" spc="19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Arial"/>
                <a:cs typeface="Arial"/>
              </a:rPr>
              <a:t>su</a:t>
            </a:r>
            <a:r>
              <a:rPr sz="2400" spc="-10" dirty="0">
                <a:latin typeface="Arial"/>
                <a:cs typeface="Arial"/>
              </a:rPr>
              <a:t>b</a:t>
            </a:r>
            <a:r>
              <a:rPr sz="2400" dirty="0">
                <a:latin typeface="Arial"/>
                <a:cs typeface="Arial"/>
              </a:rPr>
              <a:t>-</a:t>
            </a:r>
            <a:r>
              <a:rPr sz="2400" spc="-5" dirty="0">
                <a:latin typeface="Arial"/>
                <a:cs typeface="Arial"/>
              </a:rPr>
              <a:t>á</a:t>
            </a:r>
            <a:r>
              <a:rPr sz="2400" spc="-10" dirty="0">
                <a:latin typeface="Arial"/>
                <a:cs typeface="Arial"/>
              </a:rPr>
              <a:t>r</a:t>
            </a:r>
            <a:r>
              <a:rPr sz="2400" spc="-5" dirty="0">
                <a:latin typeface="Arial"/>
                <a:cs typeface="Arial"/>
              </a:rPr>
              <a:t>eas</a:t>
            </a:r>
            <a:r>
              <a:rPr sz="2400" dirty="0">
                <a:latin typeface="Arial"/>
                <a:cs typeface="Arial"/>
              </a:rPr>
              <a:t>,</a:t>
            </a:r>
            <a:r>
              <a:rPr sz="2400" dirty="0">
                <a:latin typeface="Times New Roman"/>
                <a:cs typeface="Times New Roman"/>
              </a:rPr>
              <a:t>  </a:t>
            </a:r>
            <a:r>
              <a:rPr sz="2400" spc="195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Arial"/>
                <a:cs typeface="Arial"/>
              </a:rPr>
              <a:t>mas,</a:t>
            </a:r>
            <a:r>
              <a:rPr sz="2400" dirty="0">
                <a:latin typeface="Times New Roman"/>
                <a:cs typeface="Times New Roman"/>
              </a:rPr>
              <a:t>  </a:t>
            </a:r>
            <a:r>
              <a:rPr sz="2400" spc="19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Arial"/>
                <a:cs typeface="Arial"/>
              </a:rPr>
              <a:t>peri</a:t>
            </a:r>
            <a:r>
              <a:rPr sz="2400" spc="-10" dirty="0">
                <a:latin typeface="Arial"/>
                <a:cs typeface="Arial"/>
              </a:rPr>
              <a:t>o</a:t>
            </a:r>
            <a:r>
              <a:rPr sz="2400" spc="-5" dirty="0">
                <a:latin typeface="Arial"/>
                <a:cs typeface="Arial"/>
              </a:rPr>
              <a:t>d</a:t>
            </a:r>
            <a:r>
              <a:rPr sz="2400" spc="-10" dirty="0">
                <a:latin typeface="Arial"/>
                <a:cs typeface="Arial"/>
              </a:rPr>
              <a:t>i</a:t>
            </a:r>
            <a:r>
              <a:rPr sz="2400" dirty="0">
                <a:latin typeface="Arial"/>
                <a:cs typeface="Arial"/>
              </a:rPr>
              <a:t>c</a:t>
            </a:r>
            <a:r>
              <a:rPr sz="2400" spc="5" dirty="0">
                <a:latin typeface="Arial"/>
                <a:cs typeface="Arial"/>
              </a:rPr>
              <a:t>a</a:t>
            </a:r>
            <a:r>
              <a:rPr sz="2400" dirty="0">
                <a:latin typeface="Arial"/>
                <a:cs typeface="Arial"/>
              </a:rPr>
              <a:t>mente</a:t>
            </a:r>
            <a:r>
              <a:rPr sz="2400" dirty="0">
                <a:latin typeface="Times New Roman"/>
                <a:cs typeface="Times New Roman"/>
              </a:rPr>
              <a:t>  </a:t>
            </a:r>
            <a:r>
              <a:rPr sz="2400" spc="19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Arial"/>
                <a:cs typeface="Arial"/>
              </a:rPr>
              <a:t>são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Arial"/>
                <a:cs typeface="Arial"/>
              </a:rPr>
              <a:t>tom</a:t>
            </a:r>
            <a:r>
              <a:rPr sz="2400" spc="-5" dirty="0">
                <a:latin typeface="Arial"/>
                <a:cs typeface="Arial"/>
              </a:rPr>
              <a:t>ad</a:t>
            </a:r>
            <a:r>
              <a:rPr sz="2400" spc="-10" dirty="0">
                <a:latin typeface="Arial"/>
                <a:cs typeface="Arial"/>
              </a:rPr>
              <a:t>o</a:t>
            </a:r>
            <a:r>
              <a:rPr sz="2400" dirty="0">
                <a:latin typeface="Arial"/>
                <a:cs typeface="Arial"/>
              </a:rPr>
              <a:t>s</a:t>
            </a:r>
            <a:r>
              <a:rPr sz="2400" spc="16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Arial"/>
                <a:cs typeface="Arial"/>
              </a:rPr>
              <a:t>da</a:t>
            </a:r>
            <a:r>
              <a:rPr sz="2400" spc="-10" dirty="0">
                <a:latin typeface="Arial"/>
                <a:cs typeface="Arial"/>
              </a:rPr>
              <a:t>d</a:t>
            </a:r>
            <a:r>
              <a:rPr sz="2400" spc="-5" dirty="0">
                <a:latin typeface="Arial"/>
                <a:cs typeface="Arial"/>
              </a:rPr>
              <a:t>o</a:t>
            </a:r>
            <a:r>
              <a:rPr sz="2400" dirty="0">
                <a:latin typeface="Arial"/>
                <a:cs typeface="Arial"/>
              </a:rPr>
              <a:t>s</a:t>
            </a:r>
            <a:r>
              <a:rPr sz="2400" spc="16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Arial"/>
                <a:cs typeface="Arial"/>
              </a:rPr>
              <a:t>n</a:t>
            </a:r>
            <a:r>
              <a:rPr sz="2400" dirty="0">
                <a:latin typeface="Arial"/>
                <a:cs typeface="Arial"/>
              </a:rPr>
              <a:t>o</a:t>
            </a:r>
            <a:r>
              <a:rPr sz="2400" spc="160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Arial"/>
                <a:cs typeface="Arial"/>
              </a:rPr>
              <a:t>tem</a:t>
            </a:r>
            <a:r>
              <a:rPr sz="2400" spc="-5" dirty="0">
                <a:latin typeface="Arial"/>
                <a:cs typeface="Arial"/>
              </a:rPr>
              <a:t>po</a:t>
            </a:r>
            <a:r>
              <a:rPr sz="2400" dirty="0">
                <a:latin typeface="Arial"/>
                <a:cs typeface="Arial"/>
              </a:rPr>
              <a:t>,</a:t>
            </a:r>
            <a:r>
              <a:rPr sz="2400" spc="16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Arial"/>
                <a:cs typeface="Arial"/>
              </a:rPr>
              <a:t>cons</a:t>
            </a:r>
            <a:r>
              <a:rPr sz="2400" spc="-15" dirty="0">
                <a:latin typeface="Arial"/>
                <a:cs typeface="Arial"/>
              </a:rPr>
              <a:t>t</a:t>
            </a:r>
            <a:r>
              <a:rPr sz="2400" spc="-5" dirty="0">
                <a:latin typeface="Arial"/>
                <a:cs typeface="Arial"/>
              </a:rPr>
              <a:t>itui</a:t>
            </a:r>
            <a:r>
              <a:rPr sz="2400" spc="-10" dirty="0">
                <a:latin typeface="Arial"/>
                <a:cs typeface="Arial"/>
              </a:rPr>
              <a:t>n</a:t>
            </a:r>
            <a:r>
              <a:rPr sz="2400" spc="-5" dirty="0">
                <a:latin typeface="Arial"/>
                <a:cs typeface="Arial"/>
              </a:rPr>
              <a:t>d</a:t>
            </a:r>
            <a:r>
              <a:rPr sz="2400" dirty="0">
                <a:latin typeface="Arial"/>
                <a:cs typeface="Arial"/>
              </a:rPr>
              <a:t>o</a:t>
            </a:r>
            <a:r>
              <a:rPr sz="2400" spc="160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Arial"/>
                <a:cs typeface="Arial"/>
              </a:rPr>
              <a:t>es</a:t>
            </a:r>
            <a:r>
              <a:rPr sz="2400" dirty="0">
                <a:latin typeface="Arial"/>
                <a:cs typeface="Arial"/>
              </a:rPr>
              <a:t>t</a:t>
            </a:r>
            <a:r>
              <a:rPr sz="2400" spc="-5" dirty="0">
                <a:latin typeface="Arial"/>
                <a:cs typeface="Arial"/>
              </a:rPr>
              <a:t>as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Arial"/>
                <a:cs typeface="Arial"/>
              </a:rPr>
              <a:t>tom</a:t>
            </a:r>
            <a:r>
              <a:rPr sz="2400" spc="-5" dirty="0">
                <a:latin typeface="Arial"/>
                <a:cs typeface="Arial"/>
              </a:rPr>
              <a:t>ad</a:t>
            </a:r>
            <a:r>
              <a:rPr sz="2400" spc="-10" dirty="0">
                <a:latin typeface="Arial"/>
                <a:cs typeface="Arial"/>
              </a:rPr>
              <a:t>a</a:t>
            </a:r>
            <a:r>
              <a:rPr sz="2400" dirty="0">
                <a:latin typeface="Arial"/>
                <a:cs typeface="Arial"/>
              </a:rPr>
              <a:t>s</a:t>
            </a:r>
            <a:r>
              <a:rPr sz="2400" spc="6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Arial"/>
                <a:cs typeface="Arial"/>
              </a:rPr>
              <a:t>a</a:t>
            </a:r>
            <a:r>
              <a:rPr sz="2400" dirty="0">
                <a:latin typeface="Arial"/>
                <a:cs typeface="Arial"/>
              </a:rPr>
              <a:t>s</a:t>
            </a:r>
            <a:r>
              <a:rPr sz="2400" spc="7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Arial"/>
                <a:cs typeface="Arial"/>
              </a:rPr>
              <a:t>subp</a:t>
            </a:r>
            <a:r>
              <a:rPr sz="2400" spc="-15" dirty="0">
                <a:latin typeface="Arial"/>
                <a:cs typeface="Arial"/>
              </a:rPr>
              <a:t>a</a:t>
            </a:r>
            <a:r>
              <a:rPr sz="2400" dirty="0">
                <a:latin typeface="Arial"/>
                <a:cs typeface="Arial"/>
              </a:rPr>
              <a:t>rce</a:t>
            </a:r>
            <a:r>
              <a:rPr sz="2400" spc="5" dirty="0">
                <a:latin typeface="Arial"/>
                <a:cs typeface="Arial"/>
              </a:rPr>
              <a:t>l</a:t>
            </a:r>
            <a:r>
              <a:rPr sz="2400" spc="-20" dirty="0">
                <a:latin typeface="Arial"/>
                <a:cs typeface="Arial"/>
              </a:rPr>
              <a:t>as.</a:t>
            </a:r>
            <a:endParaRPr sz="24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0530199" y="4143369"/>
            <a:ext cx="6378579" cy="530479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0" y="122"/>
            <a:ext cx="2468246" cy="178231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5821649" y="136642"/>
            <a:ext cx="2464436" cy="178231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3101340"/>
          </a:xfrm>
          <a:custGeom>
            <a:avLst/>
            <a:gdLst/>
            <a:ahLst/>
            <a:cxnLst/>
            <a:rect l="l" t="t" r="r" b="b"/>
            <a:pathLst>
              <a:path w="18288000" h="3101340">
                <a:moveTo>
                  <a:pt x="0" y="3101333"/>
                </a:moveTo>
                <a:lnTo>
                  <a:pt x="18287999" y="3101333"/>
                </a:lnTo>
                <a:lnTo>
                  <a:pt x="18287999" y="0"/>
                </a:lnTo>
                <a:lnTo>
                  <a:pt x="0" y="0"/>
                </a:lnTo>
                <a:lnTo>
                  <a:pt x="0" y="3101333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8097524"/>
            <a:ext cx="18288000" cy="2189480"/>
          </a:xfrm>
          <a:custGeom>
            <a:avLst/>
            <a:gdLst/>
            <a:ahLst/>
            <a:cxnLst/>
            <a:rect l="l" t="t" r="r" b="b"/>
            <a:pathLst>
              <a:path w="18288000" h="2189479">
                <a:moveTo>
                  <a:pt x="0" y="2189475"/>
                </a:moveTo>
                <a:lnTo>
                  <a:pt x="18287999" y="2189475"/>
                </a:lnTo>
                <a:lnTo>
                  <a:pt x="18287999" y="0"/>
                </a:lnTo>
                <a:lnTo>
                  <a:pt x="0" y="0"/>
                </a:lnTo>
                <a:lnTo>
                  <a:pt x="0" y="2189475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741419" y="7246617"/>
            <a:ext cx="9546579" cy="30391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663824" y="7702547"/>
            <a:ext cx="6077590" cy="258318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7246617"/>
            <a:ext cx="3235970" cy="303910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3101334"/>
            <a:ext cx="18288000" cy="4996180"/>
          </a:xfrm>
          <a:custGeom>
            <a:avLst/>
            <a:gdLst/>
            <a:ahLst/>
            <a:cxnLst/>
            <a:rect l="l" t="t" r="r" b="b"/>
            <a:pathLst>
              <a:path w="18288000" h="4996180">
                <a:moveTo>
                  <a:pt x="0" y="4996190"/>
                </a:moveTo>
                <a:lnTo>
                  <a:pt x="18287999" y="4996190"/>
                </a:lnTo>
                <a:lnTo>
                  <a:pt x="18287999" y="0"/>
                </a:lnTo>
                <a:lnTo>
                  <a:pt x="0" y="0"/>
                </a:lnTo>
                <a:lnTo>
                  <a:pt x="0" y="499619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3643633" y="1117405"/>
            <a:ext cx="11007090" cy="12331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0" spc="-459" dirty="0">
                <a:latin typeface="Trebuchet MS"/>
                <a:cs typeface="Trebuchet MS"/>
              </a:rPr>
              <a:t>Estudos</a:t>
            </a:r>
            <a:r>
              <a:rPr sz="9500" spc="40" dirty="0">
                <a:latin typeface="Times New Roman"/>
                <a:cs typeface="Times New Roman"/>
              </a:rPr>
              <a:t> </a:t>
            </a:r>
            <a:r>
              <a:rPr sz="9500" spc="-520" dirty="0">
                <a:latin typeface="Trebuchet MS"/>
                <a:cs typeface="Trebuchet MS"/>
              </a:rPr>
              <a:t>da</a:t>
            </a:r>
            <a:r>
              <a:rPr sz="9500" spc="-385" dirty="0">
                <a:latin typeface="Trebuchet MS"/>
                <a:cs typeface="Trebuchet MS"/>
              </a:rPr>
              <a:t>s</a:t>
            </a:r>
            <a:r>
              <a:rPr sz="9500" spc="85" dirty="0">
                <a:latin typeface="Times New Roman"/>
                <a:cs typeface="Times New Roman"/>
              </a:rPr>
              <a:t> </a:t>
            </a:r>
            <a:r>
              <a:rPr sz="9500" spc="-450" dirty="0">
                <a:latin typeface="Trebuchet MS"/>
                <a:cs typeface="Trebuchet MS"/>
              </a:rPr>
              <a:t>interações</a:t>
            </a:r>
            <a:endParaRPr sz="9500"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05232" y="3578352"/>
            <a:ext cx="15723235" cy="32600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650" dirty="0">
                <a:latin typeface="Arial"/>
                <a:cs typeface="Arial"/>
              </a:rPr>
              <a:t>E</a:t>
            </a:r>
            <a:r>
              <a:rPr sz="2650" spc="-15" dirty="0">
                <a:latin typeface="Arial"/>
                <a:cs typeface="Arial"/>
              </a:rPr>
              <a:t>f</a:t>
            </a:r>
            <a:r>
              <a:rPr sz="2650" spc="-5" dirty="0">
                <a:latin typeface="Arial"/>
                <a:cs typeface="Arial"/>
              </a:rPr>
              <a:t>eit</a:t>
            </a:r>
            <a:r>
              <a:rPr sz="2650" dirty="0">
                <a:latin typeface="Arial"/>
                <a:cs typeface="Arial"/>
              </a:rPr>
              <a:t>o</a:t>
            </a:r>
            <a:r>
              <a:rPr sz="2650" spc="135" dirty="0">
                <a:latin typeface="Times New Roman"/>
                <a:cs typeface="Times New Roman"/>
              </a:rPr>
              <a:t> </a:t>
            </a:r>
            <a:r>
              <a:rPr sz="2650" dirty="0">
                <a:latin typeface="Arial"/>
                <a:cs typeface="Arial"/>
              </a:rPr>
              <a:t>da</a:t>
            </a:r>
            <a:r>
              <a:rPr sz="2650" spc="130" dirty="0">
                <a:latin typeface="Times New Roman"/>
                <a:cs typeface="Times New Roman"/>
              </a:rPr>
              <a:t> </a:t>
            </a:r>
            <a:r>
              <a:rPr sz="2650" spc="-5" dirty="0">
                <a:latin typeface="Arial"/>
                <a:cs typeface="Arial"/>
              </a:rPr>
              <a:t>intera</a:t>
            </a:r>
            <a:r>
              <a:rPr sz="2650" spc="5" dirty="0">
                <a:latin typeface="Arial"/>
                <a:cs typeface="Arial"/>
              </a:rPr>
              <a:t>ç</a:t>
            </a:r>
            <a:r>
              <a:rPr sz="2650" spc="-15" dirty="0">
                <a:latin typeface="Arial"/>
                <a:cs typeface="Arial"/>
              </a:rPr>
              <a:t>ã</a:t>
            </a:r>
            <a:r>
              <a:rPr sz="2650" dirty="0">
                <a:latin typeface="Arial"/>
                <a:cs typeface="Arial"/>
              </a:rPr>
              <a:t>o</a:t>
            </a:r>
            <a:r>
              <a:rPr sz="2650" spc="155" dirty="0">
                <a:latin typeface="Times New Roman"/>
                <a:cs typeface="Times New Roman"/>
              </a:rPr>
              <a:t> </a:t>
            </a:r>
            <a:r>
              <a:rPr sz="2650" spc="-5" dirty="0">
                <a:latin typeface="Arial"/>
                <a:cs typeface="Arial"/>
              </a:rPr>
              <a:t>entr</a:t>
            </a:r>
            <a:r>
              <a:rPr sz="2650" dirty="0">
                <a:latin typeface="Arial"/>
                <a:cs typeface="Arial"/>
              </a:rPr>
              <a:t>e</a:t>
            </a:r>
            <a:r>
              <a:rPr sz="2650" spc="145" dirty="0">
                <a:latin typeface="Times New Roman"/>
                <a:cs typeface="Times New Roman"/>
              </a:rPr>
              <a:t> </a:t>
            </a:r>
            <a:r>
              <a:rPr sz="2650" spc="-5" dirty="0">
                <a:latin typeface="Arial"/>
                <a:cs typeface="Arial"/>
              </a:rPr>
              <a:t>nív</a:t>
            </a:r>
            <a:r>
              <a:rPr sz="2650" spc="-10" dirty="0">
                <a:latin typeface="Arial"/>
                <a:cs typeface="Arial"/>
              </a:rPr>
              <a:t>e</a:t>
            </a:r>
            <a:r>
              <a:rPr sz="2650" spc="-5" dirty="0">
                <a:latin typeface="Arial"/>
                <a:cs typeface="Arial"/>
              </a:rPr>
              <a:t>i</a:t>
            </a:r>
            <a:r>
              <a:rPr sz="2650" dirty="0">
                <a:latin typeface="Arial"/>
                <a:cs typeface="Arial"/>
              </a:rPr>
              <a:t>s</a:t>
            </a:r>
            <a:r>
              <a:rPr sz="2650" spc="155" dirty="0">
                <a:latin typeface="Times New Roman"/>
                <a:cs typeface="Times New Roman"/>
              </a:rPr>
              <a:t> </a:t>
            </a:r>
            <a:r>
              <a:rPr sz="2650" dirty="0">
                <a:latin typeface="Arial"/>
                <a:cs typeface="Arial"/>
              </a:rPr>
              <a:t>dos</a:t>
            </a:r>
            <a:r>
              <a:rPr sz="2650" spc="135" dirty="0">
                <a:latin typeface="Times New Roman"/>
                <a:cs typeface="Times New Roman"/>
              </a:rPr>
              <a:t> </a:t>
            </a:r>
            <a:r>
              <a:rPr sz="2650" dirty="0">
                <a:latin typeface="Arial"/>
                <a:cs typeface="Arial"/>
              </a:rPr>
              <a:t>fa</a:t>
            </a:r>
            <a:r>
              <a:rPr sz="2650" spc="-10" dirty="0">
                <a:latin typeface="Arial"/>
                <a:cs typeface="Arial"/>
              </a:rPr>
              <a:t>t</a:t>
            </a:r>
            <a:r>
              <a:rPr sz="2650" spc="-5" dirty="0">
                <a:latin typeface="Arial"/>
                <a:cs typeface="Arial"/>
              </a:rPr>
              <a:t>ore</a:t>
            </a:r>
            <a:r>
              <a:rPr sz="2650" spc="10" dirty="0">
                <a:latin typeface="Arial"/>
                <a:cs typeface="Arial"/>
              </a:rPr>
              <a:t>s</a:t>
            </a:r>
            <a:r>
              <a:rPr sz="2650" dirty="0">
                <a:latin typeface="Arial"/>
                <a:cs typeface="Arial"/>
              </a:rPr>
              <a:t>.</a:t>
            </a:r>
            <a:endParaRPr sz="26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2"/>
              </a:spcBef>
            </a:pPr>
            <a:endParaRPr sz="38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650" spc="-5" dirty="0">
                <a:latin typeface="Arial"/>
                <a:cs typeface="Arial"/>
              </a:rPr>
              <a:t>Classificação:</a:t>
            </a:r>
            <a:endParaRPr sz="26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3"/>
              </a:spcBef>
            </a:pPr>
            <a:endParaRPr sz="37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650" dirty="0">
                <a:latin typeface="Arial"/>
                <a:cs typeface="Arial"/>
              </a:rPr>
              <a:t>E</a:t>
            </a:r>
            <a:r>
              <a:rPr sz="2650" spc="-15" dirty="0">
                <a:latin typeface="Arial"/>
                <a:cs typeface="Arial"/>
              </a:rPr>
              <a:t>f</a:t>
            </a:r>
            <a:r>
              <a:rPr sz="2650" spc="-5" dirty="0">
                <a:latin typeface="Arial"/>
                <a:cs typeface="Arial"/>
              </a:rPr>
              <a:t>eit</a:t>
            </a:r>
            <a:r>
              <a:rPr sz="2650" dirty="0">
                <a:latin typeface="Arial"/>
                <a:cs typeface="Arial"/>
              </a:rPr>
              <a:t>o</a:t>
            </a:r>
            <a:r>
              <a:rPr sz="2650" spc="150" dirty="0">
                <a:latin typeface="Times New Roman"/>
                <a:cs typeface="Times New Roman"/>
              </a:rPr>
              <a:t> </a:t>
            </a:r>
            <a:r>
              <a:rPr sz="2650" spc="-5" dirty="0">
                <a:latin typeface="Arial"/>
                <a:cs typeface="Arial"/>
              </a:rPr>
              <a:t>prin</a:t>
            </a:r>
            <a:r>
              <a:rPr sz="2650" spc="10" dirty="0">
                <a:latin typeface="Arial"/>
                <a:cs typeface="Arial"/>
              </a:rPr>
              <a:t>c</a:t>
            </a:r>
            <a:r>
              <a:rPr sz="2650" spc="-5" dirty="0">
                <a:latin typeface="Arial"/>
                <a:cs typeface="Arial"/>
              </a:rPr>
              <a:t>ipa</a:t>
            </a:r>
            <a:r>
              <a:rPr sz="2650" dirty="0">
                <a:latin typeface="Arial"/>
                <a:cs typeface="Arial"/>
              </a:rPr>
              <a:t>l</a:t>
            </a:r>
            <a:r>
              <a:rPr sz="2650" spc="195" dirty="0">
                <a:latin typeface="Times New Roman"/>
                <a:cs typeface="Times New Roman"/>
              </a:rPr>
              <a:t> </a:t>
            </a:r>
            <a:r>
              <a:rPr sz="2650" dirty="0">
                <a:latin typeface="Arial"/>
                <a:cs typeface="Arial"/>
              </a:rPr>
              <a:t>–</a:t>
            </a:r>
            <a:r>
              <a:rPr sz="2650" spc="55" dirty="0">
                <a:latin typeface="Arial"/>
                <a:cs typeface="Arial"/>
              </a:rPr>
              <a:t> </a:t>
            </a:r>
            <a:r>
              <a:rPr sz="2650" spc="-5" dirty="0">
                <a:latin typeface="Arial"/>
                <a:cs typeface="Arial"/>
              </a:rPr>
              <a:t>q</a:t>
            </a:r>
            <a:r>
              <a:rPr sz="2650" spc="-10" dirty="0">
                <a:latin typeface="Arial"/>
                <a:cs typeface="Arial"/>
              </a:rPr>
              <a:t>u</a:t>
            </a:r>
            <a:r>
              <a:rPr sz="2650" spc="-5" dirty="0">
                <a:latin typeface="Arial"/>
                <a:cs typeface="Arial"/>
              </a:rPr>
              <a:t>and</a:t>
            </a:r>
            <a:r>
              <a:rPr sz="2650" dirty="0">
                <a:latin typeface="Arial"/>
                <a:cs typeface="Arial"/>
              </a:rPr>
              <a:t>o</a:t>
            </a:r>
            <a:r>
              <a:rPr sz="2650" spc="170" dirty="0">
                <a:latin typeface="Times New Roman"/>
                <a:cs typeface="Times New Roman"/>
              </a:rPr>
              <a:t> </a:t>
            </a:r>
            <a:r>
              <a:rPr sz="2650" dirty="0">
                <a:latin typeface="Arial"/>
                <a:cs typeface="Arial"/>
              </a:rPr>
              <a:t>o</a:t>
            </a:r>
            <a:r>
              <a:rPr sz="2650" spc="130" dirty="0">
                <a:latin typeface="Times New Roman"/>
                <a:cs typeface="Times New Roman"/>
              </a:rPr>
              <a:t> </a:t>
            </a:r>
            <a:r>
              <a:rPr sz="2650" spc="-5" dirty="0">
                <a:latin typeface="Arial"/>
                <a:cs typeface="Arial"/>
              </a:rPr>
              <a:t>efei</a:t>
            </a:r>
            <a:r>
              <a:rPr sz="2650" spc="-10" dirty="0">
                <a:latin typeface="Arial"/>
                <a:cs typeface="Arial"/>
              </a:rPr>
              <a:t>t</a:t>
            </a:r>
            <a:r>
              <a:rPr sz="2650" dirty="0">
                <a:latin typeface="Arial"/>
                <a:cs typeface="Arial"/>
              </a:rPr>
              <a:t>o</a:t>
            </a:r>
            <a:r>
              <a:rPr sz="2650" spc="165" dirty="0">
                <a:latin typeface="Times New Roman"/>
                <a:cs typeface="Times New Roman"/>
              </a:rPr>
              <a:t> </a:t>
            </a:r>
            <a:r>
              <a:rPr sz="2650" dirty="0">
                <a:latin typeface="Arial"/>
                <a:cs typeface="Arial"/>
              </a:rPr>
              <a:t>de</a:t>
            </a:r>
            <a:r>
              <a:rPr sz="2650" spc="145" dirty="0">
                <a:latin typeface="Times New Roman"/>
                <a:cs typeface="Times New Roman"/>
              </a:rPr>
              <a:t> </a:t>
            </a:r>
            <a:r>
              <a:rPr sz="2650" dirty="0">
                <a:latin typeface="Arial"/>
                <a:cs typeface="Arial"/>
              </a:rPr>
              <a:t>cada</a:t>
            </a:r>
            <a:r>
              <a:rPr sz="2650" spc="160" dirty="0">
                <a:latin typeface="Times New Roman"/>
                <a:cs typeface="Times New Roman"/>
              </a:rPr>
              <a:t> </a:t>
            </a:r>
            <a:r>
              <a:rPr sz="2650" dirty="0">
                <a:latin typeface="Arial"/>
                <a:cs typeface="Arial"/>
              </a:rPr>
              <a:t>fa</a:t>
            </a:r>
            <a:r>
              <a:rPr sz="2650" spc="-10" dirty="0">
                <a:latin typeface="Arial"/>
                <a:cs typeface="Arial"/>
              </a:rPr>
              <a:t>t</a:t>
            </a:r>
            <a:r>
              <a:rPr sz="2650" spc="-5" dirty="0">
                <a:latin typeface="Arial"/>
                <a:cs typeface="Arial"/>
              </a:rPr>
              <a:t>o</a:t>
            </a:r>
            <a:r>
              <a:rPr sz="2650" dirty="0">
                <a:latin typeface="Arial"/>
                <a:cs typeface="Arial"/>
              </a:rPr>
              <a:t>r</a:t>
            </a:r>
            <a:r>
              <a:rPr sz="2650" spc="190" dirty="0">
                <a:latin typeface="Times New Roman"/>
                <a:cs typeface="Times New Roman"/>
              </a:rPr>
              <a:t> </a:t>
            </a:r>
            <a:r>
              <a:rPr sz="2650" spc="-5" dirty="0">
                <a:latin typeface="Arial"/>
                <a:cs typeface="Arial"/>
              </a:rPr>
              <a:t>indepe</a:t>
            </a:r>
            <a:r>
              <a:rPr sz="2650" spc="5" dirty="0">
                <a:latin typeface="Arial"/>
                <a:cs typeface="Arial"/>
              </a:rPr>
              <a:t>n</a:t>
            </a:r>
            <a:r>
              <a:rPr sz="2650" spc="-5" dirty="0">
                <a:latin typeface="Arial"/>
                <a:cs typeface="Arial"/>
              </a:rPr>
              <a:t>d</a:t>
            </a:r>
            <a:r>
              <a:rPr sz="2650" dirty="0">
                <a:latin typeface="Arial"/>
                <a:cs typeface="Arial"/>
              </a:rPr>
              <a:t>e</a:t>
            </a:r>
            <a:r>
              <a:rPr sz="2650" spc="125" dirty="0">
                <a:latin typeface="Times New Roman"/>
                <a:cs typeface="Times New Roman"/>
              </a:rPr>
              <a:t> </a:t>
            </a:r>
            <a:r>
              <a:rPr sz="2650" dirty="0">
                <a:latin typeface="Arial"/>
                <a:cs typeface="Arial"/>
              </a:rPr>
              <a:t>da</a:t>
            </a:r>
            <a:r>
              <a:rPr sz="2650" spc="165" dirty="0">
                <a:latin typeface="Times New Roman"/>
                <a:cs typeface="Times New Roman"/>
              </a:rPr>
              <a:t> </a:t>
            </a:r>
            <a:r>
              <a:rPr sz="2650" spc="-5" dirty="0">
                <a:latin typeface="Arial"/>
                <a:cs typeface="Arial"/>
              </a:rPr>
              <a:t>influê</a:t>
            </a:r>
            <a:r>
              <a:rPr sz="2650" spc="-15" dirty="0">
                <a:latin typeface="Arial"/>
                <a:cs typeface="Arial"/>
              </a:rPr>
              <a:t>n</a:t>
            </a:r>
            <a:r>
              <a:rPr sz="2650" dirty="0">
                <a:latin typeface="Arial"/>
                <a:cs typeface="Arial"/>
              </a:rPr>
              <a:t>cia</a:t>
            </a:r>
            <a:r>
              <a:rPr sz="2650" spc="170" dirty="0">
                <a:latin typeface="Times New Roman"/>
                <a:cs typeface="Times New Roman"/>
              </a:rPr>
              <a:t> </a:t>
            </a:r>
            <a:r>
              <a:rPr sz="2650" spc="-5" dirty="0">
                <a:latin typeface="Arial"/>
                <a:cs typeface="Arial"/>
              </a:rPr>
              <a:t>d</a:t>
            </a:r>
            <a:r>
              <a:rPr sz="2650" spc="-10" dirty="0">
                <a:latin typeface="Arial"/>
                <a:cs typeface="Arial"/>
              </a:rPr>
              <a:t>o</a:t>
            </a:r>
            <a:r>
              <a:rPr sz="2650" dirty="0">
                <a:latin typeface="Arial"/>
                <a:cs typeface="Arial"/>
              </a:rPr>
              <a:t>s</a:t>
            </a:r>
            <a:r>
              <a:rPr sz="2650" spc="155" dirty="0">
                <a:latin typeface="Times New Roman"/>
                <a:cs typeface="Times New Roman"/>
              </a:rPr>
              <a:t> </a:t>
            </a:r>
            <a:r>
              <a:rPr sz="2650" spc="-5" dirty="0">
                <a:latin typeface="Arial"/>
                <a:cs typeface="Arial"/>
              </a:rPr>
              <a:t>o</a:t>
            </a:r>
            <a:r>
              <a:rPr sz="2650" spc="-10" dirty="0">
                <a:latin typeface="Arial"/>
                <a:cs typeface="Arial"/>
              </a:rPr>
              <a:t>u</a:t>
            </a:r>
            <a:r>
              <a:rPr sz="2650" dirty="0">
                <a:latin typeface="Arial"/>
                <a:cs typeface="Arial"/>
              </a:rPr>
              <a:t>tros</a:t>
            </a:r>
            <a:r>
              <a:rPr sz="2650" spc="170" dirty="0">
                <a:latin typeface="Times New Roman"/>
                <a:cs typeface="Times New Roman"/>
              </a:rPr>
              <a:t> </a:t>
            </a:r>
            <a:r>
              <a:rPr sz="2650" dirty="0">
                <a:latin typeface="Arial"/>
                <a:cs typeface="Arial"/>
              </a:rPr>
              <a:t>fa</a:t>
            </a:r>
            <a:r>
              <a:rPr sz="2650" spc="-10" dirty="0">
                <a:latin typeface="Arial"/>
                <a:cs typeface="Arial"/>
              </a:rPr>
              <a:t>t</a:t>
            </a:r>
            <a:r>
              <a:rPr sz="2650" spc="-5" dirty="0">
                <a:latin typeface="Arial"/>
                <a:cs typeface="Arial"/>
              </a:rPr>
              <a:t>ore</a:t>
            </a:r>
            <a:r>
              <a:rPr sz="2650" spc="10" dirty="0">
                <a:latin typeface="Arial"/>
                <a:cs typeface="Arial"/>
              </a:rPr>
              <a:t>s</a:t>
            </a:r>
            <a:r>
              <a:rPr sz="2650" dirty="0">
                <a:latin typeface="Arial"/>
                <a:cs typeface="Arial"/>
              </a:rPr>
              <a:t>.</a:t>
            </a:r>
            <a:endParaRPr sz="26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495"/>
              </a:spcBef>
            </a:pPr>
            <a:r>
              <a:rPr sz="2650" dirty="0">
                <a:latin typeface="Arial"/>
                <a:cs typeface="Arial"/>
              </a:rPr>
              <a:t>E</a:t>
            </a:r>
            <a:r>
              <a:rPr sz="2650" spc="-15" dirty="0">
                <a:latin typeface="Arial"/>
                <a:cs typeface="Arial"/>
              </a:rPr>
              <a:t>f</a:t>
            </a:r>
            <a:r>
              <a:rPr sz="2650" spc="-5" dirty="0">
                <a:latin typeface="Arial"/>
                <a:cs typeface="Arial"/>
              </a:rPr>
              <a:t>eit</a:t>
            </a:r>
            <a:r>
              <a:rPr sz="2650" dirty="0">
                <a:latin typeface="Arial"/>
                <a:cs typeface="Arial"/>
              </a:rPr>
              <a:t>o</a:t>
            </a:r>
            <a:r>
              <a:rPr sz="2650" spc="150" dirty="0">
                <a:latin typeface="Times New Roman"/>
                <a:cs typeface="Times New Roman"/>
              </a:rPr>
              <a:t> </a:t>
            </a:r>
            <a:r>
              <a:rPr sz="2650" dirty="0">
                <a:latin typeface="Arial"/>
                <a:cs typeface="Arial"/>
              </a:rPr>
              <a:t>da</a:t>
            </a:r>
            <a:r>
              <a:rPr sz="2650" spc="140" dirty="0">
                <a:latin typeface="Times New Roman"/>
                <a:cs typeface="Times New Roman"/>
              </a:rPr>
              <a:t> </a:t>
            </a:r>
            <a:r>
              <a:rPr sz="2650" spc="5" dirty="0">
                <a:latin typeface="Arial"/>
                <a:cs typeface="Arial"/>
              </a:rPr>
              <a:t>i</a:t>
            </a:r>
            <a:r>
              <a:rPr sz="2650" spc="-5" dirty="0">
                <a:latin typeface="Arial"/>
                <a:cs typeface="Arial"/>
              </a:rPr>
              <a:t>ntera</a:t>
            </a:r>
            <a:r>
              <a:rPr sz="2650" spc="5" dirty="0">
                <a:latin typeface="Arial"/>
                <a:cs typeface="Arial"/>
              </a:rPr>
              <a:t>ç</a:t>
            </a:r>
            <a:r>
              <a:rPr sz="2650" spc="-15" dirty="0">
                <a:latin typeface="Arial"/>
                <a:cs typeface="Arial"/>
              </a:rPr>
              <a:t>ã</a:t>
            </a:r>
            <a:r>
              <a:rPr sz="2650" dirty="0">
                <a:latin typeface="Arial"/>
                <a:cs typeface="Arial"/>
              </a:rPr>
              <a:t>o</a:t>
            </a:r>
            <a:r>
              <a:rPr sz="2650" spc="210" dirty="0">
                <a:latin typeface="Times New Roman"/>
                <a:cs typeface="Times New Roman"/>
              </a:rPr>
              <a:t> </a:t>
            </a:r>
            <a:r>
              <a:rPr sz="2650" dirty="0">
                <a:latin typeface="Arial"/>
                <a:cs typeface="Arial"/>
              </a:rPr>
              <a:t>–</a:t>
            </a:r>
            <a:r>
              <a:rPr sz="2650" spc="55" dirty="0">
                <a:latin typeface="Arial"/>
                <a:cs typeface="Arial"/>
              </a:rPr>
              <a:t> </a:t>
            </a:r>
            <a:r>
              <a:rPr sz="2650" dirty="0">
                <a:latin typeface="Arial"/>
                <a:cs typeface="Arial"/>
              </a:rPr>
              <a:t>quando</a:t>
            </a:r>
            <a:r>
              <a:rPr sz="2650" spc="130" dirty="0">
                <a:latin typeface="Times New Roman"/>
                <a:cs typeface="Times New Roman"/>
              </a:rPr>
              <a:t> </a:t>
            </a:r>
            <a:r>
              <a:rPr sz="2650" dirty="0">
                <a:latin typeface="Arial"/>
                <a:cs typeface="Arial"/>
              </a:rPr>
              <a:t>os</a:t>
            </a:r>
            <a:r>
              <a:rPr sz="2650" spc="155" dirty="0">
                <a:latin typeface="Times New Roman"/>
                <a:cs typeface="Times New Roman"/>
              </a:rPr>
              <a:t> </a:t>
            </a:r>
            <a:r>
              <a:rPr sz="2650" spc="-5" dirty="0">
                <a:latin typeface="Arial"/>
                <a:cs typeface="Arial"/>
              </a:rPr>
              <a:t>efei</a:t>
            </a:r>
            <a:r>
              <a:rPr sz="2650" spc="-10" dirty="0">
                <a:latin typeface="Arial"/>
                <a:cs typeface="Arial"/>
              </a:rPr>
              <a:t>t</a:t>
            </a:r>
            <a:r>
              <a:rPr sz="2650" spc="-5" dirty="0">
                <a:latin typeface="Arial"/>
                <a:cs typeface="Arial"/>
              </a:rPr>
              <a:t>o</a:t>
            </a:r>
            <a:r>
              <a:rPr sz="2650" dirty="0">
                <a:latin typeface="Arial"/>
                <a:cs typeface="Arial"/>
              </a:rPr>
              <a:t>s</a:t>
            </a:r>
            <a:r>
              <a:rPr sz="2650" spc="175" dirty="0">
                <a:latin typeface="Times New Roman"/>
                <a:cs typeface="Times New Roman"/>
              </a:rPr>
              <a:t> </a:t>
            </a:r>
            <a:r>
              <a:rPr sz="2650" dirty="0">
                <a:latin typeface="Arial"/>
                <a:cs typeface="Arial"/>
              </a:rPr>
              <a:t>dos</a:t>
            </a:r>
            <a:r>
              <a:rPr sz="2650" spc="155" dirty="0">
                <a:latin typeface="Times New Roman"/>
                <a:cs typeface="Times New Roman"/>
              </a:rPr>
              <a:t> </a:t>
            </a:r>
            <a:r>
              <a:rPr sz="2650" spc="-5" dirty="0">
                <a:latin typeface="Arial"/>
                <a:cs typeface="Arial"/>
              </a:rPr>
              <a:t>níve</a:t>
            </a:r>
            <a:r>
              <a:rPr sz="2650" spc="-10" dirty="0">
                <a:latin typeface="Arial"/>
                <a:cs typeface="Arial"/>
              </a:rPr>
              <a:t>i</a:t>
            </a:r>
            <a:r>
              <a:rPr sz="2650" dirty="0">
                <a:latin typeface="Arial"/>
                <a:cs typeface="Arial"/>
              </a:rPr>
              <a:t>s</a:t>
            </a:r>
            <a:r>
              <a:rPr sz="2650" spc="130" dirty="0">
                <a:latin typeface="Times New Roman"/>
                <a:cs typeface="Times New Roman"/>
              </a:rPr>
              <a:t> </a:t>
            </a:r>
            <a:r>
              <a:rPr sz="2650" dirty="0">
                <a:latin typeface="Arial"/>
                <a:cs typeface="Arial"/>
              </a:rPr>
              <a:t>de</a:t>
            </a:r>
            <a:r>
              <a:rPr sz="2650" spc="130" dirty="0">
                <a:latin typeface="Times New Roman"/>
                <a:cs typeface="Times New Roman"/>
              </a:rPr>
              <a:t> </a:t>
            </a:r>
            <a:r>
              <a:rPr sz="2650" dirty="0">
                <a:latin typeface="Arial"/>
                <a:cs typeface="Arial"/>
              </a:rPr>
              <a:t>um</a:t>
            </a:r>
            <a:r>
              <a:rPr sz="2650" spc="140" dirty="0">
                <a:latin typeface="Times New Roman"/>
                <a:cs typeface="Times New Roman"/>
              </a:rPr>
              <a:t> </a:t>
            </a:r>
            <a:r>
              <a:rPr sz="2650" dirty="0">
                <a:latin typeface="Arial"/>
                <a:cs typeface="Arial"/>
              </a:rPr>
              <a:t>fator</a:t>
            </a:r>
            <a:r>
              <a:rPr sz="2650" spc="175" dirty="0">
                <a:latin typeface="Times New Roman"/>
                <a:cs typeface="Times New Roman"/>
              </a:rPr>
              <a:t> </a:t>
            </a:r>
            <a:r>
              <a:rPr sz="2650" dirty="0">
                <a:latin typeface="Arial"/>
                <a:cs typeface="Arial"/>
              </a:rPr>
              <a:t>são</a:t>
            </a:r>
            <a:r>
              <a:rPr sz="2650" spc="160" dirty="0">
                <a:latin typeface="Times New Roman"/>
                <a:cs typeface="Times New Roman"/>
              </a:rPr>
              <a:t> </a:t>
            </a:r>
            <a:r>
              <a:rPr sz="2650" dirty="0">
                <a:latin typeface="Arial"/>
                <a:cs typeface="Arial"/>
              </a:rPr>
              <a:t>m</a:t>
            </a:r>
            <a:r>
              <a:rPr sz="2650" spc="-15" dirty="0">
                <a:latin typeface="Arial"/>
                <a:cs typeface="Arial"/>
              </a:rPr>
              <a:t>o</a:t>
            </a:r>
            <a:r>
              <a:rPr sz="2650" spc="-5" dirty="0">
                <a:latin typeface="Arial"/>
                <a:cs typeface="Arial"/>
              </a:rPr>
              <a:t>dificado</a:t>
            </a:r>
            <a:r>
              <a:rPr sz="2650" dirty="0">
                <a:latin typeface="Arial"/>
                <a:cs typeface="Arial"/>
              </a:rPr>
              <a:t>s</a:t>
            </a:r>
            <a:r>
              <a:rPr sz="2650" spc="140" dirty="0">
                <a:latin typeface="Times New Roman"/>
                <a:cs typeface="Times New Roman"/>
              </a:rPr>
              <a:t> </a:t>
            </a:r>
            <a:r>
              <a:rPr sz="2650" dirty="0">
                <a:latin typeface="Arial"/>
                <a:cs typeface="Arial"/>
              </a:rPr>
              <a:t>por</a:t>
            </a:r>
            <a:r>
              <a:rPr sz="2650" spc="160" dirty="0">
                <a:latin typeface="Times New Roman"/>
                <a:cs typeface="Times New Roman"/>
              </a:rPr>
              <a:t> </a:t>
            </a:r>
            <a:r>
              <a:rPr sz="2650" spc="-5" dirty="0">
                <a:latin typeface="Arial"/>
                <a:cs typeface="Arial"/>
              </a:rPr>
              <a:t>nívei</a:t>
            </a:r>
            <a:r>
              <a:rPr sz="2650" dirty="0">
                <a:latin typeface="Arial"/>
                <a:cs typeface="Arial"/>
              </a:rPr>
              <a:t>s</a:t>
            </a:r>
            <a:r>
              <a:rPr sz="2650" spc="135" dirty="0">
                <a:latin typeface="Times New Roman"/>
                <a:cs typeface="Times New Roman"/>
              </a:rPr>
              <a:t> </a:t>
            </a:r>
            <a:r>
              <a:rPr sz="2650" dirty="0">
                <a:latin typeface="Arial"/>
                <a:cs typeface="Arial"/>
              </a:rPr>
              <a:t>do</a:t>
            </a:r>
            <a:r>
              <a:rPr sz="2650" spc="130" dirty="0">
                <a:latin typeface="Times New Roman"/>
                <a:cs typeface="Times New Roman"/>
              </a:rPr>
              <a:t> </a:t>
            </a:r>
            <a:r>
              <a:rPr sz="2650" spc="-5" dirty="0">
                <a:latin typeface="Arial"/>
                <a:cs typeface="Arial"/>
              </a:rPr>
              <a:t>outr</a:t>
            </a:r>
            <a:r>
              <a:rPr sz="2650" dirty="0">
                <a:latin typeface="Arial"/>
                <a:cs typeface="Arial"/>
              </a:rPr>
              <a:t>o</a:t>
            </a:r>
            <a:r>
              <a:rPr sz="2650" spc="170" dirty="0">
                <a:latin typeface="Times New Roman"/>
                <a:cs typeface="Times New Roman"/>
              </a:rPr>
              <a:t> </a:t>
            </a:r>
            <a:r>
              <a:rPr sz="2650" dirty="0">
                <a:latin typeface="Arial"/>
                <a:cs typeface="Arial"/>
              </a:rPr>
              <a:t>f</a:t>
            </a:r>
            <a:r>
              <a:rPr sz="2650" spc="5" dirty="0">
                <a:latin typeface="Arial"/>
                <a:cs typeface="Arial"/>
              </a:rPr>
              <a:t>a</a:t>
            </a:r>
            <a:r>
              <a:rPr sz="2650" dirty="0">
                <a:latin typeface="Arial"/>
                <a:cs typeface="Arial"/>
              </a:rPr>
              <a:t>tor.</a:t>
            </a:r>
            <a:endParaRPr sz="26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22808" y="1072817"/>
            <a:ext cx="17177385" cy="17475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5650" spc="-560" dirty="0">
                <a:latin typeface="Trebuchet MS"/>
                <a:cs typeface="Trebuchet MS"/>
              </a:rPr>
              <a:t>Ex:</a:t>
            </a:r>
            <a:r>
              <a:rPr sz="5650" spc="305" dirty="0">
                <a:latin typeface="Times New Roman"/>
                <a:cs typeface="Times New Roman"/>
              </a:rPr>
              <a:t> </a:t>
            </a:r>
            <a:r>
              <a:rPr sz="5650" spc="-595" dirty="0">
                <a:latin typeface="Trebuchet MS"/>
                <a:cs typeface="Trebuchet MS"/>
              </a:rPr>
              <a:t>produt</a:t>
            </a:r>
            <a:r>
              <a:rPr sz="5650" spc="-330" dirty="0">
                <a:latin typeface="Trebuchet MS"/>
                <a:cs typeface="Trebuchet MS"/>
              </a:rPr>
              <a:t>i</a:t>
            </a:r>
            <a:r>
              <a:rPr sz="5650" spc="-555" dirty="0">
                <a:latin typeface="Trebuchet MS"/>
                <a:cs typeface="Trebuchet MS"/>
              </a:rPr>
              <a:t>vida</a:t>
            </a:r>
            <a:r>
              <a:rPr sz="5650" spc="-660" dirty="0">
                <a:latin typeface="Trebuchet MS"/>
                <a:cs typeface="Trebuchet MS"/>
              </a:rPr>
              <a:t>d</a:t>
            </a:r>
            <a:r>
              <a:rPr sz="5650" spc="-650" dirty="0">
                <a:latin typeface="Trebuchet MS"/>
                <a:cs typeface="Trebuchet MS"/>
              </a:rPr>
              <a:t>e</a:t>
            </a:r>
            <a:r>
              <a:rPr sz="5650" spc="260" dirty="0">
                <a:latin typeface="Times New Roman"/>
                <a:cs typeface="Times New Roman"/>
              </a:rPr>
              <a:t> </a:t>
            </a:r>
            <a:r>
              <a:rPr sz="5650" spc="-675" dirty="0">
                <a:latin typeface="Trebuchet MS"/>
                <a:cs typeface="Trebuchet MS"/>
              </a:rPr>
              <a:t>d</a:t>
            </a:r>
            <a:r>
              <a:rPr sz="5650" spc="-650" dirty="0">
                <a:latin typeface="Trebuchet MS"/>
                <a:cs typeface="Trebuchet MS"/>
              </a:rPr>
              <a:t>e</a:t>
            </a:r>
            <a:r>
              <a:rPr sz="5650" spc="345" dirty="0">
                <a:latin typeface="Times New Roman"/>
                <a:cs typeface="Times New Roman"/>
              </a:rPr>
              <a:t> </a:t>
            </a:r>
            <a:r>
              <a:rPr sz="5650" spc="-530" dirty="0">
                <a:latin typeface="Trebuchet MS"/>
                <a:cs typeface="Trebuchet MS"/>
              </a:rPr>
              <a:t>cultivare</a:t>
            </a:r>
            <a:r>
              <a:rPr sz="5650" spc="-484" dirty="0">
                <a:latin typeface="Trebuchet MS"/>
                <a:cs typeface="Trebuchet MS"/>
              </a:rPr>
              <a:t>s</a:t>
            </a:r>
            <a:r>
              <a:rPr sz="5650" spc="265" dirty="0">
                <a:latin typeface="Times New Roman"/>
                <a:cs typeface="Times New Roman"/>
              </a:rPr>
              <a:t> </a:t>
            </a:r>
            <a:r>
              <a:rPr sz="5650" spc="-675" dirty="0">
                <a:latin typeface="Trebuchet MS"/>
                <a:cs typeface="Trebuchet MS"/>
              </a:rPr>
              <a:t>d</a:t>
            </a:r>
            <a:r>
              <a:rPr sz="5650" spc="-650" dirty="0">
                <a:latin typeface="Trebuchet MS"/>
                <a:cs typeface="Trebuchet MS"/>
              </a:rPr>
              <a:t>e</a:t>
            </a:r>
            <a:r>
              <a:rPr sz="5650" spc="335" dirty="0">
                <a:latin typeface="Times New Roman"/>
                <a:cs typeface="Times New Roman"/>
              </a:rPr>
              <a:t> </a:t>
            </a:r>
            <a:r>
              <a:rPr sz="5650" spc="-590" dirty="0">
                <a:latin typeface="Trebuchet MS"/>
                <a:cs typeface="Trebuchet MS"/>
              </a:rPr>
              <a:t>milh</a:t>
            </a:r>
            <a:r>
              <a:rPr sz="5650" spc="-640" dirty="0">
                <a:latin typeface="Trebuchet MS"/>
                <a:cs typeface="Trebuchet MS"/>
              </a:rPr>
              <a:t>o</a:t>
            </a:r>
            <a:r>
              <a:rPr sz="5650" spc="320" dirty="0">
                <a:latin typeface="Times New Roman"/>
                <a:cs typeface="Times New Roman"/>
              </a:rPr>
              <a:t> </a:t>
            </a:r>
            <a:r>
              <a:rPr sz="5650" spc="-645" dirty="0">
                <a:latin typeface="Trebuchet MS"/>
                <a:cs typeface="Trebuchet MS"/>
              </a:rPr>
              <a:t>e</a:t>
            </a:r>
            <a:r>
              <a:rPr sz="5650" spc="-985" dirty="0">
                <a:latin typeface="Trebuchet MS"/>
                <a:cs typeface="Trebuchet MS"/>
              </a:rPr>
              <a:t>m</a:t>
            </a:r>
            <a:r>
              <a:rPr sz="5650" spc="260" dirty="0">
                <a:latin typeface="Times New Roman"/>
                <a:cs typeface="Times New Roman"/>
              </a:rPr>
              <a:t> </a:t>
            </a:r>
            <a:r>
              <a:rPr sz="5650" spc="-440" dirty="0">
                <a:latin typeface="Trebuchet MS"/>
                <a:cs typeface="Trebuchet MS"/>
              </a:rPr>
              <a:t>f</a:t>
            </a:r>
            <a:r>
              <a:rPr sz="5650" spc="-645" dirty="0">
                <a:latin typeface="Trebuchet MS"/>
                <a:cs typeface="Trebuchet MS"/>
              </a:rPr>
              <a:t>u</a:t>
            </a:r>
            <a:r>
              <a:rPr sz="5650" spc="-625" dirty="0">
                <a:latin typeface="Trebuchet MS"/>
                <a:cs typeface="Trebuchet MS"/>
              </a:rPr>
              <a:t>nçã</a:t>
            </a:r>
            <a:r>
              <a:rPr sz="5650" spc="-640" dirty="0">
                <a:latin typeface="Trebuchet MS"/>
                <a:cs typeface="Trebuchet MS"/>
              </a:rPr>
              <a:t>o</a:t>
            </a:r>
            <a:r>
              <a:rPr sz="5650" spc="345" dirty="0">
                <a:latin typeface="Times New Roman"/>
                <a:cs typeface="Times New Roman"/>
              </a:rPr>
              <a:t> </a:t>
            </a:r>
            <a:r>
              <a:rPr sz="5650" spc="-655" dirty="0">
                <a:latin typeface="Trebuchet MS"/>
                <a:cs typeface="Trebuchet MS"/>
              </a:rPr>
              <a:t>de</a:t>
            </a:r>
            <a:r>
              <a:rPr sz="5650" spc="320" dirty="0">
                <a:latin typeface="Times New Roman"/>
                <a:cs typeface="Times New Roman"/>
              </a:rPr>
              <a:t> </a:t>
            </a:r>
            <a:r>
              <a:rPr sz="5650" spc="-650" dirty="0">
                <a:latin typeface="Trebuchet MS"/>
                <a:cs typeface="Trebuchet MS"/>
              </a:rPr>
              <a:t>ad</a:t>
            </a:r>
            <a:r>
              <a:rPr sz="5650" spc="-645" dirty="0">
                <a:latin typeface="Trebuchet MS"/>
                <a:cs typeface="Trebuchet MS"/>
              </a:rPr>
              <a:t>u</a:t>
            </a:r>
            <a:r>
              <a:rPr sz="5650" spc="-635" dirty="0">
                <a:latin typeface="Trebuchet MS"/>
                <a:cs typeface="Trebuchet MS"/>
              </a:rPr>
              <a:t>bação</a:t>
            </a:r>
            <a:endParaRPr sz="5650">
              <a:latin typeface="Trebuchet MS"/>
              <a:cs typeface="Trebuchet MS"/>
            </a:endParaRPr>
          </a:p>
          <a:p>
            <a:pPr marR="131445" algn="ctr">
              <a:lnSpc>
                <a:spcPct val="100000"/>
              </a:lnSpc>
              <a:spcBef>
                <a:spcPts val="1125"/>
              </a:spcBef>
            </a:pPr>
            <a:r>
              <a:rPr sz="5650" spc="-5" dirty="0">
                <a:latin typeface="Trebuchet MS"/>
                <a:cs typeface="Trebuchet MS"/>
              </a:rPr>
              <a:t>nitrogenada</a:t>
            </a:r>
            <a:endParaRPr sz="565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473201" y="8141974"/>
            <a:ext cx="3736975" cy="6229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700" spc="-580" dirty="0">
                <a:latin typeface="Trebuchet MS"/>
                <a:cs typeface="Trebuchet MS"/>
              </a:rPr>
              <a:t>Nã</a:t>
            </a:r>
            <a:r>
              <a:rPr sz="4700" spc="-530" dirty="0">
                <a:latin typeface="Trebuchet MS"/>
                <a:cs typeface="Trebuchet MS"/>
              </a:rPr>
              <a:t>o</a:t>
            </a:r>
            <a:r>
              <a:rPr sz="4700" spc="280" dirty="0">
                <a:latin typeface="Times New Roman"/>
                <a:cs typeface="Times New Roman"/>
              </a:rPr>
              <a:t> </a:t>
            </a:r>
            <a:r>
              <a:rPr sz="4700" spc="-530" dirty="0">
                <a:latin typeface="Trebuchet MS"/>
                <a:cs typeface="Trebuchet MS"/>
              </a:rPr>
              <a:t>há</a:t>
            </a:r>
            <a:r>
              <a:rPr sz="4700" spc="245" dirty="0">
                <a:latin typeface="Times New Roman"/>
                <a:cs typeface="Times New Roman"/>
              </a:rPr>
              <a:t> </a:t>
            </a:r>
            <a:r>
              <a:rPr sz="4700" spc="-445" dirty="0">
                <a:latin typeface="Trebuchet MS"/>
                <a:cs typeface="Trebuchet MS"/>
              </a:rPr>
              <a:t>inte</a:t>
            </a:r>
            <a:r>
              <a:rPr sz="4700" spc="-380" dirty="0">
                <a:latin typeface="Trebuchet MS"/>
                <a:cs typeface="Trebuchet MS"/>
              </a:rPr>
              <a:t>r</a:t>
            </a:r>
            <a:r>
              <a:rPr sz="4700" spc="-525" dirty="0">
                <a:latin typeface="Trebuchet MS"/>
                <a:cs typeface="Trebuchet MS"/>
              </a:rPr>
              <a:t>a</a:t>
            </a:r>
            <a:r>
              <a:rPr sz="4700" spc="-484" dirty="0">
                <a:latin typeface="Trebuchet MS"/>
                <a:cs typeface="Trebuchet MS"/>
              </a:rPr>
              <a:t>ç</a:t>
            </a:r>
            <a:r>
              <a:rPr sz="4700" spc="-530" dirty="0">
                <a:latin typeface="Trebuchet MS"/>
                <a:cs typeface="Trebuchet MS"/>
              </a:rPr>
              <a:t>ão</a:t>
            </a:r>
            <a:endParaRPr sz="47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001133" y="8091682"/>
            <a:ext cx="2299970" cy="6229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700" spc="-229" dirty="0">
                <a:latin typeface="Trebuchet MS"/>
                <a:cs typeface="Trebuchet MS"/>
              </a:rPr>
              <a:t>Interação</a:t>
            </a:r>
            <a:endParaRPr sz="4700">
              <a:latin typeface="Trebuchet MS"/>
              <a:cs typeface="Trebuchet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4039867" y="8141974"/>
            <a:ext cx="2299970" cy="6229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700" spc="-229" dirty="0">
                <a:latin typeface="Trebuchet MS"/>
                <a:cs typeface="Trebuchet MS"/>
              </a:rPr>
              <a:t>Interação</a:t>
            </a:r>
            <a:endParaRPr sz="4700">
              <a:latin typeface="Trebuchet MS"/>
              <a:cs typeface="Trebuchet MS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55629" y="3289929"/>
            <a:ext cx="17218392" cy="445833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3023870"/>
          </a:xfrm>
          <a:custGeom>
            <a:avLst/>
            <a:gdLst/>
            <a:ahLst/>
            <a:cxnLst/>
            <a:rect l="l" t="t" r="r" b="b"/>
            <a:pathLst>
              <a:path w="18288000" h="3023870">
                <a:moveTo>
                  <a:pt x="0" y="3023868"/>
                </a:moveTo>
                <a:lnTo>
                  <a:pt x="18287999" y="3023868"/>
                </a:lnTo>
                <a:lnTo>
                  <a:pt x="18287999" y="0"/>
                </a:lnTo>
                <a:lnTo>
                  <a:pt x="0" y="0"/>
                </a:lnTo>
                <a:lnTo>
                  <a:pt x="0" y="3023868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8019419"/>
            <a:ext cx="18288000" cy="2267585"/>
          </a:xfrm>
          <a:custGeom>
            <a:avLst/>
            <a:gdLst/>
            <a:ahLst/>
            <a:cxnLst/>
            <a:rect l="l" t="t" r="r" b="b"/>
            <a:pathLst>
              <a:path w="18288000" h="2267584">
                <a:moveTo>
                  <a:pt x="0" y="2267580"/>
                </a:moveTo>
                <a:lnTo>
                  <a:pt x="18287999" y="2267580"/>
                </a:lnTo>
                <a:lnTo>
                  <a:pt x="18287999" y="0"/>
                </a:lnTo>
                <a:lnTo>
                  <a:pt x="0" y="0"/>
                </a:lnTo>
                <a:lnTo>
                  <a:pt x="0" y="2267580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023869"/>
            <a:ext cx="18288000" cy="4995545"/>
          </a:xfrm>
          <a:custGeom>
            <a:avLst/>
            <a:gdLst/>
            <a:ahLst/>
            <a:cxnLst/>
            <a:rect l="l" t="t" r="r" b="b"/>
            <a:pathLst>
              <a:path w="18288000" h="4995545">
                <a:moveTo>
                  <a:pt x="0" y="4995549"/>
                </a:moveTo>
                <a:lnTo>
                  <a:pt x="18287999" y="4995549"/>
                </a:lnTo>
                <a:lnTo>
                  <a:pt x="18287999" y="0"/>
                </a:lnTo>
                <a:lnTo>
                  <a:pt x="0" y="0"/>
                </a:lnTo>
                <a:lnTo>
                  <a:pt x="0" y="499554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645919" y="7198993"/>
            <a:ext cx="4448799" cy="30861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559820" y="8227693"/>
            <a:ext cx="4448799" cy="20574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356219" y="8227693"/>
            <a:ext cx="4448799" cy="20574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4112239" y="7198993"/>
            <a:ext cx="4175759" cy="30861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7198993"/>
            <a:ext cx="3813169" cy="30861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3643633" y="1117405"/>
            <a:ext cx="11007090" cy="12331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0" spc="-459" dirty="0">
                <a:latin typeface="Trebuchet MS"/>
                <a:cs typeface="Trebuchet MS"/>
              </a:rPr>
              <a:t>Estudos</a:t>
            </a:r>
            <a:r>
              <a:rPr sz="9500" spc="40" dirty="0">
                <a:latin typeface="Times New Roman"/>
                <a:cs typeface="Times New Roman"/>
              </a:rPr>
              <a:t> </a:t>
            </a:r>
            <a:r>
              <a:rPr sz="9500" spc="-520" dirty="0">
                <a:latin typeface="Trebuchet MS"/>
                <a:cs typeface="Trebuchet MS"/>
              </a:rPr>
              <a:t>da</a:t>
            </a:r>
            <a:r>
              <a:rPr sz="9500" spc="-385" dirty="0">
                <a:latin typeface="Trebuchet MS"/>
                <a:cs typeface="Trebuchet MS"/>
              </a:rPr>
              <a:t>s</a:t>
            </a:r>
            <a:r>
              <a:rPr sz="9500" spc="85" dirty="0">
                <a:latin typeface="Times New Roman"/>
                <a:cs typeface="Times New Roman"/>
              </a:rPr>
              <a:t> </a:t>
            </a:r>
            <a:r>
              <a:rPr sz="9500" spc="-450" dirty="0">
                <a:latin typeface="Trebuchet MS"/>
                <a:cs typeface="Trebuchet MS"/>
              </a:rPr>
              <a:t>interações</a:t>
            </a:r>
            <a:endParaRPr sz="9500">
              <a:latin typeface="Trebuchet MS"/>
              <a:cs typeface="Trebuchet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97840" y="3403120"/>
            <a:ext cx="17678400" cy="25996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7980" marR="83820" indent="-335280">
              <a:lnSpc>
                <a:spcPct val="115799"/>
              </a:lnSpc>
              <a:buFont typeface="Arial"/>
              <a:buChar char="•"/>
              <a:tabLst>
                <a:tab pos="347980" algn="l"/>
              </a:tabLst>
            </a:pPr>
            <a:r>
              <a:rPr sz="3100" spc="-25" dirty="0">
                <a:latin typeface="Arial"/>
                <a:cs typeface="Arial"/>
              </a:rPr>
              <a:t>Q</a:t>
            </a:r>
            <a:r>
              <a:rPr sz="3100" spc="-15" dirty="0">
                <a:latin typeface="Arial"/>
                <a:cs typeface="Arial"/>
              </a:rPr>
              <a:t>u</a:t>
            </a:r>
            <a:r>
              <a:rPr sz="3100" spc="-25" dirty="0">
                <a:latin typeface="Arial"/>
                <a:cs typeface="Arial"/>
              </a:rPr>
              <a:t>a</a:t>
            </a:r>
            <a:r>
              <a:rPr sz="3100" spc="-15" dirty="0">
                <a:latin typeface="Arial"/>
                <a:cs typeface="Arial"/>
              </a:rPr>
              <a:t>n</a:t>
            </a:r>
            <a:r>
              <a:rPr sz="3100" spc="-25" dirty="0">
                <a:latin typeface="Arial"/>
                <a:cs typeface="Arial"/>
              </a:rPr>
              <a:t>d</a:t>
            </a:r>
            <a:r>
              <a:rPr sz="3100" spc="-20" dirty="0">
                <a:latin typeface="Arial"/>
                <a:cs typeface="Arial"/>
              </a:rPr>
              <a:t>o</a:t>
            </a:r>
            <a:r>
              <a:rPr sz="3100" spc="265" dirty="0">
                <a:latin typeface="Times New Roman"/>
                <a:cs typeface="Times New Roman"/>
              </a:rPr>
              <a:t> </a:t>
            </a:r>
            <a:r>
              <a:rPr sz="3100" spc="-15" dirty="0">
                <a:latin typeface="Arial"/>
                <a:cs typeface="Arial"/>
              </a:rPr>
              <a:t>nã</a:t>
            </a:r>
            <a:r>
              <a:rPr sz="3100" spc="-20" dirty="0">
                <a:latin typeface="Arial"/>
                <a:cs typeface="Arial"/>
              </a:rPr>
              <a:t>o</a:t>
            </a:r>
            <a:r>
              <a:rPr sz="3100" spc="275" dirty="0">
                <a:latin typeface="Times New Roman"/>
                <a:cs typeface="Times New Roman"/>
              </a:rPr>
              <a:t> </a:t>
            </a:r>
            <a:r>
              <a:rPr sz="3100" spc="-15" dirty="0">
                <a:latin typeface="Arial"/>
                <a:cs typeface="Arial"/>
              </a:rPr>
              <a:t>h</a:t>
            </a:r>
            <a:r>
              <a:rPr sz="3100" spc="-20" dirty="0">
                <a:latin typeface="Arial"/>
                <a:cs typeface="Arial"/>
              </a:rPr>
              <a:t>á</a:t>
            </a:r>
            <a:r>
              <a:rPr sz="3100" spc="260" dirty="0">
                <a:latin typeface="Times New Roman"/>
                <a:cs typeface="Times New Roman"/>
              </a:rPr>
              <a:t> </a:t>
            </a:r>
            <a:r>
              <a:rPr sz="3100" spc="-15" dirty="0">
                <a:latin typeface="Arial"/>
                <a:cs typeface="Arial"/>
              </a:rPr>
              <a:t>sign</a:t>
            </a:r>
            <a:r>
              <a:rPr sz="3100" spc="-20" dirty="0">
                <a:latin typeface="Arial"/>
                <a:cs typeface="Arial"/>
              </a:rPr>
              <a:t>ificâ</a:t>
            </a:r>
            <a:r>
              <a:rPr sz="3100" spc="-15" dirty="0">
                <a:latin typeface="Arial"/>
                <a:cs typeface="Arial"/>
              </a:rPr>
              <a:t>ncia</a:t>
            </a:r>
            <a:r>
              <a:rPr sz="3100" spc="315" dirty="0">
                <a:latin typeface="Times New Roman"/>
                <a:cs typeface="Times New Roman"/>
              </a:rPr>
              <a:t> </a:t>
            </a:r>
            <a:r>
              <a:rPr sz="3100" spc="-15" dirty="0">
                <a:latin typeface="Arial"/>
                <a:cs typeface="Arial"/>
              </a:rPr>
              <a:t>d</a:t>
            </a:r>
            <a:r>
              <a:rPr sz="3100" spc="-20" dirty="0">
                <a:latin typeface="Arial"/>
                <a:cs typeface="Arial"/>
              </a:rPr>
              <a:t>o</a:t>
            </a:r>
            <a:r>
              <a:rPr sz="3100" spc="260" dirty="0">
                <a:latin typeface="Times New Roman"/>
                <a:cs typeface="Times New Roman"/>
              </a:rPr>
              <a:t> </a:t>
            </a:r>
            <a:r>
              <a:rPr sz="3100" spc="-20" dirty="0">
                <a:latin typeface="Arial"/>
                <a:cs typeface="Arial"/>
              </a:rPr>
              <a:t>efeito</a:t>
            </a:r>
            <a:r>
              <a:rPr sz="3100" spc="305" dirty="0">
                <a:latin typeface="Times New Roman"/>
                <a:cs typeface="Times New Roman"/>
              </a:rPr>
              <a:t> </a:t>
            </a:r>
            <a:r>
              <a:rPr sz="3100" spc="-15" dirty="0">
                <a:latin typeface="Arial"/>
                <a:cs typeface="Arial"/>
              </a:rPr>
              <a:t>d</a:t>
            </a:r>
            <a:r>
              <a:rPr sz="3100" spc="-20" dirty="0">
                <a:latin typeface="Arial"/>
                <a:cs typeface="Arial"/>
              </a:rPr>
              <a:t>a</a:t>
            </a:r>
            <a:r>
              <a:rPr sz="3100" spc="275" dirty="0">
                <a:latin typeface="Times New Roman"/>
                <a:cs typeface="Times New Roman"/>
              </a:rPr>
              <a:t> </a:t>
            </a:r>
            <a:r>
              <a:rPr sz="3100" spc="-20" dirty="0">
                <a:latin typeface="Arial"/>
                <a:cs typeface="Arial"/>
              </a:rPr>
              <a:t>int</a:t>
            </a:r>
            <a:r>
              <a:rPr sz="3100" spc="-10" dirty="0">
                <a:latin typeface="Arial"/>
                <a:cs typeface="Arial"/>
              </a:rPr>
              <a:t>e</a:t>
            </a:r>
            <a:r>
              <a:rPr sz="3100" spc="-20" dirty="0">
                <a:latin typeface="Arial"/>
                <a:cs typeface="Arial"/>
              </a:rPr>
              <a:t>ração</a:t>
            </a:r>
            <a:r>
              <a:rPr sz="3100" spc="290" dirty="0">
                <a:latin typeface="Times New Roman"/>
                <a:cs typeface="Times New Roman"/>
              </a:rPr>
              <a:t> </a:t>
            </a:r>
            <a:r>
              <a:rPr sz="3100" spc="-25" dirty="0">
                <a:latin typeface="Arial"/>
                <a:cs typeface="Arial"/>
              </a:rPr>
              <a:t>e</a:t>
            </a:r>
            <a:r>
              <a:rPr sz="3100" spc="-15" dirty="0">
                <a:latin typeface="Arial"/>
                <a:cs typeface="Arial"/>
              </a:rPr>
              <a:t>ntend</a:t>
            </a:r>
            <a:r>
              <a:rPr sz="3100" spc="-25" dirty="0">
                <a:latin typeface="Arial"/>
                <a:cs typeface="Arial"/>
              </a:rPr>
              <a:t>emo</a:t>
            </a:r>
            <a:r>
              <a:rPr sz="3100" spc="-20" dirty="0">
                <a:latin typeface="Arial"/>
                <a:cs typeface="Arial"/>
              </a:rPr>
              <a:t>s</a:t>
            </a:r>
            <a:r>
              <a:rPr sz="3100" spc="285" dirty="0">
                <a:latin typeface="Times New Roman"/>
                <a:cs typeface="Times New Roman"/>
              </a:rPr>
              <a:t> </a:t>
            </a:r>
            <a:r>
              <a:rPr sz="3100" spc="-15" dirty="0">
                <a:latin typeface="Arial"/>
                <a:cs typeface="Arial"/>
              </a:rPr>
              <a:t>qu</a:t>
            </a:r>
            <a:r>
              <a:rPr sz="3100" spc="-20" dirty="0">
                <a:latin typeface="Arial"/>
                <a:cs typeface="Arial"/>
              </a:rPr>
              <a:t>e</a:t>
            </a:r>
            <a:r>
              <a:rPr sz="3100" spc="290" dirty="0">
                <a:latin typeface="Times New Roman"/>
                <a:cs typeface="Times New Roman"/>
              </a:rPr>
              <a:t> </a:t>
            </a:r>
            <a:r>
              <a:rPr sz="3100" spc="-15" dirty="0">
                <a:latin typeface="Arial"/>
                <a:cs typeface="Arial"/>
              </a:rPr>
              <a:t>o</a:t>
            </a:r>
            <a:r>
              <a:rPr sz="3100" spc="-20" dirty="0">
                <a:latin typeface="Arial"/>
                <a:cs typeface="Arial"/>
              </a:rPr>
              <a:t>s</a:t>
            </a:r>
            <a:r>
              <a:rPr sz="3100" spc="265" dirty="0">
                <a:latin typeface="Times New Roman"/>
                <a:cs typeface="Times New Roman"/>
              </a:rPr>
              <a:t> </a:t>
            </a:r>
            <a:r>
              <a:rPr sz="3100" spc="-10" dirty="0">
                <a:latin typeface="Arial"/>
                <a:cs typeface="Arial"/>
              </a:rPr>
              <a:t>f</a:t>
            </a:r>
            <a:r>
              <a:rPr sz="3100" spc="-15" dirty="0">
                <a:latin typeface="Arial"/>
                <a:cs typeface="Arial"/>
              </a:rPr>
              <a:t>a</a:t>
            </a:r>
            <a:r>
              <a:rPr sz="3100" spc="-10" dirty="0">
                <a:latin typeface="Arial"/>
                <a:cs typeface="Arial"/>
              </a:rPr>
              <a:t>t</a:t>
            </a:r>
            <a:r>
              <a:rPr sz="3100" spc="-15" dirty="0">
                <a:latin typeface="Arial"/>
                <a:cs typeface="Arial"/>
              </a:rPr>
              <a:t>o</a:t>
            </a:r>
            <a:r>
              <a:rPr sz="3100" spc="-30" dirty="0">
                <a:latin typeface="Arial"/>
                <a:cs typeface="Arial"/>
              </a:rPr>
              <a:t>r</a:t>
            </a:r>
            <a:r>
              <a:rPr sz="3100" spc="-25" dirty="0">
                <a:latin typeface="Arial"/>
                <a:cs typeface="Arial"/>
              </a:rPr>
              <a:t>e</a:t>
            </a:r>
            <a:r>
              <a:rPr sz="3100" spc="-20" dirty="0">
                <a:latin typeface="Arial"/>
                <a:cs typeface="Arial"/>
              </a:rPr>
              <a:t>s</a:t>
            </a:r>
            <a:r>
              <a:rPr sz="3100" spc="305" dirty="0">
                <a:latin typeface="Times New Roman"/>
                <a:cs typeface="Times New Roman"/>
              </a:rPr>
              <a:t> </a:t>
            </a:r>
            <a:r>
              <a:rPr sz="3100" spc="-15" dirty="0">
                <a:latin typeface="Arial"/>
                <a:cs typeface="Arial"/>
              </a:rPr>
              <a:t>e</a:t>
            </a:r>
            <a:r>
              <a:rPr sz="3100" spc="-30" dirty="0">
                <a:latin typeface="Arial"/>
                <a:cs typeface="Arial"/>
              </a:rPr>
              <a:t>m</a:t>
            </a:r>
            <a:r>
              <a:rPr sz="3100" spc="245" dirty="0">
                <a:latin typeface="Times New Roman"/>
                <a:cs typeface="Times New Roman"/>
              </a:rPr>
              <a:t> </a:t>
            </a:r>
            <a:r>
              <a:rPr sz="3100" spc="-20" dirty="0">
                <a:latin typeface="Arial"/>
                <a:cs typeface="Arial"/>
              </a:rPr>
              <a:t>estu</a:t>
            </a:r>
            <a:r>
              <a:rPr sz="3100" spc="-10" dirty="0">
                <a:latin typeface="Arial"/>
                <a:cs typeface="Arial"/>
              </a:rPr>
              <a:t>d</a:t>
            </a:r>
            <a:r>
              <a:rPr sz="3100" spc="-20" dirty="0">
                <a:latin typeface="Arial"/>
                <a:cs typeface="Arial"/>
              </a:rPr>
              <a:t>o</a:t>
            </a:r>
            <a:r>
              <a:rPr sz="3100" spc="275" dirty="0">
                <a:latin typeface="Times New Roman"/>
                <a:cs typeface="Times New Roman"/>
              </a:rPr>
              <a:t> </a:t>
            </a:r>
            <a:r>
              <a:rPr sz="3100" spc="-20" dirty="0">
                <a:latin typeface="Arial"/>
                <a:cs typeface="Arial"/>
              </a:rPr>
              <a:t>atu</a:t>
            </a:r>
            <a:r>
              <a:rPr sz="3100" spc="-15" dirty="0">
                <a:latin typeface="Arial"/>
                <a:cs typeface="Arial"/>
              </a:rPr>
              <a:t>a</a:t>
            </a:r>
            <a:r>
              <a:rPr sz="3100" spc="-30" dirty="0">
                <a:latin typeface="Arial"/>
                <a:cs typeface="Arial"/>
              </a:rPr>
              <a:t>m</a:t>
            </a:r>
            <a:r>
              <a:rPr sz="3100" spc="-10" dirty="0">
                <a:latin typeface="Times New Roman"/>
                <a:cs typeface="Times New Roman"/>
              </a:rPr>
              <a:t> </a:t>
            </a:r>
            <a:r>
              <a:rPr sz="3100" spc="-15" dirty="0">
                <a:latin typeface="Arial"/>
                <a:cs typeface="Arial"/>
              </a:rPr>
              <a:t>d</a:t>
            </a:r>
            <a:r>
              <a:rPr sz="3100" spc="-20" dirty="0">
                <a:latin typeface="Arial"/>
                <a:cs typeface="Arial"/>
              </a:rPr>
              <a:t>e</a:t>
            </a:r>
            <a:r>
              <a:rPr sz="3100" spc="95" dirty="0">
                <a:latin typeface="Times New Roman"/>
                <a:cs typeface="Times New Roman"/>
              </a:rPr>
              <a:t> </a:t>
            </a:r>
            <a:r>
              <a:rPr sz="3100" spc="-20" dirty="0">
                <a:latin typeface="Arial"/>
                <a:cs typeface="Arial"/>
              </a:rPr>
              <a:t>forma</a:t>
            </a:r>
            <a:r>
              <a:rPr sz="3100" spc="55" dirty="0">
                <a:latin typeface="Times New Roman"/>
                <a:cs typeface="Times New Roman"/>
              </a:rPr>
              <a:t> </a:t>
            </a:r>
            <a:r>
              <a:rPr sz="3100" spc="-20" dirty="0">
                <a:latin typeface="Arial"/>
                <a:cs typeface="Arial"/>
              </a:rPr>
              <a:t>in</a:t>
            </a:r>
            <a:r>
              <a:rPr sz="3100" spc="-15" dirty="0">
                <a:latin typeface="Arial"/>
                <a:cs typeface="Arial"/>
              </a:rPr>
              <a:t>d</a:t>
            </a:r>
            <a:r>
              <a:rPr sz="3100" spc="-25" dirty="0">
                <a:latin typeface="Arial"/>
                <a:cs typeface="Arial"/>
              </a:rPr>
              <a:t>e</a:t>
            </a:r>
            <a:r>
              <a:rPr sz="3100" spc="-15" dirty="0">
                <a:latin typeface="Arial"/>
                <a:cs typeface="Arial"/>
              </a:rPr>
              <a:t>p</a:t>
            </a:r>
            <a:r>
              <a:rPr sz="3100" spc="-25" dirty="0">
                <a:latin typeface="Arial"/>
                <a:cs typeface="Arial"/>
              </a:rPr>
              <a:t>end</a:t>
            </a:r>
            <a:r>
              <a:rPr sz="3100" spc="-10" dirty="0">
                <a:latin typeface="Arial"/>
                <a:cs typeface="Arial"/>
              </a:rPr>
              <a:t>e</a:t>
            </a:r>
            <a:r>
              <a:rPr sz="3100" spc="-25" dirty="0">
                <a:latin typeface="Arial"/>
                <a:cs typeface="Arial"/>
              </a:rPr>
              <a:t>n</a:t>
            </a:r>
            <a:r>
              <a:rPr sz="3100" spc="-5" dirty="0">
                <a:latin typeface="Arial"/>
                <a:cs typeface="Arial"/>
              </a:rPr>
              <a:t>t</a:t>
            </a:r>
            <a:r>
              <a:rPr sz="3100" spc="-25" dirty="0">
                <a:latin typeface="Arial"/>
                <a:cs typeface="Arial"/>
              </a:rPr>
              <a:t>e</a:t>
            </a:r>
            <a:r>
              <a:rPr sz="3100" spc="-10" dirty="0">
                <a:latin typeface="Arial"/>
                <a:cs typeface="Arial"/>
              </a:rPr>
              <a:t>,</a:t>
            </a:r>
            <a:r>
              <a:rPr sz="3100" spc="85" dirty="0">
                <a:latin typeface="Times New Roman"/>
                <a:cs typeface="Times New Roman"/>
              </a:rPr>
              <a:t> </a:t>
            </a:r>
            <a:r>
              <a:rPr sz="3100" spc="-30" dirty="0">
                <a:latin typeface="Arial"/>
                <a:cs typeface="Arial"/>
              </a:rPr>
              <a:t>o</a:t>
            </a:r>
            <a:r>
              <a:rPr sz="3100" spc="-20" dirty="0">
                <a:latin typeface="Arial"/>
                <a:cs typeface="Arial"/>
              </a:rPr>
              <a:t>u</a:t>
            </a:r>
            <a:r>
              <a:rPr sz="3100" spc="95" dirty="0">
                <a:latin typeface="Times New Roman"/>
                <a:cs typeface="Times New Roman"/>
              </a:rPr>
              <a:t> </a:t>
            </a:r>
            <a:r>
              <a:rPr sz="3100" spc="-15" dirty="0">
                <a:latin typeface="Arial"/>
                <a:cs typeface="Arial"/>
              </a:rPr>
              <a:t>seja,</a:t>
            </a:r>
            <a:r>
              <a:rPr sz="3100" spc="70" dirty="0">
                <a:latin typeface="Times New Roman"/>
                <a:cs typeface="Times New Roman"/>
              </a:rPr>
              <a:t> </a:t>
            </a:r>
            <a:r>
              <a:rPr sz="3100" spc="-20" dirty="0">
                <a:latin typeface="Arial"/>
                <a:cs typeface="Arial"/>
              </a:rPr>
              <a:t>a</a:t>
            </a:r>
            <a:r>
              <a:rPr sz="3100" spc="70" dirty="0">
                <a:latin typeface="Times New Roman"/>
                <a:cs typeface="Times New Roman"/>
              </a:rPr>
              <a:t> </a:t>
            </a:r>
            <a:r>
              <a:rPr sz="3100" spc="-15" dirty="0">
                <a:latin typeface="Arial"/>
                <a:cs typeface="Arial"/>
              </a:rPr>
              <a:t>influ</a:t>
            </a:r>
            <a:r>
              <a:rPr sz="3100" spc="-25" dirty="0">
                <a:latin typeface="Arial"/>
                <a:cs typeface="Arial"/>
              </a:rPr>
              <a:t>ê</a:t>
            </a:r>
            <a:r>
              <a:rPr sz="3100" spc="-15" dirty="0">
                <a:latin typeface="Arial"/>
                <a:cs typeface="Arial"/>
              </a:rPr>
              <a:t>n</a:t>
            </a:r>
            <a:r>
              <a:rPr sz="3100" spc="-20" dirty="0">
                <a:latin typeface="Arial"/>
                <a:cs typeface="Arial"/>
              </a:rPr>
              <a:t>c</a:t>
            </a:r>
            <a:r>
              <a:rPr sz="3100" spc="-30" dirty="0">
                <a:latin typeface="Arial"/>
                <a:cs typeface="Arial"/>
              </a:rPr>
              <a:t>i</a:t>
            </a:r>
            <a:r>
              <a:rPr sz="3100" spc="-20" dirty="0">
                <a:latin typeface="Arial"/>
                <a:cs typeface="Arial"/>
              </a:rPr>
              <a:t>a</a:t>
            </a:r>
            <a:r>
              <a:rPr sz="3100" spc="90" dirty="0">
                <a:latin typeface="Times New Roman"/>
                <a:cs typeface="Times New Roman"/>
              </a:rPr>
              <a:t> </a:t>
            </a:r>
            <a:r>
              <a:rPr sz="3100" spc="-15" dirty="0">
                <a:latin typeface="Arial"/>
                <a:cs typeface="Arial"/>
              </a:rPr>
              <a:t>d</a:t>
            </a:r>
            <a:r>
              <a:rPr sz="3100" spc="-20" dirty="0">
                <a:latin typeface="Arial"/>
                <a:cs typeface="Arial"/>
              </a:rPr>
              <a:t>e</a:t>
            </a:r>
            <a:r>
              <a:rPr sz="3100" spc="85" dirty="0">
                <a:latin typeface="Times New Roman"/>
                <a:cs typeface="Times New Roman"/>
              </a:rPr>
              <a:t> </a:t>
            </a:r>
            <a:r>
              <a:rPr sz="3100" spc="-15" dirty="0">
                <a:latin typeface="Arial"/>
                <a:cs typeface="Arial"/>
              </a:rPr>
              <a:t>u</a:t>
            </a:r>
            <a:r>
              <a:rPr sz="3100" spc="-30" dirty="0">
                <a:latin typeface="Arial"/>
                <a:cs typeface="Arial"/>
              </a:rPr>
              <a:t>m</a:t>
            </a:r>
            <a:r>
              <a:rPr sz="3100" spc="50" dirty="0">
                <a:latin typeface="Times New Roman"/>
                <a:cs typeface="Times New Roman"/>
              </a:rPr>
              <a:t> </a:t>
            </a:r>
            <a:r>
              <a:rPr sz="3100" spc="-10" dirty="0">
                <a:latin typeface="Arial"/>
                <a:cs typeface="Arial"/>
              </a:rPr>
              <a:t>f</a:t>
            </a:r>
            <a:r>
              <a:rPr sz="3100" spc="-15" dirty="0">
                <a:latin typeface="Arial"/>
                <a:cs typeface="Arial"/>
              </a:rPr>
              <a:t>a</a:t>
            </a:r>
            <a:r>
              <a:rPr sz="3100" spc="-10" dirty="0">
                <a:latin typeface="Arial"/>
                <a:cs typeface="Arial"/>
              </a:rPr>
              <a:t>t</a:t>
            </a:r>
            <a:r>
              <a:rPr sz="3100" spc="-15" dirty="0">
                <a:latin typeface="Arial"/>
                <a:cs typeface="Arial"/>
              </a:rPr>
              <a:t>or</a:t>
            </a:r>
            <a:r>
              <a:rPr sz="3100" spc="85" dirty="0">
                <a:latin typeface="Times New Roman"/>
                <a:cs typeface="Times New Roman"/>
              </a:rPr>
              <a:t> </a:t>
            </a:r>
            <a:r>
              <a:rPr sz="3100" spc="-25" dirty="0">
                <a:latin typeface="Arial"/>
                <a:cs typeface="Arial"/>
              </a:rPr>
              <a:t>nã</a:t>
            </a:r>
            <a:r>
              <a:rPr sz="3100" spc="-20" dirty="0">
                <a:latin typeface="Arial"/>
                <a:cs typeface="Arial"/>
              </a:rPr>
              <a:t>o</a:t>
            </a:r>
            <a:r>
              <a:rPr sz="3100" spc="60" dirty="0">
                <a:latin typeface="Times New Roman"/>
                <a:cs typeface="Times New Roman"/>
              </a:rPr>
              <a:t> </a:t>
            </a:r>
            <a:r>
              <a:rPr sz="3100" spc="-25" dirty="0">
                <a:latin typeface="Arial"/>
                <a:cs typeface="Arial"/>
              </a:rPr>
              <a:t>d</a:t>
            </a:r>
            <a:r>
              <a:rPr sz="3100" spc="-15" dirty="0">
                <a:latin typeface="Arial"/>
                <a:cs typeface="Arial"/>
              </a:rPr>
              <a:t>e</a:t>
            </a:r>
            <a:r>
              <a:rPr sz="3100" spc="-25" dirty="0">
                <a:latin typeface="Arial"/>
                <a:cs typeface="Arial"/>
              </a:rPr>
              <a:t>pend</a:t>
            </a:r>
            <a:r>
              <a:rPr sz="3100" spc="-20" dirty="0">
                <a:latin typeface="Arial"/>
                <a:cs typeface="Arial"/>
              </a:rPr>
              <a:t>e</a:t>
            </a:r>
            <a:r>
              <a:rPr sz="3100" spc="95" dirty="0">
                <a:latin typeface="Times New Roman"/>
                <a:cs typeface="Times New Roman"/>
              </a:rPr>
              <a:t> </a:t>
            </a:r>
            <a:r>
              <a:rPr sz="3100" spc="-25" dirty="0">
                <a:latin typeface="Arial"/>
                <a:cs typeface="Arial"/>
              </a:rPr>
              <a:t>d</a:t>
            </a:r>
            <a:r>
              <a:rPr sz="3100" spc="-20" dirty="0">
                <a:latin typeface="Arial"/>
                <a:cs typeface="Arial"/>
              </a:rPr>
              <a:t>o</a:t>
            </a:r>
            <a:r>
              <a:rPr sz="3100" spc="90" dirty="0">
                <a:latin typeface="Times New Roman"/>
                <a:cs typeface="Times New Roman"/>
              </a:rPr>
              <a:t> </a:t>
            </a:r>
            <a:r>
              <a:rPr sz="3100" spc="-20" dirty="0">
                <a:latin typeface="Arial"/>
                <a:cs typeface="Arial"/>
              </a:rPr>
              <a:t>outro</a:t>
            </a:r>
            <a:r>
              <a:rPr sz="3100" spc="85" dirty="0">
                <a:latin typeface="Times New Roman"/>
                <a:cs typeface="Times New Roman"/>
              </a:rPr>
              <a:t> </a:t>
            </a:r>
            <a:r>
              <a:rPr sz="3100" spc="-5" dirty="0">
                <a:latin typeface="Arial"/>
                <a:cs typeface="Arial"/>
              </a:rPr>
              <a:t>f</a:t>
            </a:r>
            <a:r>
              <a:rPr sz="3100" spc="-20" dirty="0">
                <a:latin typeface="Arial"/>
                <a:cs typeface="Arial"/>
              </a:rPr>
              <a:t>ato</a:t>
            </a:r>
            <a:r>
              <a:rPr sz="3100" spc="-15" dirty="0">
                <a:latin typeface="Arial"/>
                <a:cs typeface="Arial"/>
              </a:rPr>
              <a:t>r</a:t>
            </a:r>
            <a:r>
              <a:rPr sz="3100" spc="85" dirty="0">
                <a:latin typeface="Times New Roman"/>
                <a:cs typeface="Times New Roman"/>
              </a:rPr>
              <a:t> </a:t>
            </a:r>
            <a:r>
              <a:rPr sz="3100" spc="-30" dirty="0">
                <a:latin typeface="Arial"/>
                <a:cs typeface="Arial"/>
              </a:rPr>
              <a:t>em</a:t>
            </a:r>
            <a:r>
              <a:rPr sz="3100" spc="65" dirty="0">
                <a:latin typeface="Times New Roman"/>
                <a:cs typeface="Times New Roman"/>
              </a:rPr>
              <a:t> </a:t>
            </a:r>
            <a:r>
              <a:rPr sz="3100" spc="-25" dirty="0">
                <a:latin typeface="Arial"/>
                <a:cs typeface="Arial"/>
              </a:rPr>
              <a:t>es</a:t>
            </a:r>
            <a:r>
              <a:rPr sz="3100" spc="-5" dirty="0">
                <a:latin typeface="Arial"/>
                <a:cs typeface="Arial"/>
              </a:rPr>
              <a:t>t</a:t>
            </a:r>
            <a:r>
              <a:rPr sz="3100" spc="-20" dirty="0">
                <a:latin typeface="Arial"/>
                <a:cs typeface="Arial"/>
              </a:rPr>
              <a:t>udo.</a:t>
            </a:r>
            <a:endParaRPr sz="31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3"/>
              </a:spcBef>
              <a:buFont typeface="Arial"/>
              <a:buChar char="•"/>
            </a:pPr>
            <a:endParaRPr sz="3650">
              <a:latin typeface="Times New Roman"/>
              <a:cs typeface="Times New Roman"/>
            </a:endParaRPr>
          </a:p>
          <a:p>
            <a:pPr marL="347980" marR="5080" indent="-335280">
              <a:lnSpc>
                <a:spcPct val="115799"/>
              </a:lnSpc>
              <a:buFont typeface="Arial"/>
              <a:buChar char="•"/>
              <a:tabLst>
                <a:tab pos="347980" algn="l"/>
              </a:tabLst>
            </a:pPr>
            <a:r>
              <a:rPr sz="3100" spc="-25" dirty="0">
                <a:latin typeface="Arial"/>
                <a:cs typeface="Arial"/>
              </a:rPr>
              <a:t>Q</a:t>
            </a:r>
            <a:r>
              <a:rPr sz="3100" spc="-15" dirty="0">
                <a:latin typeface="Arial"/>
                <a:cs typeface="Arial"/>
              </a:rPr>
              <a:t>u</a:t>
            </a:r>
            <a:r>
              <a:rPr sz="3100" spc="-25" dirty="0">
                <a:latin typeface="Arial"/>
                <a:cs typeface="Arial"/>
              </a:rPr>
              <a:t>a</a:t>
            </a:r>
            <a:r>
              <a:rPr sz="3100" spc="-15" dirty="0">
                <a:latin typeface="Arial"/>
                <a:cs typeface="Arial"/>
              </a:rPr>
              <a:t>n</a:t>
            </a:r>
            <a:r>
              <a:rPr sz="3100" spc="-25" dirty="0">
                <a:latin typeface="Arial"/>
                <a:cs typeface="Arial"/>
              </a:rPr>
              <a:t>d</a:t>
            </a:r>
            <a:r>
              <a:rPr sz="3100" spc="-20" dirty="0">
                <a:latin typeface="Arial"/>
                <a:cs typeface="Arial"/>
              </a:rPr>
              <a:t>o</a:t>
            </a:r>
            <a:r>
              <a:rPr sz="3100" spc="265" dirty="0">
                <a:latin typeface="Times New Roman"/>
                <a:cs typeface="Times New Roman"/>
              </a:rPr>
              <a:t> </a:t>
            </a:r>
            <a:r>
              <a:rPr sz="3100" spc="-20" dirty="0">
                <a:latin typeface="Arial"/>
                <a:cs typeface="Arial"/>
              </a:rPr>
              <a:t>o</a:t>
            </a:r>
            <a:r>
              <a:rPr sz="3100" spc="295" dirty="0">
                <a:latin typeface="Times New Roman"/>
                <a:cs typeface="Times New Roman"/>
              </a:rPr>
              <a:t> </a:t>
            </a:r>
            <a:r>
              <a:rPr sz="3100" spc="-25" dirty="0">
                <a:latin typeface="Arial"/>
                <a:cs typeface="Arial"/>
              </a:rPr>
              <a:t>e</a:t>
            </a:r>
            <a:r>
              <a:rPr sz="3100" spc="-5" dirty="0">
                <a:latin typeface="Arial"/>
                <a:cs typeface="Arial"/>
              </a:rPr>
              <a:t>f</a:t>
            </a:r>
            <a:r>
              <a:rPr sz="3100" spc="-20" dirty="0">
                <a:latin typeface="Arial"/>
                <a:cs typeface="Arial"/>
              </a:rPr>
              <a:t>eito</a:t>
            </a:r>
            <a:r>
              <a:rPr sz="3100" spc="285" dirty="0">
                <a:latin typeface="Times New Roman"/>
                <a:cs typeface="Times New Roman"/>
              </a:rPr>
              <a:t> </a:t>
            </a:r>
            <a:r>
              <a:rPr sz="3100" spc="-20" dirty="0">
                <a:latin typeface="Arial"/>
                <a:cs typeface="Arial"/>
              </a:rPr>
              <a:t>é</a:t>
            </a:r>
            <a:r>
              <a:rPr sz="3100" spc="295" dirty="0">
                <a:latin typeface="Times New Roman"/>
                <a:cs typeface="Times New Roman"/>
              </a:rPr>
              <a:t> </a:t>
            </a:r>
            <a:r>
              <a:rPr sz="3100" spc="-15" dirty="0">
                <a:latin typeface="Arial"/>
                <a:cs typeface="Arial"/>
              </a:rPr>
              <a:t>sign</a:t>
            </a:r>
            <a:r>
              <a:rPr sz="3100" spc="-20" dirty="0">
                <a:latin typeface="Arial"/>
                <a:cs typeface="Arial"/>
              </a:rPr>
              <a:t>ificativo</a:t>
            </a:r>
            <a:r>
              <a:rPr sz="3100" spc="335" dirty="0">
                <a:latin typeface="Times New Roman"/>
                <a:cs typeface="Times New Roman"/>
              </a:rPr>
              <a:t> </a:t>
            </a:r>
            <a:r>
              <a:rPr sz="3100" spc="-15" dirty="0">
                <a:latin typeface="Arial"/>
                <a:cs typeface="Arial"/>
              </a:rPr>
              <a:t>o</a:t>
            </a:r>
            <a:r>
              <a:rPr sz="3100" spc="-20" dirty="0">
                <a:latin typeface="Arial"/>
                <a:cs typeface="Arial"/>
              </a:rPr>
              <a:t>s</a:t>
            </a:r>
            <a:r>
              <a:rPr sz="3100" spc="220" dirty="0">
                <a:latin typeface="Times New Roman"/>
                <a:cs typeface="Times New Roman"/>
              </a:rPr>
              <a:t> </a:t>
            </a:r>
            <a:r>
              <a:rPr sz="3100" spc="-10" dirty="0">
                <a:latin typeface="Arial"/>
                <a:cs typeface="Arial"/>
              </a:rPr>
              <a:t>f</a:t>
            </a:r>
            <a:r>
              <a:rPr sz="3100" spc="-15" dirty="0">
                <a:latin typeface="Arial"/>
                <a:cs typeface="Arial"/>
              </a:rPr>
              <a:t>a</a:t>
            </a:r>
            <a:r>
              <a:rPr sz="3100" spc="-10" dirty="0">
                <a:latin typeface="Arial"/>
                <a:cs typeface="Arial"/>
              </a:rPr>
              <a:t>t</a:t>
            </a:r>
            <a:r>
              <a:rPr sz="3100" spc="-15" dirty="0">
                <a:latin typeface="Arial"/>
                <a:cs typeface="Arial"/>
              </a:rPr>
              <a:t>ores</a:t>
            </a:r>
            <a:r>
              <a:rPr sz="3100" spc="295" dirty="0">
                <a:latin typeface="Times New Roman"/>
                <a:cs typeface="Times New Roman"/>
              </a:rPr>
              <a:t> </a:t>
            </a:r>
            <a:r>
              <a:rPr sz="3100" spc="-30" dirty="0">
                <a:latin typeface="Arial"/>
                <a:cs typeface="Arial"/>
              </a:rPr>
              <a:t>em</a:t>
            </a:r>
            <a:r>
              <a:rPr sz="3100" spc="280" dirty="0">
                <a:latin typeface="Times New Roman"/>
                <a:cs typeface="Times New Roman"/>
              </a:rPr>
              <a:t> </a:t>
            </a:r>
            <a:r>
              <a:rPr sz="3100" spc="-25" dirty="0">
                <a:latin typeface="Arial"/>
                <a:cs typeface="Arial"/>
              </a:rPr>
              <a:t>es</a:t>
            </a:r>
            <a:r>
              <a:rPr sz="3100" spc="-5" dirty="0">
                <a:latin typeface="Arial"/>
                <a:cs typeface="Arial"/>
              </a:rPr>
              <a:t>t</a:t>
            </a:r>
            <a:r>
              <a:rPr sz="3100" spc="-25" dirty="0">
                <a:latin typeface="Arial"/>
                <a:cs typeface="Arial"/>
              </a:rPr>
              <a:t>ud</a:t>
            </a:r>
            <a:r>
              <a:rPr sz="3100" spc="-20" dirty="0">
                <a:latin typeface="Arial"/>
                <a:cs typeface="Arial"/>
              </a:rPr>
              <a:t>o</a:t>
            </a:r>
            <a:r>
              <a:rPr sz="3100" spc="315" dirty="0">
                <a:latin typeface="Times New Roman"/>
                <a:cs typeface="Times New Roman"/>
              </a:rPr>
              <a:t> </a:t>
            </a:r>
            <a:r>
              <a:rPr sz="3100" spc="-20" dirty="0">
                <a:latin typeface="Arial"/>
                <a:cs typeface="Arial"/>
              </a:rPr>
              <a:t>são</a:t>
            </a:r>
            <a:r>
              <a:rPr sz="3100" spc="290" dirty="0">
                <a:latin typeface="Times New Roman"/>
                <a:cs typeface="Times New Roman"/>
              </a:rPr>
              <a:t> </a:t>
            </a:r>
            <a:r>
              <a:rPr sz="3100" spc="-25" dirty="0">
                <a:latin typeface="Arial"/>
                <a:cs typeface="Arial"/>
              </a:rPr>
              <a:t>dep</a:t>
            </a:r>
            <a:r>
              <a:rPr sz="3100" spc="-10" dirty="0">
                <a:latin typeface="Arial"/>
                <a:cs typeface="Arial"/>
              </a:rPr>
              <a:t>e</a:t>
            </a:r>
            <a:r>
              <a:rPr sz="3100" spc="-25" dirty="0">
                <a:latin typeface="Arial"/>
                <a:cs typeface="Arial"/>
              </a:rPr>
              <a:t>ndent</a:t>
            </a:r>
            <a:r>
              <a:rPr sz="3100" spc="-15" dirty="0">
                <a:latin typeface="Arial"/>
                <a:cs typeface="Arial"/>
              </a:rPr>
              <a:t>e</a:t>
            </a:r>
            <a:r>
              <a:rPr sz="3100" spc="-20" dirty="0">
                <a:latin typeface="Arial"/>
                <a:cs typeface="Arial"/>
              </a:rPr>
              <a:t>s</a:t>
            </a:r>
            <a:r>
              <a:rPr sz="3100" spc="310" dirty="0">
                <a:latin typeface="Times New Roman"/>
                <a:cs typeface="Times New Roman"/>
              </a:rPr>
              <a:t> </a:t>
            </a:r>
            <a:r>
              <a:rPr sz="3100" spc="-15" dirty="0">
                <a:latin typeface="Arial"/>
                <a:cs typeface="Arial"/>
              </a:rPr>
              <a:t>u</a:t>
            </a:r>
            <a:r>
              <a:rPr sz="3100" spc="-30" dirty="0">
                <a:latin typeface="Arial"/>
                <a:cs typeface="Arial"/>
              </a:rPr>
              <a:t>m</a:t>
            </a:r>
            <a:r>
              <a:rPr sz="3100" spc="245" dirty="0">
                <a:latin typeface="Times New Roman"/>
                <a:cs typeface="Times New Roman"/>
              </a:rPr>
              <a:t> </a:t>
            </a:r>
            <a:r>
              <a:rPr sz="3100" spc="-30" dirty="0">
                <a:latin typeface="Arial"/>
                <a:cs typeface="Arial"/>
              </a:rPr>
              <a:t>d</a:t>
            </a:r>
            <a:r>
              <a:rPr sz="3100" spc="-20" dirty="0">
                <a:latin typeface="Arial"/>
                <a:cs typeface="Arial"/>
              </a:rPr>
              <a:t>o</a:t>
            </a:r>
            <a:r>
              <a:rPr sz="3100" spc="285" dirty="0">
                <a:latin typeface="Times New Roman"/>
                <a:cs typeface="Times New Roman"/>
              </a:rPr>
              <a:t> </a:t>
            </a:r>
            <a:r>
              <a:rPr sz="3100" spc="-25" dirty="0">
                <a:latin typeface="Arial"/>
                <a:cs typeface="Arial"/>
              </a:rPr>
              <a:t>o</a:t>
            </a:r>
            <a:r>
              <a:rPr sz="3100" spc="-15" dirty="0">
                <a:latin typeface="Arial"/>
                <a:cs typeface="Arial"/>
              </a:rPr>
              <a:t>utro,</a:t>
            </a:r>
            <a:r>
              <a:rPr sz="3100" spc="260" dirty="0">
                <a:latin typeface="Times New Roman"/>
                <a:cs typeface="Times New Roman"/>
              </a:rPr>
              <a:t> </a:t>
            </a:r>
            <a:r>
              <a:rPr sz="3100" spc="-25" dirty="0">
                <a:latin typeface="Arial"/>
                <a:cs typeface="Arial"/>
              </a:rPr>
              <a:t>p</a:t>
            </a:r>
            <a:r>
              <a:rPr sz="3100" spc="-15" dirty="0">
                <a:latin typeface="Arial"/>
                <a:cs typeface="Arial"/>
              </a:rPr>
              <a:t>o</a:t>
            </a:r>
            <a:r>
              <a:rPr sz="3100" spc="-10" dirty="0">
                <a:latin typeface="Arial"/>
                <a:cs typeface="Arial"/>
              </a:rPr>
              <a:t>rt</a:t>
            </a:r>
            <a:r>
              <a:rPr sz="3100" spc="-15" dirty="0">
                <a:latin typeface="Arial"/>
                <a:cs typeface="Arial"/>
              </a:rPr>
              <a:t>a</a:t>
            </a:r>
            <a:r>
              <a:rPr sz="3100" spc="-20" dirty="0">
                <a:latin typeface="Arial"/>
                <a:cs typeface="Arial"/>
              </a:rPr>
              <a:t>nto</a:t>
            </a:r>
            <a:r>
              <a:rPr sz="3100" spc="-10" dirty="0">
                <a:latin typeface="Arial"/>
                <a:cs typeface="Arial"/>
              </a:rPr>
              <a:t>,</a:t>
            </a:r>
            <a:r>
              <a:rPr sz="3100" spc="310" dirty="0">
                <a:latin typeface="Times New Roman"/>
                <a:cs typeface="Times New Roman"/>
              </a:rPr>
              <a:t> </a:t>
            </a:r>
            <a:r>
              <a:rPr sz="3100" spc="-15" dirty="0">
                <a:latin typeface="Arial"/>
                <a:cs typeface="Arial"/>
              </a:rPr>
              <a:t>não</a:t>
            </a:r>
            <a:r>
              <a:rPr sz="3100" spc="-5" dirty="0">
                <a:latin typeface="Times New Roman"/>
                <a:cs typeface="Times New Roman"/>
              </a:rPr>
              <a:t> </a:t>
            </a:r>
            <a:r>
              <a:rPr sz="3100" spc="-25" dirty="0">
                <a:latin typeface="Arial"/>
                <a:cs typeface="Arial"/>
              </a:rPr>
              <a:t>p</a:t>
            </a:r>
            <a:r>
              <a:rPr sz="3100" spc="-15" dirty="0">
                <a:latin typeface="Arial"/>
                <a:cs typeface="Arial"/>
              </a:rPr>
              <a:t>o</a:t>
            </a:r>
            <a:r>
              <a:rPr sz="3100" spc="-25" dirty="0">
                <a:latin typeface="Arial"/>
                <a:cs typeface="Arial"/>
              </a:rPr>
              <a:t>d</a:t>
            </a:r>
            <a:r>
              <a:rPr sz="3100" spc="-15" dirty="0">
                <a:latin typeface="Arial"/>
                <a:cs typeface="Arial"/>
              </a:rPr>
              <a:t>e</a:t>
            </a:r>
            <a:r>
              <a:rPr sz="3100" spc="-20" dirty="0">
                <a:latin typeface="Arial"/>
                <a:cs typeface="Arial"/>
              </a:rPr>
              <a:t>mos</a:t>
            </a:r>
            <a:r>
              <a:rPr sz="3100" spc="80" dirty="0">
                <a:latin typeface="Times New Roman"/>
                <a:cs typeface="Times New Roman"/>
              </a:rPr>
              <a:t> </a:t>
            </a:r>
            <a:r>
              <a:rPr sz="3100" spc="-25" dirty="0">
                <a:latin typeface="Arial"/>
                <a:cs typeface="Arial"/>
              </a:rPr>
              <a:t>es</a:t>
            </a:r>
            <a:r>
              <a:rPr sz="3100" spc="-5" dirty="0">
                <a:latin typeface="Arial"/>
                <a:cs typeface="Arial"/>
              </a:rPr>
              <a:t>t</a:t>
            </a:r>
            <a:r>
              <a:rPr sz="3100" spc="-25" dirty="0">
                <a:latin typeface="Arial"/>
                <a:cs typeface="Arial"/>
              </a:rPr>
              <a:t>u</a:t>
            </a:r>
            <a:r>
              <a:rPr sz="3100" spc="-15" dirty="0">
                <a:latin typeface="Arial"/>
                <a:cs typeface="Arial"/>
              </a:rPr>
              <a:t>d</a:t>
            </a:r>
            <a:r>
              <a:rPr sz="3100" spc="-25" dirty="0">
                <a:latin typeface="Arial"/>
                <a:cs typeface="Arial"/>
              </a:rPr>
              <a:t>a</a:t>
            </a:r>
            <a:r>
              <a:rPr sz="3100" spc="-15" dirty="0">
                <a:latin typeface="Arial"/>
                <a:cs typeface="Arial"/>
              </a:rPr>
              <a:t>r</a:t>
            </a:r>
            <a:r>
              <a:rPr sz="3100" spc="90" dirty="0">
                <a:latin typeface="Times New Roman"/>
                <a:cs typeface="Times New Roman"/>
              </a:rPr>
              <a:t> </a:t>
            </a:r>
            <a:r>
              <a:rPr sz="3100" spc="-15" dirty="0">
                <a:latin typeface="Arial"/>
                <a:cs typeface="Arial"/>
              </a:rPr>
              <a:t>o</a:t>
            </a:r>
            <a:r>
              <a:rPr sz="3100" spc="-20" dirty="0">
                <a:latin typeface="Arial"/>
                <a:cs typeface="Arial"/>
              </a:rPr>
              <a:t>s</a:t>
            </a:r>
            <a:r>
              <a:rPr sz="3100" spc="75" dirty="0">
                <a:latin typeface="Times New Roman"/>
                <a:cs typeface="Times New Roman"/>
              </a:rPr>
              <a:t> </a:t>
            </a:r>
            <a:r>
              <a:rPr sz="3100" spc="-25" dirty="0">
                <a:latin typeface="Arial"/>
                <a:cs typeface="Arial"/>
              </a:rPr>
              <a:t>e</a:t>
            </a:r>
            <a:r>
              <a:rPr sz="3100" spc="-5" dirty="0">
                <a:latin typeface="Arial"/>
                <a:cs typeface="Arial"/>
              </a:rPr>
              <a:t>f</a:t>
            </a:r>
            <a:r>
              <a:rPr sz="3100" spc="-20" dirty="0">
                <a:latin typeface="Arial"/>
                <a:cs typeface="Arial"/>
              </a:rPr>
              <a:t>eitos</a:t>
            </a:r>
            <a:r>
              <a:rPr sz="3100" spc="110" dirty="0">
                <a:latin typeface="Times New Roman"/>
                <a:cs typeface="Times New Roman"/>
              </a:rPr>
              <a:t> </a:t>
            </a:r>
            <a:r>
              <a:rPr sz="3100" spc="-25" dirty="0">
                <a:latin typeface="Arial"/>
                <a:cs typeface="Arial"/>
              </a:rPr>
              <a:t>isoladam</a:t>
            </a:r>
            <a:r>
              <a:rPr sz="3100" spc="-10" dirty="0">
                <a:latin typeface="Arial"/>
                <a:cs typeface="Arial"/>
              </a:rPr>
              <a:t>e</a:t>
            </a:r>
            <a:r>
              <a:rPr sz="3100" spc="-25" dirty="0">
                <a:latin typeface="Arial"/>
                <a:cs typeface="Arial"/>
              </a:rPr>
              <a:t>n</a:t>
            </a:r>
            <a:r>
              <a:rPr sz="3100" spc="-5" dirty="0">
                <a:latin typeface="Arial"/>
                <a:cs typeface="Arial"/>
              </a:rPr>
              <a:t>t</a:t>
            </a:r>
            <a:r>
              <a:rPr sz="3100" spc="-20" dirty="0">
                <a:latin typeface="Arial"/>
                <a:cs typeface="Arial"/>
              </a:rPr>
              <a:t>e.</a:t>
            </a:r>
            <a:endParaRPr sz="3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440811" y="687048"/>
            <a:ext cx="7402830" cy="10547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100" spc="-1215" dirty="0">
                <a:latin typeface="Trebuchet MS"/>
                <a:cs typeface="Trebuchet MS"/>
              </a:rPr>
              <a:t>M</a:t>
            </a:r>
            <a:r>
              <a:rPr sz="8100" spc="-894" dirty="0">
                <a:latin typeface="Trebuchet MS"/>
                <a:cs typeface="Trebuchet MS"/>
              </a:rPr>
              <a:t>o</a:t>
            </a:r>
            <a:r>
              <a:rPr sz="8100" spc="-955" dirty="0">
                <a:latin typeface="Trebuchet MS"/>
                <a:cs typeface="Trebuchet MS"/>
              </a:rPr>
              <a:t>d</a:t>
            </a:r>
            <a:r>
              <a:rPr sz="8100" spc="-919" dirty="0">
                <a:latin typeface="Trebuchet MS"/>
                <a:cs typeface="Trebuchet MS"/>
              </a:rPr>
              <a:t>e</a:t>
            </a:r>
            <a:r>
              <a:rPr sz="8100" spc="-710" dirty="0">
                <a:latin typeface="Trebuchet MS"/>
                <a:cs typeface="Trebuchet MS"/>
              </a:rPr>
              <a:t>lo</a:t>
            </a:r>
            <a:r>
              <a:rPr sz="8100" spc="750" dirty="0">
                <a:latin typeface="Times New Roman"/>
                <a:cs typeface="Times New Roman"/>
              </a:rPr>
              <a:t> </a:t>
            </a:r>
            <a:r>
              <a:rPr sz="8100" spc="-1160" dirty="0">
                <a:latin typeface="Trebuchet MS"/>
                <a:cs typeface="Trebuchet MS"/>
              </a:rPr>
              <a:t>ma</a:t>
            </a:r>
            <a:r>
              <a:rPr sz="8100" spc="-650" dirty="0">
                <a:latin typeface="Trebuchet MS"/>
                <a:cs typeface="Trebuchet MS"/>
              </a:rPr>
              <a:t>t</a:t>
            </a:r>
            <a:r>
              <a:rPr sz="8100" spc="-935" dirty="0">
                <a:latin typeface="Trebuchet MS"/>
                <a:cs typeface="Trebuchet MS"/>
              </a:rPr>
              <a:t>e</a:t>
            </a:r>
            <a:r>
              <a:rPr sz="8100" spc="-1390" dirty="0">
                <a:latin typeface="Trebuchet MS"/>
                <a:cs typeface="Trebuchet MS"/>
              </a:rPr>
              <a:t>m</a:t>
            </a:r>
            <a:r>
              <a:rPr sz="8100" spc="-790" dirty="0">
                <a:latin typeface="Trebuchet MS"/>
                <a:cs typeface="Trebuchet MS"/>
              </a:rPr>
              <a:t>át</a:t>
            </a:r>
            <a:r>
              <a:rPr sz="8100" spc="-465" dirty="0">
                <a:latin typeface="Trebuchet MS"/>
                <a:cs typeface="Trebuchet MS"/>
              </a:rPr>
              <a:t>i</a:t>
            </a:r>
            <a:r>
              <a:rPr sz="8100" spc="-885" dirty="0">
                <a:latin typeface="Trebuchet MS"/>
                <a:cs typeface="Trebuchet MS"/>
              </a:rPr>
              <a:t>co</a:t>
            </a:r>
            <a:endParaRPr sz="8100">
              <a:latin typeface="Trebuchet MS"/>
              <a:cs typeface="Trebuchet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191000" y="3077855"/>
            <a:ext cx="9907919" cy="5962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953000" y="3925568"/>
            <a:ext cx="8356975" cy="239013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953000" y="6570345"/>
            <a:ext cx="8099419" cy="167068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5181569" y="0"/>
            <a:ext cx="3103869" cy="337437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0"/>
            <a:ext cx="3103869" cy="338516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65"/>
            <a:ext cx="2799716" cy="277063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830955" y="587372"/>
            <a:ext cx="6627495" cy="8705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159"/>
              </a:lnSpc>
            </a:pPr>
            <a:r>
              <a:rPr sz="6850" spc="-725" dirty="0">
                <a:latin typeface="Trebuchet MS"/>
                <a:cs typeface="Trebuchet MS"/>
              </a:rPr>
              <a:t>Tabulaç</a:t>
            </a:r>
            <a:r>
              <a:rPr sz="6850" spc="-765" dirty="0">
                <a:latin typeface="Trebuchet MS"/>
                <a:cs typeface="Trebuchet MS"/>
              </a:rPr>
              <a:t>ã</a:t>
            </a:r>
            <a:r>
              <a:rPr sz="6850" spc="-775" dirty="0">
                <a:latin typeface="Trebuchet MS"/>
                <a:cs typeface="Trebuchet MS"/>
              </a:rPr>
              <a:t>o</a:t>
            </a:r>
            <a:r>
              <a:rPr sz="6850" spc="515" dirty="0">
                <a:latin typeface="Times New Roman"/>
                <a:cs typeface="Times New Roman"/>
              </a:rPr>
              <a:t> </a:t>
            </a:r>
            <a:r>
              <a:rPr sz="6850" spc="-795" dirty="0">
                <a:latin typeface="Trebuchet MS"/>
                <a:cs typeface="Trebuchet MS"/>
              </a:rPr>
              <a:t>do</a:t>
            </a:r>
            <a:r>
              <a:rPr sz="6850" spc="-585" dirty="0">
                <a:latin typeface="Trebuchet MS"/>
                <a:cs typeface="Trebuchet MS"/>
              </a:rPr>
              <a:t>s</a:t>
            </a:r>
            <a:r>
              <a:rPr sz="6850" spc="570" dirty="0">
                <a:latin typeface="Times New Roman"/>
                <a:cs typeface="Times New Roman"/>
              </a:rPr>
              <a:t> </a:t>
            </a:r>
            <a:r>
              <a:rPr sz="6850" spc="-750" dirty="0">
                <a:latin typeface="Trebuchet MS"/>
                <a:cs typeface="Trebuchet MS"/>
              </a:rPr>
              <a:t>dados</a:t>
            </a:r>
            <a:endParaRPr sz="685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535671" y="2285337"/>
            <a:ext cx="12812395" cy="782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91440">
              <a:lnSpc>
                <a:spcPct val="117600"/>
              </a:lnSpc>
            </a:pPr>
            <a:r>
              <a:rPr sz="2550" spc="-5" dirty="0">
                <a:latin typeface="Arial"/>
                <a:cs typeface="Arial"/>
              </a:rPr>
              <a:t>Co</a:t>
            </a:r>
            <a:r>
              <a:rPr sz="2550" spc="-10" dirty="0">
                <a:latin typeface="Arial"/>
                <a:cs typeface="Arial"/>
              </a:rPr>
              <a:t>n</a:t>
            </a:r>
            <a:r>
              <a:rPr sz="2550" dirty="0">
                <a:latin typeface="Arial"/>
                <a:cs typeface="Arial"/>
              </a:rPr>
              <a:t>sid</a:t>
            </a:r>
            <a:r>
              <a:rPr sz="2550" spc="-10" dirty="0">
                <a:latin typeface="Arial"/>
                <a:cs typeface="Arial"/>
              </a:rPr>
              <a:t>e</a:t>
            </a:r>
            <a:r>
              <a:rPr sz="2550" dirty="0">
                <a:latin typeface="Arial"/>
                <a:cs typeface="Arial"/>
              </a:rPr>
              <a:t>re</a:t>
            </a:r>
            <a:r>
              <a:rPr sz="2550" spc="70" dirty="0">
                <a:latin typeface="Times New Roman"/>
                <a:cs typeface="Times New Roman"/>
              </a:rPr>
              <a:t> </a:t>
            </a:r>
            <a:r>
              <a:rPr sz="2550" spc="-15" dirty="0">
                <a:latin typeface="Arial"/>
                <a:cs typeface="Arial"/>
              </a:rPr>
              <a:t>u</a:t>
            </a:r>
            <a:r>
              <a:rPr sz="2550" dirty="0">
                <a:latin typeface="Arial"/>
                <a:cs typeface="Arial"/>
              </a:rPr>
              <a:t>m</a:t>
            </a:r>
            <a:r>
              <a:rPr sz="2550" spc="65" dirty="0">
                <a:latin typeface="Times New Roman"/>
                <a:cs typeface="Times New Roman"/>
              </a:rPr>
              <a:t> </a:t>
            </a:r>
            <a:r>
              <a:rPr sz="2550" spc="-5" dirty="0">
                <a:latin typeface="Arial"/>
                <a:cs typeface="Arial"/>
              </a:rPr>
              <a:t>exp</a:t>
            </a:r>
            <a:r>
              <a:rPr sz="2550" spc="-15" dirty="0">
                <a:latin typeface="Arial"/>
                <a:cs typeface="Arial"/>
              </a:rPr>
              <a:t>e</a:t>
            </a:r>
            <a:r>
              <a:rPr sz="2550" dirty="0">
                <a:latin typeface="Arial"/>
                <a:cs typeface="Arial"/>
              </a:rPr>
              <a:t>ri</a:t>
            </a:r>
            <a:r>
              <a:rPr sz="2550" spc="-10" dirty="0">
                <a:latin typeface="Arial"/>
                <a:cs typeface="Arial"/>
              </a:rPr>
              <a:t>m</a:t>
            </a:r>
            <a:r>
              <a:rPr sz="2550" spc="-5" dirty="0">
                <a:latin typeface="Arial"/>
                <a:cs typeface="Arial"/>
              </a:rPr>
              <a:t>e</a:t>
            </a:r>
            <a:r>
              <a:rPr sz="2550" spc="-15" dirty="0">
                <a:latin typeface="Arial"/>
                <a:cs typeface="Arial"/>
              </a:rPr>
              <a:t>n</a:t>
            </a:r>
            <a:r>
              <a:rPr sz="2550" dirty="0">
                <a:latin typeface="Arial"/>
                <a:cs typeface="Arial"/>
              </a:rPr>
              <a:t>to</a:t>
            </a:r>
            <a:r>
              <a:rPr sz="2550" spc="65" dirty="0">
                <a:latin typeface="Times New Roman"/>
                <a:cs typeface="Times New Roman"/>
              </a:rPr>
              <a:t> </a:t>
            </a:r>
            <a:r>
              <a:rPr sz="2550" dirty="0">
                <a:latin typeface="Arial"/>
                <a:cs typeface="Arial"/>
              </a:rPr>
              <a:t>seg</a:t>
            </a:r>
            <a:r>
              <a:rPr sz="2550" spc="-15" dirty="0">
                <a:latin typeface="Arial"/>
                <a:cs typeface="Arial"/>
              </a:rPr>
              <a:t>u</a:t>
            </a:r>
            <a:r>
              <a:rPr sz="2550" spc="-5" dirty="0">
                <a:latin typeface="Arial"/>
                <a:cs typeface="Arial"/>
              </a:rPr>
              <a:t>n</a:t>
            </a:r>
            <a:r>
              <a:rPr sz="2550" spc="-15" dirty="0">
                <a:latin typeface="Arial"/>
                <a:cs typeface="Arial"/>
              </a:rPr>
              <a:t>d</a:t>
            </a:r>
            <a:r>
              <a:rPr sz="2550" dirty="0">
                <a:latin typeface="Arial"/>
                <a:cs typeface="Arial"/>
              </a:rPr>
              <a:t>o</a:t>
            </a:r>
            <a:r>
              <a:rPr sz="2550" spc="65" dirty="0">
                <a:latin typeface="Times New Roman"/>
                <a:cs typeface="Times New Roman"/>
              </a:rPr>
              <a:t> </a:t>
            </a:r>
            <a:r>
              <a:rPr sz="2550" spc="-5" dirty="0">
                <a:latin typeface="Arial"/>
                <a:cs typeface="Arial"/>
              </a:rPr>
              <a:t>u</a:t>
            </a:r>
            <a:r>
              <a:rPr sz="2550" dirty="0">
                <a:latin typeface="Arial"/>
                <a:cs typeface="Arial"/>
              </a:rPr>
              <a:t>m</a:t>
            </a:r>
            <a:r>
              <a:rPr sz="2550" spc="70" dirty="0">
                <a:latin typeface="Times New Roman"/>
                <a:cs typeface="Times New Roman"/>
              </a:rPr>
              <a:t> </a:t>
            </a:r>
            <a:r>
              <a:rPr sz="2550" spc="-5" dirty="0">
                <a:latin typeface="Arial"/>
                <a:cs typeface="Arial"/>
              </a:rPr>
              <a:t>DI</a:t>
            </a:r>
            <a:r>
              <a:rPr sz="2550" dirty="0">
                <a:latin typeface="Arial"/>
                <a:cs typeface="Arial"/>
              </a:rPr>
              <a:t>C</a:t>
            </a:r>
            <a:r>
              <a:rPr sz="2550" spc="70" dirty="0">
                <a:latin typeface="Times New Roman"/>
                <a:cs typeface="Times New Roman"/>
              </a:rPr>
              <a:t> </a:t>
            </a:r>
            <a:r>
              <a:rPr sz="2550" spc="-5" dirty="0">
                <a:latin typeface="Arial"/>
                <a:cs typeface="Arial"/>
              </a:rPr>
              <a:t>e</a:t>
            </a:r>
            <a:r>
              <a:rPr sz="2550" dirty="0">
                <a:latin typeface="Arial"/>
                <a:cs typeface="Arial"/>
              </a:rPr>
              <a:t>m</a:t>
            </a:r>
            <a:r>
              <a:rPr sz="2550" spc="60" dirty="0">
                <a:latin typeface="Times New Roman"/>
                <a:cs typeface="Times New Roman"/>
              </a:rPr>
              <a:t> </a:t>
            </a:r>
            <a:r>
              <a:rPr sz="2550" spc="-10" dirty="0">
                <a:latin typeface="Arial"/>
                <a:cs typeface="Arial"/>
              </a:rPr>
              <a:t>p</a:t>
            </a:r>
            <a:r>
              <a:rPr sz="2550" spc="-5" dirty="0">
                <a:latin typeface="Arial"/>
                <a:cs typeface="Arial"/>
              </a:rPr>
              <a:t>arcel</a:t>
            </a:r>
            <a:r>
              <a:rPr sz="2550" spc="-15" dirty="0">
                <a:latin typeface="Arial"/>
                <a:cs typeface="Arial"/>
              </a:rPr>
              <a:t>a</a:t>
            </a:r>
            <a:r>
              <a:rPr sz="2550" dirty="0">
                <a:latin typeface="Arial"/>
                <a:cs typeface="Arial"/>
              </a:rPr>
              <a:t>s</a:t>
            </a:r>
            <a:r>
              <a:rPr sz="2550" spc="65" dirty="0">
                <a:latin typeface="Times New Roman"/>
                <a:cs typeface="Times New Roman"/>
              </a:rPr>
              <a:t> </a:t>
            </a:r>
            <a:r>
              <a:rPr sz="2550" dirty="0">
                <a:latin typeface="Arial"/>
                <a:cs typeface="Arial"/>
              </a:rPr>
              <a:t>sub</a:t>
            </a:r>
            <a:r>
              <a:rPr sz="2550" spc="-15" dirty="0">
                <a:latin typeface="Arial"/>
                <a:cs typeface="Arial"/>
              </a:rPr>
              <a:t>d</a:t>
            </a:r>
            <a:r>
              <a:rPr sz="2550" spc="-5" dirty="0">
                <a:latin typeface="Arial"/>
                <a:cs typeface="Arial"/>
              </a:rPr>
              <a:t>ivid</a:t>
            </a:r>
            <a:r>
              <a:rPr sz="2550" spc="-15" dirty="0">
                <a:latin typeface="Arial"/>
                <a:cs typeface="Arial"/>
              </a:rPr>
              <a:t>i</a:t>
            </a:r>
            <a:r>
              <a:rPr sz="2550" spc="-5" dirty="0">
                <a:latin typeface="Arial"/>
                <a:cs typeface="Arial"/>
              </a:rPr>
              <a:t>d</a:t>
            </a:r>
            <a:r>
              <a:rPr sz="2550" spc="-15" dirty="0">
                <a:latin typeface="Arial"/>
                <a:cs typeface="Arial"/>
              </a:rPr>
              <a:t>a</a:t>
            </a:r>
            <a:r>
              <a:rPr sz="2550" dirty="0">
                <a:latin typeface="Arial"/>
                <a:cs typeface="Arial"/>
              </a:rPr>
              <a:t>s,</a:t>
            </a:r>
            <a:r>
              <a:rPr sz="2550" spc="70" dirty="0">
                <a:latin typeface="Times New Roman"/>
                <a:cs typeface="Times New Roman"/>
              </a:rPr>
              <a:t> </a:t>
            </a:r>
            <a:r>
              <a:rPr sz="2550" dirty="0">
                <a:latin typeface="Arial"/>
                <a:cs typeface="Arial"/>
              </a:rPr>
              <a:t>sen</a:t>
            </a:r>
            <a:r>
              <a:rPr sz="2550" spc="-10" dirty="0">
                <a:latin typeface="Arial"/>
                <a:cs typeface="Arial"/>
              </a:rPr>
              <a:t>d</a:t>
            </a:r>
            <a:r>
              <a:rPr sz="2550" dirty="0">
                <a:latin typeface="Arial"/>
                <a:cs typeface="Arial"/>
              </a:rPr>
              <a:t>o</a:t>
            </a:r>
            <a:r>
              <a:rPr sz="2550" spc="65" dirty="0">
                <a:latin typeface="Times New Roman"/>
                <a:cs typeface="Times New Roman"/>
              </a:rPr>
              <a:t> </a:t>
            </a:r>
            <a:r>
              <a:rPr sz="2550" dirty="0">
                <a:latin typeface="Arial"/>
                <a:cs typeface="Arial"/>
              </a:rPr>
              <a:t>I</a:t>
            </a:r>
            <a:r>
              <a:rPr sz="2550" spc="80" dirty="0">
                <a:latin typeface="Times New Roman"/>
                <a:cs typeface="Times New Roman"/>
              </a:rPr>
              <a:t> </a:t>
            </a:r>
            <a:r>
              <a:rPr sz="2550" spc="-5" dirty="0">
                <a:latin typeface="Arial"/>
                <a:cs typeface="Arial"/>
              </a:rPr>
              <a:t>par</a:t>
            </a:r>
            <a:r>
              <a:rPr sz="2550" spc="5" dirty="0">
                <a:latin typeface="Arial"/>
                <a:cs typeface="Arial"/>
              </a:rPr>
              <a:t>c</a:t>
            </a:r>
            <a:r>
              <a:rPr sz="2550" spc="-5" dirty="0">
                <a:latin typeface="Arial"/>
                <a:cs typeface="Arial"/>
              </a:rPr>
              <a:t>e</a:t>
            </a:r>
            <a:r>
              <a:rPr sz="2550" spc="-10" dirty="0">
                <a:latin typeface="Arial"/>
                <a:cs typeface="Arial"/>
              </a:rPr>
              <a:t>l</a:t>
            </a:r>
            <a:r>
              <a:rPr sz="2550" spc="-5" dirty="0">
                <a:latin typeface="Arial"/>
                <a:cs typeface="Arial"/>
              </a:rPr>
              <a:t>as</a:t>
            </a:r>
            <a:r>
              <a:rPr sz="2550" spc="-5" dirty="0">
                <a:latin typeface="Times New Roman"/>
                <a:cs typeface="Times New Roman"/>
              </a:rPr>
              <a:t> </a:t>
            </a:r>
            <a:r>
              <a:rPr sz="2550" dirty="0">
                <a:latin typeface="Arial"/>
                <a:cs typeface="Arial"/>
              </a:rPr>
              <a:t>(fa</a:t>
            </a:r>
            <a:r>
              <a:rPr sz="2550" spc="-10" dirty="0">
                <a:latin typeface="Arial"/>
                <a:cs typeface="Arial"/>
              </a:rPr>
              <a:t>t</a:t>
            </a:r>
            <a:r>
              <a:rPr sz="2550" spc="-5" dirty="0">
                <a:latin typeface="Arial"/>
                <a:cs typeface="Arial"/>
              </a:rPr>
              <a:t>o</a:t>
            </a:r>
            <a:r>
              <a:rPr sz="2550" dirty="0">
                <a:latin typeface="Arial"/>
                <a:cs typeface="Arial"/>
              </a:rPr>
              <a:t>r</a:t>
            </a:r>
            <a:r>
              <a:rPr sz="2550" spc="75" dirty="0">
                <a:latin typeface="Times New Roman"/>
                <a:cs typeface="Times New Roman"/>
              </a:rPr>
              <a:t> </a:t>
            </a:r>
            <a:r>
              <a:rPr sz="2550" dirty="0">
                <a:latin typeface="Arial"/>
                <a:cs typeface="Arial"/>
              </a:rPr>
              <a:t>A)</a:t>
            </a:r>
            <a:r>
              <a:rPr sz="2550" spc="70" dirty="0">
                <a:latin typeface="Times New Roman"/>
                <a:cs typeface="Times New Roman"/>
              </a:rPr>
              <a:t> </a:t>
            </a:r>
            <a:r>
              <a:rPr sz="2550" dirty="0">
                <a:latin typeface="Arial"/>
                <a:cs typeface="Arial"/>
              </a:rPr>
              <a:t>e</a:t>
            </a:r>
            <a:r>
              <a:rPr sz="2550" spc="25" dirty="0">
                <a:latin typeface="Times New Roman"/>
                <a:cs typeface="Times New Roman"/>
              </a:rPr>
              <a:t> </a:t>
            </a:r>
            <a:r>
              <a:rPr sz="2550" dirty="0">
                <a:latin typeface="Arial"/>
                <a:cs typeface="Arial"/>
              </a:rPr>
              <a:t>J</a:t>
            </a:r>
            <a:r>
              <a:rPr sz="2550" spc="70" dirty="0">
                <a:latin typeface="Times New Roman"/>
                <a:cs typeface="Times New Roman"/>
              </a:rPr>
              <a:t> </a:t>
            </a:r>
            <a:r>
              <a:rPr sz="2550" spc="5" dirty="0">
                <a:latin typeface="Arial"/>
                <a:cs typeface="Arial"/>
              </a:rPr>
              <a:t>s</a:t>
            </a:r>
            <a:r>
              <a:rPr sz="2550" spc="-5" dirty="0">
                <a:latin typeface="Arial"/>
                <a:cs typeface="Arial"/>
              </a:rPr>
              <a:t>u</a:t>
            </a:r>
            <a:r>
              <a:rPr sz="2550" spc="-15" dirty="0">
                <a:latin typeface="Arial"/>
                <a:cs typeface="Arial"/>
              </a:rPr>
              <a:t>b</a:t>
            </a:r>
            <a:r>
              <a:rPr sz="2550" spc="-5" dirty="0">
                <a:latin typeface="Arial"/>
                <a:cs typeface="Arial"/>
              </a:rPr>
              <a:t>p</a:t>
            </a:r>
            <a:r>
              <a:rPr sz="2550" spc="-15" dirty="0">
                <a:latin typeface="Arial"/>
                <a:cs typeface="Arial"/>
              </a:rPr>
              <a:t>ar</a:t>
            </a:r>
            <a:r>
              <a:rPr sz="2550" dirty="0">
                <a:latin typeface="Arial"/>
                <a:cs typeface="Arial"/>
              </a:rPr>
              <a:t>c</a:t>
            </a:r>
            <a:r>
              <a:rPr sz="2550" spc="-15" dirty="0">
                <a:latin typeface="Arial"/>
                <a:cs typeface="Arial"/>
              </a:rPr>
              <a:t>e</a:t>
            </a:r>
            <a:r>
              <a:rPr sz="2550" spc="-5" dirty="0">
                <a:latin typeface="Arial"/>
                <a:cs typeface="Arial"/>
              </a:rPr>
              <a:t>l</a:t>
            </a:r>
            <a:r>
              <a:rPr sz="2550" spc="-10" dirty="0">
                <a:latin typeface="Arial"/>
                <a:cs typeface="Arial"/>
              </a:rPr>
              <a:t>a</a:t>
            </a:r>
            <a:r>
              <a:rPr sz="2550" dirty="0">
                <a:latin typeface="Arial"/>
                <a:cs typeface="Arial"/>
              </a:rPr>
              <a:t>s</a:t>
            </a:r>
            <a:r>
              <a:rPr sz="2550" spc="70" dirty="0">
                <a:latin typeface="Times New Roman"/>
                <a:cs typeface="Times New Roman"/>
              </a:rPr>
              <a:t> </a:t>
            </a:r>
            <a:r>
              <a:rPr sz="2550" dirty="0">
                <a:latin typeface="Arial"/>
                <a:cs typeface="Arial"/>
              </a:rPr>
              <a:t>(fat</a:t>
            </a:r>
            <a:r>
              <a:rPr sz="2550" spc="-10" dirty="0">
                <a:latin typeface="Arial"/>
                <a:cs typeface="Arial"/>
              </a:rPr>
              <a:t>o</a:t>
            </a:r>
            <a:r>
              <a:rPr sz="2550" dirty="0">
                <a:latin typeface="Arial"/>
                <a:cs typeface="Arial"/>
              </a:rPr>
              <a:t>r</a:t>
            </a:r>
            <a:r>
              <a:rPr sz="2550" spc="70" dirty="0">
                <a:latin typeface="Times New Roman"/>
                <a:cs typeface="Times New Roman"/>
              </a:rPr>
              <a:t> </a:t>
            </a:r>
            <a:r>
              <a:rPr sz="2550" dirty="0">
                <a:latin typeface="Arial"/>
                <a:cs typeface="Arial"/>
              </a:rPr>
              <a:t>B),</a:t>
            </a:r>
            <a:r>
              <a:rPr sz="2550" spc="70" dirty="0">
                <a:latin typeface="Times New Roman"/>
                <a:cs typeface="Times New Roman"/>
              </a:rPr>
              <a:t> </a:t>
            </a:r>
            <a:r>
              <a:rPr sz="2550" dirty="0">
                <a:latin typeface="Arial"/>
                <a:cs typeface="Arial"/>
              </a:rPr>
              <a:t>com</a:t>
            </a:r>
            <a:r>
              <a:rPr sz="2550" spc="35" dirty="0">
                <a:latin typeface="Times New Roman"/>
                <a:cs typeface="Times New Roman"/>
              </a:rPr>
              <a:t> </a:t>
            </a:r>
            <a:r>
              <a:rPr sz="2550" dirty="0">
                <a:latin typeface="Arial"/>
                <a:cs typeface="Arial"/>
              </a:rPr>
              <a:t>K</a:t>
            </a:r>
            <a:r>
              <a:rPr sz="2550" spc="20" dirty="0">
                <a:latin typeface="Times New Roman"/>
                <a:cs typeface="Times New Roman"/>
              </a:rPr>
              <a:t> </a:t>
            </a:r>
            <a:r>
              <a:rPr sz="2550" dirty="0">
                <a:latin typeface="Arial"/>
                <a:cs typeface="Arial"/>
              </a:rPr>
              <a:t>re</a:t>
            </a:r>
            <a:r>
              <a:rPr sz="2550" spc="-15" dirty="0">
                <a:latin typeface="Arial"/>
                <a:cs typeface="Arial"/>
              </a:rPr>
              <a:t>p</a:t>
            </a:r>
            <a:r>
              <a:rPr sz="2550" spc="-5" dirty="0">
                <a:latin typeface="Arial"/>
                <a:cs typeface="Arial"/>
              </a:rPr>
              <a:t>e</a:t>
            </a:r>
            <a:r>
              <a:rPr sz="2550" spc="-10" dirty="0">
                <a:latin typeface="Arial"/>
                <a:cs typeface="Arial"/>
              </a:rPr>
              <a:t>t</a:t>
            </a:r>
            <a:r>
              <a:rPr sz="2550" spc="-5" dirty="0">
                <a:latin typeface="Arial"/>
                <a:cs typeface="Arial"/>
              </a:rPr>
              <a:t>içõ</a:t>
            </a:r>
            <a:r>
              <a:rPr sz="2550" spc="-10" dirty="0">
                <a:latin typeface="Arial"/>
                <a:cs typeface="Arial"/>
              </a:rPr>
              <a:t>e</a:t>
            </a:r>
            <a:r>
              <a:rPr sz="2550" dirty="0">
                <a:latin typeface="Arial"/>
                <a:cs typeface="Arial"/>
              </a:rPr>
              <a:t>s</a:t>
            </a:r>
            <a:endParaRPr sz="255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788668" y="3975353"/>
            <a:ext cx="8258809" cy="3181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300" dirty="0">
                <a:latin typeface="Arial"/>
                <a:cs typeface="Arial"/>
              </a:rPr>
              <a:t>A</a:t>
            </a:r>
            <a:r>
              <a:rPr sz="2300" spc="-10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Arial"/>
                <a:cs typeface="Arial"/>
              </a:rPr>
              <a:t>coleta</a:t>
            </a:r>
            <a:r>
              <a:rPr sz="2300" spc="-20" dirty="0">
                <a:latin typeface="Times New Roman"/>
                <a:cs typeface="Times New Roman"/>
              </a:rPr>
              <a:t> </a:t>
            </a:r>
            <a:r>
              <a:rPr sz="2300" spc="-10" dirty="0">
                <a:latin typeface="Arial"/>
                <a:cs typeface="Arial"/>
              </a:rPr>
              <a:t>d</a:t>
            </a:r>
            <a:r>
              <a:rPr sz="2300" dirty="0">
                <a:latin typeface="Arial"/>
                <a:cs typeface="Arial"/>
              </a:rPr>
              <a:t>e</a:t>
            </a:r>
            <a:r>
              <a:rPr sz="2300" spc="3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Arial"/>
                <a:cs typeface="Arial"/>
              </a:rPr>
              <a:t>dado</a:t>
            </a:r>
            <a:r>
              <a:rPr sz="2300" dirty="0">
                <a:latin typeface="Arial"/>
                <a:cs typeface="Arial"/>
              </a:rPr>
              <a:t>s</a:t>
            </a:r>
            <a:r>
              <a:rPr sz="2300" spc="2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Arial"/>
                <a:cs typeface="Arial"/>
              </a:rPr>
              <a:t>da</a:t>
            </a:r>
            <a:r>
              <a:rPr sz="2300" spc="40" dirty="0">
                <a:latin typeface="Times New Roman"/>
                <a:cs typeface="Times New Roman"/>
              </a:rPr>
              <a:t> </a:t>
            </a:r>
            <a:r>
              <a:rPr sz="2300" spc="-10" dirty="0">
                <a:latin typeface="Arial"/>
                <a:cs typeface="Arial"/>
              </a:rPr>
              <a:t>p</a:t>
            </a:r>
            <a:r>
              <a:rPr sz="2300" spc="-5" dirty="0">
                <a:latin typeface="Arial"/>
                <a:cs typeface="Arial"/>
              </a:rPr>
              <a:t>esquis</a:t>
            </a:r>
            <a:r>
              <a:rPr sz="2300" dirty="0">
                <a:latin typeface="Arial"/>
                <a:cs typeface="Arial"/>
              </a:rPr>
              <a:t>a</a:t>
            </a:r>
            <a:r>
              <a:rPr sz="2300" spc="15" dirty="0">
                <a:latin typeface="Times New Roman"/>
                <a:cs typeface="Times New Roman"/>
              </a:rPr>
              <a:t> </a:t>
            </a:r>
            <a:r>
              <a:rPr sz="2300" spc="-10" dirty="0">
                <a:latin typeface="Arial"/>
                <a:cs typeface="Arial"/>
              </a:rPr>
              <a:t>po</a:t>
            </a:r>
            <a:r>
              <a:rPr sz="2300" spc="-5" dirty="0">
                <a:latin typeface="Arial"/>
                <a:cs typeface="Arial"/>
              </a:rPr>
              <a:t>d</a:t>
            </a:r>
            <a:r>
              <a:rPr sz="2300" dirty="0">
                <a:latin typeface="Arial"/>
                <a:cs typeface="Arial"/>
              </a:rPr>
              <a:t>e</a:t>
            </a:r>
            <a:r>
              <a:rPr sz="2300" spc="3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Arial"/>
                <a:cs typeface="Arial"/>
              </a:rPr>
              <a:t>ser</a:t>
            </a:r>
            <a:r>
              <a:rPr sz="2300" spc="25" dirty="0">
                <a:latin typeface="Times New Roman"/>
                <a:cs typeface="Times New Roman"/>
              </a:rPr>
              <a:t> </a:t>
            </a:r>
            <a:r>
              <a:rPr sz="2300" spc="-15" dirty="0">
                <a:latin typeface="Arial"/>
                <a:cs typeface="Arial"/>
              </a:rPr>
              <a:t>r</a:t>
            </a:r>
            <a:r>
              <a:rPr sz="2300" spc="-5" dirty="0">
                <a:latin typeface="Arial"/>
                <a:cs typeface="Arial"/>
              </a:rPr>
              <a:t>esumi</a:t>
            </a:r>
            <a:r>
              <a:rPr sz="2300" spc="-10" dirty="0">
                <a:latin typeface="Arial"/>
                <a:cs typeface="Arial"/>
              </a:rPr>
              <a:t>d</a:t>
            </a:r>
            <a:r>
              <a:rPr sz="2300" spc="-5" dirty="0">
                <a:latin typeface="Arial"/>
                <a:cs typeface="Arial"/>
              </a:rPr>
              <a:t>a</a:t>
            </a:r>
            <a:r>
              <a:rPr sz="2300" dirty="0">
                <a:latin typeface="Arial"/>
                <a:cs typeface="Arial"/>
              </a:rPr>
              <a:t>,</a:t>
            </a:r>
            <a:r>
              <a:rPr sz="2300" spc="2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Arial"/>
                <a:cs typeface="Arial"/>
              </a:rPr>
              <a:t>num</a:t>
            </a:r>
            <a:r>
              <a:rPr sz="2300" spc="-1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Arial"/>
                <a:cs typeface="Arial"/>
              </a:rPr>
              <a:t>quadro:</a:t>
            </a:r>
            <a:endParaRPr sz="23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800984" y="4409450"/>
            <a:ext cx="12670532" cy="37172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162940" y="8372475"/>
            <a:ext cx="6248399" cy="68574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004419" y="8372475"/>
            <a:ext cx="4975219" cy="98044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5543519" y="390"/>
            <a:ext cx="2742056" cy="294068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27907" y="1089785"/>
            <a:ext cx="6631940" cy="895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6850" spc="-725" dirty="0">
                <a:latin typeface="Trebuchet MS"/>
                <a:cs typeface="Trebuchet MS"/>
              </a:rPr>
              <a:t>Tabulaç</a:t>
            </a:r>
            <a:r>
              <a:rPr sz="6850" spc="-765" dirty="0">
                <a:latin typeface="Trebuchet MS"/>
                <a:cs typeface="Trebuchet MS"/>
              </a:rPr>
              <a:t>ã</a:t>
            </a:r>
            <a:r>
              <a:rPr sz="6850" spc="-775" dirty="0">
                <a:latin typeface="Trebuchet MS"/>
                <a:cs typeface="Trebuchet MS"/>
              </a:rPr>
              <a:t>o</a:t>
            </a:r>
            <a:r>
              <a:rPr sz="6850" spc="525" dirty="0">
                <a:latin typeface="Times New Roman"/>
                <a:cs typeface="Times New Roman"/>
              </a:rPr>
              <a:t> </a:t>
            </a:r>
            <a:r>
              <a:rPr sz="6850" spc="-795" dirty="0">
                <a:latin typeface="Trebuchet MS"/>
                <a:cs typeface="Trebuchet MS"/>
              </a:rPr>
              <a:t>do</a:t>
            </a:r>
            <a:r>
              <a:rPr sz="6850" spc="-585" dirty="0">
                <a:latin typeface="Trebuchet MS"/>
                <a:cs typeface="Trebuchet MS"/>
              </a:rPr>
              <a:t>s</a:t>
            </a:r>
            <a:r>
              <a:rPr sz="6850" spc="590" dirty="0">
                <a:latin typeface="Times New Roman"/>
                <a:cs typeface="Times New Roman"/>
              </a:rPr>
              <a:t> </a:t>
            </a:r>
            <a:r>
              <a:rPr sz="6850" spc="-750" dirty="0">
                <a:latin typeface="Trebuchet MS"/>
                <a:cs typeface="Trebuchet MS"/>
              </a:rPr>
              <a:t>dados</a:t>
            </a:r>
            <a:endParaRPr sz="685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308620" y="3000045"/>
            <a:ext cx="13626465" cy="782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89535">
              <a:lnSpc>
                <a:spcPct val="115599"/>
              </a:lnSpc>
            </a:pPr>
            <a:r>
              <a:rPr sz="2500" spc="-15" dirty="0">
                <a:latin typeface="Arial"/>
                <a:cs typeface="Arial"/>
              </a:rPr>
              <a:t>Para</a:t>
            </a:r>
            <a:r>
              <a:rPr sz="2500" spc="185" dirty="0">
                <a:latin typeface="Times New Roman"/>
                <a:cs typeface="Times New Roman"/>
              </a:rPr>
              <a:t> </a:t>
            </a:r>
            <a:r>
              <a:rPr sz="2500" spc="-10" dirty="0">
                <a:latin typeface="Arial"/>
                <a:cs typeface="Arial"/>
              </a:rPr>
              <a:t>facili</a:t>
            </a:r>
            <a:r>
              <a:rPr sz="2500" spc="-5" dirty="0">
                <a:latin typeface="Arial"/>
                <a:cs typeface="Arial"/>
              </a:rPr>
              <a:t>t</a:t>
            </a:r>
            <a:r>
              <a:rPr sz="2500" spc="-20" dirty="0">
                <a:latin typeface="Arial"/>
                <a:cs typeface="Arial"/>
              </a:rPr>
              <a:t>a</a:t>
            </a:r>
            <a:r>
              <a:rPr sz="2500" spc="-10" dirty="0">
                <a:latin typeface="Arial"/>
                <a:cs typeface="Arial"/>
              </a:rPr>
              <a:t>r</a:t>
            </a:r>
            <a:r>
              <a:rPr sz="2500" spc="165" dirty="0">
                <a:latin typeface="Times New Roman"/>
                <a:cs typeface="Times New Roman"/>
              </a:rPr>
              <a:t> </a:t>
            </a:r>
            <a:r>
              <a:rPr sz="2500" spc="-15" dirty="0">
                <a:latin typeface="Arial"/>
                <a:cs typeface="Arial"/>
              </a:rPr>
              <a:t>o</a:t>
            </a:r>
            <a:r>
              <a:rPr sz="2500" spc="130" dirty="0">
                <a:latin typeface="Times New Roman"/>
                <a:cs typeface="Times New Roman"/>
              </a:rPr>
              <a:t> </a:t>
            </a:r>
            <a:r>
              <a:rPr sz="2500" spc="-15" dirty="0">
                <a:latin typeface="Arial"/>
                <a:cs typeface="Arial"/>
              </a:rPr>
              <a:t>cálculo</a:t>
            </a:r>
            <a:r>
              <a:rPr sz="2500" spc="185" dirty="0">
                <a:latin typeface="Times New Roman"/>
                <a:cs typeface="Times New Roman"/>
              </a:rPr>
              <a:t> </a:t>
            </a:r>
            <a:r>
              <a:rPr sz="2500" spc="-15" dirty="0">
                <a:latin typeface="Arial"/>
                <a:cs typeface="Arial"/>
              </a:rPr>
              <a:t>das</a:t>
            </a:r>
            <a:r>
              <a:rPr sz="2500" spc="155" dirty="0">
                <a:latin typeface="Times New Roman"/>
                <a:cs typeface="Times New Roman"/>
              </a:rPr>
              <a:t> </a:t>
            </a:r>
            <a:r>
              <a:rPr sz="2500" spc="-15" dirty="0">
                <a:latin typeface="Arial"/>
                <a:cs typeface="Arial"/>
              </a:rPr>
              <a:t>somas</a:t>
            </a:r>
            <a:r>
              <a:rPr sz="2500" spc="170" dirty="0">
                <a:latin typeface="Times New Roman"/>
                <a:cs typeface="Times New Roman"/>
              </a:rPr>
              <a:t> </a:t>
            </a:r>
            <a:r>
              <a:rPr sz="2500" spc="-15" dirty="0">
                <a:latin typeface="Arial"/>
                <a:cs typeface="Arial"/>
              </a:rPr>
              <a:t>de</a:t>
            </a:r>
            <a:r>
              <a:rPr sz="2500" spc="145" dirty="0">
                <a:latin typeface="Times New Roman"/>
                <a:cs typeface="Times New Roman"/>
              </a:rPr>
              <a:t> </a:t>
            </a:r>
            <a:r>
              <a:rPr sz="2500" spc="-20" dirty="0">
                <a:latin typeface="Arial"/>
                <a:cs typeface="Arial"/>
              </a:rPr>
              <a:t>q</a:t>
            </a:r>
            <a:r>
              <a:rPr sz="2500" spc="-15" dirty="0">
                <a:latin typeface="Arial"/>
                <a:cs typeface="Arial"/>
              </a:rPr>
              <a:t>u</a:t>
            </a:r>
            <a:r>
              <a:rPr sz="2500" spc="-25" dirty="0">
                <a:latin typeface="Arial"/>
                <a:cs typeface="Arial"/>
              </a:rPr>
              <a:t>a</a:t>
            </a:r>
            <a:r>
              <a:rPr sz="2500" spc="-20" dirty="0">
                <a:latin typeface="Arial"/>
                <a:cs typeface="Arial"/>
              </a:rPr>
              <a:t>dra</a:t>
            </a:r>
            <a:r>
              <a:rPr sz="2500" spc="-10" dirty="0">
                <a:latin typeface="Arial"/>
                <a:cs typeface="Arial"/>
              </a:rPr>
              <a:t>d</a:t>
            </a:r>
            <a:r>
              <a:rPr sz="2500" spc="-20" dirty="0">
                <a:latin typeface="Arial"/>
                <a:cs typeface="Arial"/>
              </a:rPr>
              <a:t>o</a:t>
            </a:r>
            <a:r>
              <a:rPr sz="2500" spc="-15" dirty="0">
                <a:latin typeface="Arial"/>
                <a:cs typeface="Arial"/>
              </a:rPr>
              <a:t>s</a:t>
            </a:r>
            <a:r>
              <a:rPr sz="2500" spc="175" dirty="0">
                <a:latin typeface="Times New Roman"/>
                <a:cs typeface="Times New Roman"/>
              </a:rPr>
              <a:t> </a:t>
            </a:r>
            <a:r>
              <a:rPr sz="2500" spc="-15" dirty="0">
                <a:latin typeface="Arial"/>
                <a:cs typeface="Arial"/>
              </a:rPr>
              <a:t>da</a:t>
            </a:r>
            <a:r>
              <a:rPr sz="2500" spc="145" dirty="0">
                <a:latin typeface="Times New Roman"/>
                <a:cs typeface="Times New Roman"/>
              </a:rPr>
              <a:t> </a:t>
            </a:r>
            <a:r>
              <a:rPr sz="2500" spc="-15" dirty="0">
                <a:latin typeface="Arial"/>
                <a:cs typeface="Arial"/>
              </a:rPr>
              <a:t>análise</a:t>
            </a:r>
            <a:r>
              <a:rPr sz="2500" spc="165" dirty="0">
                <a:latin typeface="Times New Roman"/>
                <a:cs typeface="Times New Roman"/>
              </a:rPr>
              <a:t> </a:t>
            </a:r>
            <a:r>
              <a:rPr sz="2500" spc="-15" dirty="0">
                <a:latin typeface="Arial"/>
                <a:cs typeface="Arial"/>
              </a:rPr>
              <a:t>de</a:t>
            </a:r>
            <a:r>
              <a:rPr sz="2500" spc="155" dirty="0">
                <a:latin typeface="Times New Roman"/>
                <a:cs typeface="Times New Roman"/>
              </a:rPr>
              <a:t> </a:t>
            </a:r>
            <a:r>
              <a:rPr sz="2500" spc="-15" dirty="0">
                <a:latin typeface="Arial"/>
                <a:cs typeface="Arial"/>
              </a:rPr>
              <a:t>variância</a:t>
            </a:r>
            <a:r>
              <a:rPr sz="2500" spc="210" dirty="0">
                <a:latin typeface="Times New Roman"/>
                <a:cs typeface="Times New Roman"/>
              </a:rPr>
              <a:t> </a:t>
            </a:r>
            <a:r>
              <a:rPr sz="2500" spc="-5" dirty="0">
                <a:latin typeface="Arial"/>
                <a:cs typeface="Arial"/>
              </a:rPr>
              <a:t>p</a:t>
            </a:r>
            <a:r>
              <a:rPr sz="2500" spc="-20" dirty="0">
                <a:latin typeface="Arial"/>
                <a:cs typeface="Arial"/>
              </a:rPr>
              <a:t>ar</a:t>
            </a:r>
            <a:r>
              <a:rPr sz="2500" spc="-15" dirty="0">
                <a:latin typeface="Arial"/>
                <a:cs typeface="Arial"/>
              </a:rPr>
              <a:t>a</a:t>
            </a:r>
            <a:r>
              <a:rPr sz="2500" spc="160" dirty="0">
                <a:latin typeface="Times New Roman"/>
                <a:cs typeface="Times New Roman"/>
              </a:rPr>
              <a:t> </a:t>
            </a:r>
            <a:r>
              <a:rPr sz="2500" spc="-20" dirty="0">
                <a:latin typeface="Arial"/>
                <a:cs typeface="Arial"/>
              </a:rPr>
              <a:t>ex</a:t>
            </a:r>
            <a:r>
              <a:rPr sz="2500" spc="-10" dirty="0">
                <a:latin typeface="Arial"/>
                <a:cs typeface="Arial"/>
              </a:rPr>
              <a:t>p</a:t>
            </a:r>
            <a:r>
              <a:rPr sz="2500" spc="-20" dirty="0">
                <a:latin typeface="Arial"/>
                <a:cs typeface="Arial"/>
              </a:rPr>
              <a:t>er</a:t>
            </a:r>
            <a:r>
              <a:rPr sz="2500" spc="-5" dirty="0">
                <a:latin typeface="Arial"/>
                <a:cs typeface="Arial"/>
              </a:rPr>
              <a:t>i</a:t>
            </a:r>
            <a:r>
              <a:rPr sz="2500" spc="-15" dirty="0">
                <a:latin typeface="Arial"/>
                <a:cs typeface="Arial"/>
              </a:rPr>
              <a:t>ment</a:t>
            </a:r>
            <a:r>
              <a:rPr sz="2500" spc="-10" dirty="0">
                <a:latin typeface="Arial"/>
                <a:cs typeface="Arial"/>
              </a:rPr>
              <a:t>o</a:t>
            </a:r>
            <a:r>
              <a:rPr sz="2500" spc="-15" dirty="0">
                <a:latin typeface="Arial"/>
                <a:cs typeface="Arial"/>
              </a:rPr>
              <a:t>s</a:t>
            </a:r>
            <a:r>
              <a:rPr sz="2500" spc="185" dirty="0">
                <a:latin typeface="Times New Roman"/>
                <a:cs typeface="Times New Roman"/>
              </a:rPr>
              <a:t> </a:t>
            </a:r>
            <a:r>
              <a:rPr sz="2500" spc="-20" dirty="0">
                <a:latin typeface="Arial"/>
                <a:cs typeface="Arial"/>
              </a:rPr>
              <a:t>em</a:t>
            </a:r>
            <a:r>
              <a:rPr sz="2500" spc="-10" dirty="0">
                <a:latin typeface="Times New Roman"/>
                <a:cs typeface="Times New Roman"/>
              </a:rPr>
              <a:t> </a:t>
            </a:r>
            <a:r>
              <a:rPr sz="2500" spc="-20" dirty="0">
                <a:latin typeface="Arial"/>
                <a:cs typeface="Arial"/>
              </a:rPr>
              <a:t>p</a:t>
            </a:r>
            <a:r>
              <a:rPr sz="2500" spc="-15" dirty="0">
                <a:latin typeface="Arial"/>
                <a:cs typeface="Arial"/>
              </a:rPr>
              <a:t>arcelas</a:t>
            </a:r>
            <a:r>
              <a:rPr sz="2500" dirty="0">
                <a:latin typeface="Times New Roman"/>
                <a:cs typeface="Times New Roman"/>
              </a:rPr>
              <a:t> </a:t>
            </a:r>
            <a:r>
              <a:rPr sz="2500" spc="-5" dirty="0">
                <a:latin typeface="Arial"/>
                <a:cs typeface="Arial"/>
              </a:rPr>
              <a:t>s</a:t>
            </a:r>
            <a:r>
              <a:rPr sz="2500" spc="-20" dirty="0">
                <a:latin typeface="Arial"/>
                <a:cs typeface="Arial"/>
              </a:rPr>
              <a:t>u</a:t>
            </a:r>
            <a:r>
              <a:rPr sz="2500" spc="-15" dirty="0">
                <a:latin typeface="Arial"/>
                <a:cs typeface="Arial"/>
              </a:rPr>
              <a:t>b</a:t>
            </a:r>
            <a:r>
              <a:rPr sz="2500" spc="-20" dirty="0">
                <a:latin typeface="Arial"/>
                <a:cs typeface="Arial"/>
              </a:rPr>
              <a:t>dividid</a:t>
            </a:r>
            <a:r>
              <a:rPr sz="2500" spc="-10" dirty="0">
                <a:latin typeface="Arial"/>
                <a:cs typeface="Arial"/>
              </a:rPr>
              <a:t>as,</a:t>
            </a:r>
            <a:r>
              <a:rPr sz="2500" spc="35" dirty="0">
                <a:latin typeface="Times New Roman"/>
                <a:cs typeface="Times New Roman"/>
              </a:rPr>
              <a:t> </a:t>
            </a:r>
            <a:r>
              <a:rPr sz="2500" spc="-20" dirty="0">
                <a:latin typeface="Arial"/>
                <a:cs typeface="Arial"/>
              </a:rPr>
              <a:t>d</a:t>
            </a:r>
            <a:r>
              <a:rPr sz="2500" spc="-15" dirty="0">
                <a:latin typeface="Arial"/>
                <a:cs typeface="Arial"/>
              </a:rPr>
              <a:t>ois</a:t>
            </a:r>
            <a:r>
              <a:rPr sz="2500" dirty="0">
                <a:latin typeface="Times New Roman"/>
                <a:cs typeface="Times New Roman"/>
              </a:rPr>
              <a:t> </a:t>
            </a:r>
            <a:r>
              <a:rPr sz="2500" spc="-20" dirty="0">
                <a:latin typeface="Arial"/>
                <a:cs typeface="Arial"/>
              </a:rPr>
              <a:t>q</a:t>
            </a:r>
            <a:r>
              <a:rPr sz="2500" spc="-15" dirty="0">
                <a:latin typeface="Arial"/>
                <a:cs typeface="Arial"/>
              </a:rPr>
              <a:t>u</a:t>
            </a:r>
            <a:r>
              <a:rPr sz="2500" spc="-20" dirty="0">
                <a:latin typeface="Arial"/>
                <a:cs typeface="Arial"/>
              </a:rPr>
              <a:t>a</a:t>
            </a:r>
            <a:r>
              <a:rPr sz="2500" spc="-15" dirty="0">
                <a:latin typeface="Arial"/>
                <a:cs typeface="Arial"/>
              </a:rPr>
              <a:t>dros</a:t>
            </a:r>
            <a:r>
              <a:rPr sz="2500" spc="15" dirty="0">
                <a:latin typeface="Times New Roman"/>
                <a:cs typeface="Times New Roman"/>
              </a:rPr>
              <a:t> </a:t>
            </a:r>
            <a:r>
              <a:rPr sz="2500" spc="-20" dirty="0">
                <a:latin typeface="Arial"/>
                <a:cs typeface="Arial"/>
              </a:rPr>
              <a:t>a</a:t>
            </a:r>
            <a:r>
              <a:rPr sz="2500" spc="-10" dirty="0">
                <a:latin typeface="Arial"/>
                <a:cs typeface="Arial"/>
              </a:rPr>
              <a:t>uxilia</a:t>
            </a:r>
            <a:r>
              <a:rPr sz="2500" spc="-15" dirty="0">
                <a:latin typeface="Arial"/>
                <a:cs typeface="Arial"/>
              </a:rPr>
              <a:t>res</a:t>
            </a:r>
            <a:r>
              <a:rPr sz="2500" spc="15" dirty="0">
                <a:latin typeface="Times New Roman"/>
                <a:cs typeface="Times New Roman"/>
              </a:rPr>
              <a:t> </a:t>
            </a:r>
            <a:r>
              <a:rPr sz="2500" spc="-15" dirty="0">
                <a:latin typeface="Arial"/>
                <a:cs typeface="Arial"/>
              </a:rPr>
              <a:t>são</a:t>
            </a:r>
            <a:r>
              <a:rPr sz="2500" spc="30" dirty="0">
                <a:latin typeface="Times New Roman"/>
                <a:cs typeface="Times New Roman"/>
              </a:rPr>
              <a:t> </a:t>
            </a:r>
            <a:r>
              <a:rPr sz="2500" spc="-20" dirty="0">
                <a:latin typeface="Arial"/>
                <a:cs typeface="Arial"/>
              </a:rPr>
              <a:t>ela</a:t>
            </a:r>
            <a:r>
              <a:rPr sz="2500" spc="-10" dirty="0">
                <a:latin typeface="Arial"/>
                <a:cs typeface="Arial"/>
              </a:rPr>
              <a:t>b</a:t>
            </a:r>
            <a:r>
              <a:rPr sz="2500" spc="-20" dirty="0">
                <a:latin typeface="Arial"/>
                <a:cs typeface="Arial"/>
              </a:rPr>
              <a:t>ora</a:t>
            </a:r>
            <a:r>
              <a:rPr sz="2500" spc="-10" dirty="0">
                <a:latin typeface="Arial"/>
                <a:cs typeface="Arial"/>
              </a:rPr>
              <a:t>d</a:t>
            </a:r>
            <a:r>
              <a:rPr sz="2500" spc="-20" dirty="0">
                <a:latin typeface="Arial"/>
                <a:cs typeface="Arial"/>
              </a:rPr>
              <a:t>os:</a:t>
            </a:r>
            <a:endParaRPr sz="25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844549" y="4848225"/>
            <a:ext cx="7696836" cy="300926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797930" y="4848225"/>
            <a:ext cx="8586733" cy="300545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0"/>
            <a:ext cx="2981324" cy="197839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5304129" y="84323"/>
            <a:ext cx="2981324" cy="197853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59711" y="2941950"/>
            <a:ext cx="12767950" cy="538417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544159" y="6"/>
            <a:ext cx="2743833" cy="294195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2800983" cy="277175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5600831" y="527577"/>
            <a:ext cx="7090409" cy="9842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550" spc="-690" dirty="0">
                <a:latin typeface="Trebuchet MS"/>
                <a:cs typeface="Trebuchet MS"/>
              </a:rPr>
              <a:t>Análise</a:t>
            </a:r>
            <a:r>
              <a:rPr sz="7550" spc="660" dirty="0">
                <a:latin typeface="Times New Roman"/>
                <a:cs typeface="Times New Roman"/>
              </a:rPr>
              <a:t> </a:t>
            </a:r>
            <a:r>
              <a:rPr sz="7550" spc="-850" dirty="0">
                <a:latin typeface="Trebuchet MS"/>
                <a:cs typeface="Trebuchet MS"/>
              </a:rPr>
              <a:t>d</a:t>
            </a:r>
            <a:r>
              <a:rPr sz="7550" spc="-825" dirty="0">
                <a:latin typeface="Trebuchet MS"/>
                <a:cs typeface="Trebuchet MS"/>
              </a:rPr>
              <a:t>e</a:t>
            </a:r>
            <a:r>
              <a:rPr sz="7550" spc="685" dirty="0">
                <a:latin typeface="Times New Roman"/>
                <a:cs typeface="Times New Roman"/>
              </a:rPr>
              <a:t> </a:t>
            </a:r>
            <a:r>
              <a:rPr sz="7550" spc="-685" dirty="0">
                <a:latin typeface="Trebuchet MS"/>
                <a:cs typeface="Trebuchet MS"/>
              </a:rPr>
              <a:t>variância</a:t>
            </a:r>
            <a:endParaRPr sz="755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920246"/>
            <a:ext cx="1573530" cy="178371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800350" y="1920246"/>
            <a:ext cx="2687321" cy="178371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370819" y="1455426"/>
            <a:ext cx="2687321" cy="178371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268480" y="2347600"/>
            <a:ext cx="9359900" cy="7939405"/>
          </a:xfrm>
          <a:custGeom>
            <a:avLst/>
            <a:gdLst/>
            <a:ahLst/>
            <a:cxnLst/>
            <a:rect l="l" t="t" r="r" b="b"/>
            <a:pathLst>
              <a:path w="9359900" h="7939405">
                <a:moveTo>
                  <a:pt x="0" y="7939399"/>
                </a:moveTo>
                <a:lnTo>
                  <a:pt x="9359889" y="7939399"/>
                </a:lnTo>
                <a:lnTo>
                  <a:pt x="9359889" y="0"/>
                </a:lnTo>
                <a:lnTo>
                  <a:pt x="0" y="0"/>
                </a:lnTo>
                <a:lnTo>
                  <a:pt x="0" y="79393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456669" y="6"/>
            <a:ext cx="2687321" cy="145605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144000" y="136526"/>
            <a:ext cx="2687321" cy="178371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519160" y="821045"/>
            <a:ext cx="2687321" cy="178371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485650" y="6"/>
            <a:ext cx="2687321" cy="89217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363346" y="563886"/>
            <a:ext cx="2687321" cy="178371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0" y="0"/>
            <a:ext cx="2058671" cy="171321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925799" y="1269376"/>
            <a:ext cx="2687321" cy="178371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2269480" y="0"/>
            <a:ext cx="2687321" cy="10287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3288640" y="1269376"/>
            <a:ext cx="2687321" cy="178371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4756770" y="0"/>
            <a:ext cx="2687321" cy="10287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5600669" y="1269376"/>
            <a:ext cx="2687321" cy="178371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6944350" y="9"/>
            <a:ext cx="1343649" cy="127000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175510" y="0"/>
            <a:ext cx="2687321" cy="82167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5966591" y="694743"/>
            <a:ext cx="5984875" cy="1684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650"/>
              </a:lnSpc>
            </a:pPr>
            <a:r>
              <a:rPr sz="13050" dirty="0">
                <a:latin typeface="Trebuchet MS"/>
                <a:cs typeface="Trebuchet MS"/>
              </a:rPr>
              <a:t>Sumário</a:t>
            </a:r>
            <a:endParaRPr sz="13050">
              <a:latin typeface="Trebuchet MS"/>
              <a:cs typeface="Trebuchet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170802" y="3779153"/>
            <a:ext cx="5577205" cy="47155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6705" indent="-294005">
              <a:lnSpc>
                <a:spcPct val="100000"/>
              </a:lnSpc>
              <a:buFont typeface="Arial"/>
              <a:buChar char="•"/>
              <a:tabLst>
                <a:tab pos="307340" algn="l"/>
              </a:tabLst>
            </a:pPr>
            <a:r>
              <a:rPr sz="2700" spc="-15" dirty="0">
                <a:latin typeface="Arial"/>
                <a:cs typeface="Arial"/>
              </a:rPr>
              <a:t>In</a:t>
            </a:r>
            <a:r>
              <a:rPr sz="2700" spc="-5" dirty="0">
                <a:latin typeface="Arial"/>
                <a:cs typeface="Arial"/>
              </a:rPr>
              <a:t>t</a:t>
            </a:r>
            <a:r>
              <a:rPr sz="2700" dirty="0">
                <a:latin typeface="Arial"/>
                <a:cs typeface="Arial"/>
              </a:rPr>
              <a:t>roduç</a:t>
            </a:r>
            <a:r>
              <a:rPr sz="2700" spc="-15" dirty="0">
                <a:latin typeface="Arial"/>
                <a:cs typeface="Arial"/>
              </a:rPr>
              <a:t>ã</a:t>
            </a:r>
            <a:r>
              <a:rPr sz="2700" dirty="0">
                <a:latin typeface="Arial"/>
                <a:cs typeface="Arial"/>
              </a:rPr>
              <a:t>o</a:t>
            </a:r>
            <a:r>
              <a:rPr sz="2700" spc="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Arial"/>
                <a:cs typeface="Arial"/>
              </a:rPr>
              <a:t>a</a:t>
            </a:r>
            <a:r>
              <a:rPr sz="2700" spc="30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Arial"/>
                <a:cs typeface="Arial"/>
              </a:rPr>
              <a:t>parce</a:t>
            </a:r>
            <a:r>
              <a:rPr sz="2700" spc="-10" dirty="0">
                <a:latin typeface="Arial"/>
                <a:cs typeface="Arial"/>
              </a:rPr>
              <a:t>l</a:t>
            </a:r>
            <a:r>
              <a:rPr sz="2700" spc="-5" dirty="0">
                <a:latin typeface="Arial"/>
                <a:cs typeface="Arial"/>
              </a:rPr>
              <a:t>a</a:t>
            </a:r>
            <a:r>
              <a:rPr sz="2700" dirty="0">
                <a:latin typeface="Arial"/>
                <a:cs typeface="Arial"/>
              </a:rPr>
              <a:t>s</a:t>
            </a:r>
            <a:r>
              <a:rPr sz="2700" spc="2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Arial"/>
                <a:cs typeface="Arial"/>
              </a:rPr>
              <a:t>subdiv</a:t>
            </a:r>
            <a:r>
              <a:rPr sz="2700" spc="-15" dirty="0">
                <a:latin typeface="Arial"/>
                <a:cs typeface="Arial"/>
              </a:rPr>
              <a:t>i</a:t>
            </a:r>
            <a:r>
              <a:rPr sz="2700" spc="-5" dirty="0">
                <a:latin typeface="Arial"/>
                <a:cs typeface="Arial"/>
              </a:rPr>
              <a:t>didas</a:t>
            </a:r>
            <a:endParaRPr sz="2700">
              <a:latin typeface="Arial"/>
              <a:cs typeface="Arial"/>
            </a:endParaRPr>
          </a:p>
          <a:p>
            <a:pPr marL="306705" indent="-294005">
              <a:lnSpc>
                <a:spcPct val="100000"/>
              </a:lnSpc>
              <a:spcBef>
                <a:spcPts val="565"/>
              </a:spcBef>
              <a:buFont typeface="Arial"/>
              <a:buChar char="•"/>
              <a:tabLst>
                <a:tab pos="307340" algn="l"/>
              </a:tabLst>
            </a:pPr>
            <a:r>
              <a:rPr sz="2700" spc="-5" dirty="0">
                <a:latin typeface="Arial"/>
                <a:cs typeface="Arial"/>
              </a:rPr>
              <a:t>Quand</a:t>
            </a:r>
            <a:r>
              <a:rPr sz="2700" dirty="0">
                <a:latin typeface="Arial"/>
                <a:cs typeface="Arial"/>
              </a:rPr>
              <a:t>o</a:t>
            </a:r>
            <a:r>
              <a:rPr sz="2700" spc="-85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Arial"/>
                <a:cs typeface="Arial"/>
              </a:rPr>
              <a:t>utili</a:t>
            </a:r>
            <a:r>
              <a:rPr sz="2700" spc="5" dirty="0">
                <a:latin typeface="Arial"/>
                <a:cs typeface="Arial"/>
              </a:rPr>
              <a:t>z</a:t>
            </a:r>
            <a:r>
              <a:rPr sz="2700" spc="-5" dirty="0">
                <a:latin typeface="Arial"/>
                <a:cs typeface="Arial"/>
              </a:rPr>
              <a:t>ar</a:t>
            </a:r>
            <a:endParaRPr sz="2700">
              <a:latin typeface="Arial"/>
              <a:cs typeface="Arial"/>
            </a:endParaRPr>
          </a:p>
          <a:p>
            <a:pPr marL="306705" indent="-294005">
              <a:lnSpc>
                <a:spcPct val="100000"/>
              </a:lnSpc>
              <a:spcBef>
                <a:spcPts val="565"/>
              </a:spcBef>
              <a:buFont typeface="Arial"/>
              <a:buChar char="•"/>
              <a:tabLst>
                <a:tab pos="307340" algn="l"/>
              </a:tabLst>
            </a:pPr>
            <a:r>
              <a:rPr sz="2700" dirty="0">
                <a:latin typeface="Arial"/>
                <a:cs typeface="Arial"/>
              </a:rPr>
              <a:t>Vantagens</a:t>
            </a:r>
            <a:endParaRPr sz="2700">
              <a:latin typeface="Arial"/>
              <a:cs typeface="Arial"/>
            </a:endParaRPr>
          </a:p>
          <a:p>
            <a:pPr marL="306705" indent="-294005">
              <a:lnSpc>
                <a:spcPct val="100000"/>
              </a:lnSpc>
              <a:spcBef>
                <a:spcPts val="555"/>
              </a:spcBef>
              <a:buFont typeface="Arial"/>
              <a:buChar char="•"/>
              <a:tabLst>
                <a:tab pos="307340" algn="l"/>
              </a:tabLst>
            </a:pPr>
            <a:r>
              <a:rPr sz="2700" spc="-5" dirty="0">
                <a:latin typeface="Arial"/>
                <a:cs typeface="Arial"/>
              </a:rPr>
              <a:t>De</a:t>
            </a:r>
            <a:r>
              <a:rPr sz="2700" spc="5" dirty="0">
                <a:latin typeface="Arial"/>
                <a:cs typeface="Arial"/>
              </a:rPr>
              <a:t>s</a:t>
            </a:r>
            <a:r>
              <a:rPr sz="2700" dirty="0">
                <a:latin typeface="Arial"/>
                <a:cs typeface="Arial"/>
              </a:rPr>
              <a:t>va</a:t>
            </a:r>
            <a:r>
              <a:rPr sz="2700" spc="-10" dirty="0">
                <a:latin typeface="Arial"/>
                <a:cs typeface="Arial"/>
              </a:rPr>
              <a:t>n</a:t>
            </a:r>
            <a:r>
              <a:rPr sz="2700" dirty="0">
                <a:latin typeface="Arial"/>
                <a:cs typeface="Arial"/>
              </a:rPr>
              <a:t>tagens</a:t>
            </a:r>
            <a:endParaRPr sz="2700">
              <a:latin typeface="Arial"/>
              <a:cs typeface="Arial"/>
            </a:endParaRPr>
          </a:p>
          <a:p>
            <a:pPr marL="306705" indent="-294005">
              <a:lnSpc>
                <a:spcPct val="100000"/>
              </a:lnSpc>
              <a:spcBef>
                <a:spcPts val="565"/>
              </a:spcBef>
              <a:buFont typeface="Arial"/>
              <a:buChar char="•"/>
              <a:tabLst>
                <a:tab pos="307340" algn="l"/>
              </a:tabLst>
            </a:pPr>
            <a:r>
              <a:rPr sz="2700" spc="5" dirty="0">
                <a:latin typeface="Arial"/>
                <a:cs typeface="Arial"/>
              </a:rPr>
              <a:t>N</a:t>
            </a:r>
            <a:r>
              <a:rPr sz="2700" dirty="0">
                <a:latin typeface="Arial"/>
                <a:cs typeface="Arial"/>
              </a:rPr>
              <a:t>o</a:t>
            </a:r>
            <a:r>
              <a:rPr sz="2700" spc="15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Arial"/>
                <a:cs typeface="Arial"/>
              </a:rPr>
              <a:t>espaç</a:t>
            </a:r>
            <a:r>
              <a:rPr sz="2700" dirty="0">
                <a:latin typeface="Arial"/>
                <a:cs typeface="Arial"/>
              </a:rPr>
              <a:t>o</a:t>
            </a:r>
            <a:r>
              <a:rPr sz="270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Arial"/>
                <a:cs typeface="Arial"/>
              </a:rPr>
              <a:t>e</a:t>
            </a:r>
            <a:r>
              <a:rPr sz="2700" spc="5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Arial"/>
                <a:cs typeface="Arial"/>
              </a:rPr>
              <a:t>n</a:t>
            </a:r>
            <a:r>
              <a:rPr sz="2700" dirty="0">
                <a:latin typeface="Arial"/>
                <a:cs typeface="Arial"/>
              </a:rPr>
              <a:t>o</a:t>
            </a:r>
            <a:r>
              <a:rPr sz="2700" spc="-5" dirty="0">
                <a:latin typeface="Times New Roman"/>
                <a:cs typeface="Times New Roman"/>
              </a:rPr>
              <a:t> </a:t>
            </a:r>
            <a:r>
              <a:rPr sz="2700" spc="-15" dirty="0">
                <a:latin typeface="Arial"/>
                <a:cs typeface="Arial"/>
              </a:rPr>
              <a:t>te</a:t>
            </a:r>
            <a:r>
              <a:rPr sz="2700" spc="-40" dirty="0">
                <a:latin typeface="Arial"/>
                <a:cs typeface="Arial"/>
              </a:rPr>
              <a:t>m</a:t>
            </a:r>
            <a:r>
              <a:rPr sz="2700" spc="-5" dirty="0">
                <a:latin typeface="Arial"/>
                <a:cs typeface="Arial"/>
              </a:rPr>
              <a:t>po</a:t>
            </a:r>
            <a:endParaRPr sz="2700">
              <a:latin typeface="Arial"/>
              <a:cs typeface="Arial"/>
            </a:endParaRPr>
          </a:p>
          <a:p>
            <a:pPr marL="306705" indent="-294005">
              <a:lnSpc>
                <a:spcPct val="100000"/>
              </a:lnSpc>
              <a:spcBef>
                <a:spcPts val="565"/>
              </a:spcBef>
              <a:buFont typeface="Arial"/>
              <a:buChar char="•"/>
              <a:tabLst>
                <a:tab pos="307340" algn="l"/>
              </a:tabLst>
            </a:pPr>
            <a:r>
              <a:rPr sz="2700" dirty="0">
                <a:latin typeface="Arial"/>
                <a:cs typeface="Arial"/>
              </a:rPr>
              <a:t>Mod</a:t>
            </a:r>
            <a:r>
              <a:rPr sz="2700" spc="-10" dirty="0">
                <a:latin typeface="Arial"/>
                <a:cs typeface="Arial"/>
              </a:rPr>
              <a:t>e</a:t>
            </a:r>
            <a:r>
              <a:rPr sz="2700" spc="-5" dirty="0">
                <a:latin typeface="Arial"/>
                <a:cs typeface="Arial"/>
              </a:rPr>
              <a:t>l</a:t>
            </a:r>
            <a:r>
              <a:rPr sz="2700" dirty="0">
                <a:latin typeface="Arial"/>
                <a:cs typeface="Arial"/>
              </a:rPr>
              <a:t>o</a:t>
            </a:r>
            <a:r>
              <a:rPr sz="2700" spc="5" dirty="0">
                <a:latin typeface="Times New Roman"/>
                <a:cs typeface="Times New Roman"/>
              </a:rPr>
              <a:t> </a:t>
            </a:r>
            <a:r>
              <a:rPr sz="2700" spc="-20" dirty="0">
                <a:latin typeface="Arial"/>
                <a:cs typeface="Arial"/>
              </a:rPr>
              <a:t>ma</a:t>
            </a:r>
            <a:r>
              <a:rPr sz="2700" spc="-5" dirty="0">
                <a:latin typeface="Arial"/>
                <a:cs typeface="Arial"/>
              </a:rPr>
              <a:t>temático</a:t>
            </a:r>
            <a:endParaRPr sz="2700">
              <a:latin typeface="Arial"/>
              <a:cs typeface="Arial"/>
            </a:endParaRPr>
          </a:p>
          <a:p>
            <a:pPr marL="306705" indent="-294005">
              <a:lnSpc>
                <a:spcPct val="100000"/>
              </a:lnSpc>
              <a:spcBef>
                <a:spcPts val="565"/>
              </a:spcBef>
              <a:buFont typeface="Arial"/>
              <a:buChar char="•"/>
              <a:tabLst>
                <a:tab pos="307340" algn="l"/>
              </a:tabLst>
            </a:pPr>
            <a:r>
              <a:rPr sz="2700" spc="-20" dirty="0">
                <a:latin typeface="Arial"/>
                <a:cs typeface="Arial"/>
              </a:rPr>
              <a:t>T</a:t>
            </a:r>
            <a:r>
              <a:rPr sz="2700" spc="-35" dirty="0">
                <a:latin typeface="Arial"/>
                <a:cs typeface="Arial"/>
              </a:rPr>
              <a:t>a</a:t>
            </a:r>
            <a:r>
              <a:rPr sz="2700" spc="-15" dirty="0">
                <a:latin typeface="Arial"/>
                <a:cs typeface="Arial"/>
              </a:rPr>
              <a:t>bul</a:t>
            </a:r>
            <a:r>
              <a:rPr sz="2700" spc="-25" dirty="0">
                <a:latin typeface="Arial"/>
                <a:cs typeface="Arial"/>
              </a:rPr>
              <a:t>a</a:t>
            </a:r>
            <a:r>
              <a:rPr sz="2700" dirty="0">
                <a:latin typeface="Arial"/>
                <a:cs typeface="Arial"/>
              </a:rPr>
              <a:t>ç</a:t>
            </a:r>
            <a:r>
              <a:rPr sz="2700" spc="-35" dirty="0">
                <a:latin typeface="Arial"/>
                <a:cs typeface="Arial"/>
              </a:rPr>
              <a:t>ã</a:t>
            </a:r>
            <a:r>
              <a:rPr sz="2700" dirty="0">
                <a:latin typeface="Arial"/>
                <a:cs typeface="Arial"/>
              </a:rPr>
              <a:t>o</a:t>
            </a:r>
            <a:r>
              <a:rPr sz="2700" spc="-125" dirty="0">
                <a:latin typeface="Times New Roman"/>
                <a:cs typeface="Times New Roman"/>
              </a:rPr>
              <a:t> </a:t>
            </a:r>
            <a:r>
              <a:rPr sz="2700" spc="-15" dirty="0">
                <a:latin typeface="Arial"/>
                <a:cs typeface="Arial"/>
              </a:rPr>
              <a:t>d</a:t>
            </a:r>
            <a:r>
              <a:rPr sz="2700" dirty="0">
                <a:latin typeface="Arial"/>
                <a:cs typeface="Arial"/>
              </a:rPr>
              <a:t>e</a:t>
            </a:r>
            <a:r>
              <a:rPr sz="2700" spc="-114" dirty="0">
                <a:latin typeface="Times New Roman"/>
                <a:cs typeface="Times New Roman"/>
              </a:rPr>
              <a:t> </a:t>
            </a:r>
            <a:r>
              <a:rPr sz="2700" spc="-15" dirty="0">
                <a:latin typeface="Arial"/>
                <a:cs typeface="Arial"/>
              </a:rPr>
              <a:t>dad</a:t>
            </a:r>
            <a:r>
              <a:rPr sz="2700" spc="-5" dirty="0">
                <a:latin typeface="Arial"/>
                <a:cs typeface="Arial"/>
              </a:rPr>
              <a:t>os</a:t>
            </a:r>
            <a:endParaRPr sz="2700">
              <a:latin typeface="Arial"/>
              <a:cs typeface="Arial"/>
            </a:endParaRPr>
          </a:p>
          <a:p>
            <a:pPr marL="306705" indent="-294005">
              <a:lnSpc>
                <a:spcPct val="100000"/>
              </a:lnSpc>
              <a:spcBef>
                <a:spcPts val="555"/>
              </a:spcBef>
              <a:buFont typeface="Arial"/>
              <a:buChar char="•"/>
              <a:tabLst>
                <a:tab pos="307340" algn="l"/>
              </a:tabLst>
            </a:pPr>
            <a:r>
              <a:rPr sz="2700" dirty="0">
                <a:latin typeface="Arial"/>
                <a:cs typeface="Arial"/>
              </a:rPr>
              <a:t>Experimento</a:t>
            </a:r>
            <a:r>
              <a:rPr sz="2700" spc="-30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Arial"/>
                <a:cs typeface="Arial"/>
              </a:rPr>
              <a:t>e</a:t>
            </a:r>
            <a:r>
              <a:rPr sz="2700" dirty="0">
                <a:latin typeface="Arial"/>
                <a:cs typeface="Arial"/>
              </a:rPr>
              <a:t>m</a:t>
            </a:r>
            <a:r>
              <a:rPr sz="2700" spc="-4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Arial"/>
                <a:cs typeface="Arial"/>
              </a:rPr>
              <a:t>faixas</a:t>
            </a:r>
            <a:endParaRPr sz="2700">
              <a:latin typeface="Arial"/>
              <a:cs typeface="Arial"/>
            </a:endParaRPr>
          </a:p>
          <a:p>
            <a:pPr marL="306705" indent="-294005">
              <a:lnSpc>
                <a:spcPct val="100000"/>
              </a:lnSpc>
              <a:spcBef>
                <a:spcPts val="565"/>
              </a:spcBef>
              <a:buFont typeface="Arial"/>
              <a:buChar char="•"/>
              <a:tabLst>
                <a:tab pos="307340" algn="l"/>
              </a:tabLst>
            </a:pPr>
            <a:r>
              <a:rPr sz="2700" spc="-15" dirty="0">
                <a:latin typeface="Arial"/>
                <a:cs typeface="Arial"/>
              </a:rPr>
              <a:t>In</a:t>
            </a:r>
            <a:r>
              <a:rPr sz="2700" spc="-5" dirty="0">
                <a:latin typeface="Arial"/>
                <a:cs typeface="Arial"/>
              </a:rPr>
              <a:t>t</a:t>
            </a:r>
            <a:r>
              <a:rPr sz="2700" dirty="0">
                <a:latin typeface="Arial"/>
                <a:cs typeface="Arial"/>
              </a:rPr>
              <a:t>roduç</a:t>
            </a:r>
            <a:r>
              <a:rPr sz="2700" spc="-15" dirty="0">
                <a:latin typeface="Arial"/>
                <a:cs typeface="Arial"/>
              </a:rPr>
              <a:t>ã</a:t>
            </a:r>
            <a:r>
              <a:rPr sz="2700" dirty="0">
                <a:latin typeface="Arial"/>
                <a:cs typeface="Arial"/>
              </a:rPr>
              <a:t>o</a:t>
            </a:r>
            <a:endParaRPr sz="2700">
              <a:latin typeface="Arial"/>
              <a:cs typeface="Arial"/>
            </a:endParaRPr>
          </a:p>
          <a:p>
            <a:pPr marL="306705" indent="-294005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307340" algn="l"/>
              </a:tabLst>
            </a:pPr>
            <a:r>
              <a:rPr sz="2700" spc="-35" dirty="0">
                <a:latin typeface="Arial"/>
                <a:cs typeface="Arial"/>
              </a:rPr>
              <a:t>V</a:t>
            </a:r>
            <a:r>
              <a:rPr sz="2700" spc="-15" dirty="0">
                <a:latin typeface="Arial"/>
                <a:cs typeface="Arial"/>
              </a:rPr>
              <a:t>an</a:t>
            </a:r>
            <a:r>
              <a:rPr sz="2700" spc="-10" dirty="0">
                <a:latin typeface="Arial"/>
                <a:cs typeface="Arial"/>
              </a:rPr>
              <a:t>t</a:t>
            </a:r>
            <a:r>
              <a:rPr sz="2700" spc="-35" dirty="0">
                <a:latin typeface="Arial"/>
                <a:cs typeface="Arial"/>
              </a:rPr>
              <a:t>a</a:t>
            </a:r>
            <a:r>
              <a:rPr sz="2700" spc="-15" dirty="0">
                <a:latin typeface="Arial"/>
                <a:cs typeface="Arial"/>
              </a:rPr>
              <a:t>g</a:t>
            </a:r>
            <a:r>
              <a:rPr sz="2700" spc="-5" dirty="0">
                <a:latin typeface="Arial"/>
                <a:cs typeface="Arial"/>
              </a:rPr>
              <a:t>en</a:t>
            </a:r>
            <a:r>
              <a:rPr sz="2700" dirty="0">
                <a:latin typeface="Arial"/>
                <a:cs typeface="Arial"/>
              </a:rPr>
              <a:t>s</a:t>
            </a:r>
            <a:r>
              <a:rPr sz="2700" spc="-12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Arial"/>
                <a:cs typeface="Arial"/>
              </a:rPr>
              <a:t>e</a:t>
            </a:r>
            <a:r>
              <a:rPr sz="2700" spc="-105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Arial"/>
                <a:cs typeface="Arial"/>
              </a:rPr>
              <a:t>d</a:t>
            </a:r>
            <a:r>
              <a:rPr sz="2700" spc="-15" dirty="0">
                <a:latin typeface="Arial"/>
                <a:cs typeface="Arial"/>
              </a:rPr>
              <a:t>e</a:t>
            </a:r>
            <a:r>
              <a:rPr sz="2700" dirty="0">
                <a:latin typeface="Arial"/>
                <a:cs typeface="Arial"/>
              </a:rPr>
              <a:t>sv</a:t>
            </a:r>
            <a:r>
              <a:rPr sz="2700" spc="-15" dirty="0">
                <a:latin typeface="Arial"/>
                <a:cs typeface="Arial"/>
              </a:rPr>
              <a:t>a</a:t>
            </a:r>
            <a:r>
              <a:rPr sz="2700" spc="-5" dirty="0">
                <a:latin typeface="Arial"/>
                <a:cs typeface="Arial"/>
              </a:rPr>
              <a:t>nt</a:t>
            </a:r>
            <a:r>
              <a:rPr sz="2700" spc="-10" dirty="0">
                <a:latin typeface="Arial"/>
                <a:cs typeface="Arial"/>
              </a:rPr>
              <a:t>a</a:t>
            </a:r>
            <a:r>
              <a:rPr sz="2700" spc="-5" dirty="0">
                <a:latin typeface="Arial"/>
                <a:cs typeface="Arial"/>
              </a:rPr>
              <a:t>ge</a:t>
            </a:r>
            <a:r>
              <a:rPr sz="2700" spc="-20" dirty="0">
                <a:latin typeface="Arial"/>
                <a:cs typeface="Arial"/>
              </a:rPr>
              <a:t>n</a:t>
            </a:r>
            <a:r>
              <a:rPr sz="2700" dirty="0">
                <a:latin typeface="Arial"/>
                <a:cs typeface="Arial"/>
              </a:rPr>
              <a:t>s</a:t>
            </a:r>
            <a:endParaRPr sz="27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819275" y="1142990"/>
            <a:ext cx="15440040" cy="772034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7189467"/>
            <a:ext cx="2531111" cy="309752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5622920" y="6"/>
            <a:ext cx="2665079" cy="235140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83511" y="2075191"/>
            <a:ext cx="12677790" cy="624330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288249" y="84444"/>
            <a:ext cx="2999741" cy="19907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5304769" y="8327385"/>
            <a:ext cx="2983230" cy="195961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2684145" cy="197991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8307068"/>
            <a:ext cx="2684145" cy="197992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552065" y="1659254"/>
            <a:ext cx="13183880" cy="696848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2552700" cy="352489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4961229" y="7279635"/>
            <a:ext cx="3326770" cy="300736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5459699" y="0"/>
            <a:ext cx="2828291" cy="232281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8081640"/>
            <a:ext cx="5279379" cy="220535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8081005"/>
            <a:ext cx="5279379" cy="220535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276600" y="419746"/>
            <a:ext cx="11430000" cy="95084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2565401" cy="35433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4961229" y="7278374"/>
            <a:ext cx="3324605" cy="300544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5459699" y="0"/>
            <a:ext cx="2827653" cy="232217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106294"/>
            <a:ext cx="3308969" cy="31686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195066" y="1094027"/>
            <a:ext cx="6707505" cy="9340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150" spc="-655" dirty="0">
                <a:latin typeface="Trebuchet MS"/>
                <a:cs typeface="Trebuchet MS"/>
              </a:rPr>
              <a:t>Análise</a:t>
            </a:r>
            <a:r>
              <a:rPr sz="7150" spc="585" dirty="0">
                <a:latin typeface="Times New Roman"/>
                <a:cs typeface="Times New Roman"/>
              </a:rPr>
              <a:t> </a:t>
            </a:r>
            <a:r>
              <a:rPr sz="7150" spc="-790" dirty="0">
                <a:latin typeface="Trebuchet MS"/>
                <a:cs typeface="Trebuchet MS"/>
              </a:rPr>
              <a:t>de</a:t>
            </a:r>
            <a:r>
              <a:rPr sz="7150" spc="585" dirty="0">
                <a:latin typeface="Times New Roman"/>
                <a:cs typeface="Times New Roman"/>
              </a:rPr>
              <a:t> </a:t>
            </a:r>
            <a:r>
              <a:rPr sz="7150" spc="-650" dirty="0">
                <a:latin typeface="Trebuchet MS"/>
                <a:cs typeface="Trebuchet MS"/>
              </a:rPr>
              <a:t>variância</a:t>
            </a:r>
            <a:endParaRPr sz="715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526541" y="3347206"/>
            <a:ext cx="15326360" cy="47904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99600"/>
              </a:lnSpc>
              <a:buFont typeface="Calibri"/>
              <a:buChar char="•"/>
              <a:tabLst>
                <a:tab pos="543560" algn="l"/>
              </a:tabLst>
            </a:pPr>
            <a:r>
              <a:rPr sz="4000" spc="-25" dirty="0">
                <a:latin typeface="Calibri"/>
                <a:cs typeface="Calibri"/>
              </a:rPr>
              <a:t>A</a:t>
            </a:r>
            <a:r>
              <a:rPr sz="4000" dirty="0">
                <a:latin typeface="Times New Roman"/>
                <a:cs typeface="Times New Roman"/>
              </a:rPr>
              <a:t> </a:t>
            </a:r>
            <a:r>
              <a:rPr sz="4000" spc="100" dirty="0">
                <a:latin typeface="Times New Roman"/>
                <a:cs typeface="Times New Roman"/>
              </a:rPr>
              <a:t> </a:t>
            </a:r>
            <a:r>
              <a:rPr sz="4000" spc="-20" dirty="0">
                <a:latin typeface="Calibri"/>
                <a:cs typeface="Calibri"/>
              </a:rPr>
              <a:t>ace</a:t>
            </a:r>
            <a:r>
              <a:rPr sz="4000" spc="0" dirty="0">
                <a:latin typeface="Calibri"/>
                <a:cs typeface="Calibri"/>
              </a:rPr>
              <a:t>i</a:t>
            </a:r>
            <a:r>
              <a:rPr sz="4000" spc="-20" dirty="0">
                <a:latin typeface="Calibri"/>
                <a:cs typeface="Calibri"/>
              </a:rPr>
              <a:t>ta</a:t>
            </a:r>
            <a:r>
              <a:rPr sz="4000" spc="-15" dirty="0">
                <a:latin typeface="Calibri"/>
                <a:cs typeface="Calibri"/>
              </a:rPr>
              <a:t>ç</a:t>
            </a:r>
            <a:r>
              <a:rPr sz="4000" spc="-25" dirty="0">
                <a:latin typeface="Calibri"/>
                <a:cs typeface="Calibri"/>
              </a:rPr>
              <a:t>ão</a:t>
            </a:r>
            <a:r>
              <a:rPr sz="4000" dirty="0">
                <a:latin typeface="Times New Roman"/>
                <a:cs typeface="Times New Roman"/>
              </a:rPr>
              <a:t> </a:t>
            </a:r>
            <a:r>
              <a:rPr sz="4000" spc="114" dirty="0">
                <a:latin typeface="Times New Roman"/>
                <a:cs typeface="Times New Roman"/>
              </a:rPr>
              <a:t> </a:t>
            </a:r>
            <a:r>
              <a:rPr sz="4000" spc="-25" dirty="0">
                <a:latin typeface="Calibri"/>
                <a:cs typeface="Calibri"/>
              </a:rPr>
              <a:t>de</a:t>
            </a:r>
            <a:r>
              <a:rPr sz="4000" dirty="0">
                <a:latin typeface="Times New Roman"/>
                <a:cs typeface="Times New Roman"/>
              </a:rPr>
              <a:t> </a:t>
            </a:r>
            <a:r>
              <a:rPr sz="4000" spc="105" dirty="0">
                <a:latin typeface="Times New Roman"/>
                <a:cs typeface="Times New Roman"/>
              </a:rPr>
              <a:t> </a:t>
            </a:r>
            <a:r>
              <a:rPr sz="4000" spc="-30" dirty="0">
                <a:latin typeface="Calibri"/>
                <a:cs typeface="Calibri"/>
              </a:rPr>
              <a:t>H0</a:t>
            </a:r>
            <a:r>
              <a:rPr sz="4000" spc="-10" dirty="0">
                <a:latin typeface="Calibri"/>
                <a:cs typeface="Calibri"/>
              </a:rPr>
              <a:t>,</a:t>
            </a:r>
            <a:r>
              <a:rPr sz="4000" dirty="0">
                <a:latin typeface="Times New Roman"/>
                <a:cs typeface="Times New Roman"/>
              </a:rPr>
              <a:t> </a:t>
            </a:r>
            <a:r>
              <a:rPr sz="4000" spc="120" dirty="0">
                <a:latin typeface="Times New Roman"/>
                <a:cs typeface="Times New Roman"/>
              </a:rPr>
              <a:t> </a:t>
            </a:r>
            <a:r>
              <a:rPr sz="4000" spc="-25" dirty="0">
                <a:latin typeface="Calibri"/>
                <a:cs typeface="Calibri"/>
              </a:rPr>
              <a:t>par</a:t>
            </a:r>
            <a:r>
              <a:rPr sz="4000" spc="-20" dirty="0">
                <a:latin typeface="Calibri"/>
                <a:cs typeface="Calibri"/>
              </a:rPr>
              <a:t>a</a:t>
            </a:r>
            <a:r>
              <a:rPr sz="4000" dirty="0">
                <a:latin typeface="Times New Roman"/>
                <a:cs typeface="Times New Roman"/>
              </a:rPr>
              <a:t> </a:t>
            </a:r>
            <a:r>
              <a:rPr sz="4000" spc="135" dirty="0">
                <a:latin typeface="Times New Roman"/>
                <a:cs typeface="Times New Roman"/>
              </a:rPr>
              <a:t> </a:t>
            </a:r>
            <a:r>
              <a:rPr sz="4000" dirty="0">
                <a:latin typeface="Calibri"/>
                <a:cs typeface="Calibri"/>
              </a:rPr>
              <a:t>i</a:t>
            </a:r>
            <a:r>
              <a:rPr sz="4000" spc="-25" dirty="0">
                <a:latin typeface="Calibri"/>
                <a:cs typeface="Calibri"/>
              </a:rPr>
              <a:t>nteraç</a:t>
            </a:r>
            <a:r>
              <a:rPr sz="4000" spc="-5" dirty="0">
                <a:latin typeface="Calibri"/>
                <a:cs typeface="Calibri"/>
              </a:rPr>
              <a:t>ã</a:t>
            </a:r>
            <a:r>
              <a:rPr sz="4000" spc="-25" dirty="0">
                <a:latin typeface="Calibri"/>
                <a:cs typeface="Calibri"/>
              </a:rPr>
              <a:t>o</a:t>
            </a:r>
            <a:r>
              <a:rPr sz="4000" dirty="0">
                <a:latin typeface="Times New Roman"/>
                <a:cs typeface="Times New Roman"/>
              </a:rPr>
              <a:t> </a:t>
            </a:r>
            <a:r>
              <a:rPr sz="4000" spc="110" dirty="0">
                <a:latin typeface="Times New Roman"/>
                <a:cs typeface="Times New Roman"/>
              </a:rPr>
              <a:t> </a:t>
            </a:r>
            <a:r>
              <a:rPr sz="4000" spc="-25" dirty="0">
                <a:latin typeface="Calibri"/>
                <a:cs typeface="Calibri"/>
              </a:rPr>
              <a:t>s</a:t>
            </a:r>
            <a:r>
              <a:rPr sz="4000" spc="-10" dirty="0">
                <a:latin typeface="Calibri"/>
                <a:cs typeface="Calibri"/>
              </a:rPr>
              <a:t>ig</a:t>
            </a:r>
            <a:r>
              <a:rPr sz="4000" spc="-5" dirty="0">
                <a:latin typeface="Calibri"/>
                <a:cs typeface="Calibri"/>
              </a:rPr>
              <a:t>n</a:t>
            </a:r>
            <a:r>
              <a:rPr sz="4000" dirty="0">
                <a:latin typeface="Calibri"/>
                <a:cs typeface="Calibri"/>
              </a:rPr>
              <a:t>i</a:t>
            </a:r>
            <a:r>
              <a:rPr sz="4000" spc="-5" dirty="0">
                <a:latin typeface="Calibri"/>
                <a:cs typeface="Calibri"/>
              </a:rPr>
              <a:t>f</a:t>
            </a:r>
            <a:r>
              <a:rPr sz="4000" dirty="0">
                <a:latin typeface="Calibri"/>
                <a:cs typeface="Calibri"/>
              </a:rPr>
              <a:t>i</a:t>
            </a:r>
            <a:r>
              <a:rPr sz="4000" spc="-20" dirty="0">
                <a:latin typeface="Calibri"/>
                <a:cs typeface="Calibri"/>
              </a:rPr>
              <a:t>ca</a:t>
            </a:r>
            <a:r>
              <a:rPr sz="4000" dirty="0">
                <a:latin typeface="Times New Roman"/>
                <a:cs typeface="Times New Roman"/>
              </a:rPr>
              <a:t> </a:t>
            </a:r>
            <a:r>
              <a:rPr sz="4000" spc="125" dirty="0">
                <a:latin typeface="Times New Roman"/>
                <a:cs typeface="Times New Roman"/>
              </a:rPr>
              <a:t> </a:t>
            </a:r>
            <a:r>
              <a:rPr sz="4000" spc="-25" dirty="0">
                <a:latin typeface="Calibri"/>
                <a:cs typeface="Calibri"/>
              </a:rPr>
              <a:t>que</a:t>
            </a:r>
            <a:r>
              <a:rPr sz="4000" dirty="0">
                <a:latin typeface="Times New Roman"/>
                <a:cs typeface="Times New Roman"/>
              </a:rPr>
              <a:t> </a:t>
            </a:r>
            <a:r>
              <a:rPr sz="4000" spc="105" dirty="0">
                <a:latin typeface="Times New Roman"/>
                <a:cs typeface="Times New Roman"/>
              </a:rPr>
              <a:t> </a:t>
            </a:r>
            <a:r>
              <a:rPr sz="4000" spc="-10" dirty="0">
                <a:latin typeface="Calibri"/>
                <a:cs typeface="Calibri"/>
              </a:rPr>
              <a:t>o</a:t>
            </a:r>
            <a:r>
              <a:rPr sz="4000" spc="-20" dirty="0">
                <a:latin typeface="Calibri"/>
                <a:cs typeface="Calibri"/>
              </a:rPr>
              <a:t>s</a:t>
            </a:r>
            <a:r>
              <a:rPr sz="4000" dirty="0">
                <a:latin typeface="Times New Roman"/>
                <a:cs typeface="Times New Roman"/>
              </a:rPr>
              <a:t> </a:t>
            </a:r>
            <a:r>
              <a:rPr sz="4000" spc="105" dirty="0">
                <a:latin typeface="Times New Roman"/>
                <a:cs typeface="Times New Roman"/>
              </a:rPr>
              <a:t> </a:t>
            </a:r>
            <a:r>
              <a:rPr sz="4000" spc="-25" dirty="0">
                <a:latin typeface="Calibri"/>
                <a:cs typeface="Calibri"/>
              </a:rPr>
              <a:t>fa</a:t>
            </a:r>
            <a:r>
              <a:rPr sz="4000" spc="-5" dirty="0">
                <a:latin typeface="Calibri"/>
                <a:cs typeface="Calibri"/>
              </a:rPr>
              <a:t>t</a:t>
            </a:r>
            <a:r>
              <a:rPr sz="4000" spc="-25" dirty="0">
                <a:latin typeface="Calibri"/>
                <a:cs typeface="Calibri"/>
              </a:rPr>
              <a:t>ore</a:t>
            </a:r>
            <a:r>
              <a:rPr sz="4000" spc="-20" dirty="0">
                <a:latin typeface="Calibri"/>
                <a:cs typeface="Calibri"/>
              </a:rPr>
              <a:t>s</a:t>
            </a:r>
            <a:r>
              <a:rPr sz="4000" dirty="0">
                <a:latin typeface="Times New Roman"/>
                <a:cs typeface="Times New Roman"/>
              </a:rPr>
              <a:t> </a:t>
            </a:r>
            <a:r>
              <a:rPr sz="4000" spc="125" dirty="0">
                <a:latin typeface="Times New Roman"/>
                <a:cs typeface="Times New Roman"/>
              </a:rPr>
              <a:t> </a:t>
            </a:r>
            <a:r>
              <a:rPr sz="4000" spc="-20" dirty="0">
                <a:latin typeface="Calibri"/>
                <a:cs typeface="Calibri"/>
              </a:rPr>
              <a:t>atu</a:t>
            </a:r>
            <a:r>
              <a:rPr sz="4000" spc="-30" dirty="0">
                <a:latin typeface="Calibri"/>
                <a:cs typeface="Calibri"/>
              </a:rPr>
              <a:t>am</a:t>
            </a:r>
            <a:r>
              <a:rPr sz="4000" spc="-10" dirty="0">
                <a:latin typeface="Times New Roman"/>
                <a:cs typeface="Times New Roman"/>
              </a:rPr>
              <a:t> </a:t>
            </a:r>
            <a:r>
              <a:rPr sz="4000" dirty="0">
                <a:latin typeface="Calibri"/>
                <a:cs typeface="Calibri"/>
              </a:rPr>
              <a:t>i</a:t>
            </a:r>
            <a:r>
              <a:rPr sz="4000" spc="-30" dirty="0">
                <a:latin typeface="Calibri"/>
                <a:cs typeface="Calibri"/>
              </a:rPr>
              <a:t>ndep</a:t>
            </a:r>
            <a:r>
              <a:rPr sz="4000" spc="-5" dirty="0">
                <a:latin typeface="Calibri"/>
                <a:cs typeface="Calibri"/>
              </a:rPr>
              <a:t>e</a:t>
            </a:r>
            <a:r>
              <a:rPr sz="4000" spc="-30" dirty="0">
                <a:latin typeface="Calibri"/>
                <a:cs typeface="Calibri"/>
              </a:rPr>
              <a:t>nden</a:t>
            </a:r>
            <a:r>
              <a:rPr sz="4000" spc="-5" dirty="0">
                <a:latin typeface="Calibri"/>
                <a:cs typeface="Calibri"/>
              </a:rPr>
              <a:t>t</a:t>
            </a:r>
            <a:r>
              <a:rPr sz="4000" spc="-25" dirty="0">
                <a:latin typeface="Calibri"/>
                <a:cs typeface="Calibri"/>
              </a:rPr>
              <a:t>emente</a:t>
            </a:r>
            <a:r>
              <a:rPr sz="4000" dirty="0">
                <a:latin typeface="Calibri"/>
                <a:cs typeface="Calibri"/>
              </a:rPr>
              <a:t>.</a:t>
            </a:r>
            <a:r>
              <a:rPr sz="4000" dirty="0">
                <a:latin typeface="Times New Roman"/>
                <a:cs typeface="Times New Roman"/>
              </a:rPr>
              <a:t>   </a:t>
            </a:r>
            <a:r>
              <a:rPr sz="4000" spc="-195" dirty="0">
                <a:latin typeface="Times New Roman"/>
                <a:cs typeface="Times New Roman"/>
              </a:rPr>
              <a:t> </a:t>
            </a:r>
            <a:r>
              <a:rPr sz="4000" spc="-30" dirty="0">
                <a:latin typeface="Calibri"/>
                <a:cs typeface="Calibri"/>
              </a:rPr>
              <a:t>N</a:t>
            </a:r>
            <a:r>
              <a:rPr sz="4000" spc="-15" dirty="0">
                <a:latin typeface="Calibri"/>
                <a:cs typeface="Calibri"/>
              </a:rPr>
              <a:t>e</a:t>
            </a:r>
            <a:r>
              <a:rPr sz="4000" spc="-25" dirty="0">
                <a:latin typeface="Calibri"/>
                <a:cs typeface="Calibri"/>
              </a:rPr>
              <a:t>ss</a:t>
            </a:r>
            <a:r>
              <a:rPr sz="4000" spc="-20" dirty="0">
                <a:latin typeface="Calibri"/>
                <a:cs typeface="Calibri"/>
              </a:rPr>
              <a:t>e</a:t>
            </a:r>
            <a:r>
              <a:rPr sz="4000" dirty="0">
                <a:latin typeface="Times New Roman"/>
                <a:cs typeface="Times New Roman"/>
              </a:rPr>
              <a:t>   </a:t>
            </a:r>
            <a:r>
              <a:rPr sz="4000" spc="-195" dirty="0">
                <a:latin typeface="Times New Roman"/>
                <a:cs typeface="Times New Roman"/>
              </a:rPr>
              <a:t> </a:t>
            </a:r>
            <a:r>
              <a:rPr sz="4000" spc="-20" dirty="0">
                <a:latin typeface="Calibri"/>
                <a:cs typeface="Calibri"/>
              </a:rPr>
              <a:t>ca</a:t>
            </a:r>
            <a:r>
              <a:rPr sz="4000" spc="-10" dirty="0">
                <a:latin typeface="Calibri"/>
                <a:cs typeface="Calibri"/>
              </a:rPr>
              <a:t>s</a:t>
            </a:r>
            <a:r>
              <a:rPr sz="4000" spc="-30" dirty="0">
                <a:latin typeface="Calibri"/>
                <a:cs typeface="Calibri"/>
              </a:rPr>
              <a:t>o</a:t>
            </a:r>
            <a:r>
              <a:rPr sz="4000" spc="-10" dirty="0">
                <a:latin typeface="Calibri"/>
                <a:cs typeface="Calibri"/>
              </a:rPr>
              <a:t>,</a:t>
            </a:r>
            <a:r>
              <a:rPr sz="4000" dirty="0">
                <a:latin typeface="Times New Roman"/>
                <a:cs typeface="Times New Roman"/>
              </a:rPr>
              <a:t>   </a:t>
            </a:r>
            <a:r>
              <a:rPr sz="4000" spc="-200" dirty="0">
                <a:latin typeface="Times New Roman"/>
                <a:cs typeface="Times New Roman"/>
              </a:rPr>
              <a:t> </a:t>
            </a:r>
            <a:r>
              <a:rPr sz="4000" spc="-20" dirty="0">
                <a:latin typeface="Calibri"/>
                <a:cs typeface="Calibri"/>
              </a:rPr>
              <a:t>é</a:t>
            </a:r>
            <a:r>
              <a:rPr sz="4000" dirty="0">
                <a:latin typeface="Times New Roman"/>
                <a:cs typeface="Times New Roman"/>
              </a:rPr>
              <a:t>   </a:t>
            </a:r>
            <a:r>
              <a:rPr sz="4000" spc="-195" dirty="0">
                <a:latin typeface="Times New Roman"/>
                <a:cs typeface="Times New Roman"/>
              </a:rPr>
              <a:t> </a:t>
            </a:r>
            <a:r>
              <a:rPr sz="4000" spc="-15" dirty="0">
                <a:latin typeface="Calibri"/>
                <a:cs typeface="Calibri"/>
              </a:rPr>
              <a:t>preci</a:t>
            </a:r>
            <a:r>
              <a:rPr sz="4000" spc="-25" dirty="0">
                <a:latin typeface="Calibri"/>
                <a:cs typeface="Calibri"/>
              </a:rPr>
              <a:t>so</a:t>
            </a:r>
            <a:r>
              <a:rPr sz="4000" dirty="0">
                <a:latin typeface="Times New Roman"/>
                <a:cs typeface="Times New Roman"/>
              </a:rPr>
              <a:t>   </a:t>
            </a:r>
            <a:r>
              <a:rPr sz="4000" spc="-200" dirty="0">
                <a:latin typeface="Times New Roman"/>
                <a:cs typeface="Times New Roman"/>
              </a:rPr>
              <a:t> </a:t>
            </a:r>
            <a:r>
              <a:rPr sz="4000" spc="-10" dirty="0">
                <a:latin typeface="Calibri"/>
                <a:cs typeface="Calibri"/>
              </a:rPr>
              <a:t>e</a:t>
            </a:r>
            <a:r>
              <a:rPr sz="4000" spc="-25" dirty="0">
                <a:latin typeface="Calibri"/>
                <a:cs typeface="Calibri"/>
              </a:rPr>
              <a:t>s</a:t>
            </a:r>
            <a:r>
              <a:rPr sz="4000" spc="-5" dirty="0">
                <a:latin typeface="Calibri"/>
                <a:cs typeface="Calibri"/>
              </a:rPr>
              <a:t>t</a:t>
            </a:r>
            <a:r>
              <a:rPr sz="4000" spc="-30" dirty="0">
                <a:latin typeface="Calibri"/>
                <a:cs typeface="Calibri"/>
              </a:rPr>
              <a:t>uda</a:t>
            </a:r>
            <a:r>
              <a:rPr sz="4000" spc="-15" dirty="0">
                <a:latin typeface="Calibri"/>
                <a:cs typeface="Calibri"/>
              </a:rPr>
              <a:t>r</a:t>
            </a:r>
            <a:r>
              <a:rPr sz="4000" dirty="0">
                <a:latin typeface="Times New Roman"/>
                <a:cs typeface="Times New Roman"/>
              </a:rPr>
              <a:t>   </a:t>
            </a:r>
            <a:r>
              <a:rPr sz="4000" spc="-190" dirty="0">
                <a:latin typeface="Times New Roman"/>
                <a:cs typeface="Times New Roman"/>
              </a:rPr>
              <a:t> </a:t>
            </a:r>
            <a:r>
              <a:rPr sz="4000" spc="-20" dirty="0">
                <a:latin typeface="Calibri"/>
                <a:cs typeface="Calibri"/>
              </a:rPr>
              <a:t>os</a:t>
            </a:r>
            <a:r>
              <a:rPr sz="4000" dirty="0">
                <a:latin typeface="Times New Roman"/>
                <a:cs typeface="Times New Roman"/>
              </a:rPr>
              <a:t>   </a:t>
            </a:r>
            <a:r>
              <a:rPr sz="4000" spc="-175" dirty="0">
                <a:latin typeface="Times New Roman"/>
                <a:cs typeface="Times New Roman"/>
              </a:rPr>
              <a:t> </a:t>
            </a:r>
            <a:r>
              <a:rPr sz="4000" spc="-25" dirty="0">
                <a:latin typeface="Calibri"/>
                <a:cs typeface="Calibri"/>
              </a:rPr>
              <a:t>fa</a:t>
            </a:r>
            <a:r>
              <a:rPr sz="4000" spc="-5" dirty="0">
                <a:latin typeface="Calibri"/>
                <a:cs typeface="Calibri"/>
              </a:rPr>
              <a:t>t</a:t>
            </a:r>
            <a:r>
              <a:rPr sz="4000" spc="-25" dirty="0">
                <a:latin typeface="Calibri"/>
                <a:cs typeface="Calibri"/>
              </a:rPr>
              <a:t>ores</a:t>
            </a:r>
            <a:r>
              <a:rPr sz="4000" spc="-15" dirty="0">
                <a:latin typeface="Times New Roman"/>
                <a:cs typeface="Times New Roman"/>
              </a:rPr>
              <a:t> </a:t>
            </a:r>
            <a:r>
              <a:rPr sz="4000" dirty="0">
                <a:latin typeface="Calibri"/>
                <a:cs typeface="Calibri"/>
              </a:rPr>
              <a:t>i</a:t>
            </a:r>
            <a:r>
              <a:rPr sz="4000" spc="-25" dirty="0">
                <a:latin typeface="Calibri"/>
                <a:cs typeface="Calibri"/>
              </a:rPr>
              <a:t>so</a:t>
            </a:r>
            <a:r>
              <a:rPr sz="4000" spc="-20" dirty="0">
                <a:latin typeface="Calibri"/>
                <a:cs typeface="Calibri"/>
              </a:rPr>
              <a:t>lad</a:t>
            </a:r>
            <a:r>
              <a:rPr sz="4000" spc="-10" dirty="0">
                <a:latin typeface="Calibri"/>
                <a:cs typeface="Calibri"/>
              </a:rPr>
              <a:t>a</a:t>
            </a:r>
            <a:r>
              <a:rPr sz="4000" spc="-20" dirty="0">
                <a:latin typeface="Calibri"/>
                <a:cs typeface="Calibri"/>
              </a:rPr>
              <a:t>mente.</a:t>
            </a:r>
            <a:endParaRPr sz="4000">
              <a:latin typeface="Calibri"/>
              <a:cs typeface="Calibri"/>
            </a:endParaRPr>
          </a:p>
          <a:p>
            <a:pPr marL="466725" indent="-454025" algn="just">
              <a:lnSpc>
                <a:spcPts val="4780"/>
              </a:lnSpc>
              <a:buFont typeface="Calibri"/>
              <a:buChar char="•"/>
              <a:tabLst>
                <a:tab pos="467359" algn="l"/>
              </a:tabLst>
            </a:pPr>
            <a:r>
              <a:rPr sz="4000" spc="-25" dirty="0">
                <a:latin typeface="Calibri"/>
                <a:cs typeface="Calibri"/>
              </a:rPr>
              <a:t>A</a:t>
            </a:r>
            <a:r>
              <a:rPr sz="4000" dirty="0">
                <a:latin typeface="Times New Roman"/>
                <a:cs typeface="Times New Roman"/>
              </a:rPr>
              <a:t> </a:t>
            </a:r>
            <a:r>
              <a:rPr sz="4000" spc="-490" dirty="0">
                <a:latin typeface="Times New Roman"/>
                <a:cs typeface="Times New Roman"/>
              </a:rPr>
              <a:t> </a:t>
            </a:r>
            <a:r>
              <a:rPr sz="4000" spc="-15" dirty="0">
                <a:latin typeface="Calibri"/>
                <a:cs typeface="Calibri"/>
              </a:rPr>
              <a:t>rejeiç</a:t>
            </a:r>
            <a:r>
              <a:rPr sz="4000" spc="-25" dirty="0">
                <a:latin typeface="Calibri"/>
                <a:cs typeface="Calibri"/>
              </a:rPr>
              <a:t>ão</a:t>
            </a:r>
            <a:r>
              <a:rPr sz="4000" dirty="0">
                <a:latin typeface="Times New Roman"/>
                <a:cs typeface="Times New Roman"/>
              </a:rPr>
              <a:t> </a:t>
            </a:r>
            <a:r>
              <a:rPr sz="4000" spc="-490" dirty="0">
                <a:latin typeface="Times New Roman"/>
                <a:cs typeface="Times New Roman"/>
              </a:rPr>
              <a:t> </a:t>
            </a:r>
            <a:r>
              <a:rPr sz="4000" spc="-30" dirty="0">
                <a:latin typeface="Calibri"/>
                <a:cs typeface="Calibri"/>
              </a:rPr>
              <a:t>d</a:t>
            </a:r>
            <a:r>
              <a:rPr sz="4000" spc="-20" dirty="0">
                <a:latin typeface="Calibri"/>
                <a:cs typeface="Calibri"/>
              </a:rPr>
              <a:t>e</a:t>
            </a:r>
            <a:r>
              <a:rPr sz="4000" dirty="0">
                <a:latin typeface="Times New Roman"/>
                <a:cs typeface="Times New Roman"/>
              </a:rPr>
              <a:t> </a:t>
            </a:r>
            <a:r>
              <a:rPr sz="4000" spc="-490" dirty="0">
                <a:latin typeface="Times New Roman"/>
                <a:cs typeface="Times New Roman"/>
              </a:rPr>
              <a:t> </a:t>
            </a:r>
            <a:r>
              <a:rPr sz="4000" spc="-30" dirty="0">
                <a:latin typeface="Calibri"/>
                <a:cs typeface="Calibri"/>
              </a:rPr>
              <a:t>H0</a:t>
            </a:r>
            <a:r>
              <a:rPr sz="4000" spc="-10" dirty="0">
                <a:latin typeface="Calibri"/>
                <a:cs typeface="Calibri"/>
              </a:rPr>
              <a:t>,</a:t>
            </a:r>
            <a:r>
              <a:rPr sz="4000" dirty="0">
                <a:latin typeface="Times New Roman"/>
                <a:cs typeface="Times New Roman"/>
              </a:rPr>
              <a:t> </a:t>
            </a:r>
            <a:r>
              <a:rPr sz="4000" spc="-484" dirty="0">
                <a:latin typeface="Times New Roman"/>
                <a:cs typeface="Times New Roman"/>
              </a:rPr>
              <a:t> </a:t>
            </a:r>
            <a:r>
              <a:rPr sz="4000" spc="-15" dirty="0">
                <a:latin typeface="Calibri"/>
                <a:cs typeface="Calibri"/>
              </a:rPr>
              <a:t>p</a:t>
            </a:r>
            <a:r>
              <a:rPr sz="4000" spc="-20" dirty="0">
                <a:latin typeface="Calibri"/>
                <a:cs typeface="Calibri"/>
              </a:rPr>
              <a:t>ara</a:t>
            </a:r>
            <a:r>
              <a:rPr sz="4000" dirty="0">
                <a:latin typeface="Times New Roman"/>
                <a:cs typeface="Times New Roman"/>
              </a:rPr>
              <a:t> </a:t>
            </a:r>
            <a:r>
              <a:rPr sz="4000" spc="-480" dirty="0">
                <a:latin typeface="Times New Roman"/>
                <a:cs typeface="Times New Roman"/>
              </a:rPr>
              <a:t> </a:t>
            </a:r>
            <a:r>
              <a:rPr sz="4000" dirty="0">
                <a:latin typeface="Calibri"/>
                <a:cs typeface="Calibri"/>
              </a:rPr>
              <a:t>i</a:t>
            </a:r>
            <a:r>
              <a:rPr sz="4000" spc="-25" dirty="0">
                <a:latin typeface="Calibri"/>
                <a:cs typeface="Calibri"/>
              </a:rPr>
              <a:t>nteraç</a:t>
            </a:r>
            <a:r>
              <a:rPr sz="4000" spc="-5" dirty="0">
                <a:latin typeface="Calibri"/>
                <a:cs typeface="Calibri"/>
              </a:rPr>
              <a:t>ã</a:t>
            </a:r>
            <a:r>
              <a:rPr sz="4000" spc="-25" dirty="0">
                <a:latin typeface="Calibri"/>
                <a:cs typeface="Calibri"/>
              </a:rPr>
              <a:t>o</a:t>
            </a:r>
            <a:r>
              <a:rPr sz="4000" dirty="0">
                <a:latin typeface="Times New Roman"/>
                <a:cs typeface="Times New Roman"/>
              </a:rPr>
              <a:t> </a:t>
            </a:r>
            <a:r>
              <a:rPr sz="4000" spc="-500" dirty="0">
                <a:latin typeface="Times New Roman"/>
                <a:cs typeface="Times New Roman"/>
              </a:rPr>
              <a:t> </a:t>
            </a:r>
            <a:r>
              <a:rPr sz="4000" spc="-25" dirty="0">
                <a:latin typeface="Calibri"/>
                <a:cs typeface="Calibri"/>
              </a:rPr>
              <a:t>s</a:t>
            </a:r>
            <a:r>
              <a:rPr sz="4000" spc="-20" dirty="0">
                <a:latin typeface="Calibri"/>
                <a:cs typeface="Calibri"/>
              </a:rPr>
              <a:t>ign</a:t>
            </a:r>
            <a:r>
              <a:rPr sz="4000" spc="-15" dirty="0">
                <a:latin typeface="Calibri"/>
                <a:cs typeface="Calibri"/>
              </a:rPr>
              <a:t>i</a:t>
            </a:r>
            <a:r>
              <a:rPr sz="4000" spc="-5" dirty="0">
                <a:latin typeface="Calibri"/>
                <a:cs typeface="Calibri"/>
              </a:rPr>
              <a:t>f</a:t>
            </a:r>
            <a:r>
              <a:rPr sz="4000" dirty="0">
                <a:latin typeface="Calibri"/>
                <a:cs typeface="Calibri"/>
              </a:rPr>
              <a:t>i</a:t>
            </a:r>
            <a:r>
              <a:rPr sz="4000" spc="-20" dirty="0">
                <a:latin typeface="Calibri"/>
                <a:cs typeface="Calibri"/>
              </a:rPr>
              <a:t>ca</a:t>
            </a:r>
            <a:r>
              <a:rPr sz="4000" dirty="0">
                <a:latin typeface="Times New Roman"/>
                <a:cs typeface="Times New Roman"/>
              </a:rPr>
              <a:t> </a:t>
            </a:r>
            <a:r>
              <a:rPr sz="4000" spc="-484" dirty="0">
                <a:latin typeface="Times New Roman"/>
                <a:cs typeface="Times New Roman"/>
              </a:rPr>
              <a:t> </a:t>
            </a:r>
            <a:r>
              <a:rPr sz="4000" spc="-30" dirty="0">
                <a:latin typeface="Calibri"/>
                <a:cs typeface="Calibri"/>
              </a:rPr>
              <a:t>qu</a:t>
            </a:r>
            <a:r>
              <a:rPr sz="4000" spc="-20" dirty="0">
                <a:latin typeface="Calibri"/>
                <a:cs typeface="Calibri"/>
              </a:rPr>
              <a:t>e</a:t>
            </a:r>
            <a:r>
              <a:rPr sz="4000" dirty="0">
                <a:latin typeface="Times New Roman"/>
                <a:cs typeface="Times New Roman"/>
              </a:rPr>
              <a:t> </a:t>
            </a:r>
            <a:r>
              <a:rPr sz="4000" spc="-484" dirty="0">
                <a:latin typeface="Times New Roman"/>
                <a:cs typeface="Times New Roman"/>
              </a:rPr>
              <a:t> </a:t>
            </a:r>
            <a:r>
              <a:rPr sz="4000" spc="-30" dirty="0">
                <a:latin typeface="Calibri"/>
                <a:cs typeface="Calibri"/>
              </a:rPr>
              <a:t>o</a:t>
            </a:r>
            <a:r>
              <a:rPr sz="4000" spc="-20" dirty="0">
                <a:latin typeface="Calibri"/>
                <a:cs typeface="Calibri"/>
              </a:rPr>
              <a:t>s</a:t>
            </a:r>
            <a:r>
              <a:rPr sz="4000" dirty="0">
                <a:latin typeface="Times New Roman"/>
                <a:cs typeface="Times New Roman"/>
              </a:rPr>
              <a:t> </a:t>
            </a:r>
            <a:r>
              <a:rPr sz="4000" spc="-490" dirty="0">
                <a:latin typeface="Times New Roman"/>
                <a:cs typeface="Times New Roman"/>
              </a:rPr>
              <a:t> </a:t>
            </a:r>
            <a:r>
              <a:rPr sz="4000" spc="-25" dirty="0">
                <a:latin typeface="Calibri"/>
                <a:cs typeface="Calibri"/>
              </a:rPr>
              <a:t>fa</a:t>
            </a:r>
            <a:r>
              <a:rPr sz="4000" spc="-5" dirty="0">
                <a:latin typeface="Calibri"/>
                <a:cs typeface="Calibri"/>
              </a:rPr>
              <a:t>t</a:t>
            </a:r>
            <a:r>
              <a:rPr sz="4000" spc="-25" dirty="0">
                <a:latin typeface="Calibri"/>
                <a:cs typeface="Calibri"/>
              </a:rPr>
              <a:t>ore</a:t>
            </a:r>
            <a:r>
              <a:rPr sz="4000" spc="-20" dirty="0">
                <a:latin typeface="Calibri"/>
                <a:cs typeface="Calibri"/>
              </a:rPr>
              <a:t>s</a:t>
            </a:r>
            <a:r>
              <a:rPr sz="4000" dirty="0">
                <a:latin typeface="Times New Roman"/>
                <a:cs typeface="Times New Roman"/>
              </a:rPr>
              <a:t> </a:t>
            </a:r>
            <a:r>
              <a:rPr sz="4000" spc="-480" dirty="0">
                <a:latin typeface="Times New Roman"/>
                <a:cs typeface="Times New Roman"/>
              </a:rPr>
              <a:t> </a:t>
            </a:r>
            <a:r>
              <a:rPr sz="4000" spc="-30" dirty="0">
                <a:latin typeface="Calibri"/>
                <a:cs typeface="Calibri"/>
              </a:rPr>
              <a:t>N</a:t>
            </a:r>
            <a:r>
              <a:rPr sz="4000" spc="-20" dirty="0">
                <a:latin typeface="Calibri"/>
                <a:cs typeface="Calibri"/>
              </a:rPr>
              <a:t>Ã</a:t>
            </a:r>
            <a:r>
              <a:rPr sz="4000" spc="-30" dirty="0">
                <a:latin typeface="Calibri"/>
                <a:cs typeface="Calibri"/>
              </a:rPr>
              <a:t>O</a:t>
            </a:r>
            <a:r>
              <a:rPr sz="4000" dirty="0">
                <a:latin typeface="Times New Roman"/>
                <a:cs typeface="Times New Roman"/>
              </a:rPr>
              <a:t> </a:t>
            </a:r>
            <a:r>
              <a:rPr sz="4000" spc="-490" dirty="0">
                <a:latin typeface="Times New Roman"/>
                <a:cs typeface="Times New Roman"/>
              </a:rPr>
              <a:t> </a:t>
            </a:r>
            <a:r>
              <a:rPr sz="4000" spc="-20" dirty="0">
                <a:latin typeface="Calibri"/>
                <a:cs typeface="Calibri"/>
              </a:rPr>
              <a:t>atu</a:t>
            </a:r>
            <a:r>
              <a:rPr sz="4000" spc="-30" dirty="0">
                <a:latin typeface="Calibri"/>
                <a:cs typeface="Calibri"/>
              </a:rPr>
              <a:t>am</a:t>
            </a:r>
            <a:endParaRPr sz="4000">
              <a:latin typeface="Calibri"/>
              <a:cs typeface="Calibri"/>
            </a:endParaRPr>
          </a:p>
          <a:p>
            <a:pPr marL="12700" marR="12700" algn="just">
              <a:lnSpc>
                <a:spcPts val="4780"/>
              </a:lnSpc>
              <a:spcBef>
                <a:spcPts val="175"/>
              </a:spcBef>
            </a:pPr>
            <a:r>
              <a:rPr sz="4000" dirty="0">
                <a:latin typeface="Calibri"/>
                <a:cs typeface="Calibri"/>
              </a:rPr>
              <a:t>i</a:t>
            </a:r>
            <a:r>
              <a:rPr sz="4000" spc="-30" dirty="0">
                <a:latin typeface="Calibri"/>
                <a:cs typeface="Calibri"/>
              </a:rPr>
              <a:t>ndep</a:t>
            </a:r>
            <a:r>
              <a:rPr sz="4000" spc="-5" dirty="0">
                <a:latin typeface="Calibri"/>
                <a:cs typeface="Calibri"/>
              </a:rPr>
              <a:t>e</a:t>
            </a:r>
            <a:r>
              <a:rPr sz="4000" spc="-30" dirty="0">
                <a:latin typeface="Calibri"/>
                <a:cs typeface="Calibri"/>
              </a:rPr>
              <a:t>nden</a:t>
            </a:r>
            <a:r>
              <a:rPr sz="4000" spc="-5" dirty="0">
                <a:latin typeface="Calibri"/>
                <a:cs typeface="Calibri"/>
              </a:rPr>
              <a:t>t</a:t>
            </a:r>
            <a:r>
              <a:rPr sz="4000" spc="-25" dirty="0">
                <a:latin typeface="Calibri"/>
                <a:cs typeface="Calibri"/>
              </a:rPr>
              <a:t>emente</a:t>
            </a:r>
            <a:r>
              <a:rPr sz="4000" dirty="0">
                <a:latin typeface="Calibri"/>
                <a:cs typeface="Calibri"/>
              </a:rPr>
              <a:t>.</a:t>
            </a:r>
            <a:r>
              <a:rPr sz="4000" dirty="0">
                <a:latin typeface="Times New Roman"/>
                <a:cs typeface="Times New Roman"/>
              </a:rPr>
              <a:t>  </a:t>
            </a:r>
            <a:r>
              <a:rPr sz="4000" spc="-140" dirty="0">
                <a:latin typeface="Times New Roman"/>
                <a:cs typeface="Times New Roman"/>
              </a:rPr>
              <a:t> </a:t>
            </a:r>
            <a:r>
              <a:rPr sz="4000" spc="-20" dirty="0">
                <a:latin typeface="Calibri"/>
                <a:cs typeface="Calibri"/>
              </a:rPr>
              <a:t>Nesse</a:t>
            </a:r>
            <a:r>
              <a:rPr sz="4000" dirty="0">
                <a:latin typeface="Times New Roman"/>
                <a:cs typeface="Times New Roman"/>
              </a:rPr>
              <a:t>  </a:t>
            </a:r>
            <a:r>
              <a:rPr sz="4000" spc="-150" dirty="0">
                <a:latin typeface="Times New Roman"/>
                <a:cs typeface="Times New Roman"/>
              </a:rPr>
              <a:t> </a:t>
            </a:r>
            <a:r>
              <a:rPr sz="4000" spc="-20" dirty="0">
                <a:latin typeface="Calibri"/>
                <a:cs typeface="Calibri"/>
              </a:rPr>
              <a:t>caso,</a:t>
            </a:r>
            <a:r>
              <a:rPr sz="4000" dirty="0">
                <a:latin typeface="Times New Roman"/>
                <a:cs typeface="Times New Roman"/>
              </a:rPr>
              <a:t>  </a:t>
            </a:r>
            <a:r>
              <a:rPr sz="4000" spc="-150" dirty="0">
                <a:latin typeface="Times New Roman"/>
                <a:cs typeface="Times New Roman"/>
              </a:rPr>
              <a:t> </a:t>
            </a:r>
            <a:r>
              <a:rPr sz="4000" spc="-25" dirty="0">
                <a:latin typeface="Calibri"/>
                <a:cs typeface="Calibri"/>
              </a:rPr>
              <a:t>não</a:t>
            </a:r>
            <a:r>
              <a:rPr sz="4000" dirty="0">
                <a:latin typeface="Times New Roman"/>
                <a:cs typeface="Times New Roman"/>
              </a:rPr>
              <a:t>  </a:t>
            </a:r>
            <a:r>
              <a:rPr sz="4000" spc="-145" dirty="0">
                <a:latin typeface="Times New Roman"/>
                <a:cs typeface="Times New Roman"/>
              </a:rPr>
              <a:t> </a:t>
            </a:r>
            <a:r>
              <a:rPr sz="4000" spc="-25" dirty="0">
                <a:latin typeface="Calibri"/>
                <a:cs typeface="Calibri"/>
              </a:rPr>
              <a:t>s</a:t>
            </a:r>
            <a:r>
              <a:rPr sz="4000" spc="-20" dirty="0">
                <a:latin typeface="Calibri"/>
                <a:cs typeface="Calibri"/>
              </a:rPr>
              <a:t>e</a:t>
            </a:r>
            <a:r>
              <a:rPr sz="4000" dirty="0">
                <a:latin typeface="Times New Roman"/>
                <a:cs typeface="Times New Roman"/>
              </a:rPr>
              <a:t>  </a:t>
            </a:r>
            <a:r>
              <a:rPr sz="4000" spc="-145" dirty="0">
                <a:latin typeface="Times New Roman"/>
                <a:cs typeface="Times New Roman"/>
              </a:rPr>
              <a:t> </a:t>
            </a:r>
            <a:r>
              <a:rPr sz="4000" spc="-15" dirty="0">
                <a:latin typeface="Calibri"/>
                <a:cs typeface="Calibri"/>
              </a:rPr>
              <a:t>d</a:t>
            </a:r>
            <a:r>
              <a:rPr sz="4000" spc="-20" dirty="0">
                <a:latin typeface="Calibri"/>
                <a:cs typeface="Calibri"/>
              </a:rPr>
              <a:t>eve</a:t>
            </a:r>
            <a:r>
              <a:rPr sz="4000" dirty="0">
                <a:latin typeface="Times New Roman"/>
                <a:cs typeface="Times New Roman"/>
              </a:rPr>
              <a:t>  </a:t>
            </a:r>
            <a:r>
              <a:rPr sz="4000" spc="-155" dirty="0">
                <a:latin typeface="Times New Roman"/>
                <a:cs typeface="Times New Roman"/>
              </a:rPr>
              <a:t> </a:t>
            </a:r>
            <a:r>
              <a:rPr sz="4000" spc="-20" dirty="0">
                <a:latin typeface="Calibri"/>
                <a:cs typeface="Calibri"/>
              </a:rPr>
              <a:t>es</a:t>
            </a:r>
            <a:r>
              <a:rPr sz="4000" spc="-5" dirty="0">
                <a:latin typeface="Calibri"/>
                <a:cs typeface="Calibri"/>
              </a:rPr>
              <a:t>t</a:t>
            </a:r>
            <a:r>
              <a:rPr sz="4000" spc="-30" dirty="0">
                <a:latin typeface="Calibri"/>
                <a:cs typeface="Calibri"/>
              </a:rPr>
              <a:t>uda</a:t>
            </a:r>
            <a:r>
              <a:rPr sz="4000" spc="-15" dirty="0">
                <a:latin typeface="Calibri"/>
                <a:cs typeface="Calibri"/>
              </a:rPr>
              <a:t>r</a:t>
            </a:r>
            <a:r>
              <a:rPr sz="4000" dirty="0">
                <a:latin typeface="Times New Roman"/>
                <a:cs typeface="Times New Roman"/>
              </a:rPr>
              <a:t>  </a:t>
            </a:r>
            <a:r>
              <a:rPr sz="4000" spc="-145" dirty="0">
                <a:latin typeface="Times New Roman"/>
                <a:cs typeface="Times New Roman"/>
              </a:rPr>
              <a:t> </a:t>
            </a:r>
            <a:r>
              <a:rPr sz="4000" spc="-20" dirty="0">
                <a:latin typeface="Calibri"/>
                <a:cs typeface="Calibri"/>
              </a:rPr>
              <a:t>os</a:t>
            </a:r>
            <a:r>
              <a:rPr sz="4000" dirty="0">
                <a:latin typeface="Times New Roman"/>
                <a:cs typeface="Times New Roman"/>
              </a:rPr>
              <a:t>  </a:t>
            </a:r>
            <a:r>
              <a:rPr sz="4000" spc="-160" dirty="0">
                <a:latin typeface="Times New Roman"/>
                <a:cs typeface="Times New Roman"/>
              </a:rPr>
              <a:t> </a:t>
            </a:r>
            <a:r>
              <a:rPr sz="4000" spc="-25" dirty="0">
                <a:latin typeface="Calibri"/>
                <a:cs typeface="Calibri"/>
              </a:rPr>
              <a:t>fa</a:t>
            </a:r>
            <a:r>
              <a:rPr sz="4000" spc="-5" dirty="0">
                <a:latin typeface="Calibri"/>
                <a:cs typeface="Calibri"/>
              </a:rPr>
              <a:t>t</a:t>
            </a:r>
            <a:r>
              <a:rPr sz="4000" spc="-25" dirty="0">
                <a:latin typeface="Calibri"/>
                <a:cs typeface="Calibri"/>
              </a:rPr>
              <a:t>ores</a:t>
            </a:r>
            <a:r>
              <a:rPr sz="4000" spc="-15" dirty="0">
                <a:latin typeface="Times New Roman"/>
                <a:cs typeface="Times New Roman"/>
              </a:rPr>
              <a:t> </a:t>
            </a:r>
            <a:r>
              <a:rPr sz="4000" dirty="0">
                <a:latin typeface="Calibri"/>
                <a:cs typeface="Calibri"/>
              </a:rPr>
              <a:t>i</a:t>
            </a:r>
            <a:r>
              <a:rPr sz="4000" spc="-25" dirty="0">
                <a:latin typeface="Calibri"/>
                <a:cs typeface="Calibri"/>
              </a:rPr>
              <a:t>so</a:t>
            </a:r>
            <a:r>
              <a:rPr sz="4000" spc="-20" dirty="0">
                <a:latin typeface="Calibri"/>
                <a:cs typeface="Calibri"/>
              </a:rPr>
              <a:t>lad</a:t>
            </a:r>
            <a:r>
              <a:rPr sz="4000" spc="-10" dirty="0">
                <a:latin typeface="Calibri"/>
                <a:cs typeface="Calibri"/>
              </a:rPr>
              <a:t>a</a:t>
            </a:r>
            <a:r>
              <a:rPr sz="4000" spc="-20" dirty="0">
                <a:latin typeface="Calibri"/>
                <a:cs typeface="Calibri"/>
              </a:rPr>
              <a:t>mente.</a:t>
            </a:r>
            <a:endParaRPr sz="4000">
              <a:latin typeface="Calibri"/>
              <a:cs typeface="Calibri"/>
            </a:endParaRPr>
          </a:p>
          <a:p>
            <a:pPr marL="12700" marR="19685" algn="just">
              <a:lnSpc>
                <a:spcPts val="4790"/>
              </a:lnSpc>
              <a:spcBef>
                <a:spcPts val="25"/>
              </a:spcBef>
              <a:buFont typeface="Calibri"/>
              <a:buChar char="•"/>
              <a:tabLst>
                <a:tab pos="429259" algn="l"/>
              </a:tabLst>
            </a:pPr>
            <a:r>
              <a:rPr sz="4000" spc="-25" dirty="0">
                <a:latin typeface="Calibri"/>
                <a:cs typeface="Calibri"/>
              </a:rPr>
              <a:t>Nos</a:t>
            </a:r>
            <a:r>
              <a:rPr sz="4000" spc="190" dirty="0">
                <a:latin typeface="Times New Roman"/>
                <a:cs typeface="Times New Roman"/>
              </a:rPr>
              <a:t> </a:t>
            </a:r>
            <a:r>
              <a:rPr sz="4000" spc="-25" dirty="0">
                <a:latin typeface="Calibri"/>
                <a:cs typeface="Calibri"/>
              </a:rPr>
              <a:t>fa</a:t>
            </a:r>
            <a:r>
              <a:rPr sz="4000" spc="-5" dirty="0">
                <a:latin typeface="Calibri"/>
                <a:cs typeface="Calibri"/>
              </a:rPr>
              <a:t>t</a:t>
            </a:r>
            <a:r>
              <a:rPr sz="4000" spc="-25" dirty="0">
                <a:latin typeface="Calibri"/>
                <a:cs typeface="Calibri"/>
              </a:rPr>
              <a:t>ore</a:t>
            </a:r>
            <a:r>
              <a:rPr sz="4000" spc="-20" dirty="0">
                <a:latin typeface="Calibri"/>
                <a:cs typeface="Calibri"/>
              </a:rPr>
              <a:t>s</a:t>
            </a:r>
            <a:r>
              <a:rPr sz="4000" spc="204" dirty="0">
                <a:latin typeface="Times New Roman"/>
                <a:cs typeface="Times New Roman"/>
              </a:rPr>
              <a:t> </a:t>
            </a:r>
            <a:r>
              <a:rPr sz="4000" spc="-30" dirty="0">
                <a:latin typeface="Calibri"/>
                <a:cs typeface="Calibri"/>
              </a:rPr>
              <a:t>qua</a:t>
            </a:r>
            <a:r>
              <a:rPr sz="4000" spc="-10" dirty="0">
                <a:latin typeface="Calibri"/>
                <a:cs typeface="Calibri"/>
              </a:rPr>
              <a:t>l</a:t>
            </a:r>
            <a:r>
              <a:rPr sz="4000" dirty="0">
                <a:latin typeface="Calibri"/>
                <a:cs typeface="Calibri"/>
              </a:rPr>
              <a:t>i</a:t>
            </a:r>
            <a:r>
              <a:rPr sz="4000" spc="-20" dirty="0">
                <a:latin typeface="Calibri"/>
                <a:cs typeface="Calibri"/>
              </a:rPr>
              <a:t>ta</a:t>
            </a:r>
            <a:r>
              <a:rPr sz="4000" spc="-10" dirty="0">
                <a:latin typeface="Calibri"/>
                <a:cs typeface="Calibri"/>
              </a:rPr>
              <a:t>t</a:t>
            </a:r>
            <a:r>
              <a:rPr sz="4000" dirty="0">
                <a:latin typeface="Calibri"/>
                <a:cs typeface="Calibri"/>
              </a:rPr>
              <a:t>i</a:t>
            </a:r>
            <a:r>
              <a:rPr sz="4000" spc="-35" dirty="0">
                <a:latin typeface="Calibri"/>
                <a:cs typeface="Calibri"/>
              </a:rPr>
              <a:t>v</a:t>
            </a:r>
            <a:r>
              <a:rPr sz="4000" spc="-25" dirty="0">
                <a:latin typeface="Calibri"/>
                <a:cs typeface="Calibri"/>
              </a:rPr>
              <a:t>os</a:t>
            </a:r>
            <a:r>
              <a:rPr sz="4000" spc="-10" dirty="0">
                <a:latin typeface="Calibri"/>
                <a:cs typeface="Calibri"/>
              </a:rPr>
              <a:t>,</a:t>
            </a:r>
            <a:r>
              <a:rPr sz="4000" spc="200" dirty="0">
                <a:latin typeface="Times New Roman"/>
                <a:cs typeface="Times New Roman"/>
              </a:rPr>
              <a:t> </a:t>
            </a:r>
            <a:r>
              <a:rPr sz="4000" spc="-30" dirty="0">
                <a:latin typeface="Calibri"/>
                <a:cs typeface="Calibri"/>
              </a:rPr>
              <a:t>d</a:t>
            </a:r>
            <a:r>
              <a:rPr sz="4000" spc="-10" dirty="0">
                <a:latin typeface="Calibri"/>
                <a:cs typeface="Calibri"/>
              </a:rPr>
              <a:t>e</a:t>
            </a:r>
            <a:r>
              <a:rPr sz="4000" spc="-20" dirty="0">
                <a:latin typeface="Calibri"/>
                <a:cs typeface="Calibri"/>
              </a:rPr>
              <a:t>v</a:t>
            </a:r>
            <a:r>
              <a:rPr sz="4000" spc="5" dirty="0">
                <a:latin typeface="Calibri"/>
                <a:cs typeface="Calibri"/>
              </a:rPr>
              <a:t>e</a:t>
            </a:r>
            <a:r>
              <a:rPr sz="4000" spc="-15" dirty="0">
                <a:latin typeface="Calibri"/>
                <a:cs typeface="Calibri"/>
              </a:rPr>
              <a:t>-</a:t>
            </a:r>
            <a:r>
              <a:rPr sz="4000" spc="-25" dirty="0">
                <a:latin typeface="Calibri"/>
                <a:cs typeface="Calibri"/>
              </a:rPr>
              <a:t>s</a:t>
            </a:r>
            <a:r>
              <a:rPr sz="4000" spc="-20" dirty="0">
                <a:latin typeface="Calibri"/>
                <a:cs typeface="Calibri"/>
              </a:rPr>
              <a:t>e</a:t>
            </a:r>
            <a:r>
              <a:rPr sz="4000" spc="195" dirty="0">
                <a:latin typeface="Times New Roman"/>
                <a:cs typeface="Times New Roman"/>
              </a:rPr>
              <a:t> </a:t>
            </a:r>
            <a:r>
              <a:rPr sz="4000" spc="-15" dirty="0">
                <a:latin typeface="Calibri"/>
                <a:cs typeface="Calibri"/>
              </a:rPr>
              <a:t>p</a:t>
            </a:r>
            <a:r>
              <a:rPr sz="4000" spc="-20" dirty="0">
                <a:latin typeface="Calibri"/>
                <a:cs typeface="Calibri"/>
              </a:rPr>
              <a:t>roceder</a:t>
            </a:r>
            <a:r>
              <a:rPr sz="4000" spc="185" dirty="0">
                <a:latin typeface="Times New Roman"/>
                <a:cs typeface="Times New Roman"/>
              </a:rPr>
              <a:t> </a:t>
            </a:r>
            <a:r>
              <a:rPr sz="4000" spc="-20" dirty="0">
                <a:latin typeface="Calibri"/>
                <a:cs typeface="Calibri"/>
              </a:rPr>
              <a:t>a</a:t>
            </a:r>
            <a:r>
              <a:rPr sz="4000" spc="200" dirty="0">
                <a:latin typeface="Times New Roman"/>
                <a:cs typeface="Times New Roman"/>
              </a:rPr>
              <a:t> </a:t>
            </a:r>
            <a:r>
              <a:rPr sz="4000" spc="-25" dirty="0">
                <a:latin typeface="Calibri"/>
                <a:cs typeface="Calibri"/>
              </a:rPr>
              <a:t>comp</a:t>
            </a:r>
            <a:r>
              <a:rPr sz="4000" spc="-15" dirty="0">
                <a:latin typeface="Calibri"/>
                <a:cs typeface="Calibri"/>
              </a:rPr>
              <a:t>a</a:t>
            </a:r>
            <a:r>
              <a:rPr sz="4000" spc="-20" dirty="0">
                <a:latin typeface="Calibri"/>
                <a:cs typeface="Calibri"/>
              </a:rPr>
              <a:t>ração</a:t>
            </a:r>
            <a:r>
              <a:rPr sz="4000" spc="200" dirty="0">
                <a:latin typeface="Times New Roman"/>
                <a:cs typeface="Times New Roman"/>
              </a:rPr>
              <a:t> </a:t>
            </a:r>
            <a:r>
              <a:rPr sz="4000" spc="-30" dirty="0">
                <a:latin typeface="Calibri"/>
                <a:cs typeface="Calibri"/>
              </a:rPr>
              <a:t>do</a:t>
            </a:r>
            <a:r>
              <a:rPr sz="4000" spc="-20" dirty="0">
                <a:latin typeface="Calibri"/>
                <a:cs typeface="Calibri"/>
              </a:rPr>
              <a:t>s</a:t>
            </a:r>
            <a:r>
              <a:rPr sz="4000" spc="204" dirty="0">
                <a:latin typeface="Times New Roman"/>
                <a:cs typeface="Times New Roman"/>
              </a:rPr>
              <a:t> </a:t>
            </a:r>
            <a:r>
              <a:rPr sz="4000" spc="-5" dirty="0">
                <a:latin typeface="Calibri"/>
                <a:cs typeface="Calibri"/>
              </a:rPr>
              <a:t>n</a:t>
            </a:r>
            <a:r>
              <a:rPr sz="4000" dirty="0">
                <a:latin typeface="Calibri"/>
                <a:cs typeface="Calibri"/>
              </a:rPr>
              <a:t>í</a:t>
            </a:r>
            <a:r>
              <a:rPr sz="4000" spc="-20" dirty="0">
                <a:latin typeface="Calibri"/>
                <a:cs typeface="Calibri"/>
              </a:rPr>
              <a:t>veis</a:t>
            </a:r>
            <a:r>
              <a:rPr sz="4000" spc="200" dirty="0">
                <a:latin typeface="Times New Roman"/>
                <a:cs typeface="Times New Roman"/>
              </a:rPr>
              <a:t> </a:t>
            </a:r>
            <a:r>
              <a:rPr sz="4000" spc="-30" dirty="0">
                <a:latin typeface="Calibri"/>
                <a:cs typeface="Calibri"/>
              </a:rPr>
              <a:t>de</a:t>
            </a:r>
            <a:r>
              <a:rPr sz="4000" spc="-15" dirty="0">
                <a:latin typeface="Times New Roman"/>
                <a:cs typeface="Times New Roman"/>
              </a:rPr>
              <a:t> </a:t>
            </a:r>
            <a:r>
              <a:rPr sz="4000" spc="-30" dirty="0">
                <a:latin typeface="Calibri"/>
                <a:cs typeface="Calibri"/>
              </a:rPr>
              <a:t>um</a:t>
            </a:r>
            <a:r>
              <a:rPr sz="4000" spc="-160" dirty="0">
                <a:latin typeface="Times New Roman"/>
                <a:cs typeface="Times New Roman"/>
              </a:rPr>
              <a:t> </a:t>
            </a:r>
            <a:r>
              <a:rPr sz="4000" spc="-20" dirty="0">
                <a:latin typeface="Calibri"/>
                <a:cs typeface="Calibri"/>
              </a:rPr>
              <a:t>fator</a:t>
            </a:r>
            <a:r>
              <a:rPr sz="4000" spc="-150" dirty="0">
                <a:latin typeface="Times New Roman"/>
                <a:cs typeface="Times New Roman"/>
              </a:rPr>
              <a:t> </a:t>
            </a:r>
            <a:r>
              <a:rPr sz="4000" spc="-20" dirty="0">
                <a:latin typeface="Calibri"/>
                <a:cs typeface="Calibri"/>
              </a:rPr>
              <a:t>(teste</a:t>
            </a:r>
            <a:r>
              <a:rPr sz="4000" spc="-140" dirty="0">
                <a:latin typeface="Times New Roman"/>
                <a:cs typeface="Times New Roman"/>
              </a:rPr>
              <a:t> </a:t>
            </a:r>
            <a:r>
              <a:rPr sz="4000" spc="-25" dirty="0">
                <a:latin typeface="Calibri"/>
                <a:cs typeface="Calibri"/>
              </a:rPr>
              <a:t>de</a:t>
            </a:r>
            <a:r>
              <a:rPr sz="4000" spc="-130" dirty="0">
                <a:latin typeface="Times New Roman"/>
                <a:cs typeface="Times New Roman"/>
              </a:rPr>
              <a:t> </a:t>
            </a:r>
            <a:r>
              <a:rPr sz="4000" spc="-20" dirty="0">
                <a:latin typeface="Calibri"/>
                <a:cs typeface="Calibri"/>
              </a:rPr>
              <a:t>média)</a:t>
            </a:r>
            <a:r>
              <a:rPr sz="4000" spc="-160" dirty="0">
                <a:latin typeface="Times New Roman"/>
                <a:cs typeface="Times New Roman"/>
              </a:rPr>
              <a:t> </a:t>
            </a:r>
            <a:r>
              <a:rPr sz="4000" spc="-15" dirty="0">
                <a:latin typeface="Calibri"/>
                <a:cs typeface="Calibri"/>
              </a:rPr>
              <a:t>d</a:t>
            </a:r>
            <a:r>
              <a:rPr sz="4000" spc="-20" dirty="0">
                <a:latin typeface="Calibri"/>
                <a:cs typeface="Calibri"/>
              </a:rPr>
              <a:t>entro</a:t>
            </a:r>
            <a:r>
              <a:rPr sz="4000" spc="-130" dirty="0">
                <a:latin typeface="Times New Roman"/>
                <a:cs typeface="Times New Roman"/>
              </a:rPr>
              <a:t> </a:t>
            </a:r>
            <a:r>
              <a:rPr sz="4000" spc="-25" dirty="0">
                <a:latin typeface="Calibri"/>
                <a:cs typeface="Calibri"/>
              </a:rPr>
              <a:t>de</a:t>
            </a:r>
            <a:r>
              <a:rPr sz="4000" spc="-155" dirty="0">
                <a:latin typeface="Times New Roman"/>
                <a:cs typeface="Times New Roman"/>
              </a:rPr>
              <a:t> </a:t>
            </a:r>
            <a:r>
              <a:rPr sz="4000" spc="-20" dirty="0">
                <a:latin typeface="Calibri"/>
                <a:cs typeface="Calibri"/>
              </a:rPr>
              <a:t>cada</a:t>
            </a:r>
            <a:r>
              <a:rPr sz="4000" spc="-125" dirty="0">
                <a:latin typeface="Times New Roman"/>
                <a:cs typeface="Times New Roman"/>
              </a:rPr>
              <a:t> </a:t>
            </a:r>
            <a:r>
              <a:rPr sz="4000" spc="-5" dirty="0">
                <a:latin typeface="Calibri"/>
                <a:cs typeface="Calibri"/>
              </a:rPr>
              <a:t>n</a:t>
            </a:r>
            <a:r>
              <a:rPr sz="4000" dirty="0">
                <a:latin typeface="Calibri"/>
                <a:cs typeface="Calibri"/>
              </a:rPr>
              <a:t>í</a:t>
            </a:r>
            <a:r>
              <a:rPr sz="4000" spc="-20" dirty="0">
                <a:latin typeface="Calibri"/>
                <a:cs typeface="Calibri"/>
              </a:rPr>
              <a:t>vel</a:t>
            </a:r>
            <a:r>
              <a:rPr sz="4000" spc="-150" dirty="0">
                <a:latin typeface="Times New Roman"/>
                <a:cs typeface="Times New Roman"/>
              </a:rPr>
              <a:t> </a:t>
            </a:r>
            <a:r>
              <a:rPr sz="4000" spc="-15" dirty="0">
                <a:latin typeface="Calibri"/>
                <a:cs typeface="Calibri"/>
              </a:rPr>
              <a:t>d</a:t>
            </a:r>
            <a:r>
              <a:rPr sz="4000" spc="-25" dirty="0">
                <a:latin typeface="Calibri"/>
                <a:cs typeface="Calibri"/>
              </a:rPr>
              <a:t>o</a:t>
            </a:r>
            <a:r>
              <a:rPr sz="4000" spc="-135" dirty="0">
                <a:latin typeface="Times New Roman"/>
                <a:cs typeface="Times New Roman"/>
              </a:rPr>
              <a:t> </a:t>
            </a:r>
            <a:r>
              <a:rPr sz="4000" spc="-30" dirty="0">
                <a:latin typeface="Calibri"/>
                <a:cs typeface="Calibri"/>
              </a:rPr>
              <a:t>ou</a:t>
            </a:r>
            <a:r>
              <a:rPr sz="4000" spc="-10" dirty="0">
                <a:latin typeface="Calibri"/>
                <a:cs typeface="Calibri"/>
              </a:rPr>
              <a:t>t</a:t>
            </a:r>
            <a:r>
              <a:rPr sz="4000" spc="-20" dirty="0">
                <a:latin typeface="Calibri"/>
                <a:cs typeface="Calibri"/>
              </a:rPr>
              <a:t>ro</a:t>
            </a:r>
            <a:r>
              <a:rPr sz="4000" spc="-130" dirty="0">
                <a:latin typeface="Times New Roman"/>
                <a:cs typeface="Times New Roman"/>
              </a:rPr>
              <a:t> </a:t>
            </a:r>
            <a:r>
              <a:rPr sz="4000" spc="-25" dirty="0">
                <a:latin typeface="Calibri"/>
                <a:cs typeface="Calibri"/>
              </a:rPr>
              <a:t>fa</a:t>
            </a:r>
            <a:r>
              <a:rPr sz="4000" spc="-5" dirty="0">
                <a:latin typeface="Calibri"/>
                <a:cs typeface="Calibri"/>
              </a:rPr>
              <a:t>t</a:t>
            </a:r>
            <a:r>
              <a:rPr sz="4000" spc="-20" dirty="0">
                <a:latin typeface="Calibri"/>
                <a:cs typeface="Calibri"/>
              </a:rPr>
              <a:t>or.</a:t>
            </a:r>
            <a:endParaRPr sz="40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5466069" y="274"/>
            <a:ext cx="2819399" cy="321676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419709" y="0"/>
            <a:ext cx="2868289" cy="320104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3124200" cy="31686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91384" y="2678439"/>
            <a:ext cx="14658350" cy="639570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004692" y="527577"/>
            <a:ext cx="6276340" cy="9842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550" spc="-750" dirty="0">
                <a:latin typeface="Trebuchet MS"/>
                <a:cs typeface="Trebuchet MS"/>
              </a:rPr>
              <a:t>Teste</a:t>
            </a:r>
            <a:r>
              <a:rPr sz="7550" spc="375" dirty="0">
                <a:latin typeface="Times New Roman"/>
                <a:cs typeface="Times New Roman"/>
              </a:rPr>
              <a:t> </a:t>
            </a:r>
            <a:r>
              <a:rPr sz="7550" spc="-850" dirty="0">
                <a:latin typeface="Trebuchet MS"/>
                <a:cs typeface="Trebuchet MS"/>
              </a:rPr>
              <a:t>d</a:t>
            </a:r>
            <a:r>
              <a:rPr sz="7550" spc="-825" dirty="0">
                <a:latin typeface="Trebuchet MS"/>
                <a:cs typeface="Trebuchet MS"/>
              </a:rPr>
              <a:t>e</a:t>
            </a:r>
            <a:r>
              <a:rPr sz="7550" spc="434" dirty="0">
                <a:latin typeface="Times New Roman"/>
                <a:cs typeface="Times New Roman"/>
              </a:rPr>
              <a:t> </a:t>
            </a:r>
            <a:r>
              <a:rPr sz="7550" spc="-730" dirty="0">
                <a:latin typeface="Trebuchet MS"/>
                <a:cs typeface="Trebuchet MS"/>
              </a:rPr>
              <a:t>hipótese</a:t>
            </a:r>
            <a:endParaRPr sz="755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2801621" cy="27723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544159" y="6"/>
            <a:ext cx="2743833" cy="294195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560953" y="2193919"/>
            <a:ext cx="13531839" cy="706438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030599" y="902839"/>
            <a:ext cx="6223000" cy="977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500" spc="-780" dirty="0">
                <a:latin typeface="Trebuchet MS"/>
                <a:cs typeface="Trebuchet MS"/>
              </a:rPr>
              <a:t>Teste</a:t>
            </a:r>
            <a:r>
              <a:rPr sz="7500" spc="355" dirty="0">
                <a:latin typeface="Times New Roman"/>
                <a:cs typeface="Times New Roman"/>
              </a:rPr>
              <a:t> </a:t>
            </a:r>
            <a:r>
              <a:rPr sz="7500" spc="-885" dirty="0">
                <a:latin typeface="Trebuchet MS"/>
                <a:cs typeface="Trebuchet MS"/>
              </a:rPr>
              <a:t>d</a:t>
            </a:r>
            <a:r>
              <a:rPr sz="7500" spc="-860" dirty="0">
                <a:latin typeface="Trebuchet MS"/>
                <a:cs typeface="Trebuchet MS"/>
              </a:rPr>
              <a:t>e</a:t>
            </a:r>
            <a:r>
              <a:rPr sz="7500" spc="385" dirty="0">
                <a:latin typeface="Times New Roman"/>
                <a:cs typeface="Times New Roman"/>
              </a:rPr>
              <a:t> </a:t>
            </a:r>
            <a:r>
              <a:rPr sz="7500" spc="-760" dirty="0">
                <a:latin typeface="Trebuchet MS"/>
                <a:cs typeface="Trebuchet MS"/>
              </a:rPr>
              <a:t>hipótese</a:t>
            </a:r>
            <a:endParaRPr sz="75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180069" y="2073264"/>
            <a:ext cx="11960870" cy="647828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9"/>
            <a:ext cx="3148340" cy="208915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5140300" y="6"/>
            <a:ext cx="3147700" cy="207327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8213723"/>
            <a:ext cx="3148340" cy="207327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5140300" y="8197845"/>
            <a:ext cx="3147700" cy="208915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5861435" y="1099380"/>
            <a:ext cx="6565265" cy="914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000" spc="-815" dirty="0">
                <a:latin typeface="Trebuchet MS"/>
                <a:cs typeface="Trebuchet MS"/>
              </a:rPr>
              <a:t>Aná</a:t>
            </a:r>
            <a:r>
              <a:rPr sz="7000" spc="-430" dirty="0">
                <a:latin typeface="Trebuchet MS"/>
                <a:cs typeface="Trebuchet MS"/>
              </a:rPr>
              <a:t>l</a:t>
            </a:r>
            <a:r>
              <a:rPr sz="7000" spc="-515" dirty="0">
                <a:latin typeface="Trebuchet MS"/>
                <a:cs typeface="Trebuchet MS"/>
              </a:rPr>
              <a:t>is</a:t>
            </a:r>
            <a:r>
              <a:rPr sz="7000" spc="-805" dirty="0">
                <a:latin typeface="Trebuchet MS"/>
                <a:cs typeface="Trebuchet MS"/>
              </a:rPr>
              <a:t>e</a:t>
            </a:r>
            <a:r>
              <a:rPr sz="7000" spc="615" dirty="0">
                <a:latin typeface="Times New Roman"/>
                <a:cs typeface="Times New Roman"/>
              </a:rPr>
              <a:t> </a:t>
            </a:r>
            <a:r>
              <a:rPr sz="7000" spc="-810" dirty="0">
                <a:latin typeface="Trebuchet MS"/>
                <a:cs typeface="Trebuchet MS"/>
              </a:rPr>
              <a:t>de</a:t>
            </a:r>
            <a:r>
              <a:rPr sz="7000" spc="600" dirty="0">
                <a:latin typeface="Times New Roman"/>
                <a:cs typeface="Times New Roman"/>
              </a:rPr>
              <a:t> </a:t>
            </a:r>
            <a:r>
              <a:rPr sz="7000" spc="-625" dirty="0">
                <a:latin typeface="Trebuchet MS"/>
                <a:cs typeface="Trebuchet MS"/>
              </a:rPr>
              <a:t>vari</a:t>
            </a:r>
            <a:r>
              <a:rPr sz="7000" spc="-765" dirty="0">
                <a:latin typeface="Trebuchet MS"/>
                <a:cs typeface="Trebuchet MS"/>
              </a:rPr>
              <a:t>â</a:t>
            </a:r>
            <a:r>
              <a:rPr sz="7000" spc="-690" dirty="0">
                <a:latin typeface="Trebuchet MS"/>
                <a:cs typeface="Trebuchet MS"/>
              </a:rPr>
              <a:t>ncia</a:t>
            </a:r>
            <a:endParaRPr sz="7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608451" y="927223"/>
            <a:ext cx="7063105" cy="977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500" spc="-5" dirty="0">
                <a:latin typeface="Trebuchet MS"/>
                <a:cs typeface="Trebuchet MS"/>
              </a:rPr>
              <a:t>Desdobrame</a:t>
            </a:r>
            <a:r>
              <a:rPr sz="7500" spc="30" dirty="0">
                <a:latin typeface="Trebuchet MS"/>
                <a:cs typeface="Trebuchet MS"/>
              </a:rPr>
              <a:t>n</a:t>
            </a:r>
            <a:r>
              <a:rPr sz="7500" spc="-40" dirty="0">
                <a:latin typeface="Trebuchet MS"/>
                <a:cs typeface="Trebuchet MS"/>
              </a:rPr>
              <a:t>tos</a:t>
            </a:r>
            <a:endParaRPr sz="7500">
              <a:latin typeface="Trebuchet MS"/>
              <a:cs typeface="Trebuchet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6624309" y="6873253"/>
            <a:ext cx="4448799" cy="34118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538210" y="7901937"/>
            <a:ext cx="4448799" cy="238315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334609" y="7901937"/>
            <a:ext cx="4448799" cy="238315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4090660" y="6873253"/>
            <a:ext cx="4197339" cy="34118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6873253"/>
            <a:ext cx="3791590" cy="341183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348231" y="2414268"/>
            <a:ext cx="13979530" cy="516255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448547"/>
            <a:ext cx="3100059" cy="28384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544159" y="6"/>
            <a:ext cx="2743833" cy="294195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386331" y="1028693"/>
            <a:ext cx="13158459" cy="790639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100059" y="2026910"/>
            <a:ext cx="6619250" cy="112267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030340" y="2026910"/>
            <a:ext cx="3319150" cy="112267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225649" y="2026910"/>
            <a:ext cx="3319150" cy="112267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3201672" y="2132712"/>
            <a:ext cx="11840210" cy="1019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17300"/>
              </a:lnSpc>
            </a:pPr>
            <a:r>
              <a:rPr sz="3250" dirty="0">
                <a:solidFill>
                  <a:srgbClr val="1F1F1F"/>
                </a:solidFill>
                <a:latin typeface="Lucida Sans Unicode"/>
                <a:cs typeface="Lucida Sans Unicode"/>
              </a:rPr>
              <a:t>A</a:t>
            </a:r>
            <a:r>
              <a:rPr sz="3250" spc="-15" dirty="0">
                <a:solidFill>
                  <a:srgbClr val="1F1F1F"/>
                </a:solidFill>
                <a:latin typeface="Lucida Sans Unicode"/>
                <a:cs typeface="Lucida Sans Unicode"/>
              </a:rPr>
              <a:t>n</a:t>
            </a:r>
            <a:r>
              <a:rPr sz="3250" spc="-5" dirty="0">
                <a:solidFill>
                  <a:srgbClr val="1F1F1F"/>
                </a:solidFill>
                <a:latin typeface="Lucida Sans Unicode"/>
                <a:cs typeface="Lucida Sans Unicode"/>
              </a:rPr>
              <a:t>áli</a:t>
            </a:r>
            <a:r>
              <a:rPr sz="3250" spc="-15" dirty="0">
                <a:solidFill>
                  <a:srgbClr val="1F1F1F"/>
                </a:solidFill>
                <a:latin typeface="Lucida Sans Unicode"/>
                <a:cs typeface="Lucida Sans Unicode"/>
              </a:rPr>
              <a:t>s</a:t>
            </a:r>
            <a:r>
              <a:rPr sz="3250" dirty="0">
                <a:solidFill>
                  <a:srgbClr val="1F1F1F"/>
                </a:solidFill>
                <a:latin typeface="Lucida Sans Unicode"/>
                <a:cs typeface="Lucida Sans Unicode"/>
              </a:rPr>
              <a:t>e</a:t>
            </a:r>
            <a:r>
              <a:rPr sz="3250" spc="-120" dirty="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sz="3250" spc="5" dirty="0">
                <a:solidFill>
                  <a:srgbClr val="1F1F1F"/>
                </a:solidFill>
                <a:latin typeface="Lucida Sans Unicode"/>
                <a:cs typeface="Lucida Sans Unicode"/>
              </a:rPr>
              <a:t>d</a:t>
            </a:r>
            <a:r>
              <a:rPr sz="3250" dirty="0">
                <a:solidFill>
                  <a:srgbClr val="1F1F1F"/>
                </a:solidFill>
                <a:latin typeface="Lucida Sans Unicode"/>
                <a:cs typeface="Lucida Sans Unicode"/>
              </a:rPr>
              <a:t>e</a:t>
            </a:r>
            <a:r>
              <a:rPr sz="3250" spc="-114" dirty="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sz="3250" spc="-35" dirty="0">
                <a:solidFill>
                  <a:srgbClr val="1F1F1F"/>
                </a:solidFill>
                <a:latin typeface="Lucida Sans Unicode"/>
                <a:cs typeface="Lucida Sans Unicode"/>
              </a:rPr>
              <a:t>v</a:t>
            </a:r>
            <a:r>
              <a:rPr sz="3250" spc="-5" dirty="0">
                <a:solidFill>
                  <a:srgbClr val="1F1F1F"/>
                </a:solidFill>
                <a:latin typeface="Lucida Sans Unicode"/>
                <a:cs typeface="Lucida Sans Unicode"/>
              </a:rPr>
              <a:t>ar</a:t>
            </a:r>
            <a:r>
              <a:rPr sz="3250" spc="-20" dirty="0">
                <a:solidFill>
                  <a:srgbClr val="1F1F1F"/>
                </a:solidFill>
                <a:latin typeface="Lucida Sans Unicode"/>
                <a:cs typeface="Lucida Sans Unicode"/>
              </a:rPr>
              <a:t>i</a:t>
            </a:r>
            <a:r>
              <a:rPr sz="3250" spc="-5" dirty="0">
                <a:solidFill>
                  <a:srgbClr val="1F1F1F"/>
                </a:solidFill>
                <a:latin typeface="Lucida Sans Unicode"/>
                <a:cs typeface="Lucida Sans Unicode"/>
              </a:rPr>
              <a:t>â</a:t>
            </a:r>
            <a:r>
              <a:rPr sz="3250" spc="-10" dirty="0">
                <a:solidFill>
                  <a:srgbClr val="1F1F1F"/>
                </a:solidFill>
                <a:latin typeface="Lucida Sans Unicode"/>
                <a:cs typeface="Lucida Sans Unicode"/>
              </a:rPr>
              <a:t>n</a:t>
            </a:r>
            <a:r>
              <a:rPr sz="3250" spc="-5" dirty="0">
                <a:solidFill>
                  <a:srgbClr val="1F1F1F"/>
                </a:solidFill>
                <a:latin typeface="Lucida Sans Unicode"/>
                <a:cs typeface="Lucida Sans Unicode"/>
              </a:rPr>
              <a:t>c</a:t>
            </a:r>
            <a:r>
              <a:rPr sz="3250" spc="-15" dirty="0">
                <a:solidFill>
                  <a:srgbClr val="1F1F1F"/>
                </a:solidFill>
                <a:latin typeface="Lucida Sans Unicode"/>
                <a:cs typeface="Lucida Sans Unicode"/>
              </a:rPr>
              <a:t>i</a:t>
            </a:r>
            <a:r>
              <a:rPr sz="3250" dirty="0">
                <a:solidFill>
                  <a:srgbClr val="1F1F1F"/>
                </a:solidFill>
                <a:latin typeface="Lucida Sans Unicode"/>
                <a:cs typeface="Lucida Sans Unicode"/>
              </a:rPr>
              <a:t>a</a:t>
            </a:r>
            <a:r>
              <a:rPr sz="3250" spc="-105" dirty="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sz="3250" spc="-5" dirty="0">
                <a:solidFill>
                  <a:srgbClr val="1F1F1F"/>
                </a:solidFill>
                <a:latin typeface="Lucida Sans Unicode"/>
                <a:cs typeface="Lucida Sans Unicode"/>
              </a:rPr>
              <a:t>pa</a:t>
            </a:r>
            <a:r>
              <a:rPr sz="3250" spc="-10" dirty="0">
                <a:solidFill>
                  <a:srgbClr val="1F1F1F"/>
                </a:solidFill>
                <a:latin typeface="Lucida Sans Unicode"/>
                <a:cs typeface="Lucida Sans Unicode"/>
              </a:rPr>
              <a:t>r</a:t>
            </a:r>
            <a:r>
              <a:rPr sz="3250" dirty="0">
                <a:solidFill>
                  <a:srgbClr val="1F1F1F"/>
                </a:solidFill>
                <a:latin typeface="Lucida Sans Unicode"/>
                <a:cs typeface="Lucida Sans Unicode"/>
              </a:rPr>
              <a:t>a</a:t>
            </a:r>
            <a:r>
              <a:rPr sz="3250" spc="-80" dirty="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sz="3250" dirty="0">
                <a:solidFill>
                  <a:srgbClr val="1F1F1F"/>
                </a:solidFill>
                <a:latin typeface="Lucida Sans Unicode"/>
                <a:cs typeface="Lucida Sans Unicode"/>
              </a:rPr>
              <a:t>o</a:t>
            </a:r>
            <a:r>
              <a:rPr sz="3250" spc="-125" dirty="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sz="3250" spc="-5" dirty="0">
                <a:solidFill>
                  <a:srgbClr val="1F1F1F"/>
                </a:solidFill>
                <a:latin typeface="Lucida Sans Unicode"/>
                <a:cs typeface="Lucida Sans Unicode"/>
              </a:rPr>
              <a:t>de</a:t>
            </a:r>
            <a:r>
              <a:rPr sz="3250" spc="-20" dirty="0">
                <a:solidFill>
                  <a:srgbClr val="1F1F1F"/>
                </a:solidFill>
                <a:latin typeface="Lucida Sans Unicode"/>
                <a:cs typeface="Lucida Sans Unicode"/>
              </a:rPr>
              <a:t>s</a:t>
            </a:r>
            <a:r>
              <a:rPr sz="3250" spc="-5" dirty="0">
                <a:solidFill>
                  <a:srgbClr val="1F1F1F"/>
                </a:solidFill>
                <a:latin typeface="Lucida Sans Unicode"/>
                <a:cs typeface="Lucida Sans Unicode"/>
              </a:rPr>
              <a:t>d</a:t>
            </a:r>
            <a:r>
              <a:rPr sz="3250" spc="-15" dirty="0">
                <a:solidFill>
                  <a:srgbClr val="1F1F1F"/>
                </a:solidFill>
                <a:latin typeface="Lucida Sans Unicode"/>
                <a:cs typeface="Lucida Sans Unicode"/>
              </a:rPr>
              <a:t>o</a:t>
            </a:r>
            <a:r>
              <a:rPr sz="3250" spc="-5" dirty="0">
                <a:solidFill>
                  <a:srgbClr val="1F1F1F"/>
                </a:solidFill>
                <a:latin typeface="Lucida Sans Unicode"/>
                <a:cs typeface="Lucida Sans Unicode"/>
              </a:rPr>
              <a:t>br</a:t>
            </a:r>
            <a:r>
              <a:rPr sz="3250" spc="-10" dirty="0">
                <a:solidFill>
                  <a:srgbClr val="1F1F1F"/>
                </a:solidFill>
                <a:latin typeface="Lucida Sans Unicode"/>
                <a:cs typeface="Lucida Sans Unicode"/>
              </a:rPr>
              <a:t>a</a:t>
            </a:r>
            <a:r>
              <a:rPr sz="3250" spc="-15" dirty="0">
                <a:solidFill>
                  <a:srgbClr val="1F1F1F"/>
                </a:solidFill>
                <a:latin typeface="Lucida Sans Unicode"/>
                <a:cs typeface="Lucida Sans Unicode"/>
              </a:rPr>
              <a:t>m</a:t>
            </a:r>
            <a:r>
              <a:rPr sz="3250" spc="-5" dirty="0">
                <a:solidFill>
                  <a:srgbClr val="1F1F1F"/>
                </a:solidFill>
                <a:latin typeface="Lucida Sans Unicode"/>
                <a:cs typeface="Lucida Sans Unicode"/>
              </a:rPr>
              <a:t>en</a:t>
            </a:r>
            <a:r>
              <a:rPr sz="3250" spc="-20" dirty="0">
                <a:solidFill>
                  <a:srgbClr val="1F1F1F"/>
                </a:solidFill>
                <a:latin typeface="Lucida Sans Unicode"/>
                <a:cs typeface="Lucida Sans Unicode"/>
              </a:rPr>
              <a:t>t</a:t>
            </a:r>
            <a:r>
              <a:rPr sz="3250" dirty="0">
                <a:solidFill>
                  <a:srgbClr val="1F1F1F"/>
                </a:solidFill>
                <a:latin typeface="Lucida Sans Unicode"/>
                <a:cs typeface="Lucida Sans Unicode"/>
              </a:rPr>
              <a:t>o</a:t>
            </a:r>
            <a:r>
              <a:rPr sz="3250" spc="-100" dirty="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sz="3250" spc="-10" dirty="0">
                <a:solidFill>
                  <a:srgbClr val="1F1F1F"/>
                </a:solidFill>
                <a:latin typeface="Lucida Sans Unicode"/>
                <a:cs typeface="Lucida Sans Unicode"/>
              </a:rPr>
              <a:t>d</a:t>
            </a:r>
            <a:r>
              <a:rPr sz="3250" dirty="0">
                <a:solidFill>
                  <a:srgbClr val="1F1F1F"/>
                </a:solidFill>
                <a:latin typeface="Lucida Sans Unicode"/>
                <a:cs typeface="Lucida Sans Unicode"/>
              </a:rPr>
              <a:t>o</a:t>
            </a:r>
            <a:r>
              <a:rPr sz="3250" spc="-100" dirty="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sz="3250" dirty="0">
                <a:solidFill>
                  <a:srgbClr val="1F1F1F"/>
                </a:solidFill>
                <a:latin typeface="Lucida Sans Unicode"/>
                <a:cs typeface="Lucida Sans Unicode"/>
              </a:rPr>
              <a:t>fator</a:t>
            </a:r>
            <a:r>
              <a:rPr sz="3250" spc="-120" dirty="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sz="3250" dirty="0">
                <a:solidFill>
                  <a:srgbClr val="1F1F1F"/>
                </a:solidFill>
                <a:latin typeface="Lucida Sans Unicode"/>
                <a:cs typeface="Lucida Sans Unicode"/>
              </a:rPr>
              <a:t>B</a:t>
            </a:r>
            <a:r>
              <a:rPr sz="3250" spc="-140" dirty="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sz="3250" spc="-5" dirty="0">
                <a:solidFill>
                  <a:srgbClr val="1F1F1F"/>
                </a:solidFill>
                <a:latin typeface="Lucida Sans Unicode"/>
                <a:cs typeface="Lucida Sans Unicode"/>
              </a:rPr>
              <a:t>dentro</a:t>
            </a:r>
            <a:r>
              <a:rPr sz="3250" spc="-5" dirty="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sz="3250" spc="5" dirty="0">
                <a:solidFill>
                  <a:srgbClr val="1F1F1F"/>
                </a:solidFill>
                <a:latin typeface="Lucida Sans Unicode"/>
                <a:cs typeface="Lucida Sans Unicode"/>
              </a:rPr>
              <a:t>d</a:t>
            </a:r>
            <a:r>
              <a:rPr sz="3250" dirty="0">
                <a:solidFill>
                  <a:srgbClr val="1F1F1F"/>
                </a:solidFill>
                <a:latin typeface="Lucida Sans Unicode"/>
                <a:cs typeface="Lucida Sans Unicode"/>
              </a:rPr>
              <a:t>e</a:t>
            </a:r>
            <a:r>
              <a:rPr sz="3250" spc="-10" dirty="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sz="3250" spc="-5" dirty="0">
                <a:solidFill>
                  <a:srgbClr val="1F1F1F"/>
                </a:solidFill>
                <a:latin typeface="Lucida Sans Unicode"/>
                <a:cs typeface="Lucida Sans Unicode"/>
              </a:rPr>
              <a:t>cad</a:t>
            </a:r>
            <a:r>
              <a:rPr sz="3250" dirty="0">
                <a:solidFill>
                  <a:srgbClr val="1F1F1F"/>
                </a:solidFill>
                <a:latin typeface="Lucida Sans Unicode"/>
                <a:cs typeface="Lucida Sans Unicode"/>
              </a:rPr>
              <a:t>a</a:t>
            </a:r>
            <a:r>
              <a:rPr sz="3250" spc="-40" dirty="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sz="3250" dirty="0">
                <a:solidFill>
                  <a:srgbClr val="1F1F1F"/>
                </a:solidFill>
                <a:latin typeface="Lucida Sans Unicode"/>
                <a:cs typeface="Lucida Sans Unicode"/>
              </a:rPr>
              <a:t>ní</a:t>
            </a:r>
            <a:r>
              <a:rPr sz="3250" spc="-15" dirty="0">
                <a:solidFill>
                  <a:srgbClr val="1F1F1F"/>
                </a:solidFill>
                <a:latin typeface="Lucida Sans Unicode"/>
                <a:cs typeface="Lucida Sans Unicode"/>
              </a:rPr>
              <a:t>v</a:t>
            </a:r>
            <a:r>
              <a:rPr sz="3250" spc="-5" dirty="0">
                <a:solidFill>
                  <a:srgbClr val="1F1F1F"/>
                </a:solidFill>
                <a:latin typeface="Lucida Sans Unicode"/>
                <a:cs typeface="Lucida Sans Unicode"/>
              </a:rPr>
              <a:t>e</a:t>
            </a:r>
            <a:r>
              <a:rPr sz="3250" dirty="0">
                <a:solidFill>
                  <a:srgbClr val="1F1F1F"/>
                </a:solidFill>
                <a:latin typeface="Lucida Sans Unicode"/>
                <a:cs typeface="Lucida Sans Unicode"/>
              </a:rPr>
              <a:t>l</a:t>
            </a:r>
            <a:r>
              <a:rPr sz="3250" dirty="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sz="3250" dirty="0">
                <a:solidFill>
                  <a:srgbClr val="1F1F1F"/>
                </a:solidFill>
                <a:latin typeface="Lucida Sans Unicode"/>
                <a:cs typeface="Lucida Sans Unicode"/>
              </a:rPr>
              <a:t>A.</a:t>
            </a:r>
            <a:endParaRPr sz="325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402840" y="4733894"/>
            <a:ext cx="11478895" cy="838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5185410" algn="l"/>
                <a:tab pos="7922259" algn="l"/>
              </a:tabLst>
            </a:pPr>
            <a:r>
              <a:rPr sz="6400" spc="-700" dirty="0">
                <a:latin typeface="Trebuchet MS"/>
                <a:cs typeface="Trebuchet MS"/>
              </a:rPr>
              <a:t>Ex</a:t>
            </a:r>
            <a:r>
              <a:rPr sz="6400" spc="-730" dirty="0">
                <a:latin typeface="Trebuchet MS"/>
                <a:cs typeface="Trebuchet MS"/>
              </a:rPr>
              <a:t>pe</a:t>
            </a:r>
            <a:r>
              <a:rPr sz="6400" spc="-525" dirty="0">
                <a:latin typeface="Trebuchet MS"/>
                <a:cs typeface="Trebuchet MS"/>
              </a:rPr>
              <a:t>r</a:t>
            </a:r>
            <a:r>
              <a:rPr sz="6400" spc="-375" dirty="0">
                <a:latin typeface="Trebuchet MS"/>
                <a:cs typeface="Trebuchet MS"/>
              </a:rPr>
              <a:t>i</a:t>
            </a:r>
            <a:r>
              <a:rPr sz="6400" spc="-1125" dirty="0">
                <a:latin typeface="Trebuchet MS"/>
                <a:cs typeface="Trebuchet MS"/>
              </a:rPr>
              <a:t>m</a:t>
            </a:r>
            <a:r>
              <a:rPr sz="6400" spc="-725" dirty="0">
                <a:latin typeface="Trebuchet MS"/>
                <a:cs typeface="Trebuchet MS"/>
              </a:rPr>
              <a:t>e</a:t>
            </a:r>
            <a:r>
              <a:rPr sz="6400" spc="-740" dirty="0">
                <a:latin typeface="Trebuchet MS"/>
                <a:cs typeface="Trebuchet MS"/>
              </a:rPr>
              <a:t>n</a:t>
            </a:r>
            <a:r>
              <a:rPr sz="6400" spc="-525" dirty="0">
                <a:latin typeface="Trebuchet MS"/>
                <a:cs typeface="Trebuchet MS"/>
              </a:rPr>
              <a:t>t</a:t>
            </a:r>
            <a:r>
              <a:rPr sz="6400" spc="-725" dirty="0">
                <a:latin typeface="Trebuchet MS"/>
                <a:cs typeface="Trebuchet MS"/>
              </a:rPr>
              <a:t>o</a:t>
            </a:r>
            <a:r>
              <a:rPr sz="6400" spc="710" dirty="0">
                <a:latin typeface="Times New Roman"/>
                <a:cs typeface="Times New Roman"/>
              </a:rPr>
              <a:t> </a:t>
            </a:r>
            <a:r>
              <a:rPr sz="6400" spc="-725" dirty="0">
                <a:latin typeface="Trebuchet MS"/>
                <a:cs typeface="Trebuchet MS"/>
              </a:rPr>
              <a:t>e</a:t>
            </a:r>
            <a:r>
              <a:rPr sz="6400" spc="-1120" dirty="0">
                <a:latin typeface="Trebuchet MS"/>
                <a:cs typeface="Trebuchet MS"/>
              </a:rPr>
              <a:t>m</a:t>
            </a:r>
            <a:r>
              <a:rPr sz="6400" dirty="0">
                <a:latin typeface="Times New Roman"/>
                <a:cs typeface="Times New Roman"/>
              </a:rPr>
              <a:t>	</a:t>
            </a:r>
            <a:r>
              <a:rPr sz="6400" spc="-755" dirty="0">
                <a:latin typeface="Trebuchet MS"/>
                <a:cs typeface="Trebuchet MS"/>
              </a:rPr>
              <a:t>p</a:t>
            </a:r>
            <a:r>
              <a:rPr sz="6400" spc="-695" dirty="0">
                <a:latin typeface="Trebuchet MS"/>
                <a:cs typeface="Trebuchet MS"/>
              </a:rPr>
              <a:t>a</a:t>
            </a:r>
            <a:r>
              <a:rPr sz="6400" spc="-595" dirty="0">
                <a:latin typeface="Trebuchet MS"/>
                <a:cs typeface="Trebuchet MS"/>
              </a:rPr>
              <a:t>rc</a:t>
            </a:r>
            <a:r>
              <a:rPr sz="6400" spc="-725" dirty="0">
                <a:latin typeface="Trebuchet MS"/>
                <a:cs typeface="Trebuchet MS"/>
              </a:rPr>
              <a:t>e</a:t>
            </a:r>
            <a:r>
              <a:rPr sz="6400" spc="-400" dirty="0">
                <a:latin typeface="Trebuchet MS"/>
                <a:cs typeface="Trebuchet MS"/>
              </a:rPr>
              <a:t>l</a:t>
            </a:r>
            <a:r>
              <a:rPr sz="6400" spc="-705" dirty="0">
                <a:latin typeface="Trebuchet MS"/>
                <a:cs typeface="Trebuchet MS"/>
              </a:rPr>
              <a:t>a</a:t>
            </a:r>
            <a:r>
              <a:rPr sz="6400" spc="-545" dirty="0">
                <a:latin typeface="Trebuchet MS"/>
                <a:cs typeface="Trebuchet MS"/>
              </a:rPr>
              <a:t>s</a:t>
            </a:r>
            <a:r>
              <a:rPr sz="6400" dirty="0">
                <a:latin typeface="Times New Roman"/>
                <a:cs typeface="Times New Roman"/>
              </a:rPr>
              <a:t>	</a:t>
            </a:r>
            <a:r>
              <a:rPr sz="6400" spc="-545" dirty="0">
                <a:latin typeface="Trebuchet MS"/>
                <a:cs typeface="Trebuchet MS"/>
              </a:rPr>
              <a:t>s</a:t>
            </a:r>
            <a:r>
              <a:rPr sz="6400" spc="-725" dirty="0">
                <a:latin typeface="Trebuchet MS"/>
                <a:cs typeface="Trebuchet MS"/>
              </a:rPr>
              <a:t>u</a:t>
            </a:r>
            <a:r>
              <a:rPr sz="6400" spc="-755" dirty="0">
                <a:latin typeface="Trebuchet MS"/>
                <a:cs typeface="Trebuchet MS"/>
              </a:rPr>
              <a:t>b</a:t>
            </a:r>
            <a:r>
              <a:rPr sz="6400" spc="-745" dirty="0">
                <a:latin typeface="Trebuchet MS"/>
                <a:cs typeface="Trebuchet MS"/>
              </a:rPr>
              <a:t>d</a:t>
            </a:r>
            <a:r>
              <a:rPr sz="6400" spc="-530" dirty="0">
                <a:latin typeface="Trebuchet MS"/>
                <a:cs typeface="Trebuchet MS"/>
              </a:rPr>
              <a:t>iv</a:t>
            </a:r>
            <a:r>
              <a:rPr sz="6400" spc="-375" dirty="0">
                <a:latin typeface="Trebuchet MS"/>
                <a:cs typeface="Trebuchet MS"/>
              </a:rPr>
              <a:t>i</a:t>
            </a:r>
            <a:r>
              <a:rPr sz="6400" spc="-755" dirty="0">
                <a:latin typeface="Trebuchet MS"/>
                <a:cs typeface="Trebuchet MS"/>
              </a:rPr>
              <a:t>d</a:t>
            </a:r>
            <a:r>
              <a:rPr sz="6400" spc="-370" dirty="0">
                <a:latin typeface="Trebuchet MS"/>
                <a:cs typeface="Trebuchet MS"/>
              </a:rPr>
              <a:t>i</a:t>
            </a:r>
            <a:r>
              <a:rPr sz="6400" spc="-755" dirty="0">
                <a:latin typeface="Trebuchet MS"/>
                <a:cs typeface="Trebuchet MS"/>
              </a:rPr>
              <a:t>d</a:t>
            </a:r>
            <a:r>
              <a:rPr sz="6400" spc="-695" dirty="0">
                <a:latin typeface="Trebuchet MS"/>
                <a:cs typeface="Trebuchet MS"/>
              </a:rPr>
              <a:t>a</a:t>
            </a:r>
            <a:r>
              <a:rPr sz="6400" spc="-545" dirty="0">
                <a:latin typeface="Trebuchet MS"/>
                <a:cs typeface="Trebuchet MS"/>
              </a:rPr>
              <a:t>s</a:t>
            </a:r>
            <a:endParaRPr sz="6400">
              <a:latin typeface="Trebuchet MS"/>
              <a:cs typeface="Trebuchet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720979" y="6416040"/>
            <a:ext cx="2672714" cy="25068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8032120" cy="283464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031480" y="9"/>
            <a:ext cx="6077590" cy="237871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3537570" y="0"/>
            <a:ext cx="4750429" cy="283464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2653031" cy="367793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7376157"/>
            <a:ext cx="2881631" cy="291084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6104229" y="0"/>
            <a:ext cx="2183763" cy="31477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482849" y="1004559"/>
            <a:ext cx="13621390" cy="825374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414400" y="2256150"/>
            <a:ext cx="3432169" cy="116077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349380" y="2256150"/>
            <a:ext cx="3432169" cy="116077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144000" y="2256150"/>
            <a:ext cx="3432169" cy="116077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2294869" y="2256150"/>
            <a:ext cx="3432169" cy="116077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6613520" y="8301987"/>
            <a:ext cx="1673223" cy="198373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3402840" y="2359788"/>
            <a:ext cx="10424795" cy="1019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17300"/>
              </a:lnSpc>
            </a:pPr>
            <a:r>
              <a:rPr sz="3250" dirty="0">
                <a:solidFill>
                  <a:srgbClr val="1F1F1F"/>
                </a:solidFill>
                <a:latin typeface="Lucida Sans Unicode"/>
                <a:cs typeface="Lucida Sans Unicode"/>
              </a:rPr>
              <a:t>A</a:t>
            </a:r>
            <a:r>
              <a:rPr sz="3250" spc="-15" dirty="0">
                <a:solidFill>
                  <a:srgbClr val="1F1F1F"/>
                </a:solidFill>
                <a:latin typeface="Lucida Sans Unicode"/>
                <a:cs typeface="Lucida Sans Unicode"/>
              </a:rPr>
              <a:t>n</a:t>
            </a:r>
            <a:r>
              <a:rPr sz="3250" spc="-5" dirty="0">
                <a:solidFill>
                  <a:srgbClr val="1F1F1F"/>
                </a:solidFill>
                <a:latin typeface="Lucida Sans Unicode"/>
                <a:cs typeface="Lucida Sans Unicode"/>
              </a:rPr>
              <a:t>áli</a:t>
            </a:r>
            <a:r>
              <a:rPr sz="3250" spc="-15" dirty="0">
                <a:solidFill>
                  <a:srgbClr val="1F1F1F"/>
                </a:solidFill>
                <a:latin typeface="Lucida Sans Unicode"/>
                <a:cs typeface="Lucida Sans Unicode"/>
              </a:rPr>
              <a:t>s</a:t>
            </a:r>
            <a:r>
              <a:rPr sz="3250" dirty="0">
                <a:solidFill>
                  <a:srgbClr val="1F1F1F"/>
                </a:solidFill>
                <a:latin typeface="Lucida Sans Unicode"/>
                <a:cs typeface="Lucida Sans Unicode"/>
              </a:rPr>
              <a:t>e</a:t>
            </a:r>
            <a:r>
              <a:rPr sz="3250" spc="-180" dirty="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sz="3250" spc="5" dirty="0">
                <a:solidFill>
                  <a:srgbClr val="1F1F1F"/>
                </a:solidFill>
                <a:latin typeface="Lucida Sans Unicode"/>
                <a:cs typeface="Lucida Sans Unicode"/>
              </a:rPr>
              <a:t>d</a:t>
            </a:r>
            <a:r>
              <a:rPr sz="3250" dirty="0">
                <a:solidFill>
                  <a:srgbClr val="1F1F1F"/>
                </a:solidFill>
                <a:latin typeface="Lucida Sans Unicode"/>
                <a:cs typeface="Lucida Sans Unicode"/>
              </a:rPr>
              <a:t>e</a:t>
            </a:r>
            <a:r>
              <a:rPr sz="3250" spc="-175" dirty="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sz="3250" dirty="0">
                <a:solidFill>
                  <a:srgbClr val="1F1F1F"/>
                </a:solidFill>
                <a:latin typeface="Lucida Sans Unicode"/>
                <a:cs typeface="Lucida Sans Unicode"/>
              </a:rPr>
              <a:t>v</a:t>
            </a:r>
            <a:r>
              <a:rPr sz="3250" spc="-15" dirty="0">
                <a:solidFill>
                  <a:srgbClr val="1F1F1F"/>
                </a:solidFill>
                <a:latin typeface="Lucida Sans Unicode"/>
                <a:cs typeface="Lucida Sans Unicode"/>
              </a:rPr>
              <a:t>a</a:t>
            </a:r>
            <a:r>
              <a:rPr sz="3250" spc="-5" dirty="0">
                <a:solidFill>
                  <a:srgbClr val="1F1F1F"/>
                </a:solidFill>
                <a:latin typeface="Lucida Sans Unicode"/>
                <a:cs typeface="Lucida Sans Unicode"/>
              </a:rPr>
              <a:t>r</a:t>
            </a:r>
            <a:r>
              <a:rPr sz="3250" spc="-15" dirty="0">
                <a:solidFill>
                  <a:srgbClr val="1F1F1F"/>
                </a:solidFill>
                <a:latin typeface="Lucida Sans Unicode"/>
                <a:cs typeface="Lucida Sans Unicode"/>
              </a:rPr>
              <a:t>i</a:t>
            </a:r>
            <a:r>
              <a:rPr sz="3250" spc="-5" dirty="0">
                <a:solidFill>
                  <a:srgbClr val="1F1F1F"/>
                </a:solidFill>
                <a:latin typeface="Lucida Sans Unicode"/>
                <a:cs typeface="Lucida Sans Unicode"/>
              </a:rPr>
              <a:t>â</a:t>
            </a:r>
            <a:r>
              <a:rPr sz="3250" spc="-10" dirty="0">
                <a:solidFill>
                  <a:srgbClr val="1F1F1F"/>
                </a:solidFill>
                <a:latin typeface="Lucida Sans Unicode"/>
                <a:cs typeface="Lucida Sans Unicode"/>
              </a:rPr>
              <a:t>n</a:t>
            </a:r>
            <a:r>
              <a:rPr sz="3250" spc="-5" dirty="0">
                <a:solidFill>
                  <a:srgbClr val="1F1F1F"/>
                </a:solidFill>
                <a:latin typeface="Lucida Sans Unicode"/>
                <a:cs typeface="Lucida Sans Unicode"/>
              </a:rPr>
              <a:t>c</a:t>
            </a:r>
            <a:r>
              <a:rPr sz="3250" spc="-15" dirty="0">
                <a:solidFill>
                  <a:srgbClr val="1F1F1F"/>
                </a:solidFill>
                <a:latin typeface="Lucida Sans Unicode"/>
                <a:cs typeface="Lucida Sans Unicode"/>
              </a:rPr>
              <a:t>i</a:t>
            </a:r>
            <a:r>
              <a:rPr sz="3250" dirty="0">
                <a:solidFill>
                  <a:srgbClr val="1F1F1F"/>
                </a:solidFill>
                <a:latin typeface="Lucida Sans Unicode"/>
                <a:cs typeface="Lucida Sans Unicode"/>
              </a:rPr>
              <a:t>a</a:t>
            </a:r>
            <a:r>
              <a:rPr sz="3250" spc="-165" dirty="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sz="3250" spc="-5" dirty="0">
                <a:solidFill>
                  <a:srgbClr val="1F1F1F"/>
                </a:solidFill>
                <a:latin typeface="Lucida Sans Unicode"/>
                <a:cs typeface="Lucida Sans Unicode"/>
              </a:rPr>
              <a:t>pa</a:t>
            </a:r>
            <a:r>
              <a:rPr sz="3250" spc="-10" dirty="0">
                <a:solidFill>
                  <a:srgbClr val="1F1F1F"/>
                </a:solidFill>
                <a:latin typeface="Lucida Sans Unicode"/>
                <a:cs typeface="Lucida Sans Unicode"/>
              </a:rPr>
              <a:t>r</a:t>
            </a:r>
            <a:r>
              <a:rPr sz="3250" dirty="0">
                <a:solidFill>
                  <a:srgbClr val="1F1F1F"/>
                </a:solidFill>
                <a:latin typeface="Lucida Sans Unicode"/>
                <a:cs typeface="Lucida Sans Unicode"/>
              </a:rPr>
              <a:t>a</a:t>
            </a:r>
            <a:r>
              <a:rPr sz="3250" spc="-165" dirty="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sz="3250" dirty="0">
                <a:solidFill>
                  <a:srgbClr val="1F1F1F"/>
                </a:solidFill>
                <a:latin typeface="Lucida Sans Unicode"/>
                <a:cs typeface="Lucida Sans Unicode"/>
              </a:rPr>
              <a:t>o</a:t>
            </a:r>
            <a:r>
              <a:rPr sz="3250" spc="-160" dirty="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sz="3250" spc="-5" dirty="0">
                <a:solidFill>
                  <a:srgbClr val="1F1F1F"/>
                </a:solidFill>
                <a:latin typeface="Lucida Sans Unicode"/>
                <a:cs typeface="Lucida Sans Unicode"/>
              </a:rPr>
              <a:t>de</a:t>
            </a:r>
            <a:r>
              <a:rPr sz="3250" spc="-20" dirty="0">
                <a:solidFill>
                  <a:srgbClr val="1F1F1F"/>
                </a:solidFill>
                <a:latin typeface="Lucida Sans Unicode"/>
                <a:cs typeface="Lucida Sans Unicode"/>
              </a:rPr>
              <a:t>s</a:t>
            </a:r>
            <a:r>
              <a:rPr sz="3250" spc="-5" dirty="0">
                <a:solidFill>
                  <a:srgbClr val="1F1F1F"/>
                </a:solidFill>
                <a:latin typeface="Lucida Sans Unicode"/>
                <a:cs typeface="Lucida Sans Unicode"/>
              </a:rPr>
              <a:t>d</a:t>
            </a:r>
            <a:r>
              <a:rPr sz="3250" spc="-15" dirty="0">
                <a:solidFill>
                  <a:srgbClr val="1F1F1F"/>
                </a:solidFill>
                <a:latin typeface="Lucida Sans Unicode"/>
                <a:cs typeface="Lucida Sans Unicode"/>
              </a:rPr>
              <a:t>o</a:t>
            </a:r>
            <a:r>
              <a:rPr sz="3250" spc="-5" dirty="0">
                <a:solidFill>
                  <a:srgbClr val="1F1F1F"/>
                </a:solidFill>
                <a:latin typeface="Lucida Sans Unicode"/>
                <a:cs typeface="Lucida Sans Unicode"/>
              </a:rPr>
              <a:t>br</a:t>
            </a:r>
            <a:r>
              <a:rPr sz="3250" spc="-10" dirty="0">
                <a:solidFill>
                  <a:srgbClr val="1F1F1F"/>
                </a:solidFill>
                <a:latin typeface="Lucida Sans Unicode"/>
                <a:cs typeface="Lucida Sans Unicode"/>
              </a:rPr>
              <a:t>a</a:t>
            </a:r>
            <a:r>
              <a:rPr sz="3250" spc="-15" dirty="0">
                <a:solidFill>
                  <a:srgbClr val="1F1F1F"/>
                </a:solidFill>
                <a:latin typeface="Lucida Sans Unicode"/>
                <a:cs typeface="Lucida Sans Unicode"/>
              </a:rPr>
              <a:t>m</a:t>
            </a:r>
            <a:r>
              <a:rPr sz="3250" spc="-5" dirty="0">
                <a:solidFill>
                  <a:srgbClr val="1F1F1F"/>
                </a:solidFill>
                <a:latin typeface="Lucida Sans Unicode"/>
                <a:cs typeface="Lucida Sans Unicode"/>
              </a:rPr>
              <a:t>en</a:t>
            </a:r>
            <a:r>
              <a:rPr sz="3250" spc="-20" dirty="0">
                <a:solidFill>
                  <a:srgbClr val="1F1F1F"/>
                </a:solidFill>
                <a:latin typeface="Lucida Sans Unicode"/>
                <a:cs typeface="Lucida Sans Unicode"/>
              </a:rPr>
              <a:t>t</a:t>
            </a:r>
            <a:r>
              <a:rPr sz="3250" dirty="0">
                <a:solidFill>
                  <a:srgbClr val="1F1F1F"/>
                </a:solidFill>
                <a:latin typeface="Lucida Sans Unicode"/>
                <a:cs typeface="Lucida Sans Unicode"/>
              </a:rPr>
              <a:t>o</a:t>
            </a:r>
            <a:r>
              <a:rPr sz="3250" spc="-135" dirty="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sz="3250" spc="-10" dirty="0">
                <a:solidFill>
                  <a:srgbClr val="1F1F1F"/>
                </a:solidFill>
                <a:latin typeface="Lucida Sans Unicode"/>
                <a:cs typeface="Lucida Sans Unicode"/>
              </a:rPr>
              <a:t>d</a:t>
            </a:r>
            <a:r>
              <a:rPr sz="3250" dirty="0">
                <a:solidFill>
                  <a:srgbClr val="1F1F1F"/>
                </a:solidFill>
                <a:latin typeface="Lucida Sans Unicode"/>
                <a:cs typeface="Lucida Sans Unicode"/>
              </a:rPr>
              <a:t>o</a:t>
            </a:r>
            <a:r>
              <a:rPr sz="3250" spc="-150" dirty="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sz="3250" dirty="0">
                <a:solidFill>
                  <a:srgbClr val="1F1F1F"/>
                </a:solidFill>
                <a:latin typeface="Lucida Sans Unicode"/>
                <a:cs typeface="Lucida Sans Unicode"/>
              </a:rPr>
              <a:t>fator</a:t>
            </a:r>
            <a:r>
              <a:rPr sz="3250" spc="-180" dirty="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sz="3250" dirty="0">
                <a:solidFill>
                  <a:srgbClr val="1F1F1F"/>
                </a:solidFill>
                <a:latin typeface="Lucida Sans Unicode"/>
                <a:cs typeface="Lucida Sans Unicode"/>
              </a:rPr>
              <a:t>A</a:t>
            </a:r>
            <a:r>
              <a:rPr sz="3250" dirty="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sz="3250" spc="-5" dirty="0">
                <a:solidFill>
                  <a:srgbClr val="1F1F1F"/>
                </a:solidFill>
                <a:latin typeface="Lucida Sans Unicode"/>
                <a:cs typeface="Lucida Sans Unicode"/>
              </a:rPr>
              <a:t>dentr</a:t>
            </a:r>
            <a:r>
              <a:rPr sz="3250" dirty="0">
                <a:solidFill>
                  <a:srgbClr val="1F1F1F"/>
                </a:solidFill>
                <a:latin typeface="Lucida Sans Unicode"/>
                <a:cs typeface="Lucida Sans Unicode"/>
              </a:rPr>
              <a:t>o</a:t>
            </a:r>
            <a:r>
              <a:rPr sz="3250" spc="-10" dirty="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sz="3250" spc="5" dirty="0">
                <a:solidFill>
                  <a:srgbClr val="1F1F1F"/>
                </a:solidFill>
                <a:latin typeface="Lucida Sans Unicode"/>
                <a:cs typeface="Lucida Sans Unicode"/>
              </a:rPr>
              <a:t>d</a:t>
            </a:r>
            <a:r>
              <a:rPr sz="3250" dirty="0">
                <a:solidFill>
                  <a:srgbClr val="1F1F1F"/>
                </a:solidFill>
                <a:latin typeface="Lucida Sans Unicode"/>
                <a:cs typeface="Lucida Sans Unicode"/>
              </a:rPr>
              <a:t>e</a:t>
            </a:r>
            <a:r>
              <a:rPr sz="3250" spc="5" dirty="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sz="3250" spc="-5" dirty="0">
                <a:solidFill>
                  <a:srgbClr val="1F1F1F"/>
                </a:solidFill>
                <a:latin typeface="Lucida Sans Unicode"/>
                <a:cs typeface="Lucida Sans Unicode"/>
              </a:rPr>
              <a:t>cad</a:t>
            </a:r>
            <a:r>
              <a:rPr sz="3250" dirty="0">
                <a:solidFill>
                  <a:srgbClr val="1F1F1F"/>
                </a:solidFill>
                <a:latin typeface="Lucida Sans Unicode"/>
                <a:cs typeface="Lucida Sans Unicode"/>
              </a:rPr>
              <a:t>a</a:t>
            </a:r>
            <a:r>
              <a:rPr sz="3250" spc="-30" dirty="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sz="3250" dirty="0">
                <a:solidFill>
                  <a:srgbClr val="1F1F1F"/>
                </a:solidFill>
                <a:latin typeface="Lucida Sans Unicode"/>
                <a:cs typeface="Lucida Sans Unicode"/>
              </a:rPr>
              <a:t>ní</a:t>
            </a:r>
            <a:r>
              <a:rPr sz="3250" spc="-15" dirty="0">
                <a:solidFill>
                  <a:srgbClr val="1F1F1F"/>
                </a:solidFill>
                <a:latin typeface="Lucida Sans Unicode"/>
                <a:cs typeface="Lucida Sans Unicode"/>
              </a:rPr>
              <a:t>v</a:t>
            </a:r>
            <a:r>
              <a:rPr sz="3250" spc="-5" dirty="0">
                <a:solidFill>
                  <a:srgbClr val="1F1F1F"/>
                </a:solidFill>
                <a:latin typeface="Lucida Sans Unicode"/>
                <a:cs typeface="Lucida Sans Unicode"/>
              </a:rPr>
              <a:t>e</a:t>
            </a:r>
            <a:r>
              <a:rPr sz="3250" dirty="0">
                <a:solidFill>
                  <a:srgbClr val="1F1F1F"/>
                </a:solidFill>
                <a:latin typeface="Lucida Sans Unicode"/>
                <a:cs typeface="Lucida Sans Unicode"/>
              </a:rPr>
              <a:t>l</a:t>
            </a:r>
            <a:r>
              <a:rPr sz="3250" dirty="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sz="3250" dirty="0">
                <a:solidFill>
                  <a:srgbClr val="1F1F1F"/>
                </a:solidFill>
                <a:latin typeface="Lucida Sans Unicode"/>
                <a:cs typeface="Lucida Sans Unicode"/>
              </a:rPr>
              <a:t>B.</a:t>
            </a:r>
            <a:endParaRPr sz="325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37993" y="1274451"/>
            <a:ext cx="14811359" cy="773746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7376157"/>
            <a:ext cx="2881631" cy="291084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2096149"/>
            <a:ext cx="1477646" cy="529778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3943990" cy="189990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4882499" y="9"/>
            <a:ext cx="3405499" cy="209677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536188" y="9258296"/>
            <a:ext cx="4638050" cy="10287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962150" y="8789667"/>
            <a:ext cx="4683130" cy="149733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98910" y="0"/>
            <a:ext cx="2215515" cy="127506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5721950" y="8228961"/>
            <a:ext cx="2566034" cy="2058033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5249540" y="2110121"/>
            <a:ext cx="3038459" cy="5354939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577059" y="0"/>
            <a:ext cx="5305409" cy="127506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2229459" y="8789667"/>
            <a:ext cx="2215515" cy="149733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4799" y="4459656"/>
            <a:ext cx="7606665" cy="9340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150" spc="-740" dirty="0">
                <a:latin typeface="Trebuchet MS"/>
                <a:cs typeface="Trebuchet MS"/>
              </a:rPr>
              <a:t>Experimento</a:t>
            </a:r>
            <a:r>
              <a:rPr sz="7150" spc="225" dirty="0">
                <a:latin typeface="Times New Roman"/>
                <a:cs typeface="Times New Roman"/>
              </a:rPr>
              <a:t> </a:t>
            </a:r>
            <a:r>
              <a:rPr sz="7150" spc="-785" dirty="0">
                <a:latin typeface="Trebuchet MS"/>
                <a:cs typeface="Trebuchet MS"/>
              </a:rPr>
              <a:t>e</a:t>
            </a:r>
            <a:r>
              <a:rPr sz="7150" spc="-1190" dirty="0">
                <a:latin typeface="Trebuchet MS"/>
                <a:cs typeface="Trebuchet MS"/>
              </a:rPr>
              <a:t>m</a:t>
            </a:r>
            <a:r>
              <a:rPr sz="7150" spc="615" dirty="0">
                <a:latin typeface="Times New Roman"/>
                <a:cs typeface="Times New Roman"/>
              </a:rPr>
              <a:t> </a:t>
            </a:r>
            <a:r>
              <a:rPr sz="7150" spc="-625" dirty="0">
                <a:latin typeface="Trebuchet MS"/>
                <a:cs typeface="Trebuchet MS"/>
              </a:rPr>
              <a:t>faixas</a:t>
            </a:r>
            <a:endParaRPr sz="7150">
              <a:latin typeface="Trebuchet MS"/>
              <a:cs typeface="Trebuchet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810500" y="6191250"/>
            <a:ext cx="2501264" cy="172592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8032120" cy="283464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031480" y="9"/>
            <a:ext cx="6077590" cy="237871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3537570" y="0"/>
            <a:ext cx="4750429" cy="283464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2472055"/>
          </a:xfrm>
          <a:custGeom>
            <a:avLst/>
            <a:gdLst/>
            <a:ahLst/>
            <a:cxnLst/>
            <a:rect l="l" t="t" r="r" b="b"/>
            <a:pathLst>
              <a:path w="18288000" h="2472055">
                <a:moveTo>
                  <a:pt x="0" y="2472043"/>
                </a:moveTo>
                <a:lnTo>
                  <a:pt x="18287999" y="2472043"/>
                </a:lnTo>
                <a:lnTo>
                  <a:pt x="18287999" y="0"/>
                </a:lnTo>
                <a:lnTo>
                  <a:pt x="0" y="0"/>
                </a:lnTo>
                <a:lnTo>
                  <a:pt x="0" y="2472043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7811774"/>
            <a:ext cx="18288000" cy="2475230"/>
          </a:xfrm>
          <a:custGeom>
            <a:avLst/>
            <a:gdLst/>
            <a:ahLst/>
            <a:cxnLst/>
            <a:rect l="l" t="t" r="r" b="b"/>
            <a:pathLst>
              <a:path w="18288000" h="2475229">
                <a:moveTo>
                  <a:pt x="0" y="2475225"/>
                </a:moveTo>
                <a:lnTo>
                  <a:pt x="18287999" y="2475225"/>
                </a:lnTo>
                <a:lnTo>
                  <a:pt x="18287999" y="0"/>
                </a:lnTo>
                <a:lnTo>
                  <a:pt x="0" y="0"/>
                </a:lnTo>
                <a:lnTo>
                  <a:pt x="0" y="2475225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2472044"/>
            <a:ext cx="18288000" cy="5340350"/>
          </a:xfrm>
          <a:custGeom>
            <a:avLst/>
            <a:gdLst/>
            <a:ahLst/>
            <a:cxnLst/>
            <a:rect l="l" t="t" r="r" b="b"/>
            <a:pathLst>
              <a:path w="18288000" h="5340350">
                <a:moveTo>
                  <a:pt x="0" y="5339730"/>
                </a:moveTo>
                <a:lnTo>
                  <a:pt x="18287999" y="5339730"/>
                </a:lnTo>
                <a:lnTo>
                  <a:pt x="18287999" y="0"/>
                </a:lnTo>
                <a:lnTo>
                  <a:pt x="0" y="0"/>
                </a:lnTo>
                <a:lnTo>
                  <a:pt x="0" y="53397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649840" y="7811137"/>
            <a:ext cx="3009266" cy="199707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001890" y="7964805"/>
            <a:ext cx="3009266" cy="199707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705709" y="7811137"/>
            <a:ext cx="3009266" cy="199707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5252070" y="7964805"/>
            <a:ext cx="3009266" cy="199707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7604120" y="7811137"/>
            <a:ext cx="683879" cy="199707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759711" y="7964805"/>
            <a:ext cx="3009266" cy="199707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29590" y="8056881"/>
            <a:ext cx="3009266" cy="199707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306049" y="8056881"/>
            <a:ext cx="3009266" cy="199707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0" y="7964805"/>
            <a:ext cx="1075053" cy="199707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6234815" y="1373591"/>
            <a:ext cx="5064125" cy="10744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250" spc="-5" dirty="0">
                <a:latin typeface="Trebuchet MS"/>
                <a:cs typeface="Trebuchet MS"/>
              </a:rPr>
              <a:t>Introdução</a:t>
            </a:r>
            <a:endParaRPr sz="825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66750" indent="-351790">
              <a:lnSpc>
                <a:spcPct val="100000"/>
              </a:lnSpc>
              <a:buFont typeface="Arial"/>
              <a:buChar char="•"/>
              <a:tabLst>
                <a:tab pos="667385" algn="l"/>
              </a:tabLst>
            </a:pPr>
            <a:r>
              <a:rPr dirty="0"/>
              <a:t>Similar</a:t>
            </a:r>
            <a:r>
              <a:rPr spc="40" dirty="0">
                <a:latin typeface="Times New Roman"/>
                <a:cs typeface="Times New Roman"/>
              </a:rPr>
              <a:t> </a:t>
            </a:r>
            <a:r>
              <a:rPr dirty="0"/>
              <a:t>as</a:t>
            </a:r>
            <a:r>
              <a:rPr spc="90" dirty="0">
                <a:latin typeface="Times New Roman"/>
                <a:cs typeface="Times New Roman"/>
              </a:rPr>
              <a:t> </a:t>
            </a:r>
            <a:r>
              <a:rPr spc="-5" dirty="0"/>
              <a:t>parcelada</a:t>
            </a:r>
            <a:r>
              <a:rPr dirty="0"/>
              <a:t>s</a:t>
            </a:r>
            <a:r>
              <a:rPr spc="60" dirty="0">
                <a:latin typeface="Times New Roman"/>
                <a:cs typeface="Times New Roman"/>
              </a:rPr>
              <a:t> </a:t>
            </a:r>
            <a:r>
              <a:rPr dirty="0"/>
              <a:t>subdivid</a:t>
            </a:r>
            <a:r>
              <a:rPr spc="-20" dirty="0"/>
              <a:t>i</a:t>
            </a:r>
            <a:r>
              <a:rPr spc="-5" dirty="0"/>
              <a:t>da</a:t>
            </a:r>
            <a:r>
              <a:rPr spc="5" dirty="0"/>
              <a:t>s</a:t>
            </a:r>
            <a:r>
              <a:rPr dirty="0"/>
              <a:t>.</a:t>
            </a:r>
          </a:p>
          <a:p>
            <a:pPr marL="302260">
              <a:lnSpc>
                <a:spcPct val="100000"/>
              </a:lnSpc>
              <a:spcBef>
                <a:spcPts val="18"/>
              </a:spcBef>
              <a:buFont typeface="Arial"/>
              <a:buChar char="•"/>
            </a:pPr>
            <a:endParaRPr sz="4000">
              <a:latin typeface="Times New Roman"/>
              <a:cs typeface="Times New Roman"/>
            </a:endParaRPr>
          </a:p>
          <a:p>
            <a:pPr marL="666750" marR="5080" indent="-351790">
              <a:lnSpc>
                <a:spcPct val="117900"/>
              </a:lnSpc>
              <a:buFont typeface="Arial"/>
              <a:buChar char="•"/>
              <a:tabLst>
                <a:tab pos="667385" algn="l"/>
                <a:tab pos="1133475" algn="l"/>
                <a:tab pos="2840355" algn="l"/>
                <a:tab pos="4410075" algn="l"/>
                <a:tab pos="5036820" algn="l"/>
                <a:tab pos="6810375" algn="l"/>
                <a:tab pos="7462520" algn="l"/>
                <a:tab pos="10596245" algn="l"/>
                <a:tab pos="11475720" algn="l"/>
                <a:tab pos="12303760" algn="l"/>
                <a:tab pos="13757275" algn="l"/>
                <a:tab pos="14751050" algn="l"/>
                <a:tab pos="16242030" algn="l"/>
              </a:tabLst>
            </a:pPr>
            <a:r>
              <a:rPr dirty="0"/>
              <a:t>É</a:t>
            </a:r>
            <a:r>
              <a:rPr dirty="0">
                <a:latin typeface="Times New Roman"/>
                <a:cs typeface="Times New Roman"/>
              </a:rPr>
              <a:t>	</a:t>
            </a:r>
            <a:r>
              <a:rPr spc="-5" dirty="0"/>
              <a:t>utilizad</a:t>
            </a:r>
            <a:r>
              <a:rPr dirty="0"/>
              <a:t>a</a:t>
            </a:r>
            <a:r>
              <a:rPr dirty="0">
                <a:latin typeface="Times New Roman"/>
                <a:cs typeface="Times New Roman"/>
              </a:rPr>
              <a:t>	</a:t>
            </a:r>
            <a:r>
              <a:rPr spc="-5" dirty="0"/>
              <a:t>qu</a:t>
            </a:r>
            <a:r>
              <a:rPr spc="-15" dirty="0"/>
              <a:t>a</a:t>
            </a:r>
            <a:r>
              <a:rPr spc="-5" dirty="0"/>
              <a:t>nd</a:t>
            </a:r>
            <a:r>
              <a:rPr dirty="0"/>
              <a:t>o</a:t>
            </a:r>
            <a:r>
              <a:rPr dirty="0">
                <a:latin typeface="Times New Roman"/>
                <a:cs typeface="Times New Roman"/>
              </a:rPr>
              <a:t>	</a:t>
            </a:r>
            <a:r>
              <a:rPr dirty="0"/>
              <a:t>os</a:t>
            </a:r>
            <a:r>
              <a:rPr dirty="0">
                <a:latin typeface="Times New Roman"/>
                <a:cs typeface="Times New Roman"/>
              </a:rPr>
              <a:t>	</a:t>
            </a:r>
            <a:r>
              <a:rPr dirty="0"/>
              <a:t>métodos</a:t>
            </a:r>
            <a:r>
              <a:rPr dirty="0">
                <a:latin typeface="Times New Roman"/>
                <a:cs typeface="Times New Roman"/>
              </a:rPr>
              <a:t>	</a:t>
            </a:r>
            <a:r>
              <a:rPr dirty="0"/>
              <a:t>de</a:t>
            </a:r>
            <a:r>
              <a:rPr dirty="0">
                <a:latin typeface="Times New Roman"/>
                <a:cs typeface="Times New Roman"/>
              </a:rPr>
              <a:t>	</a:t>
            </a:r>
            <a:r>
              <a:rPr spc="-5" dirty="0"/>
              <a:t>experimentaçã</a:t>
            </a:r>
            <a:r>
              <a:rPr dirty="0"/>
              <a:t>o</a:t>
            </a:r>
            <a:r>
              <a:rPr dirty="0">
                <a:latin typeface="Times New Roman"/>
                <a:cs typeface="Times New Roman"/>
              </a:rPr>
              <a:t>	</a:t>
            </a:r>
            <a:r>
              <a:rPr spc="-5" dirty="0"/>
              <a:t>nã</a:t>
            </a:r>
            <a:r>
              <a:rPr dirty="0"/>
              <a:t>o</a:t>
            </a:r>
            <a:r>
              <a:rPr dirty="0">
                <a:latin typeface="Times New Roman"/>
                <a:cs typeface="Times New Roman"/>
              </a:rPr>
              <a:t>	</a:t>
            </a:r>
            <a:r>
              <a:rPr dirty="0"/>
              <a:t>são</a:t>
            </a:r>
            <a:r>
              <a:rPr dirty="0">
                <a:latin typeface="Times New Roman"/>
                <a:cs typeface="Times New Roman"/>
              </a:rPr>
              <a:t>	</a:t>
            </a:r>
            <a:r>
              <a:rPr dirty="0"/>
              <a:t>viáveis</a:t>
            </a:r>
            <a:r>
              <a:rPr dirty="0">
                <a:latin typeface="Times New Roman"/>
                <a:cs typeface="Times New Roman"/>
              </a:rPr>
              <a:t>	</a:t>
            </a:r>
            <a:r>
              <a:rPr spc="-5" dirty="0"/>
              <a:t>par</a:t>
            </a:r>
            <a:r>
              <a:rPr dirty="0"/>
              <a:t>a</a:t>
            </a:r>
            <a:r>
              <a:rPr dirty="0">
                <a:latin typeface="Times New Roman"/>
                <a:cs typeface="Times New Roman"/>
              </a:rPr>
              <a:t>	</a:t>
            </a:r>
            <a:r>
              <a:rPr spc="-5" dirty="0"/>
              <a:t>i</a:t>
            </a:r>
            <a:r>
              <a:rPr spc="-15" dirty="0"/>
              <a:t>n</a:t>
            </a:r>
            <a:r>
              <a:rPr dirty="0"/>
              <a:t>s</a:t>
            </a:r>
            <a:r>
              <a:rPr spc="-10" dirty="0"/>
              <a:t>t</a:t>
            </a:r>
            <a:r>
              <a:rPr spc="-5" dirty="0"/>
              <a:t>ala</a:t>
            </a:r>
            <a:r>
              <a:rPr dirty="0"/>
              <a:t>r</a:t>
            </a:r>
            <a:r>
              <a:rPr dirty="0">
                <a:latin typeface="Times New Roman"/>
                <a:cs typeface="Times New Roman"/>
              </a:rPr>
              <a:t>	</a:t>
            </a:r>
            <a:r>
              <a:rPr dirty="0"/>
              <a:t>um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spc="-5" dirty="0"/>
              <a:t>delin</a:t>
            </a:r>
            <a:r>
              <a:rPr spc="5" dirty="0"/>
              <a:t>e</a:t>
            </a:r>
            <a:r>
              <a:rPr spc="-5" dirty="0"/>
              <a:t>ament</a:t>
            </a:r>
            <a:r>
              <a:rPr dirty="0"/>
              <a:t>o</a:t>
            </a:r>
            <a:r>
              <a:rPr spc="95" dirty="0">
                <a:latin typeface="Times New Roman"/>
                <a:cs typeface="Times New Roman"/>
              </a:rPr>
              <a:t> </a:t>
            </a:r>
            <a:r>
              <a:rPr spc="-20" dirty="0"/>
              <a:t>f</a:t>
            </a:r>
            <a:r>
              <a:rPr spc="-5" dirty="0"/>
              <a:t>atoria</a:t>
            </a:r>
            <a:r>
              <a:rPr dirty="0"/>
              <a:t>l</a:t>
            </a:r>
            <a:r>
              <a:rPr spc="95" dirty="0">
                <a:latin typeface="Times New Roman"/>
                <a:cs typeface="Times New Roman"/>
              </a:rPr>
              <a:t> </a:t>
            </a:r>
            <a:r>
              <a:rPr spc="-5" dirty="0"/>
              <a:t>o</a:t>
            </a:r>
            <a:r>
              <a:rPr dirty="0"/>
              <a:t>u</a:t>
            </a:r>
            <a:r>
              <a:rPr spc="90" dirty="0">
                <a:latin typeface="Times New Roman"/>
                <a:cs typeface="Times New Roman"/>
              </a:rPr>
              <a:t> </a:t>
            </a:r>
            <a:r>
              <a:rPr spc="-5" dirty="0"/>
              <a:t>parcela</a:t>
            </a:r>
            <a:r>
              <a:rPr dirty="0"/>
              <a:t>s</a:t>
            </a:r>
            <a:r>
              <a:rPr spc="114" dirty="0">
                <a:latin typeface="Times New Roman"/>
                <a:cs typeface="Times New Roman"/>
              </a:rPr>
              <a:t> </a:t>
            </a:r>
            <a:r>
              <a:rPr dirty="0"/>
              <a:t>su</a:t>
            </a:r>
            <a:r>
              <a:rPr spc="-15" dirty="0"/>
              <a:t>b</a:t>
            </a:r>
            <a:r>
              <a:rPr spc="-5" dirty="0"/>
              <a:t>divi</a:t>
            </a:r>
            <a:r>
              <a:rPr spc="5" dirty="0"/>
              <a:t>d</a:t>
            </a:r>
            <a:r>
              <a:rPr spc="-5" dirty="0"/>
              <a:t>idas.</a:t>
            </a:r>
          </a:p>
          <a:p>
            <a:pPr marL="302260">
              <a:lnSpc>
                <a:spcPct val="100000"/>
              </a:lnSpc>
              <a:spcBef>
                <a:spcPts val="35"/>
              </a:spcBef>
              <a:buFont typeface="Arial"/>
              <a:buChar char="•"/>
            </a:pPr>
            <a:endParaRPr sz="4550">
              <a:latin typeface="Times New Roman"/>
              <a:cs typeface="Times New Roman"/>
            </a:endParaRPr>
          </a:p>
          <a:p>
            <a:pPr marL="666750" indent="-351790">
              <a:lnSpc>
                <a:spcPct val="100000"/>
              </a:lnSpc>
              <a:buFont typeface="Arial"/>
              <a:buChar char="•"/>
              <a:tabLst>
                <a:tab pos="667385" algn="l"/>
              </a:tabLst>
            </a:pPr>
            <a:r>
              <a:rPr dirty="0"/>
              <a:t>Também</a:t>
            </a:r>
            <a:r>
              <a:rPr spc="20" dirty="0">
                <a:latin typeface="Times New Roman"/>
                <a:cs typeface="Times New Roman"/>
              </a:rPr>
              <a:t> </a:t>
            </a:r>
            <a:r>
              <a:rPr dirty="0"/>
              <a:t>são</a:t>
            </a:r>
            <a:r>
              <a:rPr spc="50" dirty="0">
                <a:latin typeface="Times New Roman"/>
                <a:cs typeface="Times New Roman"/>
              </a:rPr>
              <a:t> </a:t>
            </a:r>
            <a:r>
              <a:rPr spc="-5" dirty="0"/>
              <a:t>e</a:t>
            </a:r>
            <a:r>
              <a:rPr spc="5" dirty="0"/>
              <a:t>s</a:t>
            </a:r>
            <a:r>
              <a:rPr dirty="0"/>
              <a:t>tudados</a:t>
            </a:r>
            <a:r>
              <a:rPr spc="25" dirty="0">
                <a:latin typeface="Times New Roman"/>
                <a:cs typeface="Times New Roman"/>
              </a:rPr>
              <a:t> </a:t>
            </a:r>
            <a:r>
              <a:rPr dirty="0"/>
              <a:t>sim</a:t>
            </a:r>
            <a:r>
              <a:rPr spc="5" dirty="0"/>
              <a:t>u</a:t>
            </a:r>
            <a:r>
              <a:rPr spc="-5" dirty="0"/>
              <a:t>l</a:t>
            </a:r>
            <a:r>
              <a:rPr spc="-20" dirty="0"/>
              <a:t>t</a:t>
            </a:r>
            <a:r>
              <a:rPr spc="-5" dirty="0"/>
              <a:t>an</a:t>
            </a:r>
            <a:r>
              <a:rPr spc="5" dirty="0"/>
              <a:t>e</a:t>
            </a:r>
            <a:r>
              <a:rPr spc="-5" dirty="0"/>
              <a:t>am</a:t>
            </a:r>
            <a:r>
              <a:rPr spc="-15" dirty="0"/>
              <a:t>e</a:t>
            </a:r>
            <a:r>
              <a:rPr spc="-5" dirty="0"/>
              <a:t>nt</a:t>
            </a:r>
            <a:r>
              <a:rPr dirty="0"/>
              <a:t>e</a:t>
            </a:r>
            <a:r>
              <a:rPr spc="65" dirty="0">
                <a:latin typeface="Times New Roman"/>
                <a:cs typeface="Times New Roman"/>
              </a:rPr>
              <a:t> </a:t>
            </a:r>
            <a:r>
              <a:rPr spc="-5" dirty="0"/>
              <a:t>doi</a:t>
            </a:r>
            <a:r>
              <a:rPr dirty="0"/>
              <a:t>s</a:t>
            </a:r>
            <a:r>
              <a:rPr spc="50" dirty="0">
                <a:latin typeface="Times New Roman"/>
                <a:cs typeface="Times New Roman"/>
              </a:rPr>
              <a:t> </a:t>
            </a:r>
            <a:r>
              <a:rPr dirty="0"/>
              <a:t>ou</a:t>
            </a:r>
            <a:r>
              <a:rPr spc="40" dirty="0">
                <a:latin typeface="Times New Roman"/>
                <a:cs typeface="Times New Roman"/>
              </a:rPr>
              <a:t> </a:t>
            </a:r>
            <a:r>
              <a:rPr dirty="0"/>
              <a:t>mais</a:t>
            </a:r>
            <a:r>
              <a:rPr spc="35" dirty="0">
                <a:latin typeface="Times New Roman"/>
                <a:cs typeface="Times New Roman"/>
              </a:rPr>
              <a:t> </a:t>
            </a:r>
            <a:r>
              <a:rPr dirty="0"/>
              <a:t>fatores.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2472055"/>
          </a:xfrm>
          <a:custGeom>
            <a:avLst/>
            <a:gdLst/>
            <a:ahLst/>
            <a:cxnLst/>
            <a:rect l="l" t="t" r="r" b="b"/>
            <a:pathLst>
              <a:path w="18288000" h="2472055">
                <a:moveTo>
                  <a:pt x="0" y="2472043"/>
                </a:moveTo>
                <a:lnTo>
                  <a:pt x="18287999" y="2472043"/>
                </a:lnTo>
                <a:lnTo>
                  <a:pt x="18287999" y="0"/>
                </a:lnTo>
                <a:lnTo>
                  <a:pt x="0" y="0"/>
                </a:lnTo>
                <a:lnTo>
                  <a:pt x="0" y="2472043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7811774"/>
            <a:ext cx="18288000" cy="2475230"/>
          </a:xfrm>
          <a:custGeom>
            <a:avLst/>
            <a:gdLst/>
            <a:ahLst/>
            <a:cxnLst/>
            <a:rect l="l" t="t" r="r" b="b"/>
            <a:pathLst>
              <a:path w="18288000" h="2475229">
                <a:moveTo>
                  <a:pt x="0" y="2475225"/>
                </a:moveTo>
                <a:lnTo>
                  <a:pt x="18287999" y="2475225"/>
                </a:lnTo>
                <a:lnTo>
                  <a:pt x="18287999" y="0"/>
                </a:lnTo>
                <a:lnTo>
                  <a:pt x="0" y="0"/>
                </a:lnTo>
                <a:lnTo>
                  <a:pt x="0" y="2475225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2472044"/>
            <a:ext cx="18288000" cy="5340350"/>
          </a:xfrm>
          <a:custGeom>
            <a:avLst/>
            <a:gdLst/>
            <a:ahLst/>
            <a:cxnLst/>
            <a:rect l="l" t="t" r="r" b="b"/>
            <a:pathLst>
              <a:path w="18288000" h="5340350">
                <a:moveTo>
                  <a:pt x="0" y="5339730"/>
                </a:moveTo>
                <a:lnTo>
                  <a:pt x="18287999" y="5339730"/>
                </a:lnTo>
                <a:lnTo>
                  <a:pt x="18287999" y="0"/>
                </a:lnTo>
                <a:lnTo>
                  <a:pt x="0" y="0"/>
                </a:lnTo>
                <a:lnTo>
                  <a:pt x="0" y="53397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624309" y="6873886"/>
            <a:ext cx="4448799" cy="34118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538210" y="7902571"/>
            <a:ext cx="4448799" cy="238315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334609" y="7902571"/>
            <a:ext cx="4448799" cy="238315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4090660" y="6873886"/>
            <a:ext cx="4197339" cy="34118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6873887"/>
            <a:ext cx="3791590" cy="341183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677668" y="3425166"/>
            <a:ext cx="16979265" cy="33591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8890" algn="just">
              <a:lnSpc>
                <a:spcPct val="117800"/>
              </a:lnSpc>
            </a:pPr>
            <a:r>
              <a:rPr sz="3250" dirty="0">
                <a:latin typeface="Arial"/>
                <a:cs typeface="Arial"/>
              </a:rPr>
              <a:t>Se</a:t>
            </a:r>
            <a:r>
              <a:rPr sz="3250" spc="5" dirty="0">
                <a:latin typeface="Arial"/>
                <a:cs typeface="Arial"/>
              </a:rPr>
              <a:t>m</a:t>
            </a:r>
            <a:r>
              <a:rPr sz="3250" spc="-5" dirty="0">
                <a:latin typeface="Arial"/>
                <a:cs typeface="Arial"/>
              </a:rPr>
              <a:t>e</a:t>
            </a:r>
            <a:r>
              <a:rPr sz="3250" spc="-15" dirty="0">
                <a:latin typeface="Arial"/>
                <a:cs typeface="Arial"/>
              </a:rPr>
              <a:t>l</a:t>
            </a:r>
            <a:r>
              <a:rPr sz="3250" spc="-5" dirty="0">
                <a:latin typeface="Arial"/>
                <a:cs typeface="Arial"/>
              </a:rPr>
              <a:t>hanças</a:t>
            </a:r>
            <a:r>
              <a:rPr sz="3250" dirty="0">
                <a:latin typeface="Arial"/>
                <a:cs typeface="Arial"/>
              </a:rPr>
              <a:t>:</a:t>
            </a:r>
            <a:r>
              <a:rPr sz="3250" dirty="0">
                <a:latin typeface="Times New Roman"/>
                <a:cs typeface="Times New Roman"/>
              </a:rPr>
              <a:t> </a:t>
            </a:r>
            <a:r>
              <a:rPr sz="3250" spc="-370" dirty="0">
                <a:latin typeface="Times New Roman"/>
                <a:cs typeface="Times New Roman"/>
              </a:rPr>
              <a:t> </a:t>
            </a:r>
            <a:r>
              <a:rPr sz="3250" dirty="0">
                <a:latin typeface="Calibri"/>
                <a:cs typeface="Calibri"/>
              </a:rPr>
              <a:t>Permite</a:t>
            </a:r>
            <a:r>
              <a:rPr sz="3250" spc="260" dirty="0">
                <a:latin typeface="Times New Roman"/>
                <a:cs typeface="Times New Roman"/>
              </a:rPr>
              <a:t> </a:t>
            </a:r>
            <a:r>
              <a:rPr sz="3250" dirty="0">
                <a:latin typeface="Calibri"/>
                <a:cs typeface="Calibri"/>
              </a:rPr>
              <a:t>a</a:t>
            </a:r>
            <a:r>
              <a:rPr sz="3250" spc="275" dirty="0">
                <a:latin typeface="Times New Roman"/>
                <a:cs typeface="Times New Roman"/>
              </a:rPr>
              <a:t> </a:t>
            </a:r>
            <a:r>
              <a:rPr sz="3250" dirty="0">
                <a:latin typeface="Calibri"/>
                <a:cs typeface="Calibri"/>
              </a:rPr>
              <a:t>aplica</a:t>
            </a:r>
            <a:r>
              <a:rPr sz="3250" spc="-10" dirty="0">
                <a:latin typeface="Calibri"/>
                <a:cs typeface="Calibri"/>
              </a:rPr>
              <a:t>ç</a:t>
            </a:r>
            <a:r>
              <a:rPr sz="3250" dirty="0">
                <a:latin typeface="Calibri"/>
                <a:cs typeface="Calibri"/>
              </a:rPr>
              <a:t>ão</a:t>
            </a:r>
            <a:r>
              <a:rPr sz="3250" spc="275" dirty="0">
                <a:latin typeface="Times New Roman"/>
                <a:cs typeface="Times New Roman"/>
              </a:rPr>
              <a:t> </a:t>
            </a:r>
            <a:r>
              <a:rPr sz="3250" spc="-5" dirty="0">
                <a:latin typeface="Calibri"/>
                <a:cs typeface="Calibri"/>
              </a:rPr>
              <a:t>d</a:t>
            </a:r>
            <a:r>
              <a:rPr sz="3250" dirty="0">
                <a:latin typeface="Calibri"/>
                <a:cs typeface="Calibri"/>
              </a:rPr>
              <a:t>e</a:t>
            </a:r>
            <a:r>
              <a:rPr sz="3250" spc="275" dirty="0">
                <a:latin typeface="Times New Roman"/>
                <a:cs typeface="Times New Roman"/>
              </a:rPr>
              <a:t> </a:t>
            </a:r>
            <a:r>
              <a:rPr sz="3250" spc="-5" dirty="0">
                <a:latin typeface="Calibri"/>
                <a:cs typeface="Calibri"/>
              </a:rPr>
              <a:t>fatore</a:t>
            </a:r>
            <a:r>
              <a:rPr sz="3250" dirty="0">
                <a:latin typeface="Calibri"/>
                <a:cs typeface="Calibri"/>
              </a:rPr>
              <a:t>s</a:t>
            </a:r>
            <a:r>
              <a:rPr sz="3250" spc="285" dirty="0">
                <a:latin typeface="Times New Roman"/>
                <a:cs typeface="Times New Roman"/>
              </a:rPr>
              <a:t> </a:t>
            </a:r>
            <a:r>
              <a:rPr sz="3250" spc="-5" dirty="0">
                <a:latin typeface="Calibri"/>
                <a:cs typeface="Calibri"/>
              </a:rPr>
              <a:t>q</a:t>
            </a:r>
            <a:r>
              <a:rPr sz="3250" spc="-25" dirty="0">
                <a:latin typeface="Calibri"/>
                <a:cs typeface="Calibri"/>
              </a:rPr>
              <a:t>u</a:t>
            </a:r>
            <a:r>
              <a:rPr sz="3250" spc="-20" dirty="0">
                <a:latin typeface="Calibri"/>
                <a:cs typeface="Calibri"/>
              </a:rPr>
              <a:t>e</a:t>
            </a:r>
            <a:r>
              <a:rPr sz="3250" spc="275" dirty="0">
                <a:latin typeface="Times New Roman"/>
                <a:cs typeface="Times New Roman"/>
              </a:rPr>
              <a:t> </a:t>
            </a:r>
            <a:r>
              <a:rPr sz="3250" spc="-5" dirty="0">
                <a:latin typeface="Calibri"/>
                <a:cs typeface="Calibri"/>
              </a:rPr>
              <a:t>nã</a:t>
            </a:r>
            <a:r>
              <a:rPr sz="3250" dirty="0">
                <a:latin typeface="Calibri"/>
                <a:cs typeface="Calibri"/>
              </a:rPr>
              <a:t>o</a:t>
            </a:r>
            <a:r>
              <a:rPr sz="3250" spc="275" dirty="0">
                <a:latin typeface="Times New Roman"/>
                <a:cs typeface="Times New Roman"/>
              </a:rPr>
              <a:t> </a:t>
            </a:r>
            <a:r>
              <a:rPr sz="3250" spc="-5" dirty="0">
                <a:latin typeface="Calibri"/>
                <a:cs typeface="Calibri"/>
              </a:rPr>
              <a:t>pode</a:t>
            </a:r>
            <a:r>
              <a:rPr sz="3250" dirty="0">
                <a:latin typeface="Calibri"/>
                <a:cs typeface="Calibri"/>
              </a:rPr>
              <a:t>m</a:t>
            </a:r>
            <a:r>
              <a:rPr sz="3250" spc="285" dirty="0">
                <a:latin typeface="Times New Roman"/>
                <a:cs typeface="Times New Roman"/>
              </a:rPr>
              <a:t> </a:t>
            </a:r>
            <a:r>
              <a:rPr sz="3250" spc="-5" dirty="0">
                <a:latin typeface="Calibri"/>
                <a:cs typeface="Calibri"/>
              </a:rPr>
              <a:t>se</a:t>
            </a:r>
            <a:r>
              <a:rPr sz="3250" dirty="0">
                <a:latin typeface="Calibri"/>
                <a:cs typeface="Calibri"/>
              </a:rPr>
              <a:t>r</a:t>
            </a:r>
            <a:r>
              <a:rPr sz="3250" spc="270" dirty="0">
                <a:latin typeface="Times New Roman"/>
                <a:cs typeface="Times New Roman"/>
              </a:rPr>
              <a:t> </a:t>
            </a:r>
            <a:r>
              <a:rPr sz="3250" spc="-5" dirty="0">
                <a:latin typeface="Calibri"/>
                <a:cs typeface="Calibri"/>
              </a:rPr>
              <a:t>usado</a:t>
            </a:r>
            <a:r>
              <a:rPr sz="3250" dirty="0">
                <a:latin typeface="Calibri"/>
                <a:cs typeface="Calibri"/>
              </a:rPr>
              <a:t>s</a:t>
            </a:r>
            <a:r>
              <a:rPr sz="3250" spc="280" dirty="0">
                <a:latin typeface="Times New Roman"/>
                <a:cs typeface="Times New Roman"/>
              </a:rPr>
              <a:t> </a:t>
            </a:r>
            <a:r>
              <a:rPr sz="3250" dirty="0">
                <a:latin typeface="Calibri"/>
                <a:cs typeface="Calibri"/>
              </a:rPr>
              <a:t>em</a:t>
            </a:r>
            <a:r>
              <a:rPr sz="3250" spc="280" dirty="0">
                <a:latin typeface="Times New Roman"/>
                <a:cs typeface="Times New Roman"/>
              </a:rPr>
              <a:t> </a:t>
            </a:r>
            <a:r>
              <a:rPr sz="3250" spc="-5" dirty="0">
                <a:latin typeface="Calibri"/>
                <a:cs typeface="Calibri"/>
              </a:rPr>
              <a:t>parce</a:t>
            </a:r>
            <a:r>
              <a:rPr sz="3250" spc="-10" dirty="0">
                <a:latin typeface="Calibri"/>
                <a:cs typeface="Calibri"/>
              </a:rPr>
              <a:t>l</a:t>
            </a:r>
            <a:r>
              <a:rPr sz="3250" dirty="0">
                <a:latin typeface="Calibri"/>
                <a:cs typeface="Calibri"/>
              </a:rPr>
              <a:t>as</a:t>
            </a:r>
            <a:r>
              <a:rPr sz="3250" spc="275" dirty="0">
                <a:latin typeface="Times New Roman"/>
                <a:cs typeface="Times New Roman"/>
              </a:rPr>
              <a:t> </a:t>
            </a:r>
            <a:r>
              <a:rPr sz="3250" spc="-5" dirty="0">
                <a:latin typeface="Calibri"/>
                <a:cs typeface="Calibri"/>
              </a:rPr>
              <a:t>peque</a:t>
            </a:r>
            <a:r>
              <a:rPr sz="3250" spc="-10" dirty="0">
                <a:latin typeface="Calibri"/>
                <a:cs typeface="Calibri"/>
              </a:rPr>
              <a:t>n</a:t>
            </a:r>
            <a:r>
              <a:rPr sz="3250" dirty="0">
                <a:latin typeface="Calibri"/>
                <a:cs typeface="Calibri"/>
              </a:rPr>
              <a:t>as,</a:t>
            </a:r>
            <a:r>
              <a:rPr sz="3250" dirty="0">
                <a:latin typeface="Times New Roman"/>
                <a:cs typeface="Times New Roman"/>
              </a:rPr>
              <a:t> </a:t>
            </a:r>
            <a:r>
              <a:rPr sz="3250" spc="-5" dirty="0">
                <a:latin typeface="Calibri"/>
                <a:cs typeface="Calibri"/>
              </a:rPr>
              <a:t>s</a:t>
            </a:r>
            <a:r>
              <a:rPr sz="3250" dirty="0">
                <a:latin typeface="Calibri"/>
                <a:cs typeface="Calibri"/>
              </a:rPr>
              <a:t>imilar</a:t>
            </a:r>
            <a:r>
              <a:rPr sz="3250" spc="-5" dirty="0">
                <a:latin typeface="Times New Roman"/>
                <a:cs typeface="Times New Roman"/>
              </a:rPr>
              <a:t> </a:t>
            </a:r>
            <a:r>
              <a:rPr sz="3250" spc="-10" dirty="0">
                <a:latin typeface="Calibri"/>
                <a:cs typeface="Calibri"/>
              </a:rPr>
              <a:t>a</a:t>
            </a:r>
            <a:r>
              <a:rPr sz="3250" dirty="0">
                <a:latin typeface="Calibri"/>
                <a:cs typeface="Calibri"/>
              </a:rPr>
              <a:t>s</a:t>
            </a:r>
            <a:r>
              <a:rPr sz="3250" dirty="0">
                <a:latin typeface="Times New Roman"/>
                <a:cs typeface="Times New Roman"/>
              </a:rPr>
              <a:t> </a:t>
            </a:r>
            <a:r>
              <a:rPr sz="3250" spc="-5" dirty="0">
                <a:latin typeface="Calibri"/>
                <a:cs typeface="Calibri"/>
              </a:rPr>
              <a:t>parce</a:t>
            </a:r>
            <a:r>
              <a:rPr sz="3250" spc="5" dirty="0">
                <a:latin typeface="Calibri"/>
                <a:cs typeface="Calibri"/>
              </a:rPr>
              <a:t>l</a:t>
            </a:r>
            <a:r>
              <a:rPr sz="3250" dirty="0">
                <a:latin typeface="Calibri"/>
                <a:cs typeface="Calibri"/>
              </a:rPr>
              <a:t>as</a:t>
            </a:r>
            <a:r>
              <a:rPr sz="3250" spc="10" dirty="0">
                <a:latin typeface="Times New Roman"/>
                <a:cs typeface="Times New Roman"/>
              </a:rPr>
              <a:t> </a:t>
            </a:r>
            <a:r>
              <a:rPr sz="3250" spc="-5" dirty="0">
                <a:latin typeface="Calibri"/>
                <a:cs typeface="Calibri"/>
              </a:rPr>
              <a:t>subdi</a:t>
            </a:r>
            <a:r>
              <a:rPr sz="3250" dirty="0">
                <a:latin typeface="Calibri"/>
                <a:cs typeface="Calibri"/>
              </a:rPr>
              <a:t>vi</a:t>
            </a:r>
            <a:r>
              <a:rPr sz="3250" spc="-5" dirty="0">
                <a:latin typeface="Calibri"/>
                <a:cs typeface="Calibri"/>
              </a:rPr>
              <a:t>d</a:t>
            </a:r>
            <a:r>
              <a:rPr sz="3250" dirty="0">
                <a:latin typeface="Calibri"/>
                <a:cs typeface="Calibri"/>
              </a:rPr>
              <a:t>i</a:t>
            </a:r>
            <a:r>
              <a:rPr sz="3250" spc="-15" dirty="0">
                <a:latin typeface="Calibri"/>
                <a:cs typeface="Calibri"/>
              </a:rPr>
              <a:t>d</a:t>
            </a:r>
            <a:r>
              <a:rPr sz="3250" dirty="0">
                <a:latin typeface="Calibri"/>
                <a:cs typeface="Calibri"/>
              </a:rPr>
              <a:t>as.</a:t>
            </a:r>
            <a:endParaRPr sz="32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2"/>
              </a:spcBef>
            </a:pPr>
            <a:endParaRPr sz="4000">
              <a:latin typeface="Times New Roman"/>
              <a:cs typeface="Times New Roman"/>
            </a:endParaRPr>
          </a:p>
          <a:p>
            <a:pPr marL="12700" marR="5080" algn="just">
              <a:lnSpc>
                <a:spcPct val="117800"/>
              </a:lnSpc>
            </a:pPr>
            <a:r>
              <a:rPr sz="3250" spc="-5" dirty="0">
                <a:latin typeface="Arial"/>
                <a:cs typeface="Arial"/>
              </a:rPr>
              <a:t>Diferença</a:t>
            </a:r>
            <a:r>
              <a:rPr sz="3250" spc="5" dirty="0">
                <a:latin typeface="Arial"/>
                <a:cs typeface="Arial"/>
              </a:rPr>
              <a:t>s</a:t>
            </a:r>
            <a:r>
              <a:rPr sz="3250" dirty="0">
                <a:latin typeface="Arial"/>
                <a:cs typeface="Arial"/>
              </a:rPr>
              <a:t>:</a:t>
            </a:r>
            <a:r>
              <a:rPr sz="3250" dirty="0">
                <a:latin typeface="Times New Roman"/>
                <a:cs typeface="Times New Roman"/>
              </a:rPr>
              <a:t> </a:t>
            </a:r>
            <a:r>
              <a:rPr sz="3250" spc="-155" dirty="0">
                <a:latin typeface="Times New Roman"/>
                <a:cs typeface="Times New Roman"/>
              </a:rPr>
              <a:t> </a:t>
            </a:r>
            <a:r>
              <a:rPr sz="3250" spc="-5" dirty="0">
                <a:latin typeface="Arial"/>
                <a:cs typeface="Arial"/>
              </a:rPr>
              <a:t>Re</a:t>
            </a:r>
            <a:r>
              <a:rPr sz="3250" spc="-10" dirty="0">
                <a:latin typeface="Arial"/>
                <a:cs typeface="Arial"/>
              </a:rPr>
              <a:t>s</a:t>
            </a:r>
            <a:r>
              <a:rPr sz="3250" dirty="0">
                <a:latin typeface="Arial"/>
                <a:cs typeface="Arial"/>
              </a:rPr>
              <a:t>trição</a:t>
            </a:r>
            <a:r>
              <a:rPr sz="3250" dirty="0">
                <a:latin typeface="Times New Roman"/>
                <a:cs typeface="Times New Roman"/>
              </a:rPr>
              <a:t> </a:t>
            </a:r>
            <a:r>
              <a:rPr sz="3250" spc="-155" dirty="0">
                <a:latin typeface="Times New Roman"/>
                <a:cs typeface="Times New Roman"/>
              </a:rPr>
              <a:t> </a:t>
            </a:r>
            <a:r>
              <a:rPr sz="3250" spc="-5" dirty="0">
                <a:latin typeface="Arial"/>
                <a:cs typeface="Arial"/>
              </a:rPr>
              <a:t>n</a:t>
            </a:r>
            <a:r>
              <a:rPr sz="3250" dirty="0">
                <a:latin typeface="Arial"/>
                <a:cs typeface="Arial"/>
              </a:rPr>
              <a:t>a</a:t>
            </a:r>
            <a:r>
              <a:rPr sz="3250" dirty="0">
                <a:latin typeface="Times New Roman"/>
                <a:cs typeface="Times New Roman"/>
              </a:rPr>
              <a:t> </a:t>
            </a:r>
            <a:r>
              <a:rPr sz="3250" spc="-155" dirty="0">
                <a:latin typeface="Times New Roman"/>
                <a:cs typeface="Times New Roman"/>
              </a:rPr>
              <a:t> </a:t>
            </a:r>
            <a:r>
              <a:rPr sz="3250" dirty="0">
                <a:latin typeface="Arial"/>
                <a:cs typeface="Arial"/>
              </a:rPr>
              <a:t>casu</a:t>
            </a:r>
            <a:r>
              <a:rPr sz="3250" spc="-15" dirty="0">
                <a:latin typeface="Arial"/>
                <a:cs typeface="Arial"/>
              </a:rPr>
              <a:t>a</a:t>
            </a:r>
            <a:r>
              <a:rPr sz="3250" spc="-5" dirty="0">
                <a:latin typeface="Arial"/>
                <a:cs typeface="Arial"/>
              </a:rPr>
              <a:t>lização</a:t>
            </a:r>
            <a:r>
              <a:rPr sz="3250" dirty="0">
                <a:latin typeface="Arial"/>
                <a:cs typeface="Arial"/>
              </a:rPr>
              <a:t>,</a:t>
            </a:r>
            <a:r>
              <a:rPr sz="3250" dirty="0">
                <a:latin typeface="Times New Roman"/>
                <a:cs typeface="Times New Roman"/>
              </a:rPr>
              <a:t> </a:t>
            </a:r>
            <a:r>
              <a:rPr sz="3250" spc="-160" dirty="0">
                <a:latin typeface="Times New Roman"/>
                <a:cs typeface="Times New Roman"/>
              </a:rPr>
              <a:t> </a:t>
            </a:r>
            <a:r>
              <a:rPr sz="3250" spc="-5" dirty="0">
                <a:latin typeface="Arial"/>
                <a:cs typeface="Arial"/>
              </a:rPr>
              <a:t>pre</a:t>
            </a:r>
            <a:r>
              <a:rPr sz="3250" spc="5" dirty="0">
                <a:latin typeface="Arial"/>
                <a:cs typeface="Arial"/>
              </a:rPr>
              <a:t>s</a:t>
            </a:r>
            <a:r>
              <a:rPr sz="3250" spc="-5" dirty="0">
                <a:latin typeface="Arial"/>
                <a:cs typeface="Arial"/>
              </a:rPr>
              <a:t>e</a:t>
            </a:r>
            <a:r>
              <a:rPr sz="3250" spc="-20" dirty="0">
                <a:latin typeface="Arial"/>
                <a:cs typeface="Arial"/>
              </a:rPr>
              <a:t>n</a:t>
            </a:r>
            <a:r>
              <a:rPr sz="3250" dirty="0">
                <a:latin typeface="Arial"/>
                <a:cs typeface="Arial"/>
              </a:rPr>
              <a:t>ça</a:t>
            </a:r>
            <a:r>
              <a:rPr sz="3250" dirty="0">
                <a:latin typeface="Times New Roman"/>
                <a:cs typeface="Times New Roman"/>
              </a:rPr>
              <a:t> </a:t>
            </a:r>
            <a:r>
              <a:rPr sz="3250" spc="-150" dirty="0">
                <a:latin typeface="Times New Roman"/>
                <a:cs typeface="Times New Roman"/>
              </a:rPr>
              <a:t> </a:t>
            </a:r>
            <a:r>
              <a:rPr sz="3250" spc="-5" dirty="0">
                <a:latin typeface="Arial"/>
                <a:cs typeface="Arial"/>
              </a:rPr>
              <a:t>d</a:t>
            </a:r>
            <a:r>
              <a:rPr sz="3250" dirty="0">
                <a:latin typeface="Arial"/>
                <a:cs typeface="Arial"/>
              </a:rPr>
              <a:t>e</a:t>
            </a:r>
            <a:r>
              <a:rPr sz="3250" dirty="0">
                <a:latin typeface="Times New Roman"/>
                <a:cs typeface="Times New Roman"/>
              </a:rPr>
              <a:t> </a:t>
            </a:r>
            <a:r>
              <a:rPr sz="3250" spc="-155" dirty="0">
                <a:latin typeface="Times New Roman"/>
                <a:cs typeface="Times New Roman"/>
              </a:rPr>
              <a:t> </a:t>
            </a:r>
            <a:r>
              <a:rPr sz="3250" dirty="0">
                <a:latin typeface="Arial"/>
                <a:cs typeface="Arial"/>
              </a:rPr>
              <a:t>3</a:t>
            </a:r>
            <a:r>
              <a:rPr sz="3250" dirty="0">
                <a:latin typeface="Times New Roman"/>
                <a:cs typeface="Times New Roman"/>
              </a:rPr>
              <a:t> </a:t>
            </a:r>
            <a:r>
              <a:rPr sz="3250" spc="-165" dirty="0">
                <a:latin typeface="Times New Roman"/>
                <a:cs typeface="Times New Roman"/>
              </a:rPr>
              <a:t> </a:t>
            </a:r>
            <a:r>
              <a:rPr sz="3250" spc="-5" dirty="0">
                <a:latin typeface="Arial"/>
                <a:cs typeface="Arial"/>
              </a:rPr>
              <a:t>erro</a:t>
            </a:r>
            <a:r>
              <a:rPr sz="3250" dirty="0">
                <a:latin typeface="Arial"/>
                <a:cs typeface="Arial"/>
              </a:rPr>
              <a:t>s</a:t>
            </a:r>
            <a:r>
              <a:rPr sz="3250" dirty="0">
                <a:latin typeface="Times New Roman"/>
                <a:cs typeface="Times New Roman"/>
              </a:rPr>
              <a:t> </a:t>
            </a:r>
            <a:r>
              <a:rPr sz="3250" spc="-145" dirty="0">
                <a:latin typeface="Times New Roman"/>
                <a:cs typeface="Times New Roman"/>
              </a:rPr>
              <a:t> </a:t>
            </a:r>
            <a:r>
              <a:rPr sz="3250" spc="-20" dirty="0">
                <a:latin typeface="Arial"/>
                <a:cs typeface="Arial"/>
              </a:rPr>
              <a:t>r</a:t>
            </a:r>
            <a:r>
              <a:rPr sz="3250" spc="-5" dirty="0">
                <a:latin typeface="Arial"/>
                <a:cs typeface="Arial"/>
              </a:rPr>
              <a:t>e</a:t>
            </a:r>
            <a:r>
              <a:rPr sz="3250" spc="5" dirty="0">
                <a:latin typeface="Arial"/>
                <a:cs typeface="Arial"/>
              </a:rPr>
              <a:t>s</a:t>
            </a:r>
            <a:r>
              <a:rPr sz="3250" spc="-5" dirty="0">
                <a:latin typeface="Arial"/>
                <a:cs typeface="Arial"/>
              </a:rPr>
              <a:t>iduai</a:t>
            </a:r>
            <a:r>
              <a:rPr sz="3250" dirty="0">
                <a:latin typeface="Arial"/>
                <a:cs typeface="Arial"/>
              </a:rPr>
              <a:t>s</a:t>
            </a:r>
            <a:r>
              <a:rPr sz="3250" dirty="0">
                <a:latin typeface="Times New Roman"/>
                <a:cs typeface="Times New Roman"/>
              </a:rPr>
              <a:t> </a:t>
            </a:r>
            <a:r>
              <a:rPr sz="3250" spc="-165" dirty="0">
                <a:latin typeface="Times New Roman"/>
                <a:cs typeface="Times New Roman"/>
              </a:rPr>
              <a:t> </a:t>
            </a:r>
            <a:r>
              <a:rPr sz="3250" dirty="0">
                <a:latin typeface="Arial"/>
                <a:cs typeface="Arial"/>
              </a:rPr>
              <a:t>(A,</a:t>
            </a:r>
            <a:r>
              <a:rPr sz="3250" dirty="0">
                <a:latin typeface="Times New Roman"/>
                <a:cs typeface="Times New Roman"/>
              </a:rPr>
              <a:t> </a:t>
            </a:r>
            <a:r>
              <a:rPr sz="3250" spc="-155" dirty="0">
                <a:latin typeface="Times New Roman"/>
                <a:cs typeface="Times New Roman"/>
              </a:rPr>
              <a:t> </a:t>
            </a:r>
            <a:r>
              <a:rPr sz="3250" dirty="0">
                <a:latin typeface="Arial"/>
                <a:cs typeface="Arial"/>
              </a:rPr>
              <a:t>B</a:t>
            </a:r>
            <a:r>
              <a:rPr sz="3250" dirty="0">
                <a:latin typeface="Times New Roman"/>
                <a:cs typeface="Times New Roman"/>
              </a:rPr>
              <a:t> </a:t>
            </a:r>
            <a:r>
              <a:rPr sz="3250" spc="-150" dirty="0">
                <a:latin typeface="Times New Roman"/>
                <a:cs typeface="Times New Roman"/>
              </a:rPr>
              <a:t> </a:t>
            </a:r>
            <a:r>
              <a:rPr sz="3250" dirty="0">
                <a:latin typeface="Arial"/>
                <a:cs typeface="Arial"/>
              </a:rPr>
              <a:t>e</a:t>
            </a:r>
            <a:r>
              <a:rPr sz="3250" dirty="0">
                <a:latin typeface="Times New Roman"/>
                <a:cs typeface="Times New Roman"/>
              </a:rPr>
              <a:t> </a:t>
            </a:r>
            <a:r>
              <a:rPr sz="3250" spc="-150" dirty="0">
                <a:latin typeface="Times New Roman"/>
                <a:cs typeface="Times New Roman"/>
              </a:rPr>
              <a:t> </a:t>
            </a:r>
            <a:r>
              <a:rPr sz="3250" spc="-5" dirty="0">
                <a:latin typeface="Arial"/>
                <a:cs typeface="Arial"/>
              </a:rPr>
              <a:t>C)</a:t>
            </a:r>
            <a:r>
              <a:rPr sz="3250" dirty="0">
                <a:latin typeface="Arial"/>
                <a:cs typeface="Arial"/>
              </a:rPr>
              <a:t>,</a:t>
            </a:r>
            <a:r>
              <a:rPr sz="3250" dirty="0">
                <a:latin typeface="Times New Roman"/>
                <a:cs typeface="Times New Roman"/>
              </a:rPr>
              <a:t> </a:t>
            </a:r>
            <a:r>
              <a:rPr sz="3250" spc="-155" dirty="0">
                <a:latin typeface="Times New Roman"/>
                <a:cs typeface="Times New Roman"/>
              </a:rPr>
              <a:t> </a:t>
            </a:r>
            <a:r>
              <a:rPr sz="3250" dirty="0">
                <a:latin typeface="Arial"/>
                <a:cs typeface="Arial"/>
              </a:rPr>
              <a:t>menor</a:t>
            </a:r>
            <a:r>
              <a:rPr sz="3250" dirty="0">
                <a:latin typeface="Times New Roman"/>
                <a:cs typeface="Times New Roman"/>
              </a:rPr>
              <a:t> </a:t>
            </a:r>
            <a:r>
              <a:rPr sz="3250" spc="-5" dirty="0">
                <a:latin typeface="Arial"/>
                <a:cs typeface="Arial"/>
              </a:rPr>
              <a:t>pre</a:t>
            </a:r>
            <a:r>
              <a:rPr sz="3250" spc="5" dirty="0">
                <a:latin typeface="Arial"/>
                <a:cs typeface="Arial"/>
              </a:rPr>
              <a:t>c</a:t>
            </a:r>
            <a:r>
              <a:rPr sz="3250" spc="-15" dirty="0">
                <a:latin typeface="Arial"/>
                <a:cs typeface="Arial"/>
              </a:rPr>
              <a:t>i</a:t>
            </a:r>
            <a:r>
              <a:rPr sz="3250" dirty="0">
                <a:latin typeface="Arial"/>
                <a:cs typeface="Arial"/>
              </a:rPr>
              <a:t>são</a:t>
            </a:r>
            <a:r>
              <a:rPr sz="3250" spc="265" dirty="0">
                <a:latin typeface="Times New Roman"/>
                <a:cs typeface="Times New Roman"/>
              </a:rPr>
              <a:t> </a:t>
            </a:r>
            <a:r>
              <a:rPr sz="3250" spc="-5" dirty="0">
                <a:latin typeface="Arial"/>
                <a:cs typeface="Arial"/>
              </a:rPr>
              <a:t>n</a:t>
            </a:r>
            <a:r>
              <a:rPr sz="3250" dirty="0">
                <a:latin typeface="Arial"/>
                <a:cs typeface="Arial"/>
              </a:rPr>
              <a:t>a</a:t>
            </a:r>
            <a:r>
              <a:rPr sz="3250" spc="270" dirty="0">
                <a:latin typeface="Times New Roman"/>
                <a:cs typeface="Times New Roman"/>
              </a:rPr>
              <a:t> </a:t>
            </a:r>
            <a:r>
              <a:rPr sz="3250" spc="-5" dirty="0">
                <a:latin typeface="Arial"/>
                <a:cs typeface="Arial"/>
              </a:rPr>
              <a:t>avaliaçã</a:t>
            </a:r>
            <a:r>
              <a:rPr sz="3250" dirty="0">
                <a:latin typeface="Arial"/>
                <a:cs typeface="Arial"/>
              </a:rPr>
              <a:t>o</a:t>
            </a:r>
            <a:r>
              <a:rPr sz="3250" spc="270" dirty="0">
                <a:latin typeface="Times New Roman"/>
                <a:cs typeface="Times New Roman"/>
              </a:rPr>
              <a:t> </a:t>
            </a:r>
            <a:r>
              <a:rPr sz="3250" spc="-5" dirty="0">
                <a:latin typeface="Arial"/>
                <a:cs typeface="Arial"/>
              </a:rPr>
              <a:t>d</a:t>
            </a:r>
            <a:r>
              <a:rPr sz="3250" dirty="0">
                <a:latin typeface="Arial"/>
                <a:cs typeface="Arial"/>
              </a:rPr>
              <a:t>e</a:t>
            </a:r>
            <a:r>
              <a:rPr sz="3250" spc="270" dirty="0">
                <a:latin typeface="Times New Roman"/>
                <a:cs typeface="Times New Roman"/>
              </a:rPr>
              <a:t> </a:t>
            </a:r>
            <a:r>
              <a:rPr sz="3250" spc="-5" dirty="0">
                <a:latin typeface="Arial"/>
                <a:cs typeface="Arial"/>
              </a:rPr>
              <a:t>efeito</a:t>
            </a:r>
            <a:r>
              <a:rPr sz="3250" dirty="0">
                <a:latin typeface="Arial"/>
                <a:cs typeface="Arial"/>
              </a:rPr>
              <a:t>s</a:t>
            </a:r>
            <a:r>
              <a:rPr sz="3250" spc="275" dirty="0">
                <a:latin typeface="Times New Roman"/>
                <a:cs typeface="Times New Roman"/>
              </a:rPr>
              <a:t> </a:t>
            </a:r>
            <a:r>
              <a:rPr sz="3250" dirty="0">
                <a:latin typeface="Arial"/>
                <a:cs typeface="Arial"/>
              </a:rPr>
              <a:t>(tes</a:t>
            </a:r>
            <a:r>
              <a:rPr sz="3250" spc="-15" dirty="0">
                <a:latin typeface="Arial"/>
                <a:cs typeface="Arial"/>
              </a:rPr>
              <a:t>t</a:t>
            </a:r>
            <a:r>
              <a:rPr sz="3250" dirty="0">
                <a:latin typeface="Arial"/>
                <a:cs typeface="Arial"/>
              </a:rPr>
              <a:t>e</a:t>
            </a:r>
            <a:r>
              <a:rPr sz="3250" spc="265" dirty="0">
                <a:latin typeface="Times New Roman"/>
                <a:cs typeface="Times New Roman"/>
              </a:rPr>
              <a:t> </a:t>
            </a:r>
            <a:r>
              <a:rPr sz="3250" spc="-5" dirty="0">
                <a:latin typeface="Arial"/>
                <a:cs typeface="Arial"/>
              </a:rPr>
              <a:t>d</a:t>
            </a:r>
            <a:r>
              <a:rPr sz="3250" dirty="0">
                <a:latin typeface="Arial"/>
                <a:cs typeface="Arial"/>
              </a:rPr>
              <a:t>e</a:t>
            </a:r>
            <a:r>
              <a:rPr sz="3250" spc="270" dirty="0">
                <a:latin typeface="Times New Roman"/>
                <a:cs typeface="Times New Roman"/>
              </a:rPr>
              <a:t> </a:t>
            </a:r>
            <a:r>
              <a:rPr sz="3250" spc="-5" dirty="0">
                <a:latin typeface="Arial"/>
                <a:cs typeface="Arial"/>
              </a:rPr>
              <a:t>hipóteses)</a:t>
            </a:r>
            <a:r>
              <a:rPr sz="3250" dirty="0">
                <a:latin typeface="Arial"/>
                <a:cs typeface="Arial"/>
              </a:rPr>
              <a:t>,</a:t>
            </a:r>
            <a:r>
              <a:rPr sz="3250" spc="250" dirty="0">
                <a:latin typeface="Times New Roman"/>
                <a:cs typeface="Times New Roman"/>
              </a:rPr>
              <a:t> </a:t>
            </a:r>
            <a:r>
              <a:rPr sz="3250" dirty="0">
                <a:latin typeface="Arial"/>
                <a:cs typeface="Arial"/>
              </a:rPr>
              <a:t>me</a:t>
            </a:r>
            <a:r>
              <a:rPr sz="3250" spc="5" dirty="0">
                <a:latin typeface="Arial"/>
                <a:cs typeface="Arial"/>
              </a:rPr>
              <a:t>n</a:t>
            </a:r>
            <a:r>
              <a:rPr sz="3250" spc="-5" dirty="0">
                <a:latin typeface="Arial"/>
                <a:cs typeface="Arial"/>
              </a:rPr>
              <a:t>o</a:t>
            </a:r>
            <a:r>
              <a:rPr sz="3250" dirty="0">
                <a:latin typeface="Arial"/>
                <a:cs typeface="Arial"/>
              </a:rPr>
              <a:t>r</a:t>
            </a:r>
            <a:r>
              <a:rPr sz="3250" spc="260" dirty="0">
                <a:latin typeface="Times New Roman"/>
                <a:cs typeface="Times New Roman"/>
              </a:rPr>
              <a:t> </a:t>
            </a:r>
            <a:r>
              <a:rPr sz="3250" spc="-5" dirty="0">
                <a:latin typeface="Arial"/>
                <a:cs typeface="Arial"/>
              </a:rPr>
              <a:t>nú</a:t>
            </a:r>
            <a:r>
              <a:rPr sz="3250" spc="5" dirty="0">
                <a:latin typeface="Arial"/>
                <a:cs typeface="Arial"/>
              </a:rPr>
              <a:t>m</a:t>
            </a:r>
            <a:r>
              <a:rPr sz="3250" spc="-5" dirty="0">
                <a:latin typeface="Arial"/>
                <a:cs typeface="Arial"/>
              </a:rPr>
              <a:t>e</a:t>
            </a:r>
            <a:r>
              <a:rPr sz="3250" spc="-10" dirty="0">
                <a:latin typeface="Arial"/>
                <a:cs typeface="Arial"/>
              </a:rPr>
              <a:t>r</a:t>
            </a:r>
            <a:r>
              <a:rPr sz="3250" dirty="0">
                <a:latin typeface="Arial"/>
                <a:cs typeface="Arial"/>
              </a:rPr>
              <a:t>o</a:t>
            </a:r>
            <a:r>
              <a:rPr sz="3250" spc="265" dirty="0">
                <a:latin typeface="Times New Roman"/>
                <a:cs typeface="Times New Roman"/>
              </a:rPr>
              <a:t> </a:t>
            </a:r>
            <a:r>
              <a:rPr sz="3250" spc="-5" dirty="0">
                <a:latin typeface="Arial"/>
                <a:cs typeface="Arial"/>
              </a:rPr>
              <a:t>d</a:t>
            </a:r>
            <a:r>
              <a:rPr sz="3250" dirty="0">
                <a:latin typeface="Arial"/>
                <a:cs typeface="Arial"/>
              </a:rPr>
              <a:t>e</a:t>
            </a:r>
            <a:r>
              <a:rPr sz="3250" spc="270" dirty="0">
                <a:latin typeface="Times New Roman"/>
                <a:cs typeface="Times New Roman"/>
              </a:rPr>
              <a:t> </a:t>
            </a:r>
            <a:r>
              <a:rPr sz="3250" spc="-5" dirty="0">
                <a:latin typeface="Arial"/>
                <a:cs typeface="Arial"/>
              </a:rPr>
              <a:t>grau</a:t>
            </a:r>
            <a:r>
              <a:rPr sz="3250" dirty="0">
                <a:latin typeface="Arial"/>
                <a:cs typeface="Arial"/>
              </a:rPr>
              <a:t>s</a:t>
            </a:r>
            <a:r>
              <a:rPr sz="3250" spc="265" dirty="0">
                <a:latin typeface="Times New Roman"/>
                <a:cs typeface="Times New Roman"/>
              </a:rPr>
              <a:t> </a:t>
            </a:r>
            <a:r>
              <a:rPr sz="3250" spc="-5" dirty="0">
                <a:latin typeface="Arial"/>
                <a:cs typeface="Arial"/>
              </a:rPr>
              <a:t>d</a:t>
            </a:r>
            <a:r>
              <a:rPr sz="3250" dirty="0">
                <a:latin typeface="Arial"/>
                <a:cs typeface="Arial"/>
              </a:rPr>
              <a:t>e</a:t>
            </a:r>
            <a:r>
              <a:rPr sz="3250" spc="270" dirty="0">
                <a:latin typeface="Times New Roman"/>
                <a:cs typeface="Times New Roman"/>
              </a:rPr>
              <a:t> </a:t>
            </a:r>
            <a:r>
              <a:rPr sz="3250" spc="-5" dirty="0">
                <a:latin typeface="Arial"/>
                <a:cs typeface="Arial"/>
              </a:rPr>
              <a:t>liberda</a:t>
            </a:r>
            <a:r>
              <a:rPr sz="3250" spc="-10" dirty="0">
                <a:latin typeface="Arial"/>
                <a:cs typeface="Arial"/>
              </a:rPr>
              <a:t>d</a:t>
            </a:r>
            <a:r>
              <a:rPr sz="3250" dirty="0">
                <a:latin typeface="Arial"/>
                <a:cs typeface="Arial"/>
              </a:rPr>
              <a:t>e</a:t>
            </a:r>
            <a:r>
              <a:rPr sz="3250" dirty="0">
                <a:latin typeface="Times New Roman"/>
                <a:cs typeface="Times New Roman"/>
              </a:rPr>
              <a:t> </a:t>
            </a:r>
            <a:r>
              <a:rPr sz="3250" spc="-5" dirty="0">
                <a:latin typeface="Arial"/>
                <a:cs typeface="Arial"/>
              </a:rPr>
              <a:t>asso</a:t>
            </a:r>
            <a:r>
              <a:rPr sz="3250" spc="10" dirty="0">
                <a:latin typeface="Arial"/>
                <a:cs typeface="Arial"/>
              </a:rPr>
              <a:t>c</a:t>
            </a:r>
            <a:r>
              <a:rPr sz="3250" spc="-15" dirty="0">
                <a:latin typeface="Arial"/>
                <a:cs typeface="Arial"/>
              </a:rPr>
              <a:t>i</a:t>
            </a:r>
            <a:r>
              <a:rPr sz="3250" spc="-5" dirty="0">
                <a:latin typeface="Arial"/>
                <a:cs typeface="Arial"/>
              </a:rPr>
              <a:t>ado</a:t>
            </a:r>
            <a:r>
              <a:rPr sz="3250" dirty="0">
                <a:latin typeface="Arial"/>
                <a:cs typeface="Arial"/>
              </a:rPr>
              <a:t>s</a:t>
            </a:r>
            <a:r>
              <a:rPr sz="3250" spc="90" dirty="0">
                <a:latin typeface="Times New Roman"/>
                <a:cs typeface="Times New Roman"/>
              </a:rPr>
              <a:t> </a:t>
            </a:r>
            <a:r>
              <a:rPr sz="3250" spc="-5" dirty="0">
                <a:latin typeface="Arial"/>
                <a:cs typeface="Arial"/>
              </a:rPr>
              <a:t>ao</a:t>
            </a:r>
            <a:r>
              <a:rPr sz="3250" dirty="0">
                <a:latin typeface="Arial"/>
                <a:cs typeface="Arial"/>
              </a:rPr>
              <a:t>s</a:t>
            </a:r>
            <a:r>
              <a:rPr sz="3250" spc="60" dirty="0">
                <a:latin typeface="Times New Roman"/>
                <a:cs typeface="Times New Roman"/>
              </a:rPr>
              <a:t> </a:t>
            </a:r>
            <a:r>
              <a:rPr sz="3250" dirty="0">
                <a:latin typeface="Arial"/>
                <a:cs typeface="Arial"/>
              </a:rPr>
              <a:t>resíduos.</a:t>
            </a:r>
            <a:endParaRPr sz="32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774039" y="5040629"/>
            <a:ext cx="208279" cy="2857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121779" y="5129540"/>
            <a:ext cx="1812925" cy="86360"/>
          </a:xfrm>
          <a:custGeom>
            <a:avLst/>
            <a:gdLst/>
            <a:ahLst/>
            <a:cxnLst/>
            <a:rect l="l" t="t" r="r" b="b"/>
            <a:pathLst>
              <a:path w="1812925" h="86360">
                <a:moveTo>
                  <a:pt x="640" y="0"/>
                </a:moveTo>
                <a:lnTo>
                  <a:pt x="0" y="63489"/>
                </a:lnTo>
                <a:lnTo>
                  <a:pt x="1727210" y="86349"/>
                </a:lnTo>
                <a:lnTo>
                  <a:pt x="1764029" y="55229"/>
                </a:lnTo>
                <a:lnTo>
                  <a:pt x="1812576" y="55229"/>
                </a:lnTo>
                <a:lnTo>
                  <a:pt x="1812919" y="24109"/>
                </a:lnTo>
                <a:lnTo>
                  <a:pt x="640" y="0"/>
                </a:lnTo>
                <a:close/>
              </a:path>
              <a:path w="1812925" h="86360">
                <a:moveTo>
                  <a:pt x="1812576" y="55229"/>
                </a:moveTo>
                <a:lnTo>
                  <a:pt x="1764029" y="55229"/>
                </a:lnTo>
                <a:lnTo>
                  <a:pt x="1791340" y="79369"/>
                </a:lnTo>
                <a:lnTo>
                  <a:pt x="1812310" y="79369"/>
                </a:lnTo>
                <a:lnTo>
                  <a:pt x="1812576" y="5522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3188305" y="7992749"/>
            <a:ext cx="19050" cy="990600"/>
          </a:xfrm>
          <a:custGeom>
            <a:avLst/>
            <a:gdLst/>
            <a:ahLst/>
            <a:cxnLst/>
            <a:rect l="l" t="t" r="r" b="b"/>
            <a:pathLst>
              <a:path w="19050" h="990600">
                <a:moveTo>
                  <a:pt x="0" y="990599"/>
                </a:moveTo>
                <a:lnTo>
                  <a:pt x="18434" y="990599"/>
                </a:lnTo>
                <a:lnTo>
                  <a:pt x="18434" y="0"/>
                </a:lnTo>
                <a:lnTo>
                  <a:pt x="0" y="0"/>
                </a:lnTo>
                <a:lnTo>
                  <a:pt x="0" y="990599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3188305" y="6965319"/>
            <a:ext cx="19050" cy="989330"/>
          </a:xfrm>
          <a:custGeom>
            <a:avLst/>
            <a:gdLst/>
            <a:ahLst/>
            <a:cxnLst/>
            <a:rect l="l" t="t" r="r" b="b"/>
            <a:pathLst>
              <a:path w="19050" h="989329">
                <a:moveTo>
                  <a:pt x="0" y="989328"/>
                </a:moveTo>
                <a:lnTo>
                  <a:pt x="18434" y="989328"/>
                </a:lnTo>
                <a:lnTo>
                  <a:pt x="18434" y="0"/>
                </a:lnTo>
                <a:lnTo>
                  <a:pt x="0" y="0"/>
                </a:lnTo>
                <a:lnTo>
                  <a:pt x="0" y="989328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3188305" y="5936620"/>
            <a:ext cx="19050" cy="990600"/>
          </a:xfrm>
          <a:custGeom>
            <a:avLst/>
            <a:gdLst/>
            <a:ahLst/>
            <a:cxnLst/>
            <a:rect l="l" t="t" r="r" b="b"/>
            <a:pathLst>
              <a:path w="19050" h="990600">
                <a:moveTo>
                  <a:pt x="0" y="990599"/>
                </a:moveTo>
                <a:lnTo>
                  <a:pt x="18434" y="990599"/>
                </a:lnTo>
                <a:lnTo>
                  <a:pt x="18434" y="0"/>
                </a:lnTo>
                <a:lnTo>
                  <a:pt x="0" y="0"/>
                </a:lnTo>
                <a:lnTo>
                  <a:pt x="0" y="990599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3188305" y="4956810"/>
            <a:ext cx="19050" cy="941705"/>
          </a:xfrm>
          <a:custGeom>
            <a:avLst/>
            <a:gdLst/>
            <a:ahLst/>
            <a:cxnLst/>
            <a:rect l="l" t="t" r="r" b="b"/>
            <a:pathLst>
              <a:path w="19050" h="941704">
                <a:moveTo>
                  <a:pt x="0" y="941710"/>
                </a:moveTo>
                <a:lnTo>
                  <a:pt x="18434" y="941710"/>
                </a:lnTo>
                <a:lnTo>
                  <a:pt x="18434" y="0"/>
                </a:lnTo>
                <a:lnTo>
                  <a:pt x="0" y="0"/>
                </a:lnTo>
                <a:lnTo>
                  <a:pt x="0" y="941710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5436352" y="7992749"/>
            <a:ext cx="18415" cy="990600"/>
          </a:xfrm>
          <a:custGeom>
            <a:avLst/>
            <a:gdLst/>
            <a:ahLst/>
            <a:cxnLst/>
            <a:rect l="l" t="t" r="r" b="b"/>
            <a:pathLst>
              <a:path w="18415" h="990600">
                <a:moveTo>
                  <a:pt x="0" y="990599"/>
                </a:moveTo>
                <a:lnTo>
                  <a:pt x="18287" y="990599"/>
                </a:lnTo>
                <a:lnTo>
                  <a:pt x="18287" y="0"/>
                </a:lnTo>
                <a:lnTo>
                  <a:pt x="0" y="0"/>
                </a:lnTo>
                <a:lnTo>
                  <a:pt x="0" y="990599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5436352" y="6965319"/>
            <a:ext cx="18415" cy="989330"/>
          </a:xfrm>
          <a:custGeom>
            <a:avLst/>
            <a:gdLst/>
            <a:ahLst/>
            <a:cxnLst/>
            <a:rect l="l" t="t" r="r" b="b"/>
            <a:pathLst>
              <a:path w="18415" h="989329">
                <a:moveTo>
                  <a:pt x="0" y="989328"/>
                </a:moveTo>
                <a:lnTo>
                  <a:pt x="18287" y="989328"/>
                </a:lnTo>
                <a:lnTo>
                  <a:pt x="18287" y="0"/>
                </a:lnTo>
                <a:lnTo>
                  <a:pt x="0" y="0"/>
                </a:lnTo>
                <a:lnTo>
                  <a:pt x="0" y="989328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5436352" y="5936620"/>
            <a:ext cx="18415" cy="990600"/>
          </a:xfrm>
          <a:custGeom>
            <a:avLst/>
            <a:gdLst/>
            <a:ahLst/>
            <a:cxnLst/>
            <a:rect l="l" t="t" r="r" b="b"/>
            <a:pathLst>
              <a:path w="18415" h="990600">
                <a:moveTo>
                  <a:pt x="0" y="990599"/>
                </a:moveTo>
                <a:lnTo>
                  <a:pt x="18287" y="990599"/>
                </a:lnTo>
                <a:lnTo>
                  <a:pt x="18287" y="0"/>
                </a:lnTo>
                <a:lnTo>
                  <a:pt x="0" y="0"/>
                </a:lnTo>
                <a:lnTo>
                  <a:pt x="0" y="990599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5436352" y="4956810"/>
            <a:ext cx="18415" cy="941705"/>
          </a:xfrm>
          <a:custGeom>
            <a:avLst/>
            <a:gdLst/>
            <a:ahLst/>
            <a:cxnLst/>
            <a:rect l="l" t="t" r="r" b="b"/>
            <a:pathLst>
              <a:path w="18415" h="941704">
                <a:moveTo>
                  <a:pt x="0" y="941710"/>
                </a:moveTo>
                <a:lnTo>
                  <a:pt x="18287" y="941710"/>
                </a:lnTo>
                <a:lnTo>
                  <a:pt x="18287" y="0"/>
                </a:lnTo>
                <a:lnTo>
                  <a:pt x="0" y="0"/>
                </a:lnTo>
                <a:lnTo>
                  <a:pt x="0" y="941710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7682978" y="7992749"/>
            <a:ext cx="17145" cy="990600"/>
          </a:xfrm>
          <a:custGeom>
            <a:avLst/>
            <a:gdLst/>
            <a:ahLst/>
            <a:cxnLst/>
            <a:rect l="l" t="t" r="r" b="b"/>
            <a:pathLst>
              <a:path w="17144" h="990600">
                <a:moveTo>
                  <a:pt x="0" y="990599"/>
                </a:moveTo>
                <a:lnTo>
                  <a:pt x="17001" y="990599"/>
                </a:lnTo>
                <a:lnTo>
                  <a:pt x="17001" y="0"/>
                </a:lnTo>
                <a:lnTo>
                  <a:pt x="0" y="0"/>
                </a:lnTo>
                <a:lnTo>
                  <a:pt x="0" y="990599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7682978" y="6965319"/>
            <a:ext cx="17145" cy="989330"/>
          </a:xfrm>
          <a:custGeom>
            <a:avLst/>
            <a:gdLst/>
            <a:ahLst/>
            <a:cxnLst/>
            <a:rect l="l" t="t" r="r" b="b"/>
            <a:pathLst>
              <a:path w="17144" h="989329">
                <a:moveTo>
                  <a:pt x="0" y="989328"/>
                </a:moveTo>
                <a:lnTo>
                  <a:pt x="17001" y="989328"/>
                </a:lnTo>
                <a:lnTo>
                  <a:pt x="17001" y="0"/>
                </a:lnTo>
                <a:lnTo>
                  <a:pt x="0" y="0"/>
                </a:lnTo>
                <a:lnTo>
                  <a:pt x="0" y="989328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7682978" y="5936620"/>
            <a:ext cx="17145" cy="990600"/>
          </a:xfrm>
          <a:custGeom>
            <a:avLst/>
            <a:gdLst/>
            <a:ahLst/>
            <a:cxnLst/>
            <a:rect l="l" t="t" r="r" b="b"/>
            <a:pathLst>
              <a:path w="17144" h="990600">
                <a:moveTo>
                  <a:pt x="0" y="990599"/>
                </a:moveTo>
                <a:lnTo>
                  <a:pt x="17001" y="990599"/>
                </a:lnTo>
                <a:lnTo>
                  <a:pt x="17001" y="0"/>
                </a:lnTo>
                <a:lnTo>
                  <a:pt x="0" y="0"/>
                </a:lnTo>
                <a:lnTo>
                  <a:pt x="0" y="990599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7682978" y="4956810"/>
            <a:ext cx="17145" cy="941705"/>
          </a:xfrm>
          <a:custGeom>
            <a:avLst/>
            <a:gdLst/>
            <a:ahLst/>
            <a:cxnLst/>
            <a:rect l="l" t="t" r="r" b="b"/>
            <a:pathLst>
              <a:path w="17144" h="941704">
                <a:moveTo>
                  <a:pt x="0" y="941710"/>
                </a:moveTo>
                <a:lnTo>
                  <a:pt x="17001" y="941710"/>
                </a:lnTo>
                <a:lnTo>
                  <a:pt x="17001" y="0"/>
                </a:lnTo>
                <a:lnTo>
                  <a:pt x="0" y="0"/>
                </a:lnTo>
                <a:lnTo>
                  <a:pt x="0" y="941710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446652" y="213587"/>
            <a:ext cx="5449570" cy="889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6800" spc="-575" dirty="0">
                <a:latin typeface="Trebuchet MS"/>
                <a:cs typeface="Trebuchet MS"/>
              </a:rPr>
              <a:t>Experimen</a:t>
            </a:r>
            <a:r>
              <a:rPr sz="6800" spc="-445" dirty="0">
                <a:latin typeface="Trebuchet MS"/>
                <a:cs typeface="Trebuchet MS"/>
              </a:rPr>
              <a:t>t</a:t>
            </a:r>
            <a:r>
              <a:rPr sz="6800" spc="-585" dirty="0">
                <a:latin typeface="Trebuchet MS"/>
                <a:cs typeface="Trebuchet MS"/>
              </a:rPr>
              <a:t>o</a:t>
            </a:r>
            <a:r>
              <a:rPr sz="6800" spc="355" dirty="0">
                <a:latin typeface="Times New Roman"/>
                <a:cs typeface="Times New Roman"/>
              </a:rPr>
              <a:t> </a:t>
            </a:r>
            <a:r>
              <a:rPr sz="6800" spc="-755" dirty="0">
                <a:latin typeface="Trebuchet MS"/>
                <a:cs typeface="Trebuchet MS"/>
              </a:rPr>
              <a:t>em</a:t>
            </a:r>
            <a:endParaRPr sz="680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353688" y="2117949"/>
            <a:ext cx="1236345" cy="394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900" dirty="0">
                <a:latin typeface="Arial"/>
                <a:cs typeface="Arial"/>
              </a:rPr>
              <a:t>Fator</a:t>
            </a:r>
            <a:r>
              <a:rPr sz="2900" spc="90" dirty="0">
                <a:latin typeface="Times New Roman"/>
                <a:cs typeface="Times New Roman"/>
              </a:rPr>
              <a:t> </a:t>
            </a:r>
            <a:r>
              <a:rPr sz="2900" dirty="0">
                <a:latin typeface="Arial"/>
                <a:cs typeface="Arial"/>
              </a:rPr>
              <a:t>A</a:t>
            </a:r>
            <a:endParaRPr sz="29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8094097" y="1420850"/>
            <a:ext cx="2049145" cy="889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6800" spc="-295" dirty="0">
                <a:latin typeface="Trebuchet MS"/>
                <a:cs typeface="Trebuchet MS"/>
              </a:rPr>
              <a:t>fai</a:t>
            </a:r>
            <a:r>
              <a:rPr sz="6800" spc="-415" dirty="0">
                <a:latin typeface="Trebuchet MS"/>
                <a:cs typeface="Trebuchet MS"/>
              </a:rPr>
              <a:t>x</a:t>
            </a:r>
            <a:r>
              <a:rPr sz="6800" spc="-355" dirty="0">
                <a:latin typeface="Trebuchet MS"/>
                <a:cs typeface="Trebuchet MS"/>
              </a:rPr>
              <a:t>as</a:t>
            </a:r>
            <a:endParaRPr sz="6800">
              <a:latin typeface="Trebuchet MS"/>
              <a:cs typeface="Trebuchet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0494653" y="2122892"/>
            <a:ext cx="1297940" cy="3886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042669" algn="l"/>
              </a:tabLst>
            </a:pPr>
            <a:r>
              <a:rPr sz="2850" dirty="0">
                <a:latin typeface="Arial"/>
                <a:cs typeface="Arial"/>
              </a:rPr>
              <a:t>F</a:t>
            </a:r>
            <a:r>
              <a:rPr sz="2850" spc="-10" dirty="0">
                <a:latin typeface="Arial"/>
                <a:cs typeface="Arial"/>
              </a:rPr>
              <a:t>a</a:t>
            </a:r>
            <a:r>
              <a:rPr sz="2850" dirty="0">
                <a:latin typeface="Arial"/>
                <a:cs typeface="Arial"/>
              </a:rPr>
              <a:t>tor</a:t>
            </a:r>
            <a:r>
              <a:rPr sz="2850" dirty="0">
                <a:latin typeface="Times New Roman"/>
                <a:cs typeface="Times New Roman"/>
              </a:rPr>
              <a:t>	</a:t>
            </a:r>
            <a:r>
              <a:rPr sz="2850" dirty="0">
                <a:latin typeface="Arial"/>
                <a:cs typeface="Arial"/>
              </a:rPr>
              <a:t>B</a:t>
            </a:r>
            <a:endParaRPr sz="285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742563" y="2639161"/>
            <a:ext cx="2483485" cy="394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900" dirty="0">
                <a:latin typeface="Arial"/>
                <a:cs typeface="Arial"/>
              </a:rPr>
              <a:t>(</a:t>
            </a:r>
            <a:r>
              <a:rPr sz="2900" spc="5" dirty="0">
                <a:latin typeface="Arial"/>
                <a:cs typeface="Arial"/>
              </a:rPr>
              <a:t>e</a:t>
            </a:r>
            <a:r>
              <a:rPr sz="2900" spc="-15" dirty="0">
                <a:latin typeface="Arial"/>
                <a:cs typeface="Arial"/>
              </a:rPr>
              <a:t>s</a:t>
            </a:r>
            <a:r>
              <a:rPr sz="2900" spc="-5" dirty="0">
                <a:latin typeface="Arial"/>
                <a:cs typeface="Arial"/>
              </a:rPr>
              <a:t>paçam</a:t>
            </a:r>
            <a:r>
              <a:rPr sz="2900" spc="-10" dirty="0">
                <a:latin typeface="Arial"/>
                <a:cs typeface="Arial"/>
              </a:rPr>
              <a:t>e</a:t>
            </a:r>
            <a:r>
              <a:rPr sz="2900" spc="-5" dirty="0">
                <a:latin typeface="Arial"/>
                <a:cs typeface="Arial"/>
              </a:rPr>
              <a:t>nto)</a:t>
            </a:r>
            <a:endParaRPr sz="290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262247" y="3541411"/>
            <a:ext cx="1282065" cy="1435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954"/>
              </a:lnSpc>
            </a:pPr>
            <a:r>
              <a:rPr sz="3400" spc="-20" dirty="0">
                <a:latin typeface="Arial"/>
                <a:cs typeface="Arial"/>
              </a:rPr>
              <a:t>Prep</a:t>
            </a:r>
            <a:r>
              <a:rPr sz="3400" spc="-45" dirty="0">
                <a:latin typeface="Times New Roman"/>
                <a:cs typeface="Times New Roman"/>
              </a:rPr>
              <a:t> </a:t>
            </a:r>
            <a:r>
              <a:rPr sz="3400" spc="-20" dirty="0">
                <a:latin typeface="Arial"/>
                <a:cs typeface="Arial"/>
              </a:rPr>
              <a:t>1</a:t>
            </a:r>
            <a:endParaRPr sz="3400" dirty="0">
              <a:latin typeface="Arial"/>
              <a:cs typeface="Arial"/>
            </a:endParaRPr>
          </a:p>
          <a:p>
            <a:pPr marL="12700">
              <a:lnSpc>
                <a:spcPts val="3850"/>
              </a:lnSpc>
            </a:pPr>
            <a:r>
              <a:rPr sz="3400" spc="-20" dirty="0">
                <a:latin typeface="Arial"/>
                <a:cs typeface="Arial"/>
              </a:rPr>
              <a:t>Prep</a:t>
            </a:r>
            <a:r>
              <a:rPr sz="3400" spc="-20" dirty="0">
                <a:latin typeface="Times New Roman"/>
                <a:cs typeface="Times New Roman"/>
              </a:rPr>
              <a:t> </a:t>
            </a:r>
            <a:r>
              <a:rPr sz="3400" spc="-20" dirty="0">
                <a:latin typeface="Arial"/>
                <a:cs typeface="Arial"/>
              </a:rPr>
              <a:t>2</a:t>
            </a:r>
            <a:endParaRPr sz="3400" dirty="0">
              <a:latin typeface="Arial"/>
              <a:cs typeface="Arial"/>
            </a:endParaRPr>
          </a:p>
          <a:p>
            <a:pPr marL="12700">
              <a:lnSpc>
                <a:spcPts val="3979"/>
              </a:lnSpc>
            </a:pPr>
            <a:r>
              <a:rPr sz="3400" spc="-20" dirty="0">
                <a:latin typeface="Arial"/>
                <a:cs typeface="Arial"/>
              </a:rPr>
              <a:t>Prep</a:t>
            </a:r>
            <a:r>
              <a:rPr sz="3400" spc="-20" dirty="0">
                <a:latin typeface="Times New Roman"/>
                <a:cs typeface="Times New Roman"/>
              </a:rPr>
              <a:t> </a:t>
            </a:r>
            <a:r>
              <a:rPr sz="3400" spc="-20" dirty="0">
                <a:latin typeface="Arial"/>
                <a:cs typeface="Arial"/>
              </a:rPr>
              <a:t>3</a:t>
            </a:r>
            <a:endParaRPr sz="3400" dirty="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00303" y="5045854"/>
            <a:ext cx="7887334" cy="14947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5894070" algn="l"/>
                <a:tab pos="7874000" algn="l"/>
              </a:tabLst>
            </a:pPr>
            <a:r>
              <a:rPr sz="3400" u="heavy" spc="-10" dirty="0">
                <a:latin typeface="Arial"/>
                <a:cs typeface="Arial"/>
              </a:rPr>
              <a:t> </a:t>
            </a:r>
            <a:r>
              <a:rPr sz="3400" u="heavy" spc="-10" dirty="0">
                <a:latin typeface="Times New Roman"/>
                <a:cs typeface="Times New Roman"/>
              </a:rPr>
              <a:t>	</a:t>
            </a:r>
            <a:r>
              <a:rPr sz="3400" u="heavy" spc="-20" dirty="0">
                <a:latin typeface="Arial"/>
                <a:cs typeface="Arial"/>
              </a:rPr>
              <a:t>Prep</a:t>
            </a:r>
            <a:r>
              <a:rPr sz="3400" u="heavy" spc="-5" dirty="0">
                <a:latin typeface="Arial"/>
                <a:cs typeface="Arial"/>
              </a:rPr>
              <a:t> </a:t>
            </a:r>
            <a:r>
              <a:rPr sz="3400" u="heavy" spc="-15" dirty="0">
                <a:latin typeface="Arial"/>
                <a:cs typeface="Arial"/>
              </a:rPr>
              <a:t>4 </a:t>
            </a:r>
            <a:r>
              <a:rPr sz="3400" u="heavy" dirty="0">
                <a:latin typeface="Times New Roman"/>
                <a:cs typeface="Times New Roman"/>
              </a:rPr>
              <a:t>	</a:t>
            </a:r>
            <a:endParaRPr sz="3400" dirty="0">
              <a:latin typeface="Times New Roman"/>
              <a:cs typeface="Times New Roman"/>
            </a:endParaRPr>
          </a:p>
          <a:p>
            <a:pPr marR="710565" algn="r">
              <a:lnSpc>
                <a:spcPts val="3950"/>
              </a:lnSpc>
              <a:spcBef>
                <a:spcPts val="275"/>
              </a:spcBef>
            </a:pPr>
            <a:r>
              <a:rPr sz="3400" spc="-20" dirty="0">
                <a:latin typeface="Arial"/>
                <a:cs typeface="Arial"/>
              </a:rPr>
              <a:t>Prep</a:t>
            </a:r>
            <a:r>
              <a:rPr sz="3400" spc="-20" dirty="0">
                <a:latin typeface="Times New Roman"/>
                <a:cs typeface="Times New Roman"/>
              </a:rPr>
              <a:t> </a:t>
            </a:r>
            <a:r>
              <a:rPr sz="3400" spc="-20" dirty="0">
                <a:latin typeface="Arial"/>
                <a:cs typeface="Arial"/>
              </a:rPr>
              <a:t>1</a:t>
            </a:r>
            <a:endParaRPr sz="3400" dirty="0">
              <a:latin typeface="Arial"/>
              <a:cs typeface="Arial"/>
            </a:endParaRPr>
          </a:p>
          <a:p>
            <a:pPr marR="715010" algn="r">
              <a:lnSpc>
                <a:spcPts val="3950"/>
              </a:lnSpc>
            </a:pPr>
            <a:r>
              <a:rPr sz="3400" spc="-20" dirty="0">
                <a:latin typeface="Arial"/>
                <a:cs typeface="Arial"/>
              </a:rPr>
              <a:t>Prep</a:t>
            </a:r>
            <a:r>
              <a:rPr sz="3400" spc="-45" dirty="0">
                <a:latin typeface="Times New Roman"/>
                <a:cs typeface="Times New Roman"/>
              </a:rPr>
              <a:t> </a:t>
            </a:r>
            <a:r>
              <a:rPr sz="3400" spc="-20" dirty="0">
                <a:latin typeface="Arial"/>
                <a:cs typeface="Arial"/>
              </a:rPr>
              <a:t>2</a:t>
            </a:r>
            <a:endParaRPr sz="3400" dirty="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298824" y="6574428"/>
            <a:ext cx="1278890" cy="457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400" spc="-20" dirty="0">
                <a:latin typeface="Arial"/>
                <a:cs typeface="Arial"/>
              </a:rPr>
              <a:t>Prep</a:t>
            </a:r>
            <a:r>
              <a:rPr sz="3400" spc="-45" dirty="0">
                <a:latin typeface="Times New Roman"/>
                <a:cs typeface="Times New Roman"/>
              </a:rPr>
              <a:t> </a:t>
            </a:r>
            <a:r>
              <a:rPr sz="3400" spc="-20" dirty="0">
                <a:latin typeface="Arial"/>
                <a:cs typeface="Arial"/>
              </a:rPr>
              <a:t>3</a:t>
            </a:r>
            <a:endParaRPr sz="3400" dirty="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39094" y="7102113"/>
            <a:ext cx="7942580" cy="16132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6013450" algn="l"/>
                <a:tab pos="7929245" algn="l"/>
              </a:tabLst>
            </a:pPr>
            <a:r>
              <a:rPr sz="3400" u="sng" spc="-10" dirty="0">
                <a:latin typeface="Arial"/>
                <a:cs typeface="Arial"/>
              </a:rPr>
              <a:t> </a:t>
            </a:r>
            <a:r>
              <a:rPr lang="pt-BR" sz="3400" u="sng" spc="-10" dirty="0">
                <a:latin typeface="Times New Roman"/>
                <a:cs typeface="Times New Roman"/>
              </a:rPr>
              <a:t>	</a:t>
            </a:r>
            <a:r>
              <a:rPr lang="pt-BR" sz="3400" u="sng" spc="-20" dirty="0" err="1">
                <a:latin typeface="Arial"/>
                <a:cs typeface="Arial"/>
              </a:rPr>
              <a:t>Prep</a:t>
            </a:r>
            <a:r>
              <a:rPr lang="pt-BR" sz="3400" u="sng" spc="-20" dirty="0">
                <a:latin typeface="Arial"/>
                <a:cs typeface="Arial"/>
              </a:rPr>
              <a:t> 4</a:t>
            </a:r>
            <a:r>
              <a:rPr sz="3400" u="sng" spc="-20" dirty="0">
                <a:latin typeface="Arial"/>
                <a:cs typeface="Arial"/>
              </a:rPr>
              <a:t> </a:t>
            </a:r>
            <a:r>
              <a:rPr sz="3400" u="sng" spc="-20" dirty="0">
                <a:latin typeface="Times New Roman"/>
                <a:cs typeface="Times New Roman"/>
              </a:rPr>
              <a:t>	</a:t>
            </a:r>
            <a:endParaRPr sz="3400" dirty="0">
              <a:latin typeface="Times New Roman"/>
              <a:cs typeface="Times New Roman"/>
            </a:endParaRPr>
          </a:p>
          <a:p>
            <a:pPr marR="687070" algn="r">
              <a:lnSpc>
                <a:spcPts val="3985"/>
              </a:lnSpc>
              <a:spcBef>
                <a:spcPts val="480"/>
              </a:spcBef>
            </a:pPr>
            <a:r>
              <a:rPr sz="3400" spc="-50" dirty="0">
                <a:latin typeface="Arial"/>
                <a:cs typeface="Arial"/>
              </a:rPr>
              <a:t>P</a:t>
            </a:r>
            <a:r>
              <a:rPr sz="3400" spc="-30" dirty="0">
                <a:latin typeface="Arial"/>
                <a:cs typeface="Arial"/>
              </a:rPr>
              <a:t>r</a:t>
            </a:r>
            <a:r>
              <a:rPr sz="3400" spc="-40" dirty="0">
                <a:latin typeface="Arial"/>
                <a:cs typeface="Arial"/>
              </a:rPr>
              <a:t>e</a:t>
            </a:r>
            <a:r>
              <a:rPr sz="3400" spc="-20" dirty="0">
                <a:latin typeface="Arial"/>
                <a:cs typeface="Arial"/>
              </a:rPr>
              <a:t>p</a:t>
            </a:r>
            <a:r>
              <a:rPr sz="3400" spc="-150" dirty="0">
                <a:latin typeface="Times New Roman"/>
                <a:cs typeface="Times New Roman"/>
              </a:rPr>
              <a:t> </a:t>
            </a:r>
            <a:r>
              <a:rPr sz="3400" spc="-20" dirty="0">
                <a:latin typeface="Arial"/>
                <a:cs typeface="Arial"/>
              </a:rPr>
              <a:t>1</a:t>
            </a:r>
            <a:endParaRPr sz="3400" dirty="0">
              <a:latin typeface="Arial"/>
              <a:cs typeface="Arial"/>
            </a:endParaRPr>
          </a:p>
          <a:p>
            <a:pPr marR="650240" algn="r">
              <a:lnSpc>
                <a:spcPts val="3985"/>
              </a:lnSpc>
            </a:pPr>
            <a:r>
              <a:rPr sz="3400" spc="-20" dirty="0">
                <a:latin typeface="Arial"/>
                <a:cs typeface="Arial"/>
              </a:rPr>
              <a:t>Prep</a:t>
            </a:r>
            <a:r>
              <a:rPr sz="3400" spc="-20" dirty="0">
                <a:latin typeface="Times New Roman"/>
                <a:cs typeface="Times New Roman"/>
              </a:rPr>
              <a:t> </a:t>
            </a:r>
            <a:r>
              <a:rPr sz="3400" spc="-20" dirty="0">
                <a:latin typeface="Arial"/>
                <a:cs typeface="Arial"/>
              </a:rPr>
              <a:t>2</a:t>
            </a:r>
            <a:endParaRPr sz="3400" dirty="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298824" y="8688705"/>
            <a:ext cx="1721599" cy="10464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3825">
              <a:lnSpc>
                <a:spcPct val="100000"/>
              </a:lnSpc>
            </a:pPr>
            <a:r>
              <a:rPr sz="3400" spc="-20" dirty="0">
                <a:latin typeface="Arial"/>
                <a:cs typeface="Arial"/>
              </a:rPr>
              <a:t>P</a:t>
            </a:r>
            <a:r>
              <a:rPr lang="pt-BR" sz="3400" spc="-20" dirty="0">
                <a:latin typeface="Arial"/>
                <a:cs typeface="Arial"/>
              </a:rPr>
              <a:t>rep 3</a:t>
            </a:r>
            <a:endParaRPr sz="34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lang="pt-BR" sz="3400" spc="-20" dirty="0">
                <a:latin typeface="Arial"/>
                <a:cs typeface="Arial"/>
              </a:rPr>
              <a:t> </a:t>
            </a:r>
            <a:r>
              <a:rPr lang="pt-BR" sz="3400" spc="-20" dirty="0" err="1">
                <a:latin typeface="Arial"/>
                <a:cs typeface="Arial"/>
              </a:rPr>
              <a:t>Prep</a:t>
            </a:r>
            <a:r>
              <a:rPr lang="pt-BR" sz="3400" spc="-20" dirty="0">
                <a:latin typeface="Arial"/>
                <a:cs typeface="Arial"/>
              </a:rPr>
              <a:t> 4</a:t>
            </a:r>
            <a:endParaRPr sz="3400" dirty="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9728093" y="2631905"/>
            <a:ext cx="2821940" cy="3886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50" dirty="0">
                <a:latin typeface="Arial"/>
                <a:cs typeface="Arial"/>
              </a:rPr>
              <a:t>(Pre</a:t>
            </a:r>
            <a:r>
              <a:rPr sz="2850" spc="-15" dirty="0">
                <a:latin typeface="Arial"/>
                <a:cs typeface="Arial"/>
              </a:rPr>
              <a:t>p</a:t>
            </a:r>
            <a:r>
              <a:rPr sz="2850" spc="-5" dirty="0">
                <a:latin typeface="Arial"/>
                <a:cs typeface="Arial"/>
              </a:rPr>
              <a:t>ar</a:t>
            </a:r>
            <a:r>
              <a:rPr sz="2850" dirty="0">
                <a:latin typeface="Arial"/>
                <a:cs typeface="Arial"/>
              </a:rPr>
              <a:t>o</a:t>
            </a:r>
            <a:r>
              <a:rPr sz="2850" spc="55" dirty="0">
                <a:latin typeface="Times New Roman"/>
                <a:cs typeface="Times New Roman"/>
              </a:rPr>
              <a:t> </a:t>
            </a:r>
            <a:r>
              <a:rPr sz="2850" spc="-5" dirty="0">
                <a:latin typeface="Arial"/>
                <a:cs typeface="Arial"/>
              </a:rPr>
              <a:t>d</a:t>
            </a:r>
            <a:r>
              <a:rPr sz="2850" dirty="0">
                <a:latin typeface="Arial"/>
                <a:cs typeface="Arial"/>
              </a:rPr>
              <a:t>o</a:t>
            </a:r>
            <a:r>
              <a:rPr sz="2850" spc="70" dirty="0">
                <a:latin typeface="Times New Roman"/>
                <a:cs typeface="Times New Roman"/>
              </a:rPr>
              <a:t> </a:t>
            </a:r>
            <a:r>
              <a:rPr sz="2850" dirty="0">
                <a:latin typeface="Arial"/>
                <a:cs typeface="Arial"/>
              </a:rPr>
              <a:t>solo)</a:t>
            </a:r>
            <a:endParaRPr sz="285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1666610" y="3861451"/>
            <a:ext cx="984885" cy="1066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400" spc="-480" dirty="0">
                <a:latin typeface="Arial"/>
                <a:cs typeface="Arial"/>
              </a:rPr>
              <a:t>E</a:t>
            </a:r>
            <a:r>
              <a:rPr sz="3400" spc="-355" dirty="0">
                <a:latin typeface="Arial"/>
                <a:cs typeface="Arial"/>
              </a:rPr>
              <a:t>s</a:t>
            </a:r>
            <a:r>
              <a:rPr sz="3400" spc="-390" dirty="0">
                <a:latin typeface="Arial"/>
                <a:cs typeface="Arial"/>
              </a:rPr>
              <a:t>paç</a:t>
            </a:r>
            <a:endParaRPr sz="3400">
              <a:latin typeface="Arial"/>
              <a:cs typeface="Arial"/>
            </a:endParaRPr>
          </a:p>
          <a:p>
            <a:pPr marL="454659">
              <a:lnSpc>
                <a:spcPct val="100000"/>
              </a:lnSpc>
              <a:spcBef>
                <a:spcPts val="720"/>
              </a:spcBef>
            </a:pPr>
            <a:r>
              <a:rPr sz="3400" spc="-20" dirty="0">
                <a:latin typeface="Arial"/>
                <a:cs typeface="Arial"/>
              </a:rPr>
              <a:t>2</a:t>
            </a:r>
            <a:endParaRPr sz="340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9324220" y="5172354"/>
            <a:ext cx="1282065" cy="457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400" spc="-20" dirty="0">
                <a:latin typeface="Arial"/>
                <a:cs typeface="Arial"/>
              </a:rPr>
              <a:t>Prep</a:t>
            </a:r>
            <a:r>
              <a:rPr sz="3400" spc="-20" dirty="0">
                <a:latin typeface="Times New Roman"/>
                <a:cs typeface="Times New Roman"/>
              </a:rPr>
              <a:t> </a:t>
            </a:r>
            <a:r>
              <a:rPr sz="3400" spc="-20" dirty="0">
                <a:latin typeface="Arial"/>
                <a:cs typeface="Arial"/>
              </a:rPr>
              <a:t>3</a:t>
            </a:r>
            <a:endParaRPr sz="340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9324220" y="6054750"/>
            <a:ext cx="1282065" cy="457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400" spc="-20" dirty="0">
                <a:latin typeface="Arial"/>
                <a:cs typeface="Arial"/>
              </a:rPr>
              <a:t>Prep</a:t>
            </a:r>
            <a:r>
              <a:rPr sz="3400" spc="-20" dirty="0">
                <a:latin typeface="Times New Roman"/>
                <a:cs typeface="Times New Roman"/>
              </a:rPr>
              <a:t> </a:t>
            </a:r>
            <a:r>
              <a:rPr sz="3400" spc="-20" dirty="0">
                <a:latin typeface="Arial"/>
                <a:cs typeface="Arial"/>
              </a:rPr>
              <a:t>4</a:t>
            </a:r>
            <a:endParaRPr sz="340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9324220" y="7179844"/>
            <a:ext cx="1278890" cy="457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400" spc="-20" dirty="0">
                <a:latin typeface="Arial"/>
                <a:cs typeface="Arial"/>
              </a:rPr>
              <a:t>Prep</a:t>
            </a:r>
            <a:r>
              <a:rPr sz="3400" spc="-45" dirty="0">
                <a:latin typeface="Times New Roman"/>
                <a:cs typeface="Times New Roman"/>
              </a:rPr>
              <a:t> </a:t>
            </a:r>
            <a:r>
              <a:rPr sz="3400" spc="-20" dirty="0">
                <a:latin typeface="Arial"/>
                <a:cs typeface="Arial"/>
              </a:rPr>
              <a:t>1</a:t>
            </a:r>
            <a:endParaRPr sz="340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9324220" y="8184153"/>
            <a:ext cx="1278890" cy="457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400" spc="-20" dirty="0">
                <a:latin typeface="Arial"/>
                <a:cs typeface="Arial"/>
              </a:rPr>
              <a:t>Prep</a:t>
            </a:r>
            <a:r>
              <a:rPr sz="3400" spc="-45" dirty="0">
                <a:latin typeface="Times New Roman"/>
                <a:cs typeface="Times New Roman"/>
              </a:rPr>
              <a:t> </a:t>
            </a:r>
            <a:r>
              <a:rPr sz="3400" spc="-20" dirty="0">
                <a:latin typeface="Arial"/>
                <a:cs typeface="Arial"/>
              </a:rPr>
              <a:t>2</a:t>
            </a:r>
            <a:endParaRPr sz="340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3745728" y="3204211"/>
            <a:ext cx="1280160" cy="1772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3000" dirty="0">
                <a:latin typeface="Arial"/>
                <a:cs typeface="Arial"/>
              </a:rPr>
              <a:t>B</a:t>
            </a:r>
            <a:r>
              <a:rPr sz="3000" spc="5" dirty="0">
                <a:latin typeface="Arial"/>
                <a:cs typeface="Arial"/>
              </a:rPr>
              <a:t>l</a:t>
            </a:r>
            <a:r>
              <a:rPr sz="3000" spc="-5" dirty="0">
                <a:latin typeface="Arial"/>
                <a:cs typeface="Arial"/>
              </a:rPr>
              <a:t>oc</a:t>
            </a:r>
            <a:r>
              <a:rPr sz="3000" dirty="0">
                <a:latin typeface="Arial"/>
                <a:cs typeface="Arial"/>
              </a:rPr>
              <a:t>o</a:t>
            </a:r>
            <a:r>
              <a:rPr sz="3000" spc="-5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Arial"/>
                <a:cs typeface="Arial"/>
              </a:rPr>
              <a:t>1</a:t>
            </a:r>
            <a:endParaRPr sz="3000">
              <a:latin typeface="Arial"/>
              <a:cs typeface="Arial"/>
            </a:endParaRPr>
          </a:p>
          <a:p>
            <a:pPr marL="79375">
              <a:lnSpc>
                <a:spcPct val="100000"/>
              </a:lnSpc>
              <a:spcBef>
                <a:spcPts val="1864"/>
              </a:spcBef>
            </a:pPr>
            <a:r>
              <a:rPr sz="3400" spc="-480" dirty="0">
                <a:latin typeface="Arial"/>
                <a:cs typeface="Arial"/>
              </a:rPr>
              <a:t>E</a:t>
            </a:r>
            <a:r>
              <a:rPr sz="3400" spc="-355" dirty="0">
                <a:latin typeface="Arial"/>
                <a:cs typeface="Arial"/>
              </a:rPr>
              <a:t>s</a:t>
            </a:r>
            <a:r>
              <a:rPr sz="3400" spc="-390" dirty="0">
                <a:latin typeface="Arial"/>
                <a:cs typeface="Arial"/>
              </a:rPr>
              <a:t>paç</a:t>
            </a:r>
            <a:endParaRPr sz="3400">
              <a:latin typeface="Arial"/>
              <a:cs typeface="Arial"/>
            </a:endParaRPr>
          </a:p>
          <a:p>
            <a:pPr marL="3175" algn="ctr">
              <a:lnSpc>
                <a:spcPct val="100000"/>
              </a:lnSpc>
              <a:spcBef>
                <a:spcPts val="730"/>
              </a:spcBef>
            </a:pPr>
            <a:r>
              <a:rPr sz="3400" spc="-20" dirty="0">
                <a:latin typeface="Arial"/>
                <a:cs typeface="Arial"/>
              </a:rPr>
              <a:t>1</a:t>
            </a:r>
            <a:endParaRPr sz="340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5989058" y="3942223"/>
            <a:ext cx="984885" cy="1066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30530" marR="5080" indent="-417830">
              <a:lnSpc>
                <a:spcPct val="117600"/>
              </a:lnSpc>
            </a:pPr>
            <a:r>
              <a:rPr sz="3400" spc="-480" dirty="0">
                <a:latin typeface="Arial"/>
                <a:cs typeface="Arial"/>
              </a:rPr>
              <a:t>E</a:t>
            </a:r>
            <a:r>
              <a:rPr sz="3400" spc="-355" dirty="0">
                <a:latin typeface="Arial"/>
                <a:cs typeface="Arial"/>
              </a:rPr>
              <a:t>s</a:t>
            </a:r>
            <a:r>
              <a:rPr sz="3400" spc="-390" dirty="0">
                <a:latin typeface="Arial"/>
                <a:cs typeface="Arial"/>
              </a:rPr>
              <a:t>paç</a:t>
            </a:r>
            <a:r>
              <a:rPr sz="3400" spc="-185" dirty="0">
                <a:latin typeface="Times New Roman"/>
                <a:cs typeface="Times New Roman"/>
              </a:rPr>
              <a:t> </a:t>
            </a:r>
            <a:r>
              <a:rPr sz="3400" spc="-20" dirty="0">
                <a:latin typeface="Arial"/>
                <a:cs typeface="Arial"/>
              </a:rPr>
              <a:t>3</a:t>
            </a:r>
            <a:endParaRPr sz="3400">
              <a:latin typeface="Arial"/>
              <a:cs typeface="Arial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407669" y="4009394"/>
            <a:ext cx="3416929" cy="89471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939800" y="4240557"/>
            <a:ext cx="2423795" cy="3746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750" spc="-20" dirty="0">
                <a:latin typeface="Arial"/>
                <a:cs typeface="Arial"/>
              </a:rPr>
              <a:t>E</a:t>
            </a:r>
            <a:r>
              <a:rPr sz="2750" spc="-10" dirty="0">
                <a:latin typeface="Arial"/>
                <a:cs typeface="Arial"/>
              </a:rPr>
              <a:t>s</a:t>
            </a:r>
            <a:r>
              <a:rPr sz="2750" spc="-25" dirty="0">
                <a:latin typeface="Arial"/>
                <a:cs typeface="Arial"/>
              </a:rPr>
              <a:t>p</a:t>
            </a:r>
            <a:r>
              <a:rPr sz="2750" spc="-40" dirty="0">
                <a:latin typeface="Arial"/>
                <a:cs typeface="Arial"/>
              </a:rPr>
              <a:t>a</a:t>
            </a:r>
            <a:r>
              <a:rPr sz="2750" spc="-15" dirty="0">
                <a:latin typeface="Arial"/>
                <a:cs typeface="Arial"/>
              </a:rPr>
              <a:t>ç</a:t>
            </a:r>
            <a:r>
              <a:rPr sz="2750" spc="-35" dirty="0">
                <a:latin typeface="Arial"/>
                <a:cs typeface="Arial"/>
              </a:rPr>
              <a:t>am</a:t>
            </a:r>
            <a:r>
              <a:rPr sz="2750" spc="-20" dirty="0">
                <a:latin typeface="Arial"/>
                <a:cs typeface="Arial"/>
              </a:rPr>
              <a:t>ento</a:t>
            </a:r>
            <a:r>
              <a:rPr sz="2750" spc="-105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Arial"/>
                <a:cs typeface="Arial"/>
              </a:rPr>
              <a:t>1</a:t>
            </a:r>
            <a:endParaRPr sz="2750">
              <a:latin typeface="Arial"/>
              <a:cs typeface="Arial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351791" y="6089013"/>
            <a:ext cx="3416929" cy="89471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956564" y="6329060"/>
            <a:ext cx="2379345" cy="368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700" dirty="0">
                <a:latin typeface="Arial"/>
                <a:cs typeface="Arial"/>
              </a:rPr>
              <a:t>Es</a:t>
            </a:r>
            <a:r>
              <a:rPr sz="2700" spc="-10" dirty="0">
                <a:latin typeface="Arial"/>
                <a:cs typeface="Arial"/>
              </a:rPr>
              <a:t>p</a:t>
            </a:r>
            <a:r>
              <a:rPr sz="2700" spc="-15" dirty="0">
                <a:latin typeface="Arial"/>
                <a:cs typeface="Arial"/>
              </a:rPr>
              <a:t>a</a:t>
            </a:r>
            <a:r>
              <a:rPr sz="2700" dirty="0">
                <a:latin typeface="Arial"/>
                <a:cs typeface="Arial"/>
              </a:rPr>
              <a:t>ça</a:t>
            </a:r>
            <a:r>
              <a:rPr sz="2700" spc="-15" dirty="0">
                <a:latin typeface="Arial"/>
                <a:cs typeface="Arial"/>
              </a:rPr>
              <a:t>m</a:t>
            </a:r>
            <a:r>
              <a:rPr sz="2700" spc="-5" dirty="0">
                <a:latin typeface="Arial"/>
                <a:cs typeface="Arial"/>
              </a:rPr>
              <a:t>en</a:t>
            </a:r>
            <a:r>
              <a:rPr sz="2700" spc="-10" dirty="0">
                <a:latin typeface="Arial"/>
                <a:cs typeface="Arial"/>
              </a:rPr>
              <a:t>t</a:t>
            </a:r>
            <a:r>
              <a:rPr sz="2700" dirty="0">
                <a:latin typeface="Arial"/>
                <a:cs typeface="Arial"/>
              </a:rPr>
              <a:t>o</a:t>
            </a:r>
            <a:r>
              <a:rPr sz="2700" spc="-11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Arial"/>
                <a:cs typeface="Arial"/>
              </a:rPr>
              <a:t>2</a:t>
            </a:r>
            <a:endParaRPr sz="2700">
              <a:latin typeface="Arial"/>
              <a:cs typeface="Arial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407669" y="8150224"/>
            <a:ext cx="3416929" cy="89471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/>
          <p:nvPr/>
        </p:nvSpPr>
        <p:spPr>
          <a:xfrm>
            <a:off x="1054100" y="8427991"/>
            <a:ext cx="2380615" cy="368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700" dirty="0">
                <a:latin typeface="Arial"/>
                <a:cs typeface="Arial"/>
              </a:rPr>
              <a:t>Es</a:t>
            </a:r>
            <a:r>
              <a:rPr sz="2700" spc="-10" dirty="0">
                <a:latin typeface="Arial"/>
                <a:cs typeface="Arial"/>
              </a:rPr>
              <a:t>p</a:t>
            </a:r>
            <a:r>
              <a:rPr sz="2700" spc="-15" dirty="0">
                <a:latin typeface="Arial"/>
                <a:cs typeface="Arial"/>
              </a:rPr>
              <a:t>a</a:t>
            </a:r>
            <a:r>
              <a:rPr sz="2700" dirty="0">
                <a:latin typeface="Arial"/>
                <a:cs typeface="Arial"/>
              </a:rPr>
              <a:t>ça</a:t>
            </a:r>
            <a:r>
              <a:rPr sz="2700" spc="-15" dirty="0">
                <a:latin typeface="Arial"/>
                <a:cs typeface="Arial"/>
              </a:rPr>
              <a:t>m</a:t>
            </a:r>
            <a:r>
              <a:rPr sz="2700" spc="-5" dirty="0">
                <a:latin typeface="Arial"/>
                <a:cs typeface="Arial"/>
              </a:rPr>
              <a:t>en</a:t>
            </a:r>
            <a:r>
              <a:rPr sz="2700" spc="-10" dirty="0">
                <a:latin typeface="Arial"/>
                <a:cs typeface="Arial"/>
              </a:rPr>
              <a:t>t</a:t>
            </a:r>
            <a:r>
              <a:rPr sz="2700" dirty="0">
                <a:latin typeface="Arial"/>
                <a:cs typeface="Arial"/>
              </a:rPr>
              <a:t>o</a:t>
            </a:r>
            <a:r>
              <a:rPr sz="2700" spc="-10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Arial"/>
                <a:cs typeface="Arial"/>
              </a:rPr>
              <a:t>3</a:t>
            </a:r>
            <a:endParaRPr sz="2700">
              <a:latin typeface="Arial"/>
              <a:cs typeface="Arial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5843899" y="7891143"/>
            <a:ext cx="170815" cy="14287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4185909" y="7859399"/>
            <a:ext cx="1769110" cy="63500"/>
          </a:xfrm>
          <a:custGeom>
            <a:avLst/>
            <a:gdLst/>
            <a:ahLst/>
            <a:cxnLst/>
            <a:rect l="l" t="t" r="r" b="b"/>
            <a:pathLst>
              <a:path w="1769110" h="63500">
                <a:moveTo>
                  <a:pt x="1732940" y="0"/>
                </a:moveTo>
                <a:lnTo>
                  <a:pt x="0" y="0"/>
                </a:lnTo>
                <a:lnTo>
                  <a:pt x="0" y="63495"/>
                </a:lnTo>
                <a:lnTo>
                  <a:pt x="1732940" y="63495"/>
                </a:lnTo>
                <a:lnTo>
                  <a:pt x="1769120" y="31741"/>
                </a:lnTo>
                <a:lnTo>
                  <a:pt x="17329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5843899" y="7748269"/>
            <a:ext cx="207010" cy="17462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5845180" y="8367393"/>
            <a:ext cx="170815" cy="14287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4145919" y="8335649"/>
            <a:ext cx="1809750" cy="63500"/>
          </a:xfrm>
          <a:custGeom>
            <a:avLst/>
            <a:gdLst/>
            <a:ahLst/>
            <a:cxnLst/>
            <a:rect l="l" t="t" r="r" b="b"/>
            <a:pathLst>
              <a:path w="1809750" h="63500">
                <a:moveTo>
                  <a:pt x="1773539" y="0"/>
                </a:moveTo>
                <a:lnTo>
                  <a:pt x="0" y="0"/>
                </a:lnTo>
                <a:lnTo>
                  <a:pt x="0" y="63495"/>
                </a:lnTo>
                <a:lnTo>
                  <a:pt x="1773539" y="63495"/>
                </a:lnTo>
                <a:lnTo>
                  <a:pt x="1809749" y="31741"/>
                </a:lnTo>
                <a:lnTo>
                  <a:pt x="1773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5845180" y="8224519"/>
            <a:ext cx="207010" cy="17462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5842619" y="8688705"/>
            <a:ext cx="208915" cy="28575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4191000" y="8771894"/>
            <a:ext cx="1812925" cy="92075"/>
          </a:xfrm>
          <a:custGeom>
            <a:avLst/>
            <a:gdLst/>
            <a:ahLst/>
            <a:cxnLst/>
            <a:rect l="l" t="t" r="r" b="b"/>
            <a:pathLst>
              <a:path w="1812925" h="92075">
                <a:moveTo>
                  <a:pt x="1280" y="0"/>
                </a:moveTo>
                <a:lnTo>
                  <a:pt x="0" y="63495"/>
                </a:lnTo>
                <a:lnTo>
                  <a:pt x="1727210" y="92070"/>
                </a:lnTo>
                <a:lnTo>
                  <a:pt x="1764670" y="60959"/>
                </a:lnTo>
                <a:lnTo>
                  <a:pt x="1812566" y="60959"/>
                </a:lnTo>
                <a:lnTo>
                  <a:pt x="1812919" y="30479"/>
                </a:lnTo>
                <a:lnTo>
                  <a:pt x="1280" y="0"/>
                </a:lnTo>
                <a:close/>
              </a:path>
              <a:path w="1812925" h="92075">
                <a:moveTo>
                  <a:pt x="1812566" y="60959"/>
                </a:moveTo>
                <a:lnTo>
                  <a:pt x="1764670" y="60959"/>
                </a:lnTo>
                <a:lnTo>
                  <a:pt x="1791340" y="85724"/>
                </a:lnTo>
                <a:lnTo>
                  <a:pt x="1812279" y="85724"/>
                </a:lnTo>
                <a:lnTo>
                  <a:pt x="1812566" y="609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5843260" y="9155430"/>
            <a:ext cx="208279" cy="28575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4191000" y="9244334"/>
            <a:ext cx="1812925" cy="86360"/>
          </a:xfrm>
          <a:custGeom>
            <a:avLst/>
            <a:gdLst/>
            <a:ahLst/>
            <a:cxnLst/>
            <a:rect l="l" t="t" r="r" b="b"/>
            <a:pathLst>
              <a:path w="1812925" h="86359">
                <a:moveTo>
                  <a:pt x="640" y="0"/>
                </a:moveTo>
                <a:lnTo>
                  <a:pt x="0" y="63495"/>
                </a:lnTo>
                <a:lnTo>
                  <a:pt x="1727850" y="86355"/>
                </a:lnTo>
                <a:lnTo>
                  <a:pt x="1764029" y="55244"/>
                </a:lnTo>
                <a:lnTo>
                  <a:pt x="1812559" y="55244"/>
                </a:lnTo>
                <a:lnTo>
                  <a:pt x="1812919" y="24121"/>
                </a:lnTo>
                <a:lnTo>
                  <a:pt x="640" y="0"/>
                </a:lnTo>
                <a:close/>
              </a:path>
              <a:path w="1812925" h="86359">
                <a:moveTo>
                  <a:pt x="1812559" y="55244"/>
                </a:moveTo>
                <a:lnTo>
                  <a:pt x="1764029" y="55244"/>
                </a:lnTo>
                <a:lnTo>
                  <a:pt x="1791340" y="79366"/>
                </a:lnTo>
                <a:lnTo>
                  <a:pt x="1812279" y="79366"/>
                </a:lnTo>
                <a:lnTo>
                  <a:pt x="1812559" y="5524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0" y="0"/>
            <a:ext cx="2936235" cy="194867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15342229" y="9"/>
            <a:ext cx="2936747" cy="193611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17475829" y="3708415"/>
            <a:ext cx="128269" cy="107314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11139159" y="3684910"/>
            <a:ext cx="6419850" cy="47625"/>
          </a:xfrm>
          <a:custGeom>
            <a:avLst/>
            <a:gdLst/>
            <a:ahLst/>
            <a:cxnLst/>
            <a:rect l="l" t="t" r="r" b="b"/>
            <a:pathLst>
              <a:path w="6419850" h="47625">
                <a:moveTo>
                  <a:pt x="6392570" y="0"/>
                </a:moveTo>
                <a:lnTo>
                  <a:pt x="0" y="0"/>
                </a:lnTo>
                <a:lnTo>
                  <a:pt x="0" y="47609"/>
                </a:lnTo>
                <a:lnTo>
                  <a:pt x="6392570" y="47609"/>
                </a:lnTo>
                <a:lnTo>
                  <a:pt x="6419849" y="24109"/>
                </a:lnTo>
                <a:lnTo>
                  <a:pt x="63925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17475829" y="3601709"/>
            <a:ext cx="155575" cy="13081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5810890" y="5822944"/>
            <a:ext cx="170815" cy="142875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4152900" y="5791200"/>
            <a:ext cx="1769110" cy="63500"/>
          </a:xfrm>
          <a:custGeom>
            <a:avLst/>
            <a:gdLst/>
            <a:ahLst/>
            <a:cxnLst/>
            <a:rect l="l" t="t" r="r" b="b"/>
            <a:pathLst>
              <a:path w="1769110" h="63500">
                <a:moveTo>
                  <a:pt x="1732909" y="0"/>
                </a:moveTo>
                <a:lnTo>
                  <a:pt x="0" y="0"/>
                </a:lnTo>
                <a:lnTo>
                  <a:pt x="0" y="63489"/>
                </a:lnTo>
                <a:lnTo>
                  <a:pt x="1732909" y="63489"/>
                </a:lnTo>
                <a:lnTo>
                  <a:pt x="1769120" y="31760"/>
                </a:lnTo>
                <a:lnTo>
                  <a:pt x="17329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5810890" y="5680064"/>
            <a:ext cx="207010" cy="174625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5812139" y="6306174"/>
            <a:ext cx="170815" cy="142875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4112910" y="6274430"/>
            <a:ext cx="1809750" cy="63500"/>
          </a:xfrm>
          <a:custGeom>
            <a:avLst/>
            <a:gdLst/>
            <a:ahLst/>
            <a:cxnLst/>
            <a:rect l="l" t="t" r="r" b="b"/>
            <a:pathLst>
              <a:path w="1809750" h="63500">
                <a:moveTo>
                  <a:pt x="1773539" y="0"/>
                </a:moveTo>
                <a:lnTo>
                  <a:pt x="0" y="0"/>
                </a:lnTo>
                <a:lnTo>
                  <a:pt x="0" y="63489"/>
                </a:lnTo>
                <a:lnTo>
                  <a:pt x="1773539" y="63489"/>
                </a:lnTo>
                <a:lnTo>
                  <a:pt x="1809749" y="31760"/>
                </a:lnTo>
                <a:lnTo>
                  <a:pt x="1773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5812139" y="6163294"/>
            <a:ext cx="207010" cy="174625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5810250" y="6626869"/>
            <a:ext cx="208915" cy="285750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4158630" y="6710050"/>
            <a:ext cx="1812925" cy="92710"/>
          </a:xfrm>
          <a:custGeom>
            <a:avLst/>
            <a:gdLst/>
            <a:ahLst/>
            <a:cxnLst/>
            <a:rect l="l" t="t" r="r" b="b"/>
            <a:pathLst>
              <a:path w="1812925" h="92709">
                <a:moveTo>
                  <a:pt x="1249" y="0"/>
                </a:moveTo>
                <a:lnTo>
                  <a:pt x="0" y="63489"/>
                </a:lnTo>
                <a:lnTo>
                  <a:pt x="1727179" y="92689"/>
                </a:lnTo>
                <a:lnTo>
                  <a:pt x="1764639" y="60959"/>
                </a:lnTo>
                <a:lnTo>
                  <a:pt x="1812566" y="60959"/>
                </a:lnTo>
                <a:lnTo>
                  <a:pt x="1812919" y="30479"/>
                </a:lnTo>
                <a:lnTo>
                  <a:pt x="1249" y="0"/>
                </a:lnTo>
                <a:close/>
              </a:path>
              <a:path w="1812925" h="92709">
                <a:moveTo>
                  <a:pt x="1812566" y="60959"/>
                </a:moveTo>
                <a:lnTo>
                  <a:pt x="1764639" y="60959"/>
                </a:lnTo>
                <a:lnTo>
                  <a:pt x="1791309" y="85709"/>
                </a:lnTo>
                <a:lnTo>
                  <a:pt x="1812279" y="85709"/>
                </a:lnTo>
                <a:lnTo>
                  <a:pt x="1812566" y="609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5810890" y="7094853"/>
            <a:ext cx="208279" cy="285750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4158630" y="7183739"/>
            <a:ext cx="1812925" cy="86360"/>
          </a:xfrm>
          <a:custGeom>
            <a:avLst/>
            <a:gdLst/>
            <a:ahLst/>
            <a:cxnLst/>
            <a:rect l="l" t="t" r="r" b="b"/>
            <a:pathLst>
              <a:path w="1812925" h="86359">
                <a:moveTo>
                  <a:pt x="609" y="0"/>
                </a:moveTo>
                <a:lnTo>
                  <a:pt x="0" y="63511"/>
                </a:lnTo>
                <a:lnTo>
                  <a:pt x="1727819" y="86371"/>
                </a:lnTo>
                <a:lnTo>
                  <a:pt x="1764029" y="55260"/>
                </a:lnTo>
                <a:lnTo>
                  <a:pt x="1812559" y="55260"/>
                </a:lnTo>
                <a:lnTo>
                  <a:pt x="1812919" y="24140"/>
                </a:lnTo>
                <a:lnTo>
                  <a:pt x="609" y="0"/>
                </a:lnTo>
                <a:close/>
              </a:path>
              <a:path w="1812925" h="86359">
                <a:moveTo>
                  <a:pt x="1812559" y="55260"/>
                </a:moveTo>
                <a:lnTo>
                  <a:pt x="1764029" y="55260"/>
                </a:lnTo>
                <a:lnTo>
                  <a:pt x="1791309" y="79394"/>
                </a:lnTo>
                <a:lnTo>
                  <a:pt x="1812279" y="79394"/>
                </a:lnTo>
                <a:lnTo>
                  <a:pt x="1812559" y="5526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5774039" y="3768714"/>
            <a:ext cx="170815" cy="142875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4116080" y="3736969"/>
            <a:ext cx="1769110" cy="63500"/>
          </a:xfrm>
          <a:custGeom>
            <a:avLst/>
            <a:gdLst/>
            <a:ahLst/>
            <a:cxnLst/>
            <a:rect l="l" t="t" r="r" b="b"/>
            <a:pathLst>
              <a:path w="1769110" h="63500">
                <a:moveTo>
                  <a:pt x="1732909" y="0"/>
                </a:moveTo>
                <a:lnTo>
                  <a:pt x="0" y="0"/>
                </a:lnTo>
                <a:lnTo>
                  <a:pt x="0" y="63489"/>
                </a:lnTo>
                <a:lnTo>
                  <a:pt x="1732909" y="63489"/>
                </a:lnTo>
                <a:lnTo>
                  <a:pt x="1769089" y="31760"/>
                </a:lnTo>
                <a:lnTo>
                  <a:pt x="17329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5774039" y="3625834"/>
            <a:ext cx="207010" cy="174625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5775319" y="4253865"/>
            <a:ext cx="170815" cy="142875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4076059" y="4222120"/>
            <a:ext cx="1809750" cy="63500"/>
          </a:xfrm>
          <a:custGeom>
            <a:avLst/>
            <a:gdLst/>
            <a:ahLst/>
            <a:cxnLst/>
            <a:rect l="l" t="t" r="r" b="b"/>
            <a:pathLst>
              <a:path w="1809750" h="63500">
                <a:moveTo>
                  <a:pt x="1773570" y="0"/>
                </a:moveTo>
                <a:lnTo>
                  <a:pt x="0" y="0"/>
                </a:lnTo>
                <a:lnTo>
                  <a:pt x="0" y="63489"/>
                </a:lnTo>
                <a:lnTo>
                  <a:pt x="1773570" y="63489"/>
                </a:lnTo>
                <a:lnTo>
                  <a:pt x="1809749" y="31729"/>
                </a:lnTo>
                <a:lnTo>
                  <a:pt x="17735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5775319" y="4110984"/>
            <a:ext cx="207010" cy="174625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5772790" y="4574529"/>
            <a:ext cx="208915" cy="285750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4121139" y="4657100"/>
            <a:ext cx="1813560" cy="92075"/>
          </a:xfrm>
          <a:custGeom>
            <a:avLst/>
            <a:gdLst/>
            <a:ahLst/>
            <a:cxnLst/>
            <a:rect l="l" t="t" r="r" b="b"/>
            <a:pathLst>
              <a:path w="1813560" h="92075">
                <a:moveTo>
                  <a:pt x="1280" y="0"/>
                </a:moveTo>
                <a:lnTo>
                  <a:pt x="0" y="63489"/>
                </a:lnTo>
                <a:lnTo>
                  <a:pt x="1727210" y="92049"/>
                </a:lnTo>
                <a:lnTo>
                  <a:pt x="1764670" y="60959"/>
                </a:lnTo>
                <a:lnTo>
                  <a:pt x="1812589" y="60959"/>
                </a:lnTo>
                <a:lnTo>
                  <a:pt x="1812950" y="29839"/>
                </a:lnTo>
                <a:lnTo>
                  <a:pt x="1280" y="0"/>
                </a:lnTo>
                <a:close/>
              </a:path>
              <a:path w="1813560" h="92075">
                <a:moveTo>
                  <a:pt x="1812589" y="60959"/>
                </a:moveTo>
                <a:lnTo>
                  <a:pt x="1764670" y="60959"/>
                </a:lnTo>
                <a:lnTo>
                  <a:pt x="1791340" y="85069"/>
                </a:lnTo>
                <a:lnTo>
                  <a:pt x="1812310" y="85069"/>
                </a:lnTo>
                <a:lnTo>
                  <a:pt x="1812589" y="609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10981303" y="5440040"/>
            <a:ext cx="2207260" cy="459105"/>
          </a:xfrm>
          <a:custGeom>
            <a:avLst/>
            <a:gdLst/>
            <a:ahLst/>
            <a:cxnLst/>
            <a:rect l="l" t="t" r="r" b="b"/>
            <a:pathLst>
              <a:path w="2207259" h="459104">
                <a:moveTo>
                  <a:pt x="0" y="458723"/>
                </a:moveTo>
                <a:lnTo>
                  <a:pt x="2207001" y="458723"/>
                </a:lnTo>
                <a:lnTo>
                  <a:pt x="2207001" y="0"/>
                </a:lnTo>
                <a:lnTo>
                  <a:pt x="0" y="0"/>
                </a:lnTo>
                <a:lnTo>
                  <a:pt x="0" y="458723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10981303" y="4958145"/>
            <a:ext cx="2207260" cy="481965"/>
          </a:xfrm>
          <a:custGeom>
            <a:avLst/>
            <a:gdLst/>
            <a:ahLst/>
            <a:cxnLst/>
            <a:rect l="l" t="t" r="r" b="b"/>
            <a:pathLst>
              <a:path w="2207259" h="481964">
                <a:moveTo>
                  <a:pt x="0" y="481894"/>
                </a:moveTo>
                <a:lnTo>
                  <a:pt x="2207001" y="481894"/>
                </a:lnTo>
                <a:lnTo>
                  <a:pt x="2207001" y="0"/>
                </a:lnTo>
                <a:lnTo>
                  <a:pt x="0" y="0"/>
                </a:lnTo>
                <a:lnTo>
                  <a:pt x="0" y="481894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13226552" y="5440040"/>
            <a:ext cx="2209800" cy="459105"/>
          </a:xfrm>
          <a:custGeom>
            <a:avLst/>
            <a:gdLst/>
            <a:ahLst/>
            <a:cxnLst/>
            <a:rect l="l" t="t" r="r" b="b"/>
            <a:pathLst>
              <a:path w="2209800" h="459104">
                <a:moveTo>
                  <a:pt x="0" y="458723"/>
                </a:moveTo>
                <a:lnTo>
                  <a:pt x="2209799" y="458723"/>
                </a:lnTo>
                <a:lnTo>
                  <a:pt x="2209799" y="0"/>
                </a:lnTo>
                <a:lnTo>
                  <a:pt x="0" y="0"/>
                </a:lnTo>
                <a:lnTo>
                  <a:pt x="0" y="458723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13226552" y="4958145"/>
            <a:ext cx="2209800" cy="481965"/>
          </a:xfrm>
          <a:custGeom>
            <a:avLst/>
            <a:gdLst/>
            <a:ahLst/>
            <a:cxnLst/>
            <a:rect l="l" t="t" r="r" b="b"/>
            <a:pathLst>
              <a:path w="2209800" h="481964">
                <a:moveTo>
                  <a:pt x="0" y="481894"/>
                </a:moveTo>
                <a:lnTo>
                  <a:pt x="2209799" y="481894"/>
                </a:lnTo>
                <a:lnTo>
                  <a:pt x="2209799" y="0"/>
                </a:lnTo>
                <a:lnTo>
                  <a:pt x="0" y="0"/>
                </a:lnTo>
                <a:lnTo>
                  <a:pt x="0" y="481894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15474452" y="5440040"/>
            <a:ext cx="2208530" cy="459105"/>
          </a:xfrm>
          <a:custGeom>
            <a:avLst/>
            <a:gdLst/>
            <a:ahLst/>
            <a:cxnLst/>
            <a:rect l="l" t="t" r="r" b="b"/>
            <a:pathLst>
              <a:path w="2208530" h="459104">
                <a:moveTo>
                  <a:pt x="0" y="458723"/>
                </a:moveTo>
                <a:lnTo>
                  <a:pt x="2208525" y="458723"/>
                </a:lnTo>
                <a:lnTo>
                  <a:pt x="2208525" y="0"/>
                </a:lnTo>
                <a:lnTo>
                  <a:pt x="0" y="0"/>
                </a:lnTo>
                <a:lnTo>
                  <a:pt x="0" y="458723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15474452" y="4958145"/>
            <a:ext cx="2208530" cy="481965"/>
          </a:xfrm>
          <a:custGeom>
            <a:avLst/>
            <a:gdLst/>
            <a:ahLst/>
            <a:cxnLst/>
            <a:rect l="l" t="t" r="r" b="b"/>
            <a:pathLst>
              <a:path w="2208530" h="481964">
                <a:moveTo>
                  <a:pt x="0" y="481894"/>
                </a:moveTo>
                <a:lnTo>
                  <a:pt x="2208525" y="481894"/>
                </a:lnTo>
                <a:lnTo>
                  <a:pt x="2208525" y="0"/>
                </a:lnTo>
                <a:lnTo>
                  <a:pt x="0" y="0"/>
                </a:lnTo>
                <a:lnTo>
                  <a:pt x="0" y="481894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10981303" y="6419972"/>
            <a:ext cx="2207260" cy="508000"/>
          </a:xfrm>
          <a:custGeom>
            <a:avLst/>
            <a:gdLst/>
            <a:ahLst/>
            <a:cxnLst/>
            <a:rect l="l" t="t" r="r" b="b"/>
            <a:pathLst>
              <a:path w="2207259" h="508000">
                <a:moveTo>
                  <a:pt x="0" y="507491"/>
                </a:moveTo>
                <a:lnTo>
                  <a:pt x="2207001" y="507491"/>
                </a:lnTo>
                <a:lnTo>
                  <a:pt x="2207001" y="0"/>
                </a:lnTo>
                <a:lnTo>
                  <a:pt x="0" y="0"/>
                </a:lnTo>
                <a:lnTo>
                  <a:pt x="0" y="507491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10981303" y="5936863"/>
            <a:ext cx="2207260" cy="483234"/>
          </a:xfrm>
          <a:custGeom>
            <a:avLst/>
            <a:gdLst/>
            <a:ahLst/>
            <a:cxnLst/>
            <a:rect l="l" t="t" r="r" b="b"/>
            <a:pathLst>
              <a:path w="2207259" h="483235">
                <a:moveTo>
                  <a:pt x="0" y="483107"/>
                </a:moveTo>
                <a:lnTo>
                  <a:pt x="2207001" y="483107"/>
                </a:lnTo>
                <a:lnTo>
                  <a:pt x="2207001" y="0"/>
                </a:lnTo>
                <a:lnTo>
                  <a:pt x="0" y="0"/>
                </a:lnTo>
                <a:lnTo>
                  <a:pt x="0" y="483107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13226552" y="6419972"/>
            <a:ext cx="2209800" cy="508000"/>
          </a:xfrm>
          <a:custGeom>
            <a:avLst/>
            <a:gdLst/>
            <a:ahLst/>
            <a:cxnLst/>
            <a:rect l="l" t="t" r="r" b="b"/>
            <a:pathLst>
              <a:path w="2209800" h="508000">
                <a:moveTo>
                  <a:pt x="0" y="507491"/>
                </a:moveTo>
                <a:lnTo>
                  <a:pt x="2209799" y="507491"/>
                </a:lnTo>
                <a:lnTo>
                  <a:pt x="2209799" y="0"/>
                </a:lnTo>
                <a:lnTo>
                  <a:pt x="0" y="0"/>
                </a:lnTo>
                <a:lnTo>
                  <a:pt x="0" y="507491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13226552" y="5936863"/>
            <a:ext cx="2209800" cy="483234"/>
          </a:xfrm>
          <a:custGeom>
            <a:avLst/>
            <a:gdLst/>
            <a:ahLst/>
            <a:cxnLst/>
            <a:rect l="l" t="t" r="r" b="b"/>
            <a:pathLst>
              <a:path w="2209800" h="483235">
                <a:moveTo>
                  <a:pt x="0" y="483107"/>
                </a:moveTo>
                <a:lnTo>
                  <a:pt x="2209799" y="483107"/>
                </a:lnTo>
                <a:lnTo>
                  <a:pt x="2209799" y="0"/>
                </a:lnTo>
                <a:lnTo>
                  <a:pt x="0" y="0"/>
                </a:lnTo>
                <a:lnTo>
                  <a:pt x="0" y="483107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15474452" y="6419972"/>
            <a:ext cx="2208530" cy="508000"/>
          </a:xfrm>
          <a:custGeom>
            <a:avLst/>
            <a:gdLst/>
            <a:ahLst/>
            <a:cxnLst/>
            <a:rect l="l" t="t" r="r" b="b"/>
            <a:pathLst>
              <a:path w="2208530" h="508000">
                <a:moveTo>
                  <a:pt x="0" y="507491"/>
                </a:moveTo>
                <a:lnTo>
                  <a:pt x="2208525" y="507491"/>
                </a:lnTo>
                <a:lnTo>
                  <a:pt x="2208525" y="0"/>
                </a:lnTo>
                <a:lnTo>
                  <a:pt x="0" y="0"/>
                </a:lnTo>
                <a:lnTo>
                  <a:pt x="0" y="507491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15474452" y="5936863"/>
            <a:ext cx="2208530" cy="483234"/>
          </a:xfrm>
          <a:custGeom>
            <a:avLst/>
            <a:gdLst/>
            <a:ahLst/>
            <a:cxnLst/>
            <a:rect l="l" t="t" r="r" b="b"/>
            <a:pathLst>
              <a:path w="2208530" h="483235">
                <a:moveTo>
                  <a:pt x="0" y="483107"/>
                </a:moveTo>
                <a:lnTo>
                  <a:pt x="2208525" y="483107"/>
                </a:lnTo>
                <a:lnTo>
                  <a:pt x="2208525" y="0"/>
                </a:lnTo>
                <a:lnTo>
                  <a:pt x="0" y="0"/>
                </a:lnTo>
                <a:lnTo>
                  <a:pt x="0" y="483107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10981303" y="7449062"/>
            <a:ext cx="2207260" cy="508000"/>
          </a:xfrm>
          <a:custGeom>
            <a:avLst/>
            <a:gdLst/>
            <a:ahLst/>
            <a:cxnLst/>
            <a:rect l="l" t="t" r="r" b="b"/>
            <a:pathLst>
              <a:path w="2207259" h="508000">
                <a:moveTo>
                  <a:pt x="0" y="507491"/>
                </a:moveTo>
                <a:lnTo>
                  <a:pt x="2207001" y="507491"/>
                </a:lnTo>
                <a:lnTo>
                  <a:pt x="2207001" y="0"/>
                </a:lnTo>
                <a:lnTo>
                  <a:pt x="0" y="0"/>
                </a:lnTo>
                <a:lnTo>
                  <a:pt x="0" y="507491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10981303" y="6965643"/>
            <a:ext cx="2207260" cy="483870"/>
          </a:xfrm>
          <a:custGeom>
            <a:avLst/>
            <a:gdLst/>
            <a:ahLst/>
            <a:cxnLst/>
            <a:rect l="l" t="t" r="r" b="b"/>
            <a:pathLst>
              <a:path w="2207259" h="483870">
                <a:moveTo>
                  <a:pt x="0" y="483418"/>
                </a:moveTo>
                <a:lnTo>
                  <a:pt x="2207001" y="483418"/>
                </a:lnTo>
                <a:lnTo>
                  <a:pt x="2207001" y="0"/>
                </a:lnTo>
                <a:lnTo>
                  <a:pt x="0" y="0"/>
                </a:lnTo>
                <a:lnTo>
                  <a:pt x="0" y="483418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13226552" y="7449062"/>
            <a:ext cx="2209800" cy="508000"/>
          </a:xfrm>
          <a:custGeom>
            <a:avLst/>
            <a:gdLst/>
            <a:ahLst/>
            <a:cxnLst/>
            <a:rect l="l" t="t" r="r" b="b"/>
            <a:pathLst>
              <a:path w="2209800" h="508000">
                <a:moveTo>
                  <a:pt x="0" y="507491"/>
                </a:moveTo>
                <a:lnTo>
                  <a:pt x="2209799" y="507491"/>
                </a:lnTo>
                <a:lnTo>
                  <a:pt x="2209799" y="0"/>
                </a:lnTo>
                <a:lnTo>
                  <a:pt x="0" y="0"/>
                </a:lnTo>
                <a:lnTo>
                  <a:pt x="0" y="507491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13226552" y="6965643"/>
            <a:ext cx="2209800" cy="483870"/>
          </a:xfrm>
          <a:custGeom>
            <a:avLst/>
            <a:gdLst/>
            <a:ahLst/>
            <a:cxnLst/>
            <a:rect l="l" t="t" r="r" b="b"/>
            <a:pathLst>
              <a:path w="2209800" h="483870">
                <a:moveTo>
                  <a:pt x="0" y="483418"/>
                </a:moveTo>
                <a:lnTo>
                  <a:pt x="2209799" y="483418"/>
                </a:lnTo>
                <a:lnTo>
                  <a:pt x="2209799" y="0"/>
                </a:lnTo>
                <a:lnTo>
                  <a:pt x="0" y="0"/>
                </a:lnTo>
                <a:lnTo>
                  <a:pt x="0" y="483418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15474452" y="7449062"/>
            <a:ext cx="2208530" cy="508000"/>
          </a:xfrm>
          <a:custGeom>
            <a:avLst/>
            <a:gdLst/>
            <a:ahLst/>
            <a:cxnLst/>
            <a:rect l="l" t="t" r="r" b="b"/>
            <a:pathLst>
              <a:path w="2208530" h="508000">
                <a:moveTo>
                  <a:pt x="0" y="507491"/>
                </a:moveTo>
                <a:lnTo>
                  <a:pt x="2208525" y="507491"/>
                </a:lnTo>
                <a:lnTo>
                  <a:pt x="2208525" y="0"/>
                </a:lnTo>
                <a:lnTo>
                  <a:pt x="0" y="0"/>
                </a:lnTo>
                <a:lnTo>
                  <a:pt x="0" y="507491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15474452" y="6965643"/>
            <a:ext cx="2208530" cy="483870"/>
          </a:xfrm>
          <a:custGeom>
            <a:avLst/>
            <a:gdLst/>
            <a:ahLst/>
            <a:cxnLst/>
            <a:rect l="l" t="t" r="r" b="b"/>
            <a:pathLst>
              <a:path w="2208530" h="483870">
                <a:moveTo>
                  <a:pt x="0" y="483418"/>
                </a:moveTo>
                <a:lnTo>
                  <a:pt x="2208525" y="483418"/>
                </a:lnTo>
                <a:lnTo>
                  <a:pt x="2208525" y="0"/>
                </a:lnTo>
                <a:lnTo>
                  <a:pt x="0" y="0"/>
                </a:lnTo>
                <a:lnTo>
                  <a:pt x="0" y="483418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10981303" y="8476238"/>
            <a:ext cx="2207260" cy="508000"/>
          </a:xfrm>
          <a:custGeom>
            <a:avLst/>
            <a:gdLst/>
            <a:ahLst/>
            <a:cxnLst/>
            <a:rect l="l" t="t" r="r" b="b"/>
            <a:pathLst>
              <a:path w="2207259" h="508000">
                <a:moveTo>
                  <a:pt x="0" y="507491"/>
                </a:moveTo>
                <a:lnTo>
                  <a:pt x="2207001" y="507491"/>
                </a:lnTo>
                <a:lnTo>
                  <a:pt x="2207001" y="0"/>
                </a:lnTo>
                <a:lnTo>
                  <a:pt x="0" y="0"/>
                </a:lnTo>
                <a:lnTo>
                  <a:pt x="0" y="507491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10981303" y="7994653"/>
            <a:ext cx="2207260" cy="481965"/>
          </a:xfrm>
          <a:custGeom>
            <a:avLst/>
            <a:gdLst/>
            <a:ahLst/>
            <a:cxnLst/>
            <a:rect l="l" t="t" r="r" b="b"/>
            <a:pathLst>
              <a:path w="2207259" h="481965">
                <a:moveTo>
                  <a:pt x="0" y="481583"/>
                </a:moveTo>
                <a:lnTo>
                  <a:pt x="2207001" y="481583"/>
                </a:lnTo>
                <a:lnTo>
                  <a:pt x="2207001" y="0"/>
                </a:lnTo>
                <a:lnTo>
                  <a:pt x="0" y="0"/>
                </a:lnTo>
                <a:lnTo>
                  <a:pt x="0" y="481583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13226552" y="8476238"/>
            <a:ext cx="2209800" cy="508000"/>
          </a:xfrm>
          <a:custGeom>
            <a:avLst/>
            <a:gdLst/>
            <a:ahLst/>
            <a:cxnLst/>
            <a:rect l="l" t="t" r="r" b="b"/>
            <a:pathLst>
              <a:path w="2209800" h="508000">
                <a:moveTo>
                  <a:pt x="0" y="507491"/>
                </a:moveTo>
                <a:lnTo>
                  <a:pt x="2209799" y="507491"/>
                </a:lnTo>
                <a:lnTo>
                  <a:pt x="2209799" y="0"/>
                </a:lnTo>
                <a:lnTo>
                  <a:pt x="0" y="0"/>
                </a:lnTo>
                <a:lnTo>
                  <a:pt x="0" y="507491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13226552" y="7994653"/>
            <a:ext cx="2209800" cy="481965"/>
          </a:xfrm>
          <a:custGeom>
            <a:avLst/>
            <a:gdLst/>
            <a:ahLst/>
            <a:cxnLst/>
            <a:rect l="l" t="t" r="r" b="b"/>
            <a:pathLst>
              <a:path w="2209800" h="481965">
                <a:moveTo>
                  <a:pt x="0" y="481583"/>
                </a:moveTo>
                <a:lnTo>
                  <a:pt x="2209799" y="481583"/>
                </a:lnTo>
                <a:lnTo>
                  <a:pt x="2209799" y="0"/>
                </a:lnTo>
                <a:lnTo>
                  <a:pt x="0" y="0"/>
                </a:lnTo>
                <a:lnTo>
                  <a:pt x="0" y="481583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15474452" y="8476238"/>
            <a:ext cx="2208530" cy="508000"/>
          </a:xfrm>
          <a:custGeom>
            <a:avLst/>
            <a:gdLst/>
            <a:ahLst/>
            <a:cxnLst/>
            <a:rect l="l" t="t" r="r" b="b"/>
            <a:pathLst>
              <a:path w="2208530" h="508000">
                <a:moveTo>
                  <a:pt x="0" y="507491"/>
                </a:moveTo>
                <a:lnTo>
                  <a:pt x="2208525" y="507491"/>
                </a:lnTo>
                <a:lnTo>
                  <a:pt x="2208525" y="0"/>
                </a:lnTo>
                <a:lnTo>
                  <a:pt x="0" y="0"/>
                </a:lnTo>
                <a:lnTo>
                  <a:pt x="0" y="507491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15474452" y="7994653"/>
            <a:ext cx="2208530" cy="481965"/>
          </a:xfrm>
          <a:custGeom>
            <a:avLst/>
            <a:gdLst/>
            <a:ahLst/>
            <a:cxnLst/>
            <a:rect l="l" t="t" r="r" b="b"/>
            <a:pathLst>
              <a:path w="2208530" h="481965">
                <a:moveTo>
                  <a:pt x="0" y="481583"/>
                </a:moveTo>
                <a:lnTo>
                  <a:pt x="2208525" y="481583"/>
                </a:lnTo>
                <a:lnTo>
                  <a:pt x="2208525" y="0"/>
                </a:lnTo>
                <a:lnTo>
                  <a:pt x="0" y="0"/>
                </a:lnTo>
                <a:lnTo>
                  <a:pt x="0" y="481583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97" name="object 97"/>
          <p:cNvGraphicFramePr>
            <a:graphicFrameLocks noGrp="1"/>
          </p:cNvGraphicFramePr>
          <p:nvPr/>
        </p:nvGraphicFramePr>
        <p:xfrm>
          <a:off x="10942568" y="4919477"/>
          <a:ext cx="6739766" cy="40635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45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478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466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78651">
                <a:tc>
                  <a:txBody>
                    <a:bodyPr/>
                    <a:lstStyle/>
                    <a:p>
                      <a:endParaRPr sz="27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9369">
                      <a:solidFill>
                        <a:srgbClr val="000000"/>
                      </a:solidFill>
                      <a:prstDash val="solid"/>
                    </a:lnL>
                    <a:lnR w="39369">
                      <a:solidFill>
                        <a:srgbClr val="000000"/>
                      </a:solidFill>
                      <a:prstDash val="solid"/>
                    </a:lnR>
                    <a:lnT w="39369">
                      <a:solidFill>
                        <a:srgbClr val="000000"/>
                      </a:solidFill>
                      <a:prstDash val="solid"/>
                    </a:lnT>
                    <a:lnB w="39369">
                      <a:solidFill>
                        <a:srgbClr val="000000"/>
                      </a:solidFill>
                      <a:prstDash val="solid"/>
                    </a:lnB>
                    <a:solidFill>
                      <a:srgbClr val="ACDEEB"/>
                    </a:solidFill>
                  </a:tcPr>
                </a:tc>
                <a:tc>
                  <a:txBody>
                    <a:bodyPr/>
                    <a:lstStyle/>
                    <a:p>
                      <a:endParaRPr sz="27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9369">
                      <a:solidFill>
                        <a:srgbClr val="000000"/>
                      </a:solidFill>
                      <a:prstDash val="solid"/>
                    </a:lnL>
                    <a:lnR w="39369">
                      <a:solidFill>
                        <a:srgbClr val="000000"/>
                      </a:solidFill>
                      <a:prstDash val="solid"/>
                    </a:lnR>
                    <a:lnT w="39369">
                      <a:solidFill>
                        <a:srgbClr val="000000"/>
                      </a:solidFill>
                      <a:prstDash val="solid"/>
                    </a:lnT>
                    <a:lnB w="39369">
                      <a:solidFill>
                        <a:srgbClr val="000000"/>
                      </a:solidFill>
                      <a:prstDash val="solid"/>
                    </a:lnB>
                    <a:solidFill>
                      <a:srgbClr val="ACDEEB"/>
                    </a:solidFill>
                  </a:tcPr>
                </a:tc>
                <a:tc>
                  <a:txBody>
                    <a:bodyPr/>
                    <a:lstStyle/>
                    <a:p>
                      <a:endParaRPr sz="27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9369">
                      <a:solidFill>
                        <a:srgbClr val="000000"/>
                      </a:solidFill>
                      <a:prstDash val="solid"/>
                    </a:lnL>
                    <a:lnR w="39369">
                      <a:solidFill>
                        <a:srgbClr val="000000"/>
                      </a:solidFill>
                      <a:prstDash val="solid"/>
                    </a:lnR>
                    <a:lnT w="39369">
                      <a:solidFill>
                        <a:srgbClr val="000000"/>
                      </a:solidFill>
                      <a:prstDash val="solid"/>
                    </a:lnT>
                    <a:lnB w="39369">
                      <a:solidFill>
                        <a:srgbClr val="000000"/>
                      </a:solidFill>
                      <a:prstDash val="solid"/>
                    </a:lnB>
                    <a:solidFill>
                      <a:srgbClr val="ACDE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28699">
                <a:tc>
                  <a:txBody>
                    <a:bodyPr/>
                    <a:lstStyle/>
                    <a:p>
                      <a:endParaRPr sz="27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9369">
                      <a:solidFill>
                        <a:srgbClr val="000000"/>
                      </a:solidFill>
                      <a:prstDash val="solid"/>
                    </a:lnL>
                    <a:lnR w="39369">
                      <a:solidFill>
                        <a:srgbClr val="000000"/>
                      </a:solidFill>
                      <a:prstDash val="solid"/>
                    </a:lnR>
                    <a:lnT w="39369">
                      <a:solidFill>
                        <a:srgbClr val="000000"/>
                      </a:solidFill>
                      <a:prstDash val="solid"/>
                    </a:lnT>
                    <a:lnB w="39369">
                      <a:solidFill>
                        <a:srgbClr val="000000"/>
                      </a:solidFill>
                      <a:prstDash val="solid"/>
                    </a:lnB>
                    <a:solidFill>
                      <a:srgbClr val="ACDEEB"/>
                    </a:solidFill>
                  </a:tcPr>
                </a:tc>
                <a:tc>
                  <a:txBody>
                    <a:bodyPr/>
                    <a:lstStyle/>
                    <a:p>
                      <a:endParaRPr sz="27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9369">
                      <a:solidFill>
                        <a:srgbClr val="000000"/>
                      </a:solidFill>
                      <a:prstDash val="solid"/>
                    </a:lnL>
                    <a:lnR w="39369">
                      <a:solidFill>
                        <a:srgbClr val="000000"/>
                      </a:solidFill>
                      <a:prstDash val="solid"/>
                    </a:lnR>
                    <a:lnT w="39369">
                      <a:solidFill>
                        <a:srgbClr val="000000"/>
                      </a:solidFill>
                      <a:prstDash val="solid"/>
                    </a:lnT>
                    <a:lnB w="39369">
                      <a:solidFill>
                        <a:srgbClr val="000000"/>
                      </a:solidFill>
                      <a:prstDash val="solid"/>
                    </a:lnB>
                    <a:solidFill>
                      <a:srgbClr val="ACDEEB"/>
                    </a:solidFill>
                  </a:tcPr>
                </a:tc>
                <a:tc>
                  <a:txBody>
                    <a:bodyPr/>
                    <a:lstStyle/>
                    <a:p>
                      <a:endParaRPr sz="27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9369">
                      <a:solidFill>
                        <a:srgbClr val="000000"/>
                      </a:solidFill>
                      <a:prstDash val="solid"/>
                    </a:lnL>
                    <a:lnR w="39369">
                      <a:solidFill>
                        <a:srgbClr val="000000"/>
                      </a:solidFill>
                      <a:prstDash val="solid"/>
                    </a:lnR>
                    <a:lnT w="39369">
                      <a:solidFill>
                        <a:srgbClr val="000000"/>
                      </a:solidFill>
                      <a:prstDash val="solid"/>
                    </a:lnT>
                    <a:lnB w="39369">
                      <a:solidFill>
                        <a:srgbClr val="000000"/>
                      </a:solidFill>
                      <a:prstDash val="solid"/>
                    </a:lnB>
                    <a:solidFill>
                      <a:srgbClr val="ACDE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29090">
                <a:tc>
                  <a:txBody>
                    <a:bodyPr/>
                    <a:lstStyle/>
                    <a:p>
                      <a:endParaRPr sz="27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9369">
                      <a:solidFill>
                        <a:srgbClr val="000000"/>
                      </a:solidFill>
                      <a:prstDash val="solid"/>
                    </a:lnL>
                    <a:lnR w="39369">
                      <a:solidFill>
                        <a:srgbClr val="000000"/>
                      </a:solidFill>
                      <a:prstDash val="solid"/>
                    </a:lnR>
                    <a:lnT w="39369">
                      <a:solidFill>
                        <a:srgbClr val="000000"/>
                      </a:solidFill>
                      <a:prstDash val="solid"/>
                    </a:lnT>
                    <a:lnB w="39369">
                      <a:solidFill>
                        <a:srgbClr val="000000"/>
                      </a:solidFill>
                      <a:prstDash val="solid"/>
                    </a:lnB>
                    <a:solidFill>
                      <a:srgbClr val="ACDEEB"/>
                    </a:solidFill>
                  </a:tcPr>
                </a:tc>
                <a:tc>
                  <a:txBody>
                    <a:bodyPr/>
                    <a:lstStyle/>
                    <a:p>
                      <a:endParaRPr sz="27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9369">
                      <a:solidFill>
                        <a:srgbClr val="000000"/>
                      </a:solidFill>
                      <a:prstDash val="solid"/>
                    </a:lnL>
                    <a:lnR w="39369">
                      <a:solidFill>
                        <a:srgbClr val="000000"/>
                      </a:solidFill>
                      <a:prstDash val="solid"/>
                    </a:lnR>
                    <a:lnT w="39369">
                      <a:solidFill>
                        <a:srgbClr val="000000"/>
                      </a:solidFill>
                      <a:prstDash val="solid"/>
                    </a:lnT>
                    <a:lnB w="39369">
                      <a:solidFill>
                        <a:srgbClr val="000000"/>
                      </a:solidFill>
                      <a:prstDash val="solid"/>
                    </a:lnB>
                    <a:solidFill>
                      <a:srgbClr val="ACDEEB"/>
                    </a:solidFill>
                  </a:tcPr>
                </a:tc>
                <a:tc>
                  <a:txBody>
                    <a:bodyPr/>
                    <a:lstStyle/>
                    <a:p>
                      <a:endParaRPr sz="27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9369">
                      <a:solidFill>
                        <a:srgbClr val="000000"/>
                      </a:solidFill>
                      <a:prstDash val="solid"/>
                    </a:lnL>
                    <a:lnR w="39369">
                      <a:solidFill>
                        <a:srgbClr val="000000"/>
                      </a:solidFill>
                      <a:prstDash val="solid"/>
                    </a:lnR>
                    <a:lnT w="39369">
                      <a:solidFill>
                        <a:srgbClr val="000000"/>
                      </a:solidFill>
                      <a:prstDash val="solid"/>
                    </a:lnT>
                    <a:lnB w="39369">
                      <a:solidFill>
                        <a:srgbClr val="000000"/>
                      </a:solidFill>
                      <a:prstDash val="solid"/>
                    </a:lnB>
                    <a:solidFill>
                      <a:srgbClr val="ACDE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27115">
                <a:tc>
                  <a:txBody>
                    <a:bodyPr/>
                    <a:lstStyle/>
                    <a:p>
                      <a:endParaRPr sz="27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9369">
                      <a:solidFill>
                        <a:srgbClr val="000000"/>
                      </a:solidFill>
                      <a:prstDash val="solid"/>
                    </a:lnL>
                    <a:lnR w="39369">
                      <a:solidFill>
                        <a:srgbClr val="000000"/>
                      </a:solidFill>
                      <a:prstDash val="solid"/>
                    </a:lnR>
                    <a:lnT w="39369">
                      <a:solidFill>
                        <a:srgbClr val="000000"/>
                      </a:solidFill>
                      <a:prstDash val="solid"/>
                    </a:lnT>
                    <a:lnB w="39369">
                      <a:solidFill>
                        <a:srgbClr val="000000"/>
                      </a:solidFill>
                      <a:prstDash val="solid"/>
                    </a:lnB>
                    <a:solidFill>
                      <a:srgbClr val="ACDEEB"/>
                    </a:solidFill>
                  </a:tcPr>
                </a:tc>
                <a:tc>
                  <a:txBody>
                    <a:bodyPr/>
                    <a:lstStyle/>
                    <a:p>
                      <a:endParaRPr sz="27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9369">
                      <a:solidFill>
                        <a:srgbClr val="000000"/>
                      </a:solidFill>
                      <a:prstDash val="solid"/>
                    </a:lnL>
                    <a:lnR w="39369">
                      <a:solidFill>
                        <a:srgbClr val="000000"/>
                      </a:solidFill>
                      <a:prstDash val="solid"/>
                    </a:lnR>
                    <a:lnT w="39369">
                      <a:solidFill>
                        <a:srgbClr val="000000"/>
                      </a:solidFill>
                      <a:prstDash val="solid"/>
                    </a:lnT>
                    <a:lnB w="39369">
                      <a:solidFill>
                        <a:srgbClr val="000000"/>
                      </a:solidFill>
                      <a:prstDash val="solid"/>
                    </a:lnB>
                    <a:solidFill>
                      <a:srgbClr val="ACDEEB"/>
                    </a:solidFill>
                  </a:tcPr>
                </a:tc>
                <a:tc>
                  <a:txBody>
                    <a:bodyPr/>
                    <a:lstStyle/>
                    <a:p>
                      <a:endParaRPr sz="27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9369">
                      <a:solidFill>
                        <a:srgbClr val="000000"/>
                      </a:solidFill>
                      <a:prstDash val="solid"/>
                    </a:lnL>
                    <a:lnR w="39369">
                      <a:solidFill>
                        <a:srgbClr val="000000"/>
                      </a:solidFill>
                      <a:prstDash val="solid"/>
                    </a:lnR>
                    <a:lnT w="39369">
                      <a:solidFill>
                        <a:srgbClr val="000000"/>
                      </a:solidFill>
                      <a:prstDash val="solid"/>
                    </a:lnT>
                    <a:lnB w="39369">
                      <a:solidFill>
                        <a:srgbClr val="000000"/>
                      </a:solidFill>
                      <a:prstDash val="solid"/>
                    </a:lnB>
                    <a:solidFill>
                      <a:srgbClr val="ACDE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4507230" algn="l"/>
                <a:tab pos="5887720" algn="l"/>
              </a:tabLst>
            </a:pPr>
            <a:r>
              <a:rPr spc="-740" dirty="0"/>
              <a:t>Experimento</a:t>
            </a:r>
            <a:r>
              <a:rPr spc="-740" dirty="0">
                <a:latin typeface="Times New Roman"/>
                <a:cs typeface="Times New Roman"/>
              </a:rPr>
              <a:t>	</a:t>
            </a:r>
            <a:r>
              <a:rPr spc="-785" dirty="0"/>
              <a:t>e</a:t>
            </a:r>
            <a:r>
              <a:rPr spc="-1190" dirty="0"/>
              <a:t>m</a:t>
            </a:r>
            <a:r>
              <a:rPr dirty="0">
                <a:latin typeface="Times New Roman"/>
                <a:cs typeface="Times New Roman"/>
              </a:rPr>
              <a:t>	</a:t>
            </a:r>
            <a:r>
              <a:rPr spc="-625" dirty="0"/>
              <a:t>faixas</a:t>
            </a:r>
          </a:p>
        </p:txBody>
      </p:sp>
      <p:sp>
        <p:nvSpPr>
          <p:cNvPr id="3" name="object 3"/>
          <p:cNvSpPr/>
          <p:nvPr/>
        </p:nvSpPr>
        <p:spPr>
          <a:xfrm>
            <a:off x="4551060" y="1808470"/>
            <a:ext cx="8938899" cy="767309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5502250" y="0"/>
            <a:ext cx="2783835" cy="361696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3302629" cy="35303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4507230" algn="l"/>
                <a:tab pos="5887720" algn="l"/>
              </a:tabLst>
            </a:pPr>
            <a:r>
              <a:rPr spc="-740" dirty="0"/>
              <a:t>Experimento</a:t>
            </a:r>
            <a:r>
              <a:rPr spc="-740" dirty="0">
                <a:latin typeface="Times New Roman"/>
                <a:cs typeface="Times New Roman"/>
              </a:rPr>
              <a:t>	</a:t>
            </a:r>
            <a:r>
              <a:rPr spc="-785" dirty="0"/>
              <a:t>e</a:t>
            </a:r>
            <a:r>
              <a:rPr spc="-1190" dirty="0"/>
              <a:t>m</a:t>
            </a:r>
            <a:r>
              <a:rPr dirty="0">
                <a:latin typeface="Times New Roman"/>
                <a:cs typeface="Times New Roman"/>
              </a:rPr>
              <a:t>	</a:t>
            </a:r>
            <a:r>
              <a:rPr spc="-625" dirty="0"/>
              <a:t>faixas</a:t>
            </a:r>
          </a:p>
        </p:txBody>
      </p:sp>
      <p:sp>
        <p:nvSpPr>
          <p:cNvPr id="3" name="object 3"/>
          <p:cNvSpPr/>
          <p:nvPr/>
        </p:nvSpPr>
        <p:spPr>
          <a:xfrm>
            <a:off x="5457840" y="1979304"/>
            <a:ext cx="7150577" cy="788160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81"/>
            <a:ext cx="2981324" cy="197853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5304129" y="84841"/>
            <a:ext cx="2981324" cy="197853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4507230" algn="l"/>
                <a:tab pos="5887720" algn="l"/>
              </a:tabLst>
            </a:pPr>
            <a:r>
              <a:rPr spc="-740" dirty="0"/>
              <a:t>Experimento</a:t>
            </a:r>
            <a:r>
              <a:rPr spc="-740" dirty="0">
                <a:latin typeface="Times New Roman"/>
                <a:cs typeface="Times New Roman"/>
              </a:rPr>
              <a:t>	</a:t>
            </a:r>
            <a:r>
              <a:rPr spc="-785" dirty="0"/>
              <a:t>e</a:t>
            </a:r>
            <a:r>
              <a:rPr spc="-1190" dirty="0"/>
              <a:t>m</a:t>
            </a:r>
            <a:r>
              <a:rPr dirty="0">
                <a:latin typeface="Times New Roman"/>
                <a:cs typeface="Times New Roman"/>
              </a:rPr>
              <a:t>	</a:t>
            </a:r>
            <a:r>
              <a:rPr spc="-625" dirty="0"/>
              <a:t>faixas</a:t>
            </a:r>
          </a:p>
        </p:txBody>
      </p:sp>
      <p:sp>
        <p:nvSpPr>
          <p:cNvPr id="3" name="object 3"/>
          <p:cNvSpPr/>
          <p:nvPr/>
        </p:nvSpPr>
        <p:spPr>
          <a:xfrm>
            <a:off x="3971940" y="2224445"/>
            <a:ext cx="10045079" cy="722424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65"/>
            <a:ext cx="2799716" cy="277063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5543519" y="390"/>
            <a:ext cx="2742056" cy="294068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4507230" algn="l"/>
                <a:tab pos="5887720" algn="l"/>
              </a:tabLst>
            </a:pPr>
            <a:r>
              <a:rPr spc="-740" dirty="0"/>
              <a:t>Experimento</a:t>
            </a:r>
            <a:r>
              <a:rPr spc="-740" dirty="0">
                <a:latin typeface="Times New Roman"/>
                <a:cs typeface="Times New Roman"/>
              </a:rPr>
              <a:t>	</a:t>
            </a:r>
            <a:r>
              <a:rPr spc="-785" dirty="0"/>
              <a:t>e</a:t>
            </a:r>
            <a:r>
              <a:rPr spc="-1190" dirty="0"/>
              <a:t>m</a:t>
            </a:r>
            <a:r>
              <a:rPr dirty="0">
                <a:latin typeface="Times New Roman"/>
                <a:cs typeface="Times New Roman"/>
              </a:rPr>
              <a:t>	</a:t>
            </a:r>
            <a:r>
              <a:rPr spc="-625" dirty="0"/>
              <a:t>faixas</a:t>
            </a:r>
          </a:p>
        </p:txBody>
      </p:sp>
      <p:sp>
        <p:nvSpPr>
          <p:cNvPr id="3" name="object 3"/>
          <p:cNvSpPr/>
          <p:nvPr/>
        </p:nvSpPr>
        <p:spPr>
          <a:xfrm>
            <a:off x="3990990" y="2262500"/>
            <a:ext cx="10082143" cy="72167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5502250" y="518"/>
            <a:ext cx="2783835" cy="361721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365"/>
            <a:ext cx="3302629" cy="353074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005700" y="4740920"/>
            <a:ext cx="7315200" cy="19202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6708770" y="4740920"/>
            <a:ext cx="1579229" cy="19202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4330689" y="3045470"/>
            <a:ext cx="3957309" cy="192024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798039" y="8366756"/>
            <a:ext cx="7315200" cy="19202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6501110" y="8366757"/>
            <a:ext cx="1786890" cy="192023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4123029" y="6670675"/>
            <a:ext cx="4164970" cy="192023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5614660" y="9"/>
            <a:ext cx="2673339" cy="256540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872350" y="2280910"/>
            <a:ext cx="8415655" cy="8006080"/>
          </a:xfrm>
          <a:custGeom>
            <a:avLst/>
            <a:gdLst/>
            <a:ahLst/>
            <a:cxnLst/>
            <a:rect l="l" t="t" r="r" b="b"/>
            <a:pathLst>
              <a:path w="8415655" h="8006080">
                <a:moveTo>
                  <a:pt x="0" y="8006089"/>
                </a:moveTo>
                <a:lnTo>
                  <a:pt x="8415649" y="8006089"/>
                </a:lnTo>
                <a:lnTo>
                  <a:pt x="8415649" y="0"/>
                </a:lnTo>
                <a:lnTo>
                  <a:pt x="0" y="0"/>
                </a:lnTo>
                <a:lnTo>
                  <a:pt x="0" y="800608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20421" y="6670675"/>
            <a:ext cx="7315200" cy="19202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0" y="3351519"/>
            <a:ext cx="8761730" cy="6935470"/>
          </a:xfrm>
          <a:custGeom>
            <a:avLst/>
            <a:gdLst/>
            <a:ahLst/>
            <a:cxnLst/>
            <a:rect l="l" t="t" r="r" b="b"/>
            <a:pathLst>
              <a:path w="8761730" h="6935470">
                <a:moveTo>
                  <a:pt x="0" y="6935480"/>
                </a:moveTo>
                <a:lnTo>
                  <a:pt x="8761110" y="6935480"/>
                </a:lnTo>
                <a:lnTo>
                  <a:pt x="8761110" y="0"/>
                </a:lnTo>
                <a:lnTo>
                  <a:pt x="0" y="0"/>
                </a:lnTo>
                <a:lnTo>
                  <a:pt x="0" y="693548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529059" y="4348477"/>
            <a:ext cx="4095750" cy="583311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762359" y="3308994"/>
            <a:ext cx="2176781" cy="266636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3293089" y="7999728"/>
            <a:ext cx="2321561" cy="1602105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0"/>
            <a:ext cx="3152150" cy="3154679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164712" y="1945092"/>
            <a:ext cx="5064125" cy="10744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250" spc="-5" dirty="0">
                <a:latin typeface="Trebuchet MS"/>
                <a:cs typeface="Trebuchet MS"/>
              </a:rPr>
              <a:t>Introdução</a:t>
            </a:r>
            <a:endParaRPr sz="825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914400" algn="just">
              <a:lnSpc>
                <a:spcPct val="114999"/>
              </a:lnSpc>
            </a:pPr>
            <a:r>
              <a:rPr dirty="0"/>
              <a:t>O</a:t>
            </a:r>
            <a:r>
              <a:rPr dirty="0">
                <a:latin typeface="Times New Roman"/>
                <a:cs typeface="Times New Roman"/>
              </a:rPr>
              <a:t>  </a:t>
            </a:r>
            <a:r>
              <a:rPr spc="-270" dirty="0">
                <a:latin typeface="Times New Roman"/>
                <a:cs typeface="Times New Roman"/>
              </a:rPr>
              <a:t> </a:t>
            </a:r>
            <a:r>
              <a:rPr dirty="0"/>
              <a:t>termo</a:t>
            </a:r>
            <a:r>
              <a:rPr dirty="0">
                <a:latin typeface="Times New Roman"/>
                <a:cs typeface="Times New Roman"/>
              </a:rPr>
              <a:t>  </a:t>
            </a:r>
            <a:r>
              <a:rPr spc="-280" dirty="0">
                <a:latin typeface="Times New Roman"/>
                <a:cs typeface="Times New Roman"/>
              </a:rPr>
              <a:t> </a:t>
            </a:r>
            <a:r>
              <a:rPr spc="-5" dirty="0"/>
              <a:t>p</a:t>
            </a:r>
            <a:r>
              <a:rPr dirty="0"/>
              <a:t>ar</a:t>
            </a:r>
            <a:r>
              <a:rPr spc="-15" dirty="0"/>
              <a:t>c</a:t>
            </a:r>
            <a:r>
              <a:rPr spc="-5" dirty="0"/>
              <a:t>el</a:t>
            </a:r>
            <a:r>
              <a:rPr dirty="0"/>
              <a:t>a</a:t>
            </a:r>
            <a:r>
              <a:rPr dirty="0">
                <a:latin typeface="Times New Roman"/>
                <a:cs typeface="Times New Roman"/>
              </a:rPr>
              <a:t>  </a:t>
            </a:r>
            <a:r>
              <a:rPr spc="-275" dirty="0">
                <a:latin typeface="Times New Roman"/>
                <a:cs typeface="Times New Roman"/>
              </a:rPr>
              <a:t> </a:t>
            </a:r>
            <a:r>
              <a:rPr dirty="0"/>
              <a:t>subdivid</a:t>
            </a:r>
            <a:r>
              <a:rPr spc="-20" dirty="0"/>
              <a:t>i</a:t>
            </a:r>
            <a:r>
              <a:rPr spc="-5" dirty="0"/>
              <a:t>da</a:t>
            </a:r>
            <a:r>
              <a:rPr dirty="0"/>
              <a:t>s</a:t>
            </a:r>
            <a:r>
              <a:rPr dirty="0">
                <a:latin typeface="Times New Roman"/>
                <a:cs typeface="Times New Roman"/>
              </a:rPr>
              <a:t>  </a:t>
            </a:r>
            <a:r>
              <a:rPr spc="-270" dirty="0">
                <a:latin typeface="Times New Roman"/>
                <a:cs typeface="Times New Roman"/>
              </a:rPr>
              <a:t> </a:t>
            </a:r>
            <a:r>
              <a:rPr dirty="0"/>
              <a:t>s</a:t>
            </a:r>
            <a:r>
              <a:rPr spc="5" dirty="0"/>
              <a:t>u</a:t>
            </a:r>
            <a:r>
              <a:rPr spc="-20" dirty="0"/>
              <a:t>r</a:t>
            </a:r>
            <a:r>
              <a:rPr spc="-5" dirty="0"/>
              <a:t>gi</a:t>
            </a:r>
            <a:r>
              <a:rPr dirty="0"/>
              <a:t>u</a:t>
            </a:r>
            <a:r>
              <a:rPr dirty="0">
                <a:latin typeface="Times New Roman"/>
                <a:cs typeface="Times New Roman"/>
              </a:rPr>
              <a:t>  </a:t>
            </a:r>
            <a:r>
              <a:rPr spc="-275" dirty="0">
                <a:latin typeface="Times New Roman"/>
                <a:cs typeface="Times New Roman"/>
              </a:rPr>
              <a:t> </a:t>
            </a:r>
            <a:r>
              <a:rPr dirty="0"/>
              <a:t>na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spc="-5" dirty="0"/>
              <a:t>experi</a:t>
            </a:r>
            <a:r>
              <a:rPr spc="-10" dirty="0"/>
              <a:t>m</a:t>
            </a:r>
            <a:r>
              <a:rPr spc="-5" dirty="0"/>
              <a:t>entaçã</a:t>
            </a:r>
            <a:r>
              <a:rPr dirty="0"/>
              <a:t>o</a:t>
            </a:r>
            <a:r>
              <a:rPr spc="305" dirty="0">
                <a:latin typeface="Times New Roman"/>
                <a:cs typeface="Times New Roman"/>
              </a:rPr>
              <a:t> </a:t>
            </a:r>
            <a:r>
              <a:rPr spc="-5" dirty="0"/>
              <a:t>a</a:t>
            </a:r>
            <a:r>
              <a:rPr dirty="0"/>
              <a:t>g</a:t>
            </a:r>
            <a:r>
              <a:rPr spc="-20" dirty="0"/>
              <a:t>r</a:t>
            </a:r>
            <a:r>
              <a:rPr spc="-5" dirty="0"/>
              <a:t>o</a:t>
            </a:r>
            <a:r>
              <a:rPr dirty="0"/>
              <a:t>n</a:t>
            </a:r>
            <a:r>
              <a:rPr spc="-10" dirty="0"/>
              <a:t>ô</a:t>
            </a:r>
            <a:r>
              <a:rPr dirty="0"/>
              <a:t>mica</a:t>
            </a:r>
            <a:r>
              <a:rPr spc="305" dirty="0">
                <a:latin typeface="Times New Roman"/>
                <a:cs typeface="Times New Roman"/>
              </a:rPr>
              <a:t> </a:t>
            </a:r>
            <a:r>
              <a:rPr spc="-10" dirty="0"/>
              <a:t>o</a:t>
            </a:r>
            <a:r>
              <a:rPr spc="-5" dirty="0"/>
              <a:t>n</a:t>
            </a:r>
            <a:r>
              <a:rPr dirty="0"/>
              <a:t>de</a:t>
            </a:r>
            <a:r>
              <a:rPr spc="300" dirty="0">
                <a:latin typeface="Times New Roman"/>
                <a:cs typeface="Times New Roman"/>
              </a:rPr>
              <a:t> </a:t>
            </a:r>
            <a:r>
              <a:rPr dirty="0"/>
              <a:t>o</a:t>
            </a:r>
            <a:r>
              <a:rPr spc="310" dirty="0">
                <a:latin typeface="Times New Roman"/>
                <a:cs typeface="Times New Roman"/>
              </a:rPr>
              <a:t> </a:t>
            </a:r>
            <a:r>
              <a:rPr spc="-5" dirty="0"/>
              <a:t>níve</a:t>
            </a:r>
            <a:r>
              <a:rPr dirty="0"/>
              <a:t>l</a:t>
            </a:r>
            <a:r>
              <a:rPr spc="305" dirty="0">
                <a:latin typeface="Times New Roman"/>
                <a:cs typeface="Times New Roman"/>
              </a:rPr>
              <a:t> </a:t>
            </a:r>
            <a:r>
              <a:rPr spc="-5" dirty="0"/>
              <a:t>d</a:t>
            </a:r>
            <a:r>
              <a:rPr dirty="0"/>
              <a:t>e</a:t>
            </a:r>
            <a:r>
              <a:rPr spc="300" dirty="0">
                <a:latin typeface="Times New Roman"/>
                <a:cs typeface="Times New Roman"/>
              </a:rPr>
              <a:t> </a:t>
            </a:r>
            <a:r>
              <a:rPr spc="-10" dirty="0"/>
              <a:t>u</a:t>
            </a:r>
            <a:r>
              <a:rPr dirty="0"/>
              <a:t>m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fator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spc="-75" dirty="0">
                <a:latin typeface="Times New Roman"/>
                <a:cs typeface="Times New Roman"/>
              </a:rPr>
              <a:t> </a:t>
            </a:r>
            <a:r>
              <a:rPr dirty="0"/>
              <a:t>(ou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spc="-65" dirty="0">
                <a:latin typeface="Times New Roman"/>
                <a:cs typeface="Times New Roman"/>
              </a:rPr>
              <a:t> </a:t>
            </a:r>
            <a:r>
              <a:rPr dirty="0"/>
              <a:t>trata</a:t>
            </a:r>
            <a:r>
              <a:rPr spc="-20" dirty="0"/>
              <a:t>m</a:t>
            </a:r>
            <a:r>
              <a:rPr spc="-5" dirty="0"/>
              <a:t>e</a:t>
            </a:r>
            <a:r>
              <a:rPr dirty="0"/>
              <a:t>nt</a:t>
            </a:r>
            <a:r>
              <a:rPr spc="-15" dirty="0"/>
              <a:t>o</a:t>
            </a:r>
            <a:r>
              <a:rPr dirty="0"/>
              <a:t>)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spc="-75" dirty="0">
                <a:latin typeface="Times New Roman"/>
                <a:cs typeface="Times New Roman"/>
              </a:rPr>
              <a:t> </a:t>
            </a:r>
            <a:r>
              <a:rPr dirty="0"/>
              <a:t>é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spc="-65" dirty="0">
                <a:latin typeface="Times New Roman"/>
                <a:cs typeface="Times New Roman"/>
              </a:rPr>
              <a:t> </a:t>
            </a:r>
            <a:r>
              <a:rPr spc="-5" dirty="0"/>
              <a:t>a</a:t>
            </a:r>
            <a:r>
              <a:rPr dirty="0"/>
              <a:t>p</a:t>
            </a:r>
            <a:r>
              <a:rPr spc="-5" dirty="0"/>
              <a:t>licad</a:t>
            </a:r>
            <a:r>
              <a:rPr dirty="0"/>
              <a:t>o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spc="-65" dirty="0">
                <a:latin typeface="Times New Roman"/>
                <a:cs typeface="Times New Roman"/>
              </a:rPr>
              <a:t> </a:t>
            </a:r>
            <a:r>
              <a:rPr dirty="0"/>
              <a:t>a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spc="-65" dirty="0">
                <a:latin typeface="Times New Roman"/>
                <a:cs typeface="Times New Roman"/>
              </a:rPr>
              <a:t> </a:t>
            </a:r>
            <a:r>
              <a:rPr spc="-10" dirty="0"/>
              <a:t>u</a:t>
            </a:r>
            <a:r>
              <a:rPr dirty="0"/>
              <a:t>ma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spc="-75" dirty="0">
                <a:latin typeface="Times New Roman"/>
                <a:cs typeface="Times New Roman"/>
              </a:rPr>
              <a:t> </a:t>
            </a:r>
            <a:r>
              <a:rPr spc="-5" dirty="0"/>
              <a:t>p</a:t>
            </a:r>
            <a:r>
              <a:rPr dirty="0"/>
              <a:t>ar</a:t>
            </a:r>
            <a:r>
              <a:rPr spc="-15" dirty="0"/>
              <a:t>c</a:t>
            </a:r>
            <a:r>
              <a:rPr spc="-10" dirty="0"/>
              <a:t>e</a:t>
            </a:r>
            <a:r>
              <a:rPr spc="-15" dirty="0"/>
              <a:t>l</a:t>
            </a:r>
            <a:r>
              <a:rPr dirty="0"/>
              <a:t>a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relativam</a:t>
            </a:r>
            <a:r>
              <a:rPr spc="-15" dirty="0"/>
              <a:t>e</a:t>
            </a:r>
            <a:r>
              <a:rPr spc="-5" dirty="0"/>
              <a:t>nt</a:t>
            </a:r>
            <a:r>
              <a:rPr dirty="0"/>
              <a:t>e</a:t>
            </a:r>
            <a:r>
              <a:rPr spc="120" dirty="0">
                <a:latin typeface="Times New Roman"/>
                <a:cs typeface="Times New Roman"/>
              </a:rPr>
              <a:t> </a:t>
            </a:r>
            <a:r>
              <a:rPr spc="-5" dirty="0"/>
              <a:t>gran</a:t>
            </a:r>
            <a:r>
              <a:rPr spc="-15" dirty="0"/>
              <a:t>d</a:t>
            </a:r>
            <a:r>
              <a:rPr dirty="0"/>
              <a:t>e</a:t>
            </a:r>
            <a:r>
              <a:rPr spc="120" dirty="0">
                <a:latin typeface="Times New Roman"/>
                <a:cs typeface="Times New Roman"/>
              </a:rPr>
              <a:t> </a:t>
            </a:r>
            <a:r>
              <a:rPr spc="-5" dirty="0"/>
              <a:t>d</a:t>
            </a:r>
            <a:r>
              <a:rPr dirty="0"/>
              <a:t>e</a:t>
            </a:r>
            <a:r>
              <a:rPr spc="130" dirty="0">
                <a:latin typeface="Times New Roman"/>
                <a:cs typeface="Times New Roman"/>
              </a:rPr>
              <a:t> </a:t>
            </a:r>
            <a:r>
              <a:rPr dirty="0"/>
              <a:t>terra</a:t>
            </a:r>
            <a:r>
              <a:rPr spc="-25" dirty="0"/>
              <a:t>(</a:t>
            </a:r>
            <a:r>
              <a:rPr spc="-5" dirty="0"/>
              <a:t>w</a:t>
            </a:r>
            <a:r>
              <a:rPr dirty="0"/>
              <a:t>h</a:t>
            </a:r>
            <a:r>
              <a:rPr spc="-5" dirty="0"/>
              <a:t>o</a:t>
            </a:r>
            <a:r>
              <a:rPr spc="-15" dirty="0"/>
              <a:t>l</a:t>
            </a:r>
            <a:r>
              <a:rPr dirty="0"/>
              <a:t>e</a:t>
            </a:r>
            <a:r>
              <a:rPr spc="120" dirty="0">
                <a:latin typeface="Times New Roman"/>
                <a:cs typeface="Times New Roman"/>
              </a:rPr>
              <a:t> </a:t>
            </a:r>
            <a:r>
              <a:rPr spc="-5" dirty="0"/>
              <a:t>plo</a:t>
            </a:r>
            <a:r>
              <a:rPr spc="-10" dirty="0"/>
              <a:t>t</a:t>
            </a:r>
            <a:r>
              <a:rPr dirty="0"/>
              <a:t>)</a:t>
            </a:r>
            <a:r>
              <a:rPr spc="110" dirty="0">
                <a:latin typeface="Times New Roman"/>
                <a:cs typeface="Times New Roman"/>
              </a:rPr>
              <a:t> </a:t>
            </a:r>
            <a:r>
              <a:rPr dirty="0"/>
              <a:t>e</a:t>
            </a:r>
            <a:r>
              <a:rPr spc="120" dirty="0">
                <a:latin typeface="Times New Roman"/>
                <a:cs typeface="Times New Roman"/>
              </a:rPr>
              <a:t> </a:t>
            </a:r>
            <a:r>
              <a:rPr dirty="0"/>
              <a:t>tod</a:t>
            </a:r>
            <a:r>
              <a:rPr spc="-20" dirty="0"/>
              <a:t>o</a:t>
            </a:r>
            <a:r>
              <a:rPr dirty="0"/>
              <a:t>s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spc="-5" dirty="0"/>
              <a:t>o</a:t>
            </a:r>
            <a:r>
              <a:rPr dirty="0"/>
              <a:t>s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spc="-315" dirty="0">
                <a:latin typeface="Times New Roman"/>
                <a:cs typeface="Times New Roman"/>
              </a:rPr>
              <a:t> </a:t>
            </a:r>
            <a:r>
              <a:rPr spc="-5" dirty="0"/>
              <a:t>nívei</a:t>
            </a:r>
            <a:r>
              <a:rPr dirty="0"/>
              <a:t>s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spc="-315" dirty="0">
                <a:latin typeface="Times New Roman"/>
                <a:cs typeface="Times New Roman"/>
              </a:rPr>
              <a:t> </a:t>
            </a:r>
            <a:r>
              <a:rPr spc="-5" dirty="0"/>
              <a:t>d</a:t>
            </a:r>
            <a:r>
              <a:rPr dirty="0"/>
              <a:t>e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spc="-315" dirty="0">
                <a:latin typeface="Times New Roman"/>
                <a:cs typeface="Times New Roman"/>
              </a:rPr>
              <a:t> </a:t>
            </a:r>
            <a:r>
              <a:rPr spc="-5" dirty="0"/>
              <a:t>u</a:t>
            </a:r>
            <a:r>
              <a:rPr dirty="0"/>
              <a:t>m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spc="-310" dirty="0">
                <a:latin typeface="Times New Roman"/>
                <a:cs typeface="Times New Roman"/>
              </a:rPr>
              <a:t> </a:t>
            </a:r>
            <a:r>
              <a:rPr dirty="0"/>
              <a:t>segundo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spc="-315" dirty="0">
                <a:latin typeface="Times New Roman"/>
                <a:cs typeface="Times New Roman"/>
              </a:rPr>
              <a:t> </a:t>
            </a:r>
            <a:r>
              <a:rPr dirty="0"/>
              <a:t>fa</a:t>
            </a:r>
            <a:r>
              <a:rPr spc="-20" dirty="0"/>
              <a:t>t</a:t>
            </a:r>
            <a:r>
              <a:rPr spc="-5" dirty="0"/>
              <a:t>o</a:t>
            </a:r>
            <a:r>
              <a:rPr dirty="0"/>
              <a:t>r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spc="-305" dirty="0">
                <a:latin typeface="Times New Roman"/>
                <a:cs typeface="Times New Roman"/>
              </a:rPr>
              <a:t> </a:t>
            </a:r>
            <a:r>
              <a:rPr dirty="0"/>
              <a:t>são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spc="-320" dirty="0">
                <a:latin typeface="Times New Roman"/>
                <a:cs typeface="Times New Roman"/>
              </a:rPr>
              <a:t> </a:t>
            </a:r>
            <a:r>
              <a:rPr spc="-5" dirty="0"/>
              <a:t>a</a:t>
            </a:r>
            <a:r>
              <a:rPr dirty="0"/>
              <a:t>p</a:t>
            </a:r>
            <a:r>
              <a:rPr spc="-15" dirty="0"/>
              <a:t>l</a:t>
            </a:r>
            <a:r>
              <a:rPr spc="-5" dirty="0"/>
              <a:t>ic</a:t>
            </a:r>
            <a:r>
              <a:rPr spc="5" dirty="0"/>
              <a:t>a</a:t>
            </a:r>
            <a:r>
              <a:rPr spc="-10" dirty="0"/>
              <a:t>do</a:t>
            </a:r>
            <a:r>
              <a:rPr dirty="0"/>
              <a:t>s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spc="-300" dirty="0">
                <a:latin typeface="Times New Roman"/>
                <a:cs typeface="Times New Roman"/>
              </a:rPr>
              <a:t> </a:t>
            </a:r>
            <a:r>
              <a:rPr spc="-25" dirty="0"/>
              <a:t>a</a:t>
            </a:r>
            <a:r>
              <a:rPr dirty="0"/>
              <a:t>s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subpar</a:t>
            </a:r>
            <a:r>
              <a:rPr spc="-15" dirty="0"/>
              <a:t>c</a:t>
            </a:r>
            <a:r>
              <a:rPr spc="-5" dirty="0"/>
              <a:t>ela</a:t>
            </a:r>
            <a:r>
              <a:rPr dirty="0"/>
              <a:t>s</a:t>
            </a:r>
            <a:r>
              <a:rPr spc="95" dirty="0">
                <a:latin typeface="Times New Roman"/>
                <a:cs typeface="Times New Roman"/>
              </a:rPr>
              <a:t> </a:t>
            </a:r>
            <a:r>
              <a:rPr dirty="0"/>
              <a:t>(</a:t>
            </a:r>
            <a:r>
              <a:rPr spc="-15" dirty="0"/>
              <a:t>S</a:t>
            </a:r>
            <a:r>
              <a:rPr spc="-5" dirty="0"/>
              <a:t>plit-</a:t>
            </a:r>
            <a:r>
              <a:rPr spc="-10" dirty="0"/>
              <a:t>p</a:t>
            </a:r>
            <a:r>
              <a:rPr spc="-5" dirty="0"/>
              <a:t>lots</a:t>
            </a:r>
            <a:r>
              <a:rPr dirty="0"/>
              <a:t>)</a:t>
            </a:r>
            <a:r>
              <a:rPr spc="75" dirty="0">
                <a:latin typeface="Times New Roman"/>
                <a:cs typeface="Times New Roman"/>
              </a:rPr>
              <a:t> </a:t>
            </a:r>
            <a:r>
              <a:rPr spc="-5" dirty="0"/>
              <a:t>dest</a:t>
            </a:r>
            <a:r>
              <a:rPr dirty="0"/>
              <a:t>a</a:t>
            </a:r>
            <a:r>
              <a:rPr spc="35" dirty="0">
                <a:latin typeface="Times New Roman"/>
                <a:cs typeface="Times New Roman"/>
              </a:rPr>
              <a:t> </a:t>
            </a:r>
            <a:r>
              <a:rPr spc="-5" dirty="0"/>
              <a:t>p</a:t>
            </a:r>
            <a:r>
              <a:rPr dirty="0"/>
              <a:t>ar</a:t>
            </a:r>
            <a:r>
              <a:rPr spc="-15" dirty="0"/>
              <a:t>c</a:t>
            </a:r>
            <a:r>
              <a:rPr spc="-5" dirty="0"/>
              <a:t>el</a:t>
            </a:r>
            <a:r>
              <a:rPr dirty="0"/>
              <a:t>a</a:t>
            </a:r>
            <a:r>
              <a:rPr spc="55" dirty="0">
                <a:latin typeface="Times New Roman"/>
                <a:cs typeface="Times New Roman"/>
              </a:rPr>
              <a:t> </a:t>
            </a:r>
            <a:r>
              <a:rPr spc="-15" dirty="0"/>
              <a:t>m</a:t>
            </a:r>
            <a:r>
              <a:rPr spc="-5" dirty="0"/>
              <a:t>aior.</a:t>
            </a:r>
          </a:p>
          <a:p>
            <a:pPr>
              <a:lnSpc>
                <a:spcPct val="100000"/>
              </a:lnSpc>
              <a:spcBef>
                <a:spcPts val="52"/>
              </a:spcBef>
            </a:pPr>
            <a:endParaRPr sz="3150">
              <a:latin typeface="Times New Roman"/>
              <a:cs typeface="Times New Roman"/>
            </a:endParaRPr>
          </a:p>
          <a:p>
            <a:pPr marL="12700" marR="1359535">
              <a:lnSpc>
                <a:spcPct val="115399"/>
              </a:lnSpc>
            </a:pPr>
            <a:r>
              <a:rPr dirty="0"/>
              <a:t>Pode</a:t>
            </a:r>
            <a:r>
              <a:rPr spc="25" dirty="0">
                <a:latin typeface="Times New Roman"/>
                <a:cs typeface="Times New Roman"/>
              </a:rPr>
              <a:t> </a:t>
            </a:r>
            <a:r>
              <a:rPr dirty="0"/>
              <a:t>s</a:t>
            </a:r>
            <a:r>
              <a:rPr spc="5" dirty="0"/>
              <a:t>e</a:t>
            </a:r>
            <a:r>
              <a:rPr dirty="0"/>
              <a:t>r</a:t>
            </a:r>
            <a:r>
              <a:rPr spc="-30" dirty="0">
                <a:latin typeface="Times New Roman"/>
                <a:cs typeface="Times New Roman"/>
              </a:rPr>
              <a:t> </a:t>
            </a:r>
            <a:r>
              <a:rPr dirty="0"/>
              <a:t>conduz</a:t>
            </a:r>
            <a:r>
              <a:rPr spc="-15" dirty="0"/>
              <a:t>i</a:t>
            </a:r>
            <a:r>
              <a:rPr spc="-5" dirty="0"/>
              <a:t>d</a:t>
            </a:r>
            <a:r>
              <a:rPr dirty="0"/>
              <a:t>o</a:t>
            </a:r>
            <a:r>
              <a:rPr spc="55" dirty="0">
                <a:latin typeface="Times New Roman"/>
                <a:cs typeface="Times New Roman"/>
              </a:rPr>
              <a:t> </a:t>
            </a:r>
            <a:r>
              <a:rPr dirty="0"/>
              <a:t>em</a:t>
            </a:r>
            <a:r>
              <a:rPr spc="-15" dirty="0">
                <a:latin typeface="Times New Roman"/>
                <a:cs typeface="Times New Roman"/>
              </a:rPr>
              <a:t> </a:t>
            </a:r>
            <a:r>
              <a:rPr spc="-5" dirty="0"/>
              <a:t>qual</a:t>
            </a:r>
            <a:r>
              <a:rPr spc="-15" dirty="0"/>
              <a:t>q</a:t>
            </a:r>
            <a:r>
              <a:rPr spc="-5" dirty="0"/>
              <a:t>u</a:t>
            </a:r>
            <a:r>
              <a:rPr dirty="0"/>
              <a:t>er</a:t>
            </a:r>
            <a:r>
              <a:rPr spc="60" dirty="0">
                <a:latin typeface="Times New Roman"/>
                <a:cs typeface="Times New Roman"/>
              </a:rPr>
              <a:t> </a:t>
            </a:r>
            <a:r>
              <a:rPr dirty="0"/>
              <a:t>tipo</a:t>
            </a:r>
            <a:r>
              <a:rPr spc="20" dirty="0">
                <a:latin typeface="Times New Roman"/>
                <a:cs typeface="Times New Roman"/>
              </a:rPr>
              <a:t> </a:t>
            </a:r>
            <a:r>
              <a:rPr dirty="0"/>
              <a:t>de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spc="-5" dirty="0"/>
              <a:t>d</a:t>
            </a:r>
            <a:r>
              <a:rPr dirty="0"/>
              <a:t>e</a:t>
            </a:r>
            <a:r>
              <a:rPr spc="-5" dirty="0"/>
              <a:t>li</a:t>
            </a:r>
            <a:r>
              <a:rPr spc="-15" dirty="0"/>
              <a:t>n</a:t>
            </a:r>
            <a:r>
              <a:rPr spc="-5" dirty="0"/>
              <a:t>eam</a:t>
            </a:r>
            <a:r>
              <a:rPr spc="-10" dirty="0"/>
              <a:t>e</a:t>
            </a:r>
            <a:r>
              <a:rPr spc="-5" dirty="0"/>
              <a:t>nto</a:t>
            </a:r>
            <a:r>
              <a:rPr dirty="0"/>
              <a:t>:</a:t>
            </a:r>
            <a:r>
              <a:rPr spc="75" dirty="0">
                <a:latin typeface="Times New Roman"/>
                <a:cs typeface="Times New Roman"/>
              </a:rPr>
              <a:t> </a:t>
            </a:r>
            <a:r>
              <a:rPr spc="-5" dirty="0"/>
              <a:t>DIC</a:t>
            </a:r>
            <a:r>
              <a:rPr dirty="0"/>
              <a:t>,</a:t>
            </a:r>
            <a:r>
              <a:rPr spc="35" dirty="0">
                <a:latin typeface="Times New Roman"/>
                <a:cs typeface="Times New Roman"/>
              </a:rPr>
              <a:t> </a:t>
            </a:r>
            <a:r>
              <a:rPr spc="-5" dirty="0"/>
              <a:t>DBC</a:t>
            </a:r>
            <a:r>
              <a:rPr dirty="0"/>
              <a:t>,</a:t>
            </a:r>
            <a:r>
              <a:rPr spc="40" dirty="0">
                <a:latin typeface="Times New Roman"/>
                <a:cs typeface="Times New Roman"/>
              </a:rPr>
              <a:t> </a:t>
            </a:r>
            <a:r>
              <a:rPr spc="-5" dirty="0"/>
              <a:t>DQL.</a:t>
            </a:r>
          </a:p>
          <a:p>
            <a:pPr>
              <a:lnSpc>
                <a:spcPct val="100000"/>
              </a:lnSpc>
              <a:spcBef>
                <a:spcPts val="16"/>
              </a:spcBef>
            </a:pPr>
            <a:endParaRPr sz="3100">
              <a:latin typeface="Times New Roman"/>
              <a:cs typeface="Times New Roman"/>
            </a:endParaRPr>
          </a:p>
          <a:p>
            <a:pPr marL="12700" marR="280670">
              <a:lnSpc>
                <a:spcPct val="115999"/>
              </a:lnSpc>
              <a:tabLst>
                <a:tab pos="1016635" algn="l"/>
                <a:tab pos="2516505" algn="l"/>
                <a:tab pos="3185795" algn="l"/>
                <a:tab pos="4854575" algn="l"/>
                <a:tab pos="5694680" algn="l"/>
                <a:tab pos="6198870" algn="l"/>
              </a:tabLst>
            </a:pPr>
            <a:r>
              <a:rPr spc="-5" dirty="0"/>
              <a:t>Nest</a:t>
            </a:r>
            <a:r>
              <a:rPr dirty="0"/>
              <a:t>e</a:t>
            </a:r>
            <a:r>
              <a:rPr dirty="0">
                <a:latin typeface="Times New Roman"/>
                <a:cs typeface="Times New Roman"/>
              </a:rPr>
              <a:t>	</a:t>
            </a:r>
            <a:r>
              <a:rPr spc="-10" dirty="0"/>
              <a:t>e</a:t>
            </a:r>
            <a:r>
              <a:rPr dirty="0"/>
              <a:t>squema</a:t>
            </a:r>
            <a:r>
              <a:rPr dirty="0">
                <a:latin typeface="Times New Roman"/>
                <a:cs typeface="Times New Roman"/>
              </a:rPr>
              <a:t>	</a:t>
            </a:r>
            <a:r>
              <a:rPr dirty="0"/>
              <a:t>são</a:t>
            </a:r>
            <a:r>
              <a:rPr dirty="0">
                <a:latin typeface="Times New Roman"/>
                <a:cs typeface="Times New Roman"/>
              </a:rPr>
              <a:t>	</a:t>
            </a:r>
            <a:r>
              <a:rPr spc="-5" dirty="0"/>
              <a:t>e</a:t>
            </a:r>
            <a:r>
              <a:rPr spc="5" dirty="0"/>
              <a:t>s</a:t>
            </a:r>
            <a:r>
              <a:rPr dirty="0"/>
              <a:t>t</a:t>
            </a:r>
            <a:r>
              <a:rPr spc="-15" dirty="0"/>
              <a:t>u</a:t>
            </a:r>
            <a:r>
              <a:rPr spc="-5" dirty="0"/>
              <a:t>dado</a:t>
            </a:r>
            <a:r>
              <a:rPr dirty="0"/>
              <a:t>s</a:t>
            </a:r>
            <a:r>
              <a:rPr dirty="0">
                <a:latin typeface="Times New Roman"/>
                <a:cs typeface="Times New Roman"/>
              </a:rPr>
              <a:t>	</a:t>
            </a:r>
            <a:r>
              <a:rPr spc="-10" dirty="0"/>
              <a:t>d</a:t>
            </a:r>
            <a:r>
              <a:rPr spc="-5" dirty="0"/>
              <a:t>oi</a:t>
            </a:r>
            <a:r>
              <a:rPr spc="5" dirty="0"/>
              <a:t>s</a:t>
            </a:r>
            <a:r>
              <a:rPr dirty="0"/>
              <a:t>,</a:t>
            </a:r>
            <a:r>
              <a:rPr dirty="0">
                <a:latin typeface="Times New Roman"/>
                <a:cs typeface="Times New Roman"/>
              </a:rPr>
              <a:t>	</a:t>
            </a:r>
            <a:r>
              <a:rPr dirty="0"/>
              <a:t>ou</a:t>
            </a:r>
            <a:r>
              <a:rPr dirty="0">
                <a:latin typeface="Times New Roman"/>
                <a:cs typeface="Times New Roman"/>
              </a:rPr>
              <a:t>	</a:t>
            </a:r>
            <a:r>
              <a:rPr dirty="0"/>
              <a:t>mai</a:t>
            </a:r>
            <a:r>
              <a:rPr spc="5" dirty="0"/>
              <a:t>s</a:t>
            </a:r>
            <a:r>
              <a:rPr dirty="0"/>
              <a:t>,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tipos</a:t>
            </a:r>
            <a:r>
              <a:rPr spc="110" dirty="0">
                <a:latin typeface="Times New Roman"/>
                <a:cs typeface="Times New Roman"/>
              </a:rPr>
              <a:t> </a:t>
            </a:r>
            <a:r>
              <a:rPr spc="-10" dirty="0"/>
              <a:t>d</a:t>
            </a:r>
            <a:r>
              <a:rPr dirty="0"/>
              <a:t>e</a:t>
            </a:r>
            <a:r>
              <a:rPr spc="130" dirty="0">
                <a:latin typeface="Times New Roman"/>
                <a:cs typeface="Times New Roman"/>
              </a:rPr>
              <a:t> </a:t>
            </a:r>
            <a:r>
              <a:rPr dirty="0"/>
              <a:t>f</a:t>
            </a:r>
            <a:r>
              <a:rPr spc="-15" dirty="0"/>
              <a:t>a</a:t>
            </a:r>
            <a:r>
              <a:rPr dirty="0"/>
              <a:t>tores</a:t>
            </a:r>
            <a:r>
              <a:rPr spc="110" dirty="0">
                <a:latin typeface="Times New Roman"/>
                <a:cs typeface="Times New Roman"/>
              </a:rPr>
              <a:t> </a:t>
            </a:r>
            <a:r>
              <a:rPr spc="-10" dirty="0"/>
              <a:t>d</a:t>
            </a:r>
            <a:r>
              <a:rPr dirty="0"/>
              <a:t>e</a:t>
            </a:r>
            <a:r>
              <a:rPr spc="95" dirty="0">
                <a:latin typeface="Times New Roman"/>
                <a:cs typeface="Times New Roman"/>
              </a:rPr>
              <a:t> </a:t>
            </a:r>
            <a:r>
              <a:rPr dirty="0"/>
              <a:t>maneira</a:t>
            </a:r>
            <a:r>
              <a:rPr spc="80" dirty="0">
                <a:latin typeface="Times New Roman"/>
                <a:cs typeface="Times New Roman"/>
              </a:rPr>
              <a:t> </a:t>
            </a:r>
            <a:r>
              <a:rPr dirty="0"/>
              <a:t>s</a:t>
            </a:r>
            <a:r>
              <a:rPr spc="-10" dirty="0"/>
              <a:t>i</a:t>
            </a:r>
            <a:r>
              <a:rPr dirty="0"/>
              <a:t>multân</a:t>
            </a:r>
            <a:r>
              <a:rPr spc="-15" dirty="0"/>
              <a:t>e</a:t>
            </a:r>
            <a:r>
              <a:rPr spc="-5" dirty="0"/>
              <a:t>a</a:t>
            </a:r>
            <a:r>
              <a:rPr dirty="0"/>
              <a:t>,</a:t>
            </a:r>
            <a:r>
              <a:rPr spc="120" dirty="0">
                <a:latin typeface="Times New Roman"/>
                <a:cs typeface="Times New Roman"/>
              </a:rPr>
              <a:t> </a:t>
            </a:r>
            <a:r>
              <a:rPr dirty="0"/>
              <a:t>que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são</a:t>
            </a:r>
            <a:r>
              <a:rPr spc="35" dirty="0">
                <a:latin typeface="Times New Roman"/>
                <a:cs typeface="Times New Roman"/>
              </a:rPr>
              <a:t> </a:t>
            </a:r>
            <a:r>
              <a:rPr dirty="0"/>
              <a:t>co</a:t>
            </a:r>
            <a:r>
              <a:rPr spc="-15" dirty="0"/>
              <a:t>n</a:t>
            </a:r>
            <a:r>
              <a:rPr spc="-5" dirty="0"/>
              <a:t>hecido</a:t>
            </a:r>
            <a:r>
              <a:rPr dirty="0"/>
              <a:t>s</a:t>
            </a:r>
            <a:r>
              <a:rPr spc="85" dirty="0">
                <a:latin typeface="Times New Roman"/>
                <a:cs typeface="Times New Roman"/>
              </a:rPr>
              <a:t> </a:t>
            </a:r>
            <a:r>
              <a:rPr dirty="0"/>
              <a:t>co</a:t>
            </a:r>
            <a:r>
              <a:rPr spc="-15" dirty="0"/>
              <a:t>m</a:t>
            </a:r>
            <a:r>
              <a:rPr spc="-5" dirty="0"/>
              <a:t>o: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11640691" y="3648828"/>
            <a:ext cx="5637530" cy="35540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14999"/>
              </a:lnSpc>
              <a:tabLst>
                <a:tab pos="1803400" algn="l"/>
                <a:tab pos="2717800" algn="l"/>
                <a:tab pos="4271010" algn="l"/>
                <a:tab pos="5440045" algn="l"/>
              </a:tabLst>
            </a:pPr>
            <a:r>
              <a:rPr sz="2600" dirty="0">
                <a:latin typeface="Arial"/>
                <a:cs typeface="Arial"/>
              </a:rPr>
              <a:t>F</a:t>
            </a:r>
            <a:r>
              <a:rPr sz="2600" spc="5" dirty="0">
                <a:latin typeface="Arial"/>
                <a:cs typeface="Arial"/>
              </a:rPr>
              <a:t>a</a:t>
            </a:r>
            <a:r>
              <a:rPr sz="2600" dirty="0">
                <a:latin typeface="Arial"/>
                <a:cs typeface="Arial"/>
              </a:rPr>
              <a:t>tor</a:t>
            </a:r>
            <a:r>
              <a:rPr sz="2600" spc="7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Arial"/>
                <a:cs typeface="Arial"/>
              </a:rPr>
              <a:t>pri</a:t>
            </a:r>
            <a:r>
              <a:rPr sz="2600" spc="-15" dirty="0">
                <a:latin typeface="Arial"/>
                <a:cs typeface="Arial"/>
              </a:rPr>
              <a:t>m</a:t>
            </a:r>
            <a:r>
              <a:rPr sz="2600" spc="-5" dirty="0">
                <a:latin typeface="Arial"/>
                <a:cs typeface="Arial"/>
              </a:rPr>
              <a:t>ári</a:t>
            </a:r>
            <a:r>
              <a:rPr sz="2600" dirty="0">
                <a:latin typeface="Arial"/>
                <a:cs typeface="Arial"/>
              </a:rPr>
              <a:t>o</a:t>
            </a:r>
            <a:r>
              <a:rPr sz="2600" spc="12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Arial"/>
                <a:cs typeface="Arial"/>
              </a:rPr>
              <a:t>(pri</a:t>
            </a:r>
            <a:r>
              <a:rPr sz="2600" spc="-15" dirty="0">
                <a:latin typeface="Arial"/>
                <a:cs typeface="Arial"/>
              </a:rPr>
              <a:t>n</a:t>
            </a:r>
            <a:r>
              <a:rPr sz="2600" dirty="0">
                <a:latin typeface="Arial"/>
                <a:cs typeface="Arial"/>
              </a:rPr>
              <a:t>cip</a:t>
            </a:r>
            <a:r>
              <a:rPr sz="2600" spc="-5" dirty="0">
                <a:latin typeface="Arial"/>
                <a:cs typeface="Arial"/>
              </a:rPr>
              <a:t>al</a:t>
            </a:r>
            <a:r>
              <a:rPr sz="2600" dirty="0">
                <a:latin typeface="Arial"/>
                <a:cs typeface="Arial"/>
              </a:rPr>
              <a:t>)</a:t>
            </a:r>
            <a:r>
              <a:rPr sz="2600" spc="10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Arial"/>
                <a:cs typeface="Arial"/>
              </a:rPr>
              <a:t>–</a:t>
            </a:r>
            <a:r>
              <a:rPr sz="2600" spc="25" dirty="0">
                <a:latin typeface="Arial"/>
                <a:cs typeface="Arial"/>
              </a:rPr>
              <a:t> </a:t>
            </a:r>
            <a:r>
              <a:rPr sz="2600" dirty="0">
                <a:latin typeface="Arial"/>
                <a:cs typeface="Arial"/>
              </a:rPr>
              <a:t>são</a:t>
            </a:r>
            <a:r>
              <a:rPr sz="2600" spc="9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Arial"/>
                <a:cs typeface="Arial"/>
              </a:rPr>
              <a:t>os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Arial"/>
                <a:cs typeface="Arial"/>
              </a:rPr>
              <a:t>nív</a:t>
            </a:r>
            <a:r>
              <a:rPr sz="2600" spc="5" dirty="0">
                <a:latin typeface="Arial"/>
                <a:cs typeface="Arial"/>
              </a:rPr>
              <a:t>e</a:t>
            </a:r>
            <a:r>
              <a:rPr sz="2600" spc="-15" dirty="0">
                <a:latin typeface="Arial"/>
                <a:cs typeface="Arial"/>
              </a:rPr>
              <a:t>i</a:t>
            </a:r>
            <a:r>
              <a:rPr sz="2600" dirty="0">
                <a:latin typeface="Arial"/>
                <a:cs typeface="Arial"/>
              </a:rPr>
              <a:t>s</a:t>
            </a:r>
            <a:r>
              <a:rPr sz="2600" spc="7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Arial"/>
                <a:cs typeface="Arial"/>
              </a:rPr>
              <a:t>d</a:t>
            </a:r>
            <a:r>
              <a:rPr sz="2600" dirty="0">
                <a:latin typeface="Arial"/>
                <a:cs typeface="Arial"/>
              </a:rPr>
              <a:t>o</a:t>
            </a:r>
            <a:r>
              <a:rPr sz="2600" spc="70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Arial"/>
                <a:cs typeface="Arial"/>
              </a:rPr>
              <a:t>f</a:t>
            </a:r>
            <a:r>
              <a:rPr sz="2600" spc="-5" dirty="0">
                <a:latin typeface="Arial"/>
                <a:cs typeface="Arial"/>
              </a:rPr>
              <a:t>ato</a:t>
            </a:r>
            <a:r>
              <a:rPr sz="2600" dirty="0">
                <a:latin typeface="Arial"/>
                <a:cs typeface="Arial"/>
              </a:rPr>
              <a:t>r</a:t>
            </a:r>
            <a:r>
              <a:rPr sz="2600" spc="7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Arial"/>
                <a:cs typeface="Arial"/>
              </a:rPr>
              <a:t>or</a:t>
            </a:r>
            <a:r>
              <a:rPr sz="2600" spc="-15" dirty="0">
                <a:latin typeface="Arial"/>
                <a:cs typeface="Arial"/>
              </a:rPr>
              <a:t>g</a:t>
            </a:r>
            <a:r>
              <a:rPr sz="2600" spc="-5" dirty="0">
                <a:latin typeface="Arial"/>
                <a:cs typeface="Arial"/>
              </a:rPr>
              <a:t>anizad</a:t>
            </a:r>
            <a:r>
              <a:rPr sz="2600" spc="-15" dirty="0">
                <a:latin typeface="Arial"/>
                <a:cs typeface="Arial"/>
              </a:rPr>
              <a:t>o</a:t>
            </a:r>
            <a:r>
              <a:rPr sz="2600" dirty="0">
                <a:latin typeface="Arial"/>
                <a:cs typeface="Arial"/>
              </a:rPr>
              <a:t>s</a:t>
            </a:r>
            <a:r>
              <a:rPr sz="2600" spc="7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Arial"/>
                <a:cs typeface="Arial"/>
              </a:rPr>
              <a:t>nas</a:t>
            </a:r>
            <a:r>
              <a:rPr sz="2600" spc="-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Arial"/>
                <a:cs typeface="Arial"/>
              </a:rPr>
              <a:t>p</a:t>
            </a:r>
            <a:r>
              <a:rPr sz="2600" dirty="0">
                <a:latin typeface="Arial"/>
                <a:cs typeface="Arial"/>
              </a:rPr>
              <a:t>ar</a:t>
            </a:r>
            <a:r>
              <a:rPr sz="2600" spc="-15" dirty="0">
                <a:latin typeface="Arial"/>
                <a:cs typeface="Arial"/>
              </a:rPr>
              <a:t>c</a:t>
            </a:r>
            <a:r>
              <a:rPr sz="2600" spc="-5" dirty="0">
                <a:latin typeface="Arial"/>
                <a:cs typeface="Arial"/>
              </a:rPr>
              <a:t>ela</a:t>
            </a:r>
            <a:r>
              <a:rPr sz="2600" dirty="0">
                <a:latin typeface="Arial"/>
                <a:cs typeface="Arial"/>
              </a:rPr>
              <a:t>s</a:t>
            </a:r>
            <a:r>
              <a:rPr sz="2600" dirty="0">
                <a:latin typeface="Times New Roman"/>
                <a:cs typeface="Times New Roman"/>
              </a:rPr>
              <a:t>	</a:t>
            </a:r>
            <a:r>
              <a:rPr sz="2600" dirty="0">
                <a:latin typeface="Arial"/>
                <a:cs typeface="Arial"/>
              </a:rPr>
              <a:t>de</a:t>
            </a:r>
            <a:r>
              <a:rPr sz="2600" dirty="0">
                <a:latin typeface="Times New Roman"/>
                <a:cs typeface="Times New Roman"/>
              </a:rPr>
              <a:t>	</a:t>
            </a:r>
            <a:r>
              <a:rPr sz="2600" spc="-5" dirty="0">
                <a:latin typeface="Arial"/>
                <a:cs typeface="Arial"/>
              </a:rPr>
              <a:t>acord</a:t>
            </a:r>
            <a:r>
              <a:rPr sz="2600" dirty="0">
                <a:latin typeface="Arial"/>
                <a:cs typeface="Arial"/>
              </a:rPr>
              <a:t>o</a:t>
            </a:r>
            <a:r>
              <a:rPr sz="2600" dirty="0">
                <a:latin typeface="Times New Roman"/>
                <a:cs typeface="Times New Roman"/>
              </a:rPr>
              <a:t>	</a:t>
            </a:r>
            <a:r>
              <a:rPr sz="2600" dirty="0">
                <a:latin typeface="Arial"/>
                <a:cs typeface="Arial"/>
              </a:rPr>
              <a:t>com</a:t>
            </a:r>
            <a:r>
              <a:rPr sz="2600" dirty="0">
                <a:latin typeface="Times New Roman"/>
                <a:cs typeface="Times New Roman"/>
              </a:rPr>
              <a:t>	</a:t>
            </a:r>
            <a:r>
              <a:rPr sz="2600" dirty="0">
                <a:latin typeface="Arial"/>
                <a:cs typeface="Arial"/>
              </a:rPr>
              <a:t>o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Arial"/>
                <a:cs typeface="Arial"/>
              </a:rPr>
              <a:t>d</a:t>
            </a:r>
            <a:r>
              <a:rPr sz="2600" dirty="0">
                <a:latin typeface="Arial"/>
                <a:cs typeface="Arial"/>
              </a:rPr>
              <a:t>e</a:t>
            </a:r>
            <a:r>
              <a:rPr sz="2600" spc="-5" dirty="0">
                <a:latin typeface="Arial"/>
                <a:cs typeface="Arial"/>
              </a:rPr>
              <a:t>li</a:t>
            </a:r>
            <a:r>
              <a:rPr sz="2600" spc="-15" dirty="0">
                <a:latin typeface="Arial"/>
                <a:cs typeface="Arial"/>
              </a:rPr>
              <a:t>n</a:t>
            </a:r>
            <a:r>
              <a:rPr sz="2600" spc="-5" dirty="0">
                <a:latin typeface="Arial"/>
                <a:cs typeface="Arial"/>
              </a:rPr>
              <a:t>eam</a:t>
            </a:r>
            <a:r>
              <a:rPr sz="2600" spc="-10" dirty="0">
                <a:latin typeface="Arial"/>
                <a:cs typeface="Arial"/>
              </a:rPr>
              <a:t>e</a:t>
            </a:r>
            <a:r>
              <a:rPr sz="2600" spc="-5" dirty="0">
                <a:latin typeface="Arial"/>
                <a:cs typeface="Arial"/>
              </a:rPr>
              <a:t>nt</a:t>
            </a:r>
            <a:r>
              <a:rPr sz="2600" dirty="0">
                <a:latin typeface="Arial"/>
                <a:cs typeface="Arial"/>
              </a:rPr>
              <a:t>o</a:t>
            </a:r>
            <a:r>
              <a:rPr sz="2600" spc="7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Arial"/>
                <a:cs typeface="Arial"/>
              </a:rPr>
              <a:t>utili</a:t>
            </a:r>
            <a:r>
              <a:rPr sz="2600" spc="-10" dirty="0">
                <a:latin typeface="Arial"/>
                <a:cs typeface="Arial"/>
              </a:rPr>
              <a:t>za</a:t>
            </a:r>
            <a:r>
              <a:rPr sz="2600" spc="-5" dirty="0">
                <a:latin typeface="Arial"/>
                <a:cs typeface="Arial"/>
              </a:rPr>
              <a:t>d</a:t>
            </a:r>
            <a:r>
              <a:rPr sz="2600" dirty="0">
                <a:latin typeface="Arial"/>
                <a:cs typeface="Arial"/>
              </a:rPr>
              <a:t>o.</a:t>
            </a:r>
            <a:endParaRPr sz="26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3150">
              <a:latin typeface="Times New Roman"/>
              <a:cs typeface="Times New Roman"/>
            </a:endParaRPr>
          </a:p>
          <a:p>
            <a:pPr marL="12700" marR="248285">
              <a:lnSpc>
                <a:spcPct val="114999"/>
              </a:lnSpc>
            </a:pPr>
            <a:r>
              <a:rPr sz="2600" dirty="0">
                <a:latin typeface="Arial"/>
                <a:cs typeface="Arial"/>
              </a:rPr>
              <a:t>F</a:t>
            </a:r>
            <a:r>
              <a:rPr sz="2600" spc="5" dirty="0">
                <a:latin typeface="Arial"/>
                <a:cs typeface="Arial"/>
              </a:rPr>
              <a:t>a</a:t>
            </a:r>
            <a:r>
              <a:rPr sz="2600" dirty="0">
                <a:latin typeface="Arial"/>
                <a:cs typeface="Arial"/>
              </a:rPr>
              <a:t>tor</a:t>
            </a:r>
            <a:r>
              <a:rPr sz="2600" spc="21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Arial"/>
                <a:cs typeface="Arial"/>
              </a:rPr>
              <a:t>se</a:t>
            </a:r>
            <a:r>
              <a:rPr sz="2600" spc="-10" dirty="0">
                <a:latin typeface="Arial"/>
                <a:cs typeface="Arial"/>
              </a:rPr>
              <a:t>c</a:t>
            </a:r>
            <a:r>
              <a:rPr sz="2600" spc="-5" dirty="0">
                <a:latin typeface="Arial"/>
                <a:cs typeface="Arial"/>
              </a:rPr>
              <a:t>u</a:t>
            </a:r>
            <a:r>
              <a:rPr sz="2600" dirty="0">
                <a:latin typeface="Arial"/>
                <a:cs typeface="Arial"/>
              </a:rPr>
              <a:t>n</a:t>
            </a:r>
            <a:r>
              <a:rPr sz="2600" spc="-10" dirty="0">
                <a:latin typeface="Arial"/>
                <a:cs typeface="Arial"/>
              </a:rPr>
              <a:t>d</a:t>
            </a:r>
            <a:r>
              <a:rPr sz="2600" spc="-5" dirty="0">
                <a:latin typeface="Arial"/>
                <a:cs typeface="Arial"/>
              </a:rPr>
              <a:t>ári</a:t>
            </a:r>
            <a:r>
              <a:rPr sz="2600" dirty="0">
                <a:latin typeface="Arial"/>
                <a:cs typeface="Arial"/>
              </a:rPr>
              <a:t>o</a:t>
            </a:r>
            <a:r>
              <a:rPr sz="2600" spc="254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Arial"/>
                <a:cs typeface="Arial"/>
              </a:rPr>
              <a:t>–</a:t>
            </a:r>
            <a:r>
              <a:rPr sz="2600" spc="155" dirty="0">
                <a:latin typeface="Arial"/>
                <a:cs typeface="Arial"/>
              </a:rPr>
              <a:t> </a:t>
            </a:r>
            <a:r>
              <a:rPr sz="2600" dirty="0">
                <a:latin typeface="Arial"/>
                <a:cs typeface="Arial"/>
              </a:rPr>
              <a:t>são</a:t>
            </a:r>
            <a:r>
              <a:rPr sz="2600" spc="26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Arial"/>
                <a:cs typeface="Arial"/>
              </a:rPr>
              <a:t>os</a:t>
            </a:r>
            <a:r>
              <a:rPr sz="2600" spc="254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Arial"/>
                <a:cs typeface="Arial"/>
              </a:rPr>
              <a:t>n</a:t>
            </a:r>
            <a:r>
              <a:rPr sz="2600" spc="-15" dirty="0">
                <a:latin typeface="Arial"/>
                <a:cs typeface="Arial"/>
              </a:rPr>
              <a:t>í</a:t>
            </a:r>
            <a:r>
              <a:rPr sz="2600" dirty="0">
                <a:latin typeface="Arial"/>
                <a:cs typeface="Arial"/>
              </a:rPr>
              <a:t>veis</a:t>
            </a:r>
            <a:r>
              <a:rPr sz="2600" spc="24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Arial"/>
                <a:cs typeface="Arial"/>
              </a:rPr>
              <a:t>do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Arial"/>
                <a:cs typeface="Arial"/>
              </a:rPr>
              <a:t>fator</a:t>
            </a:r>
            <a:r>
              <a:rPr sz="2600" spc="7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Arial"/>
                <a:cs typeface="Arial"/>
              </a:rPr>
              <a:t>al</a:t>
            </a:r>
            <a:r>
              <a:rPr sz="2600" spc="-15" dirty="0">
                <a:latin typeface="Arial"/>
                <a:cs typeface="Arial"/>
              </a:rPr>
              <a:t>e</a:t>
            </a:r>
            <a:r>
              <a:rPr sz="2600" spc="-5" dirty="0">
                <a:latin typeface="Arial"/>
                <a:cs typeface="Arial"/>
              </a:rPr>
              <a:t>atorizad</a:t>
            </a:r>
            <a:r>
              <a:rPr sz="2600" dirty="0">
                <a:latin typeface="Arial"/>
                <a:cs typeface="Arial"/>
              </a:rPr>
              <a:t>o</a:t>
            </a:r>
            <a:r>
              <a:rPr sz="2600" spc="6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Arial"/>
                <a:cs typeface="Arial"/>
              </a:rPr>
              <a:t>na</a:t>
            </a:r>
            <a:r>
              <a:rPr sz="2600" dirty="0">
                <a:latin typeface="Arial"/>
                <a:cs typeface="Arial"/>
              </a:rPr>
              <a:t>s</a:t>
            </a:r>
            <a:r>
              <a:rPr sz="2600" spc="7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Arial"/>
                <a:cs typeface="Arial"/>
              </a:rPr>
              <a:t>su</a:t>
            </a:r>
            <a:r>
              <a:rPr sz="2600" spc="-15" dirty="0">
                <a:latin typeface="Arial"/>
                <a:cs typeface="Arial"/>
              </a:rPr>
              <a:t>b</a:t>
            </a:r>
            <a:r>
              <a:rPr sz="2600" spc="-5" dirty="0">
                <a:latin typeface="Arial"/>
                <a:cs typeface="Arial"/>
              </a:rPr>
              <a:t>p</a:t>
            </a:r>
            <a:r>
              <a:rPr sz="2600" dirty="0">
                <a:latin typeface="Arial"/>
                <a:cs typeface="Arial"/>
              </a:rPr>
              <a:t>a</a:t>
            </a:r>
            <a:r>
              <a:rPr sz="2600" spc="-20" dirty="0">
                <a:latin typeface="Arial"/>
                <a:cs typeface="Arial"/>
              </a:rPr>
              <a:t>r</a:t>
            </a:r>
            <a:r>
              <a:rPr sz="2600" dirty="0">
                <a:latin typeface="Arial"/>
                <a:cs typeface="Arial"/>
              </a:rPr>
              <a:t>celas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Arial"/>
                <a:cs typeface="Arial"/>
              </a:rPr>
              <a:t>d</a:t>
            </a:r>
            <a:r>
              <a:rPr sz="2600" dirty="0">
                <a:latin typeface="Arial"/>
                <a:cs typeface="Arial"/>
              </a:rPr>
              <a:t>e</a:t>
            </a:r>
            <a:r>
              <a:rPr sz="2600" spc="75" dirty="0">
                <a:latin typeface="Times New Roman"/>
                <a:cs typeface="Times New Roman"/>
              </a:rPr>
              <a:t> </a:t>
            </a:r>
            <a:r>
              <a:rPr sz="2600" spc="-15" dirty="0">
                <a:latin typeface="Arial"/>
                <a:cs typeface="Arial"/>
              </a:rPr>
              <a:t>c</a:t>
            </a:r>
            <a:r>
              <a:rPr sz="2600" spc="-5" dirty="0">
                <a:latin typeface="Arial"/>
                <a:cs typeface="Arial"/>
              </a:rPr>
              <a:t>ad</a:t>
            </a:r>
            <a:r>
              <a:rPr sz="2600" dirty="0">
                <a:latin typeface="Arial"/>
                <a:cs typeface="Arial"/>
              </a:rPr>
              <a:t>a</a:t>
            </a:r>
            <a:r>
              <a:rPr sz="2600" spc="75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Arial"/>
                <a:cs typeface="Arial"/>
              </a:rPr>
              <a:t>p</a:t>
            </a:r>
            <a:r>
              <a:rPr sz="2600" spc="-5" dirty="0">
                <a:latin typeface="Arial"/>
                <a:cs typeface="Arial"/>
              </a:rPr>
              <a:t>arc</a:t>
            </a:r>
            <a:r>
              <a:rPr sz="2600" spc="5" dirty="0">
                <a:latin typeface="Arial"/>
                <a:cs typeface="Arial"/>
              </a:rPr>
              <a:t>e</a:t>
            </a:r>
            <a:r>
              <a:rPr sz="2600" spc="-15" dirty="0">
                <a:latin typeface="Arial"/>
                <a:cs typeface="Arial"/>
              </a:rPr>
              <a:t>l</a:t>
            </a:r>
            <a:r>
              <a:rPr sz="2600" spc="-5" dirty="0">
                <a:latin typeface="Arial"/>
                <a:cs typeface="Arial"/>
              </a:rPr>
              <a:t>a.</a:t>
            </a:r>
            <a:endParaRPr sz="2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4507230" algn="l"/>
                <a:tab pos="5887720" algn="l"/>
              </a:tabLst>
            </a:pPr>
            <a:r>
              <a:rPr spc="-740" dirty="0"/>
              <a:t>Experimento</a:t>
            </a:r>
            <a:r>
              <a:rPr spc="-740" dirty="0">
                <a:latin typeface="Times New Roman"/>
                <a:cs typeface="Times New Roman"/>
              </a:rPr>
              <a:t>	</a:t>
            </a:r>
            <a:r>
              <a:rPr spc="-785" dirty="0"/>
              <a:t>e</a:t>
            </a:r>
            <a:r>
              <a:rPr spc="-1190" dirty="0"/>
              <a:t>m</a:t>
            </a:r>
            <a:r>
              <a:rPr dirty="0">
                <a:latin typeface="Times New Roman"/>
                <a:cs typeface="Times New Roman"/>
              </a:rPr>
              <a:t>	</a:t>
            </a:r>
            <a:r>
              <a:rPr spc="-625" dirty="0"/>
              <a:t>faixas</a:t>
            </a:r>
          </a:p>
        </p:txBody>
      </p:sp>
      <p:sp>
        <p:nvSpPr>
          <p:cNvPr id="3" name="object 3"/>
          <p:cNvSpPr/>
          <p:nvPr/>
        </p:nvSpPr>
        <p:spPr>
          <a:xfrm>
            <a:off x="3668390" y="2063749"/>
            <a:ext cx="10651235" cy="76695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81"/>
            <a:ext cx="2981324" cy="197853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5304129" y="84841"/>
            <a:ext cx="2981324" cy="197853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4507230" algn="l"/>
                <a:tab pos="5887720" algn="l"/>
              </a:tabLst>
            </a:pPr>
            <a:r>
              <a:rPr spc="-740" dirty="0"/>
              <a:t>Experimento</a:t>
            </a:r>
            <a:r>
              <a:rPr spc="-740" dirty="0">
                <a:latin typeface="Times New Roman"/>
                <a:cs typeface="Times New Roman"/>
              </a:rPr>
              <a:t>	</a:t>
            </a:r>
            <a:r>
              <a:rPr spc="-785" dirty="0"/>
              <a:t>e</a:t>
            </a:r>
            <a:r>
              <a:rPr spc="-1190" dirty="0"/>
              <a:t>m</a:t>
            </a:r>
            <a:r>
              <a:rPr dirty="0">
                <a:latin typeface="Times New Roman"/>
                <a:cs typeface="Times New Roman"/>
              </a:rPr>
              <a:t>	</a:t>
            </a:r>
            <a:r>
              <a:rPr spc="-625" dirty="0"/>
              <a:t>faixas</a:t>
            </a:r>
          </a:p>
        </p:txBody>
      </p:sp>
      <p:sp>
        <p:nvSpPr>
          <p:cNvPr id="3" name="object 3"/>
          <p:cNvSpPr/>
          <p:nvPr/>
        </p:nvSpPr>
        <p:spPr>
          <a:xfrm>
            <a:off x="4101480" y="2019309"/>
            <a:ext cx="9775575" cy="764221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65"/>
            <a:ext cx="2799716" cy="277063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5543519" y="390"/>
            <a:ext cx="2742056" cy="294068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4507230" algn="l"/>
                <a:tab pos="5887720" algn="l"/>
              </a:tabLst>
            </a:pPr>
            <a:r>
              <a:rPr spc="-740" dirty="0"/>
              <a:t>Experimento</a:t>
            </a:r>
            <a:r>
              <a:rPr spc="-740" dirty="0">
                <a:latin typeface="Times New Roman"/>
                <a:cs typeface="Times New Roman"/>
              </a:rPr>
              <a:t>	</a:t>
            </a:r>
            <a:r>
              <a:rPr spc="-785" dirty="0"/>
              <a:t>e</a:t>
            </a:r>
            <a:r>
              <a:rPr spc="-1190" dirty="0"/>
              <a:t>m</a:t>
            </a:r>
            <a:r>
              <a:rPr dirty="0">
                <a:latin typeface="Times New Roman"/>
                <a:cs typeface="Times New Roman"/>
              </a:rPr>
              <a:t>	</a:t>
            </a:r>
            <a:r>
              <a:rPr spc="-625" dirty="0"/>
              <a:t>faixas</a:t>
            </a:r>
          </a:p>
        </p:txBody>
      </p:sp>
      <p:sp>
        <p:nvSpPr>
          <p:cNvPr id="3" name="object 3"/>
          <p:cNvSpPr/>
          <p:nvPr/>
        </p:nvSpPr>
        <p:spPr>
          <a:xfrm>
            <a:off x="3685550" y="2378086"/>
            <a:ext cx="10560557" cy="735582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5502250" y="518"/>
            <a:ext cx="2783835" cy="361721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365"/>
            <a:ext cx="3302629" cy="353074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4507230" algn="l"/>
                <a:tab pos="5887720" algn="l"/>
              </a:tabLst>
            </a:pPr>
            <a:r>
              <a:rPr spc="-740" dirty="0"/>
              <a:t>Experimento</a:t>
            </a:r>
            <a:r>
              <a:rPr spc="-740" dirty="0">
                <a:latin typeface="Times New Roman"/>
                <a:cs typeface="Times New Roman"/>
              </a:rPr>
              <a:t>	</a:t>
            </a:r>
            <a:r>
              <a:rPr spc="-785" dirty="0"/>
              <a:t>e</a:t>
            </a:r>
            <a:r>
              <a:rPr spc="-1190" dirty="0"/>
              <a:t>m</a:t>
            </a:r>
            <a:r>
              <a:rPr dirty="0">
                <a:latin typeface="Times New Roman"/>
                <a:cs typeface="Times New Roman"/>
              </a:rPr>
              <a:t>	</a:t>
            </a:r>
            <a:r>
              <a:rPr spc="-625" dirty="0"/>
              <a:t>faixas</a:t>
            </a:r>
          </a:p>
        </p:txBody>
      </p:sp>
      <p:sp>
        <p:nvSpPr>
          <p:cNvPr id="3" name="object 3"/>
          <p:cNvSpPr/>
          <p:nvPr/>
        </p:nvSpPr>
        <p:spPr>
          <a:xfrm>
            <a:off x="3726820" y="2112026"/>
            <a:ext cx="10551169" cy="74673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5502250" y="518"/>
            <a:ext cx="2783835" cy="361721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365"/>
            <a:ext cx="3302629" cy="353074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4507230" algn="l"/>
                <a:tab pos="5887720" algn="l"/>
              </a:tabLst>
            </a:pPr>
            <a:r>
              <a:rPr spc="-740" dirty="0"/>
              <a:t>Experimento</a:t>
            </a:r>
            <a:r>
              <a:rPr spc="-740" dirty="0">
                <a:latin typeface="Times New Roman"/>
                <a:cs typeface="Times New Roman"/>
              </a:rPr>
              <a:t>	</a:t>
            </a:r>
            <a:r>
              <a:rPr spc="-785" dirty="0"/>
              <a:t>e</a:t>
            </a:r>
            <a:r>
              <a:rPr spc="-1190" dirty="0"/>
              <a:t>m</a:t>
            </a:r>
            <a:r>
              <a:rPr dirty="0">
                <a:latin typeface="Times New Roman"/>
                <a:cs typeface="Times New Roman"/>
              </a:rPr>
              <a:t>	</a:t>
            </a:r>
            <a:r>
              <a:rPr spc="-625" dirty="0"/>
              <a:t>faixas</a:t>
            </a:r>
          </a:p>
        </p:txBody>
      </p:sp>
      <p:sp>
        <p:nvSpPr>
          <p:cNvPr id="3" name="object 3"/>
          <p:cNvSpPr/>
          <p:nvPr/>
        </p:nvSpPr>
        <p:spPr>
          <a:xfrm>
            <a:off x="3862060" y="2062496"/>
            <a:ext cx="10460979" cy="77323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81"/>
            <a:ext cx="2981324" cy="197853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5304129" y="84841"/>
            <a:ext cx="2981324" cy="197853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4507230" algn="l"/>
                <a:tab pos="5887720" algn="l"/>
              </a:tabLst>
            </a:pPr>
            <a:r>
              <a:rPr spc="-740" dirty="0"/>
              <a:t>Experimento</a:t>
            </a:r>
            <a:r>
              <a:rPr spc="-740" dirty="0">
                <a:latin typeface="Times New Roman"/>
                <a:cs typeface="Times New Roman"/>
              </a:rPr>
              <a:t>	</a:t>
            </a:r>
            <a:r>
              <a:rPr spc="-785" dirty="0"/>
              <a:t>e</a:t>
            </a:r>
            <a:r>
              <a:rPr spc="-1190" dirty="0"/>
              <a:t>m</a:t>
            </a:r>
            <a:r>
              <a:rPr dirty="0">
                <a:latin typeface="Times New Roman"/>
                <a:cs typeface="Times New Roman"/>
              </a:rPr>
              <a:t>	</a:t>
            </a:r>
            <a:r>
              <a:rPr spc="-625" dirty="0"/>
              <a:t>faixas</a:t>
            </a:r>
          </a:p>
        </p:txBody>
      </p:sp>
      <p:sp>
        <p:nvSpPr>
          <p:cNvPr id="3" name="object 3"/>
          <p:cNvSpPr/>
          <p:nvPr/>
        </p:nvSpPr>
        <p:spPr>
          <a:xfrm>
            <a:off x="3498220" y="1797055"/>
            <a:ext cx="10910681" cy="769936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65"/>
            <a:ext cx="2799716" cy="277063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5543519" y="390"/>
            <a:ext cx="2742056" cy="294068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4507230" algn="l"/>
                <a:tab pos="5887720" algn="l"/>
              </a:tabLst>
            </a:pPr>
            <a:r>
              <a:rPr spc="-740" dirty="0"/>
              <a:t>Experimento</a:t>
            </a:r>
            <a:r>
              <a:rPr spc="-740" dirty="0">
                <a:latin typeface="Times New Roman"/>
                <a:cs typeface="Times New Roman"/>
              </a:rPr>
              <a:t>	</a:t>
            </a:r>
            <a:r>
              <a:rPr spc="-785" dirty="0"/>
              <a:t>e</a:t>
            </a:r>
            <a:r>
              <a:rPr spc="-1190" dirty="0"/>
              <a:t>m</a:t>
            </a:r>
            <a:r>
              <a:rPr dirty="0">
                <a:latin typeface="Times New Roman"/>
                <a:cs typeface="Times New Roman"/>
              </a:rPr>
              <a:t>	</a:t>
            </a:r>
            <a:r>
              <a:rPr spc="-625" dirty="0"/>
              <a:t>faixas</a:t>
            </a:r>
          </a:p>
        </p:txBody>
      </p:sp>
      <p:sp>
        <p:nvSpPr>
          <p:cNvPr id="3" name="object 3"/>
          <p:cNvSpPr/>
          <p:nvPr/>
        </p:nvSpPr>
        <p:spPr>
          <a:xfrm>
            <a:off x="4076700" y="1979264"/>
            <a:ext cx="9804409" cy="75817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81"/>
            <a:ext cx="2981324" cy="197853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5304129" y="84841"/>
            <a:ext cx="2981324" cy="197853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4507230" algn="l"/>
                <a:tab pos="5887720" algn="l"/>
              </a:tabLst>
            </a:pPr>
            <a:r>
              <a:rPr spc="-740" dirty="0"/>
              <a:t>Experimento</a:t>
            </a:r>
            <a:r>
              <a:rPr spc="-740" dirty="0">
                <a:latin typeface="Times New Roman"/>
                <a:cs typeface="Times New Roman"/>
              </a:rPr>
              <a:t>	</a:t>
            </a:r>
            <a:r>
              <a:rPr spc="-785" dirty="0"/>
              <a:t>e</a:t>
            </a:r>
            <a:r>
              <a:rPr spc="-1190" dirty="0"/>
              <a:t>m</a:t>
            </a:r>
            <a:r>
              <a:rPr dirty="0">
                <a:latin typeface="Times New Roman"/>
                <a:cs typeface="Times New Roman"/>
              </a:rPr>
              <a:t>	</a:t>
            </a:r>
            <a:r>
              <a:rPr spc="-625" dirty="0"/>
              <a:t>faixas</a:t>
            </a:r>
          </a:p>
        </p:txBody>
      </p:sp>
      <p:sp>
        <p:nvSpPr>
          <p:cNvPr id="3" name="object 3"/>
          <p:cNvSpPr/>
          <p:nvPr/>
        </p:nvSpPr>
        <p:spPr>
          <a:xfrm>
            <a:off x="3741420" y="1899922"/>
            <a:ext cx="10416539" cy="750926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65"/>
            <a:ext cx="2799716" cy="277063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5543519" y="390"/>
            <a:ext cx="2742056" cy="294068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4507230" algn="l"/>
                <a:tab pos="5887720" algn="l"/>
              </a:tabLst>
            </a:pPr>
            <a:r>
              <a:rPr spc="-740" dirty="0"/>
              <a:t>Experimento</a:t>
            </a:r>
            <a:r>
              <a:rPr spc="-740" dirty="0">
                <a:latin typeface="Times New Roman"/>
                <a:cs typeface="Times New Roman"/>
              </a:rPr>
              <a:t>	</a:t>
            </a:r>
            <a:r>
              <a:rPr spc="-785" dirty="0"/>
              <a:t>e</a:t>
            </a:r>
            <a:r>
              <a:rPr spc="-1190" dirty="0"/>
              <a:t>m</a:t>
            </a:r>
            <a:r>
              <a:rPr dirty="0">
                <a:latin typeface="Times New Roman"/>
                <a:cs typeface="Times New Roman"/>
              </a:rPr>
              <a:t>	</a:t>
            </a:r>
            <a:r>
              <a:rPr spc="-625" dirty="0"/>
              <a:t>faixas</a:t>
            </a:r>
          </a:p>
        </p:txBody>
      </p:sp>
      <p:sp>
        <p:nvSpPr>
          <p:cNvPr id="3" name="object 3"/>
          <p:cNvSpPr/>
          <p:nvPr/>
        </p:nvSpPr>
        <p:spPr>
          <a:xfrm>
            <a:off x="3517270" y="1809125"/>
            <a:ext cx="10952987" cy="77787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5502250" y="518"/>
            <a:ext cx="2783835" cy="361721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365"/>
            <a:ext cx="3302629" cy="353074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4507230" algn="l"/>
                <a:tab pos="5887720" algn="l"/>
              </a:tabLst>
            </a:pPr>
            <a:r>
              <a:rPr spc="-740" dirty="0"/>
              <a:t>Experimento</a:t>
            </a:r>
            <a:r>
              <a:rPr spc="-740" dirty="0">
                <a:latin typeface="Times New Roman"/>
                <a:cs typeface="Times New Roman"/>
              </a:rPr>
              <a:t>	</a:t>
            </a:r>
            <a:r>
              <a:rPr spc="-785" dirty="0"/>
              <a:t>e</a:t>
            </a:r>
            <a:r>
              <a:rPr spc="-1190" dirty="0"/>
              <a:t>m</a:t>
            </a:r>
            <a:r>
              <a:rPr dirty="0">
                <a:latin typeface="Times New Roman"/>
                <a:cs typeface="Times New Roman"/>
              </a:rPr>
              <a:t>	</a:t>
            </a:r>
            <a:r>
              <a:rPr spc="-625" dirty="0"/>
              <a:t>faixas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16628" y="2811731"/>
            <a:ext cx="4260850" cy="5149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850" dirty="0">
                <a:latin typeface="Arial"/>
                <a:cs typeface="Arial"/>
              </a:rPr>
              <a:t>Mod</a:t>
            </a:r>
            <a:r>
              <a:rPr sz="3850" spc="5" dirty="0">
                <a:latin typeface="Arial"/>
                <a:cs typeface="Arial"/>
              </a:rPr>
              <a:t>e</a:t>
            </a:r>
            <a:r>
              <a:rPr sz="3850" spc="-20" dirty="0">
                <a:latin typeface="Arial"/>
                <a:cs typeface="Arial"/>
              </a:rPr>
              <a:t>l</a:t>
            </a:r>
            <a:r>
              <a:rPr sz="3850" dirty="0">
                <a:latin typeface="Arial"/>
                <a:cs typeface="Arial"/>
              </a:rPr>
              <a:t>o</a:t>
            </a:r>
            <a:r>
              <a:rPr sz="3850" spc="-140" dirty="0">
                <a:latin typeface="Times New Roman"/>
                <a:cs typeface="Times New Roman"/>
              </a:rPr>
              <a:t> </a:t>
            </a:r>
            <a:r>
              <a:rPr sz="3850" dirty="0">
                <a:latin typeface="Arial"/>
                <a:cs typeface="Arial"/>
              </a:rPr>
              <a:t>mate</a:t>
            </a:r>
            <a:r>
              <a:rPr sz="3850" spc="-15" dirty="0">
                <a:latin typeface="Arial"/>
                <a:cs typeface="Arial"/>
              </a:rPr>
              <a:t>m</a:t>
            </a:r>
            <a:r>
              <a:rPr sz="3850" spc="-5" dirty="0">
                <a:latin typeface="Arial"/>
                <a:cs typeface="Arial"/>
              </a:rPr>
              <a:t>ático</a:t>
            </a:r>
            <a:endParaRPr sz="385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980692" y="6085246"/>
            <a:ext cx="1193165" cy="3365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50" spc="-25" dirty="0">
                <a:latin typeface="Arial"/>
                <a:cs typeface="Arial"/>
              </a:rPr>
              <a:t>em</a:t>
            </a:r>
            <a:r>
              <a:rPr sz="2450" spc="10" dirty="0">
                <a:latin typeface="Times New Roman"/>
                <a:cs typeface="Times New Roman"/>
              </a:rPr>
              <a:t> </a:t>
            </a:r>
            <a:r>
              <a:rPr sz="2450" spc="-25" dirty="0">
                <a:latin typeface="Arial"/>
                <a:cs typeface="Arial"/>
              </a:rPr>
              <a:t>D</a:t>
            </a:r>
            <a:r>
              <a:rPr sz="2450" spc="-15" dirty="0">
                <a:latin typeface="Arial"/>
                <a:cs typeface="Arial"/>
              </a:rPr>
              <a:t>B</a:t>
            </a:r>
            <a:r>
              <a:rPr sz="2450" spc="-20" dirty="0">
                <a:latin typeface="Arial"/>
                <a:cs typeface="Arial"/>
              </a:rPr>
              <a:t>C</a:t>
            </a:r>
            <a:endParaRPr sz="245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939790" y="3710315"/>
            <a:ext cx="6393697" cy="80200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727569" y="4672212"/>
            <a:ext cx="4413869" cy="316406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317370" y="4672212"/>
            <a:ext cx="4602479" cy="316406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0" y="365"/>
            <a:ext cx="2799716" cy="277063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5543519" y="390"/>
            <a:ext cx="2742056" cy="294068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2712085"/>
          </a:xfrm>
          <a:custGeom>
            <a:avLst/>
            <a:gdLst/>
            <a:ahLst/>
            <a:cxnLst/>
            <a:rect l="l" t="t" r="r" b="b"/>
            <a:pathLst>
              <a:path w="18288000" h="2712085">
                <a:moveTo>
                  <a:pt x="0" y="2712089"/>
                </a:moveTo>
                <a:lnTo>
                  <a:pt x="18287999" y="2712089"/>
                </a:lnTo>
                <a:lnTo>
                  <a:pt x="18287999" y="0"/>
                </a:lnTo>
                <a:lnTo>
                  <a:pt x="0" y="0"/>
                </a:lnTo>
                <a:lnTo>
                  <a:pt x="0" y="2712089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7581269"/>
            <a:ext cx="18288000" cy="2705735"/>
          </a:xfrm>
          <a:custGeom>
            <a:avLst/>
            <a:gdLst/>
            <a:ahLst/>
            <a:cxnLst/>
            <a:rect l="l" t="t" r="r" b="b"/>
            <a:pathLst>
              <a:path w="18288000" h="2705734">
                <a:moveTo>
                  <a:pt x="0" y="2705730"/>
                </a:moveTo>
                <a:lnTo>
                  <a:pt x="18287999" y="2705730"/>
                </a:lnTo>
                <a:lnTo>
                  <a:pt x="18287999" y="0"/>
                </a:lnTo>
                <a:lnTo>
                  <a:pt x="0" y="0"/>
                </a:lnTo>
                <a:lnTo>
                  <a:pt x="0" y="2705730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2712089"/>
            <a:ext cx="18288000" cy="4869180"/>
          </a:xfrm>
          <a:custGeom>
            <a:avLst/>
            <a:gdLst/>
            <a:ahLst/>
            <a:cxnLst/>
            <a:rect l="l" t="t" r="r" b="b"/>
            <a:pathLst>
              <a:path w="18288000" h="4869180">
                <a:moveTo>
                  <a:pt x="0" y="4869179"/>
                </a:moveTo>
                <a:lnTo>
                  <a:pt x="18287999" y="4869179"/>
                </a:lnTo>
                <a:lnTo>
                  <a:pt x="18287999" y="0"/>
                </a:lnTo>
                <a:lnTo>
                  <a:pt x="0" y="0"/>
                </a:lnTo>
                <a:lnTo>
                  <a:pt x="0" y="486917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919600" y="7199627"/>
            <a:ext cx="4448799" cy="30861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833500" y="8228327"/>
            <a:ext cx="4448799" cy="20574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629900" y="8228327"/>
            <a:ext cx="4448799" cy="20574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4385920" y="7199627"/>
            <a:ext cx="3902080" cy="30861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7199627"/>
            <a:ext cx="4087489" cy="30861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6522852" y="784997"/>
            <a:ext cx="5245735" cy="11125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50" spc="-5" dirty="0">
                <a:latin typeface="Trebuchet MS"/>
                <a:cs typeface="Trebuchet MS"/>
              </a:rPr>
              <a:t>Introd</a:t>
            </a:r>
            <a:r>
              <a:rPr sz="8550" spc="-20" dirty="0">
                <a:latin typeface="Trebuchet MS"/>
                <a:cs typeface="Trebuchet MS"/>
              </a:rPr>
              <a:t>u</a:t>
            </a:r>
            <a:r>
              <a:rPr sz="8550" spc="-5" dirty="0">
                <a:latin typeface="Trebuchet MS"/>
                <a:cs typeface="Trebuchet MS"/>
              </a:rPr>
              <a:t>ção</a:t>
            </a:r>
            <a:endParaRPr sz="8550">
              <a:latin typeface="Trebuchet MS"/>
              <a:cs typeface="Trebuchet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921511" y="3052204"/>
            <a:ext cx="13459460" cy="2716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448309" indent="-635">
              <a:lnSpc>
                <a:spcPct val="116700"/>
              </a:lnSpc>
            </a:pPr>
            <a:r>
              <a:rPr sz="2600" spc="10" dirty="0">
                <a:latin typeface="Arial"/>
                <a:cs typeface="Arial"/>
              </a:rPr>
              <a:t>•</a:t>
            </a:r>
            <a:r>
              <a:rPr sz="2700" dirty="0">
                <a:latin typeface="Arial"/>
                <a:cs typeface="Arial"/>
              </a:rPr>
              <a:t>Tem</a:t>
            </a:r>
            <a:r>
              <a:rPr sz="2700" spc="9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Arial"/>
                <a:cs typeface="Arial"/>
              </a:rPr>
              <a:t>como</a:t>
            </a:r>
            <a:r>
              <a:rPr sz="2700" spc="90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Arial"/>
                <a:cs typeface="Arial"/>
              </a:rPr>
              <a:t>principa</a:t>
            </a:r>
            <a:r>
              <a:rPr sz="2700" dirty="0">
                <a:latin typeface="Arial"/>
                <a:cs typeface="Arial"/>
              </a:rPr>
              <a:t>l</a:t>
            </a:r>
            <a:r>
              <a:rPr sz="2700" spc="95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Arial"/>
                <a:cs typeface="Arial"/>
              </a:rPr>
              <a:t>diferença</a:t>
            </a:r>
            <a:r>
              <a:rPr sz="2700" dirty="0">
                <a:latin typeface="Arial"/>
                <a:cs typeface="Arial"/>
              </a:rPr>
              <a:t>,</a:t>
            </a:r>
            <a:r>
              <a:rPr sz="2700" spc="120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Arial"/>
                <a:cs typeface="Arial"/>
              </a:rPr>
              <a:t>e</a:t>
            </a:r>
            <a:r>
              <a:rPr sz="2700" dirty="0">
                <a:latin typeface="Arial"/>
                <a:cs typeface="Arial"/>
              </a:rPr>
              <a:t>m</a:t>
            </a:r>
            <a:r>
              <a:rPr sz="2700" spc="7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Arial"/>
                <a:cs typeface="Arial"/>
              </a:rPr>
              <a:t>rel</a:t>
            </a:r>
            <a:r>
              <a:rPr sz="2700" spc="-15" dirty="0">
                <a:latin typeface="Arial"/>
                <a:cs typeface="Arial"/>
              </a:rPr>
              <a:t>a</a:t>
            </a:r>
            <a:r>
              <a:rPr sz="2700" dirty="0">
                <a:latin typeface="Arial"/>
                <a:cs typeface="Arial"/>
              </a:rPr>
              <a:t>ção</a:t>
            </a:r>
            <a:r>
              <a:rPr sz="2700" spc="105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Arial"/>
                <a:cs typeface="Arial"/>
              </a:rPr>
              <a:t>a</a:t>
            </a:r>
            <a:r>
              <a:rPr sz="2700" dirty="0">
                <a:latin typeface="Arial"/>
                <a:cs typeface="Arial"/>
              </a:rPr>
              <a:t>o</a:t>
            </a:r>
            <a:r>
              <a:rPr sz="2700" spc="90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Arial"/>
                <a:cs typeface="Arial"/>
              </a:rPr>
              <a:t>es</a:t>
            </a:r>
            <a:r>
              <a:rPr sz="2700" spc="-10" dirty="0">
                <a:latin typeface="Arial"/>
                <a:cs typeface="Arial"/>
              </a:rPr>
              <a:t>q</a:t>
            </a:r>
            <a:r>
              <a:rPr sz="2700" spc="-5" dirty="0">
                <a:latin typeface="Arial"/>
                <a:cs typeface="Arial"/>
              </a:rPr>
              <a:t>uem</a:t>
            </a:r>
            <a:r>
              <a:rPr sz="2700" dirty="0">
                <a:latin typeface="Arial"/>
                <a:cs typeface="Arial"/>
              </a:rPr>
              <a:t>a</a:t>
            </a:r>
            <a:r>
              <a:rPr sz="2700" spc="7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Arial"/>
                <a:cs typeface="Arial"/>
              </a:rPr>
              <a:t>fatorial,</a:t>
            </a:r>
            <a:r>
              <a:rPr sz="2700" spc="114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Arial"/>
                <a:cs typeface="Arial"/>
              </a:rPr>
              <a:t>a</a:t>
            </a:r>
            <a:r>
              <a:rPr sz="2700" spc="7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Arial"/>
                <a:cs typeface="Arial"/>
              </a:rPr>
              <a:t>r</a:t>
            </a:r>
            <a:r>
              <a:rPr sz="2700" spc="-15" dirty="0">
                <a:latin typeface="Arial"/>
                <a:cs typeface="Arial"/>
              </a:rPr>
              <a:t>e</a:t>
            </a:r>
            <a:r>
              <a:rPr sz="2700" spc="-5" dirty="0">
                <a:latin typeface="Arial"/>
                <a:cs typeface="Arial"/>
              </a:rPr>
              <a:t>aliza</a:t>
            </a:r>
            <a:r>
              <a:rPr sz="2700" spc="5" dirty="0">
                <a:latin typeface="Arial"/>
                <a:cs typeface="Arial"/>
              </a:rPr>
              <a:t>ç</a:t>
            </a:r>
            <a:r>
              <a:rPr sz="2700" spc="-5" dirty="0">
                <a:latin typeface="Arial"/>
                <a:cs typeface="Arial"/>
              </a:rPr>
              <a:t>ã</a:t>
            </a:r>
            <a:r>
              <a:rPr sz="2700" dirty="0">
                <a:latin typeface="Arial"/>
                <a:cs typeface="Arial"/>
              </a:rPr>
              <a:t>o</a:t>
            </a:r>
            <a:r>
              <a:rPr sz="2700" spc="105" dirty="0">
                <a:latin typeface="Times New Roman"/>
                <a:cs typeface="Times New Roman"/>
              </a:rPr>
              <a:t> </a:t>
            </a:r>
            <a:r>
              <a:rPr sz="2700" spc="-15" dirty="0">
                <a:latin typeface="Arial"/>
                <a:cs typeface="Arial"/>
              </a:rPr>
              <a:t>d</a:t>
            </a:r>
            <a:r>
              <a:rPr sz="2700" dirty="0">
                <a:latin typeface="Arial"/>
                <a:cs typeface="Arial"/>
              </a:rPr>
              <a:t>e</a:t>
            </a:r>
            <a:r>
              <a:rPr sz="2700" spc="100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Arial"/>
                <a:cs typeface="Arial"/>
              </a:rPr>
              <a:t>duas</a:t>
            </a:r>
            <a:r>
              <a:rPr sz="2700" spc="-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Arial"/>
                <a:cs typeface="Arial"/>
              </a:rPr>
              <a:t>ca</a:t>
            </a:r>
            <a:r>
              <a:rPr sz="2700" spc="5" dirty="0">
                <a:latin typeface="Arial"/>
                <a:cs typeface="Arial"/>
              </a:rPr>
              <a:t>s</a:t>
            </a:r>
            <a:r>
              <a:rPr sz="2700" spc="-5" dirty="0">
                <a:latin typeface="Arial"/>
                <a:cs typeface="Arial"/>
              </a:rPr>
              <a:t>ualiz</a:t>
            </a:r>
            <a:r>
              <a:rPr sz="2700" spc="-10" dirty="0">
                <a:latin typeface="Arial"/>
                <a:cs typeface="Arial"/>
              </a:rPr>
              <a:t>a</a:t>
            </a:r>
            <a:r>
              <a:rPr sz="2700" dirty="0">
                <a:latin typeface="Arial"/>
                <a:cs typeface="Arial"/>
              </a:rPr>
              <a:t>ções</a:t>
            </a:r>
            <a:r>
              <a:rPr sz="2700" spc="80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Arial"/>
                <a:cs typeface="Arial"/>
              </a:rPr>
              <a:t>(na</a:t>
            </a:r>
            <a:r>
              <a:rPr sz="2700" spc="70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Arial"/>
                <a:cs typeface="Arial"/>
              </a:rPr>
              <a:t>parcel</a:t>
            </a:r>
            <a:r>
              <a:rPr sz="2700" dirty="0">
                <a:latin typeface="Arial"/>
                <a:cs typeface="Arial"/>
              </a:rPr>
              <a:t>a</a:t>
            </a:r>
            <a:r>
              <a:rPr sz="2700" spc="75" dirty="0">
                <a:latin typeface="Times New Roman"/>
                <a:cs typeface="Times New Roman"/>
              </a:rPr>
              <a:t> </a:t>
            </a:r>
            <a:r>
              <a:rPr sz="2700" dirty="0">
                <a:latin typeface="Arial"/>
                <a:cs typeface="Arial"/>
              </a:rPr>
              <a:t>e</a:t>
            </a:r>
            <a:r>
              <a:rPr sz="2700" spc="75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Arial"/>
                <a:cs typeface="Arial"/>
              </a:rPr>
              <a:t>depoi</a:t>
            </a:r>
            <a:r>
              <a:rPr sz="2700" dirty="0">
                <a:latin typeface="Arial"/>
                <a:cs typeface="Arial"/>
              </a:rPr>
              <a:t>s</a:t>
            </a:r>
            <a:r>
              <a:rPr sz="2700" spc="75" dirty="0">
                <a:latin typeface="Times New Roman"/>
                <a:cs typeface="Times New Roman"/>
              </a:rPr>
              <a:t> </a:t>
            </a:r>
            <a:r>
              <a:rPr sz="2700" spc="-5" dirty="0">
                <a:latin typeface="Arial"/>
                <a:cs typeface="Arial"/>
              </a:rPr>
              <a:t>n</a:t>
            </a:r>
            <a:r>
              <a:rPr sz="2700" dirty="0">
                <a:latin typeface="Arial"/>
                <a:cs typeface="Arial"/>
              </a:rPr>
              <a:t>a</a:t>
            </a:r>
            <a:r>
              <a:rPr sz="2700" spc="75" dirty="0">
                <a:latin typeface="Times New Roman"/>
                <a:cs typeface="Times New Roman"/>
              </a:rPr>
              <a:t> </a:t>
            </a:r>
            <a:r>
              <a:rPr sz="2700" spc="10" dirty="0">
                <a:latin typeface="Arial"/>
                <a:cs typeface="Arial"/>
              </a:rPr>
              <a:t>s</a:t>
            </a:r>
            <a:r>
              <a:rPr sz="2700" spc="-5" dirty="0">
                <a:latin typeface="Arial"/>
                <a:cs typeface="Arial"/>
              </a:rPr>
              <a:t>ubparc</a:t>
            </a:r>
            <a:r>
              <a:rPr sz="2700" spc="-15" dirty="0">
                <a:latin typeface="Arial"/>
                <a:cs typeface="Arial"/>
              </a:rPr>
              <a:t>e</a:t>
            </a:r>
            <a:r>
              <a:rPr sz="2700" spc="-5" dirty="0">
                <a:latin typeface="Arial"/>
                <a:cs typeface="Arial"/>
              </a:rPr>
              <a:t>la).</a:t>
            </a:r>
            <a:endParaRPr sz="2700">
              <a:latin typeface="Arial"/>
              <a:cs typeface="Arial"/>
            </a:endParaRPr>
          </a:p>
          <a:p>
            <a:pPr marL="12700" marR="5080">
              <a:lnSpc>
                <a:spcPct val="114999"/>
              </a:lnSpc>
              <a:spcBef>
                <a:spcPts val="1060"/>
              </a:spcBef>
            </a:pPr>
            <a:r>
              <a:rPr sz="2500" spc="25" dirty="0">
                <a:latin typeface="Arial"/>
                <a:cs typeface="Arial"/>
              </a:rPr>
              <a:t>•</a:t>
            </a:r>
            <a:r>
              <a:rPr sz="2600" spc="-5" dirty="0">
                <a:latin typeface="Arial"/>
                <a:cs typeface="Arial"/>
              </a:rPr>
              <a:t>N</a:t>
            </a:r>
            <a:r>
              <a:rPr sz="2600" dirty="0">
                <a:latin typeface="Arial"/>
                <a:cs typeface="Arial"/>
              </a:rPr>
              <a:t>or</a:t>
            </a:r>
            <a:r>
              <a:rPr sz="2600" spc="-15" dirty="0">
                <a:latin typeface="Arial"/>
                <a:cs typeface="Arial"/>
              </a:rPr>
              <a:t>m</a:t>
            </a:r>
            <a:r>
              <a:rPr sz="2600" spc="-5" dirty="0">
                <a:latin typeface="Arial"/>
                <a:cs typeface="Arial"/>
              </a:rPr>
              <a:t>alm</a:t>
            </a:r>
            <a:r>
              <a:rPr sz="2600" spc="-20" dirty="0">
                <a:latin typeface="Arial"/>
                <a:cs typeface="Arial"/>
              </a:rPr>
              <a:t>e</a:t>
            </a:r>
            <a:r>
              <a:rPr sz="2600" spc="-5" dirty="0">
                <a:latin typeface="Arial"/>
                <a:cs typeface="Arial"/>
              </a:rPr>
              <a:t>nt</a:t>
            </a:r>
            <a:r>
              <a:rPr sz="2600" dirty="0">
                <a:latin typeface="Arial"/>
                <a:cs typeface="Arial"/>
              </a:rPr>
              <a:t>e</a:t>
            </a:r>
            <a:r>
              <a:rPr sz="2600" spc="7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Arial"/>
                <a:cs typeface="Arial"/>
              </a:rPr>
              <a:t>po</a:t>
            </a:r>
            <a:r>
              <a:rPr sz="2600" spc="-15" dirty="0">
                <a:latin typeface="Arial"/>
                <a:cs typeface="Arial"/>
              </a:rPr>
              <a:t>s</a:t>
            </a:r>
            <a:r>
              <a:rPr sz="2600" dirty="0">
                <a:latin typeface="Arial"/>
                <a:cs typeface="Arial"/>
              </a:rPr>
              <a:t>suem</a:t>
            </a:r>
            <a:r>
              <a:rPr sz="2600" spc="70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Arial"/>
                <a:cs typeface="Arial"/>
              </a:rPr>
              <a:t>d</a:t>
            </a:r>
            <a:r>
              <a:rPr sz="2600" spc="-5" dirty="0">
                <a:latin typeface="Arial"/>
                <a:cs typeface="Arial"/>
              </a:rPr>
              <a:t>oi</a:t>
            </a:r>
            <a:r>
              <a:rPr sz="2600" dirty="0">
                <a:latin typeface="Arial"/>
                <a:cs typeface="Arial"/>
              </a:rPr>
              <a:t>s</a:t>
            </a:r>
            <a:r>
              <a:rPr sz="2600" spc="75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Arial"/>
                <a:cs typeface="Arial"/>
              </a:rPr>
              <a:t>t</a:t>
            </a:r>
            <a:r>
              <a:rPr sz="2600" spc="-15" dirty="0">
                <a:latin typeface="Arial"/>
                <a:cs typeface="Arial"/>
              </a:rPr>
              <a:t>i</a:t>
            </a:r>
            <a:r>
              <a:rPr sz="2600" spc="-5" dirty="0">
                <a:latin typeface="Arial"/>
                <a:cs typeface="Arial"/>
              </a:rPr>
              <a:t>po</a:t>
            </a:r>
            <a:r>
              <a:rPr sz="2600" dirty="0">
                <a:latin typeface="Arial"/>
                <a:cs typeface="Arial"/>
              </a:rPr>
              <a:t>s</a:t>
            </a:r>
            <a:r>
              <a:rPr sz="2600" spc="5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Arial"/>
                <a:cs typeface="Arial"/>
              </a:rPr>
              <a:t>de</a:t>
            </a:r>
            <a:r>
              <a:rPr sz="2600" spc="3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Arial"/>
                <a:cs typeface="Arial"/>
              </a:rPr>
              <a:t>er</a:t>
            </a:r>
            <a:r>
              <a:rPr sz="2600" spc="-15" dirty="0">
                <a:latin typeface="Arial"/>
                <a:cs typeface="Arial"/>
              </a:rPr>
              <a:t>r</a:t>
            </a:r>
            <a:r>
              <a:rPr sz="2600" spc="-5" dirty="0">
                <a:latin typeface="Arial"/>
                <a:cs typeface="Arial"/>
              </a:rPr>
              <a:t>o</a:t>
            </a:r>
            <a:r>
              <a:rPr sz="2600" dirty="0">
                <a:latin typeface="Arial"/>
                <a:cs typeface="Arial"/>
              </a:rPr>
              <a:t>s</a:t>
            </a:r>
            <a:r>
              <a:rPr sz="2600" spc="8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Arial"/>
                <a:cs typeface="Arial"/>
              </a:rPr>
              <a:t>(</a:t>
            </a:r>
            <a:r>
              <a:rPr sz="2600" spc="-15" dirty="0">
                <a:latin typeface="Arial"/>
                <a:cs typeface="Arial"/>
              </a:rPr>
              <a:t>r</a:t>
            </a:r>
            <a:r>
              <a:rPr sz="2600" spc="-10" dirty="0">
                <a:latin typeface="Arial"/>
                <a:cs typeface="Arial"/>
              </a:rPr>
              <a:t>e</a:t>
            </a:r>
            <a:r>
              <a:rPr sz="2600" dirty="0">
                <a:latin typeface="Arial"/>
                <a:cs typeface="Arial"/>
              </a:rPr>
              <a:t>síd</a:t>
            </a:r>
            <a:r>
              <a:rPr sz="2600" spc="-15" dirty="0">
                <a:latin typeface="Arial"/>
                <a:cs typeface="Arial"/>
              </a:rPr>
              <a:t>u</a:t>
            </a:r>
            <a:r>
              <a:rPr sz="2600" spc="-5" dirty="0">
                <a:latin typeface="Arial"/>
                <a:cs typeface="Arial"/>
              </a:rPr>
              <a:t>o</a:t>
            </a:r>
            <a:r>
              <a:rPr sz="2600" spc="5" dirty="0">
                <a:latin typeface="Arial"/>
                <a:cs typeface="Arial"/>
              </a:rPr>
              <a:t>s</a:t>
            </a:r>
            <a:r>
              <a:rPr sz="2600" dirty="0">
                <a:latin typeface="Arial"/>
                <a:cs typeface="Arial"/>
              </a:rPr>
              <a:t>),</a:t>
            </a:r>
            <a:r>
              <a:rPr sz="2600" spc="4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Arial"/>
                <a:cs typeface="Arial"/>
              </a:rPr>
              <a:t>um</a:t>
            </a:r>
            <a:r>
              <a:rPr sz="2600" spc="3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Arial"/>
                <a:cs typeface="Arial"/>
              </a:rPr>
              <a:t>r</a:t>
            </a:r>
            <a:r>
              <a:rPr sz="2600" spc="-15" dirty="0">
                <a:latin typeface="Arial"/>
                <a:cs typeface="Arial"/>
              </a:rPr>
              <a:t>e</a:t>
            </a:r>
            <a:r>
              <a:rPr sz="2600" dirty="0">
                <a:latin typeface="Arial"/>
                <a:cs typeface="Arial"/>
              </a:rPr>
              <a:t>ferente</a:t>
            </a:r>
            <a:r>
              <a:rPr sz="2600" spc="35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Arial"/>
                <a:cs typeface="Arial"/>
              </a:rPr>
              <a:t>a</a:t>
            </a:r>
            <a:r>
              <a:rPr sz="2600" dirty="0">
                <a:latin typeface="Arial"/>
                <a:cs typeface="Arial"/>
              </a:rPr>
              <a:t>s</a:t>
            </a:r>
            <a:r>
              <a:rPr sz="2600" spc="2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Arial"/>
                <a:cs typeface="Arial"/>
              </a:rPr>
              <a:t>p</a:t>
            </a:r>
            <a:r>
              <a:rPr sz="2600" dirty="0">
                <a:latin typeface="Arial"/>
                <a:cs typeface="Arial"/>
              </a:rPr>
              <a:t>ar</a:t>
            </a:r>
            <a:r>
              <a:rPr sz="2600" spc="-15" dirty="0">
                <a:latin typeface="Arial"/>
                <a:cs typeface="Arial"/>
              </a:rPr>
              <a:t>c</a:t>
            </a:r>
            <a:r>
              <a:rPr sz="2600" spc="-5" dirty="0">
                <a:latin typeface="Arial"/>
                <a:cs typeface="Arial"/>
              </a:rPr>
              <a:t>ela</a:t>
            </a:r>
            <a:r>
              <a:rPr sz="2600" dirty="0">
                <a:latin typeface="Arial"/>
                <a:cs typeface="Arial"/>
              </a:rPr>
              <a:t>s</a:t>
            </a:r>
            <a:r>
              <a:rPr sz="2600" spc="75" dirty="0">
                <a:latin typeface="Times New Roman"/>
                <a:cs typeface="Times New Roman"/>
              </a:rPr>
              <a:t> </a:t>
            </a:r>
            <a:r>
              <a:rPr sz="2600" spc="-20" dirty="0">
                <a:latin typeface="Arial"/>
                <a:cs typeface="Arial"/>
              </a:rPr>
              <a:t>(</a:t>
            </a:r>
            <a:r>
              <a:rPr sz="2600" dirty="0">
                <a:latin typeface="Arial"/>
                <a:cs typeface="Arial"/>
              </a:rPr>
              <a:t>resíduo</a:t>
            </a:r>
            <a:r>
              <a:rPr sz="2600" spc="5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Arial"/>
                <a:cs typeface="Arial"/>
              </a:rPr>
              <a:t>A)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15" dirty="0">
                <a:latin typeface="Arial"/>
                <a:cs typeface="Arial"/>
              </a:rPr>
              <a:t>e</a:t>
            </a:r>
            <a:r>
              <a:rPr sz="2600" spc="-5" dirty="0">
                <a:latin typeface="Arial"/>
                <a:cs typeface="Arial"/>
              </a:rPr>
              <a:t>o</a:t>
            </a:r>
            <a:r>
              <a:rPr sz="2600" dirty="0">
                <a:latin typeface="Arial"/>
                <a:cs typeface="Arial"/>
              </a:rPr>
              <a:t>ut</a:t>
            </a:r>
            <a:r>
              <a:rPr sz="2600" spc="-20" dirty="0">
                <a:latin typeface="Arial"/>
                <a:cs typeface="Arial"/>
              </a:rPr>
              <a:t>r</a:t>
            </a:r>
            <a:r>
              <a:rPr sz="2600" dirty="0">
                <a:latin typeface="Arial"/>
                <a:cs typeface="Arial"/>
              </a:rPr>
              <a:t>o</a:t>
            </a:r>
            <a:r>
              <a:rPr sz="2600" spc="60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Arial"/>
                <a:cs typeface="Arial"/>
              </a:rPr>
              <a:t>a</a:t>
            </a:r>
            <a:r>
              <a:rPr sz="2600" dirty="0">
                <a:latin typeface="Arial"/>
                <a:cs typeface="Arial"/>
              </a:rPr>
              <a:t>s</a:t>
            </a:r>
            <a:r>
              <a:rPr sz="2600" spc="4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Arial"/>
                <a:cs typeface="Arial"/>
              </a:rPr>
              <a:t>subpar</a:t>
            </a:r>
            <a:r>
              <a:rPr sz="2600" spc="-15" dirty="0">
                <a:latin typeface="Arial"/>
                <a:cs typeface="Arial"/>
              </a:rPr>
              <a:t>c</a:t>
            </a:r>
            <a:r>
              <a:rPr sz="2600" spc="-5" dirty="0">
                <a:latin typeface="Arial"/>
                <a:cs typeface="Arial"/>
              </a:rPr>
              <a:t>ela</a:t>
            </a:r>
            <a:r>
              <a:rPr sz="2600" dirty="0">
                <a:latin typeface="Arial"/>
                <a:cs typeface="Arial"/>
              </a:rPr>
              <a:t>s</a:t>
            </a:r>
            <a:r>
              <a:rPr sz="2600" spc="8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Arial"/>
                <a:cs typeface="Arial"/>
              </a:rPr>
              <a:t>(</a:t>
            </a:r>
            <a:r>
              <a:rPr sz="2600" spc="-15" dirty="0">
                <a:latin typeface="Arial"/>
                <a:cs typeface="Arial"/>
              </a:rPr>
              <a:t>r</a:t>
            </a:r>
            <a:r>
              <a:rPr sz="2600" spc="-10" dirty="0">
                <a:latin typeface="Arial"/>
                <a:cs typeface="Arial"/>
              </a:rPr>
              <a:t>e</a:t>
            </a:r>
            <a:r>
              <a:rPr sz="2600" dirty="0">
                <a:latin typeface="Arial"/>
                <a:cs typeface="Arial"/>
              </a:rPr>
              <a:t>síd</a:t>
            </a:r>
            <a:r>
              <a:rPr sz="2600" spc="-15" dirty="0">
                <a:latin typeface="Arial"/>
                <a:cs typeface="Arial"/>
              </a:rPr>
              <a:t>u</a:t>
            </a:r>
            <a:r>
              <a:rPr sz="2600" dirty="0">
                <a:latin typeface="Arial"/>
                <a:cs typeface="Arial"/>
              </a:rPr>
              <a:t>o</a:t>
            </a:r>
            <a:r>
              <a:rPr sz="2600" spc="6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Arial"/>
                <a:cs typeface="Arial"/>
              </a:rPr>
              <a:t>B).</a:t>
            </a:r>
            <a:endParaRPr sz="26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9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500" spc="25" dirty="0">
                <a:latin typeface="Arial"/>
                <a:cs typeface="Arial"/>
              </a:rPr>
              <a:t>•</a:t>
            </a:r>
            <a:r>
              <a:rPr sz="2600" dirty="0">
                <a:latin typeface="Arial"/>
                <a:cs typeface="Arial"/>
              </a:rPr>
              <a:t>Parcelas</a:t>
            </a:r>
            <a:r>
              <a:rPr sz="2600" spc="-3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Arial"/>
                <a:cs typeface="Arial"/>
              </a:rPr>
              <a:t>sub</a:t>
            </a:r>
            <a:r>
              <a:rPr sz="2600" spc="5" dirty="0">
                <a:latin typeface="Arial"/>
                <a:cs typeface="Arial"/>
              </a:rPr>
              <a:t>d</a:t>
            </a:r>
            <a:r>
              <a:rPr sz="2600" spc="-15" dirty="0">
                <a:latin typeface="Arial"/>
                <a:cs typeface="Arial"/>
              </a:rPr>
              <a:t>i</a:t>
            </a:r>
            <a:r>
              <a:rPr sz="2600" dirty="0">
                <a:latin typeface="Arial"/>
                <a:cs typeface="Arial"/>
              </a:rPr>
              <a:t>vi</a:t>
            </a:r>
            <a:r>
              <a:rPr sz="2600" spc="5" dirty="0">
                <a:latin typeface="Arial"/>
                <a:cs typeface="Arial"/>
              </a:rPr>
              <a:t>d</a:t>
            </a:r>
            <a:r>
              <a:rPr sz="2600" spc="-15" dirty="0">
                <a:latin typeface="Arial"/>
                <a:cs typeface="Arial"/>
              </a:rPr>
              <a:t>i</a:t>
            </a:r>
            <a:r>
              <a:rPr sz="2600" spc="-5" dirty="0">
                <a:latin typeface="Arial"/>
                <a:cs typeface="Arial"/>
              </a:rPr>
              <a:t>da</a:t>
            </a:r>
            <a:r>
              <a:rPr sz="2600" dirty="0">
                <a:latin typeface="Arial"/>
                <a:cs typeface="Arial"/>
              </a:rPr>
              <a:t>s:</a:t>
            </a:r>
            <a:r>
              <a:rPr sz="2600" spc="-5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Arial"/>
                <a:cs typeface="Arial"/>
              </a:rPr>
              <a:t>e</a:t>
            </a:r>
            <a:r>
              <a:rPr sz="2600" dirty="0">
                <a:latin typeface="Arial"/>
                <a:cs typeface="Arial"/>
              </a:rPr>
              <a:t>spaço</a:t>
            </a:r>
            <a:r>
              <a:rPr sz="2600" spc="-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Arial"/>
                <a:cs typeface="Arial"/>
              </a:rPr>
              <a:t>x</a:t>
            </a:r>
            <a:r>
              <a:rPr sz="2600" spc="-2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Arial"/>
                <a:cs typeface="Arial"/>
              </a:rPr>
              <a:t>t</a:t>
            </a:r>
            <a:r>
              <a:rPr sz="2600" spc="-15" dirty="0">
                <a:latin typeface="Arial"/>
                <a:cs typeface="Arial"/>
              </a:rPr>
              <a:t>e</a:t>
            </a:r>
            <a:r>
              <a:rPr sz="2600" dirty="0">
                <a:latin typeface="Arial"/>
                <a:cs typeface="Arial"/>
              </a:rPr>
              <a:t>mpo.</a:t>
            </a:r>
            <a:endParaRPr sz="2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062988" y="5452785"/>
            <a:ext cx="1193165" cy="3365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50" spc="-25" dirty="0">
                <a:latin typeface="Arial"/>
                <a:cs typeface="Arial"/>
              </a:rPr>
              <a:t>em</a:t>
            </a:r>
            <a:r>
              <a:rPr sz="2450" spc="10" dirty="0">
                <a:latin typeface="Times New Roman"/>
                <a:cs typeface="Times New Roman"/>
              </a:rPr>
              <a:t> </a:t>
            </a:r>
            <a:r>
              <a:rPr sz="2450" spc="-25" dirty="0">
                <a:latin typeface="Arial"/>
                <a:cs typeface="Arial"/>
              </a:rPr>
              <a:t>D</a:t>
            </a:r>
            <a:r>
              <a:rPr sz="2450" spc="-15" dirty="0">
                <a:latin typeface="Arial"/>
                <a:cs typeface="Arial"/>
              </a:rPr>
              <a:t>B</a:t>
            </a:r>
            <a:r>
              <a:rPr sz="2450" spc="-20" dirty="0">
                <a:latin typeface="Arial"/>
                <a:cs typeface="Arial"/>
              </a:rPr>
              <a:t>C</a:t>
            </a:r>
            <a:endParaRPr sz="245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4505960" algn="l"/>
                <a:tab pos="5886450" algn="l"/>
              </a:tabLst>
            </a:pPr>
            <a:r>
              <a:rPr spc="-740" dirty="0"/>
              <a:t>Experimento</a:t>
            </a:r>
            <a:r>
              <a:rPr spc="-740" dirty="0">
                <a:latin typeface="Times New Roman"/>
                <a:cs typeface="Times New Roman"/>
              </a:rPr>
              <a:t>	</a:t>
            </a:r>
            <a:r>
              <a:rPr spc="-785" dirty="0"/>
              <a:t>e</a:t>
            </a:r>
            <a:r>
              <a:rPr spc="-1190" dirty="0"/>
              <a:t>m</a:t>
            </a:r>
            <a:r>
              <a:rPr dirty="0">
                <a:latin typeface="Times New Roman"/>
                <a:cs typeface="Times New Roman"/>
              </a:rPr>
              <a:t>	</a:t>
            </a:r>
            <a:r>
              <a:rPr spc="-625" dirty="0"/>
              <a:t>faixas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120005" y="2714885"/>
            <a:ext cx="2061210" cy="7435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5650" dirty="0">
                <a:latin typeface="Arial"/>
                <a:cs typeface="Arial"/>
              </a:rPr>
              <a:t>Anova</a:t>
            </a:r>
            <a:endParaRPr sz="565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639940" y="3528426"/>
            <a:ext cx="9004157" cy="455868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0"/>
            <a:ext cx="2981324" cy="197851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5304129" y="85359"/>
            <a:ext cx="2981324" cy="197850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4507230" algn="l"/>
                <a:tab pos="5887720" algn="l"/>
              </a:tabLst>
            </a:pPr>
            <a:r>
              <a:rPr spc="-740" dirty="0"/>
              <a:t>Experimento</a:t>
            </a:r>
            <a:r>
              <a:rPr spc="-740" dirty="0">
                <a:latin typeface="Times New Roman"/>
                <a:cs typeface="Times New Roman"/>
              </a:rPr>
              <a:t>	</a:t>
            </a:r>
            <a:r>
              <a:rPr spc="-785" dirty="0"/>
              <a:t>e</a:t>
            </a:r>
            <a:r>
              <a:rPr spc="-1190" dirty="0"/>
              <a:t>m</a:t>
            </a:r>
            <a:r>
              <a:rPr dirty="0">
                <a:latin typeface="Times New Roman"/>
                <a:cs typeface="Times New Roman"/>
              </a:rPr>
              <a:t>	</a:t>
            </a:r>
            <a:r>
              <a:rPr spc="-625" dirty="0"/>
              <a:t>faixas</a:t>
            </a:r>
          </a:p>
        </p:txBody>
      </p:sp>
      <p:sp>
        <p:nvSpPr>
          <p:cNvPr id="3" name="object 3"/>
          <p:cNvSpPr/>
          <p:nvPr/>
        </p:nvSpPr>
        <p:spPr>
          <a:xfrm>
            <a:off x="3469629" y="2186309"/>
            <a:ext cx="11152235" cy="763904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2799716" cy="277023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5543519" y="6"/>
            <a:ext cx="2742056" cy="29403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84176" y="2901321"/>
            <a:ext cx="8759830" cy="62248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3347709" cy="333756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248259" y="5143500"/>
            <a:ext cx="1410971" cy="121538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658599" y="4979670"/>
            <a:ext cx="2042160" cy="1543050"/>
          </a:xfrm>
          <a:custGeom>
            <a:avLst/>
            <a:gdLst/>
            <a:ahLst/>
            <a:cxnLst/>
            <a:rect l="l" t="t" r="r" b="b"/>
            <a:pathLst>
              <a:path w="2042159" h="1543050">
                <a:moveTo>
                  <a:pt x="0" y="1543049"/>
                </a:moveTo>
                <a:lnTo>
                  <a:pt x="2042159" y="1543049"/>
                </a:lnTo>
                <a:lnTo>
                  <a:pt x="2042159" y="0"/>
                </a:lnTo>
                <a:lnTo>
                  <a:pt x="0" y="0"/>
                </a:lnTo>
                <a:lnTo>
                  <a:pt x="0" y="154304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375769" y="2901308"/>
            <a:ext cx="8693139" cy="622618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5502250" y="0"/>
            <a:ext cx="2785109" cy="342390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473299" y="5424168"/>
            <a:ext cx="1249046" cy="93472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4451970" y="5423519"/>
            <a:ext cx="1271906" cy="100583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1283329" y="4669795"/>
            <a:ext cx="4792339" cy="61912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5240786" y="1094027"/>
            <a:ext cx="7881620" cy="9340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4516120" algn="l"/>
              </a:tabLst>
            </a:pPr>
            <a:r>
              <a:rPr sz="7150" spc="-740" dirty="0">
                <a:latin typeface="Trebuchet MS"/>
                <a:cs typeface="Trebuchet MS"/>
              </a:rPr>
              <a:t>Experimento</a:t>
            </a:r>
            <a:r>
              <a:rPr sz="7150" spc="-740" dirty="0">
                <a:latin typeface="Times New Roman"/>
                <a:cs typeface="Times New Roman"/>
              </a:rPr>
              <a:t>	</a:t>
            </a:r>
            <a:r>
              <a:rPr sz="7150" spc="-790" dirty="0">
                <a:latin typeface="Trebuchet MS"/>
                <a:cs typeface="Trebuchet MS"/>
              </a:rPr>
              <a:t>em</a:t>
            </a:r>
            <a:r>
              <a:rPr sz="7150" spc="400" dirty="0">
                <a:latin typeface="Times New Roman"/>
                <a:cs typeface="Times New Roman"/>
              </a:rPr>
              <a:t> </a:t>
            </a:r>
            <a:r>
              <a:rPr sz="7150" spc="-484" dirty="0">
                <a:latin typeface="Trebuchet MS"/>
                <a:cs typeface="Trebuchet MS"/>
              </a:rPr>
              <a:t>faix</a:t>
            </a:r>
            <a:r>
              <a:rPr sz="7150" spc="-600" dirty="0">
                <a:latin typeface="Trebuchet MS"/>
                <a:cs typeface="Trebuchet MS"/>
              </a:rPr>
              <a:t>a</a:t>
            </a:r>
            <a:r>
              <a:rPr sz="7150" spc="-465" dirty="0">
                <a:latin typeface="Trebuchet MS"/>
                <a:cs typeface="Trebuchet MS"/>
              </a:rPr>
              <a:t>s</a:t>
            </a:r>
            <a:endParaRPr sz="715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520"/>
              </a:lnSpc>
              <a:tabLst>
                <a:tab pos="4507230" algn="l"/>
                <a:tab pos="5887720" algn="l"/>
              </a:tabLst>
            </a:pPr>
            <a:r>
              <a:rPr spc="-740" dirty="0"/>
              <a:t>Experimento</a:t>
            </a:r>
            <a:r>
              <a:rPr spc="-740" dirty="0">
                <a:latin typeface="Times New Roman"/>
                <a:cs typeface="Times New Roman"/>
              </a:rPr>
              <a:t>	</a:t>
            </a:r>
            <a:r>
              <a:rPr spc="-785" dirty="0"/>
              <a:t>e</a:t>
            </a:r>
            <a:r>
              <a:rPr spc="-1190" dirty="0"/>
              <a:t>m</a:t>
            </a:r>
            <a:r>
              <a:rPr dirty="0">
                <a:latin typeface="Times New Roman"/>
                <a:cs typeface="Times New Roman"/>
              </a:rPr>
              <a:t>	</a:t>
            </a:r>
            <a:r>
              <a:rPr spc="-625" dirty="0"/>
              <a:t>faixas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914775" y="1768336"/>
            <a:ext cx="6465570" cy="419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925"/>
              </a:lnSpc>
            </a:pPr>
            <a:r>
              <a:rPr sz="3300" spc="-5" dirty="0">
                <a:latin typeface="Arial"/>
                <a:cs typeface="Arial"/>
              </a:rPr>
              <a:t>Ca</a:t>
            </a:r>
            <a:r>
              <a:rPr sz="3300" spc="10" dirty="0">
                <a:latin typeface="Arial"/>
                <a:cs typeface="Arial"/>
              </a:rPr>
              <a:t>s</a:t>
            </a:r>
            <a:r>
              <a:rPr sz="3300" dirty="0">
                <a:latin typeface="Arial"/>
                <a:cs typeface="Arial"/>
              </a:rPr>
              <a:t>o</a:t>
            </a:r>
            <a:r>
              <a:rPr sz="3300" spc="3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Arial"/>
                <a:cs typeface="Arial"/>
              </a:rPr>
              <a:t>a</a:t>
            </a:r>
            <a:r>
              <a:rPr sz="3300" spc="50" dirty="0">
                <a:latin typeface="Times New Roman"/>
                <a:cs typeface="Times New Roman"/>
              </a:rPr>
              <a:t> </a:t>
            </a:r>
            <a:r>
              <a:rPr sz="3300" spc="5" dirty="0">
                <a:latin typeface="Arial"/>
                <a:cs typeface="Arial"/>
              </a:rPr>
              <a:t>i</a:t>
            </a:r>
            <a:r>
              <a:rPr sz="3300" spc="-5" dirty="0">
                <a:latin typeface="Arial"/>
                <a:cs typeface="Arial"/>
              </a:rPr>
              <a:t>nteraçã</a:t>
            </a:r>
            <a:r>
              <a:rPr sz="3300" dirty="0">
                <a:latin typeface="Arial"/>
                <a:cs typeface="Arial"/>
              </a:rPr>
              <a:t>o</a:t>
            </a:r>
            <a:r>
              <a:rPr sz="3300" spc="114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Arial"/>
                <a:cs typeface="Arial"/>
              </a:rPr>
              <a:t>seja</a:t>
            </a:r>
            <a:r>
              <a:rPr sz="3300" spc="65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Arial"/>
                <a:cs typeface="Arial"/>
              </a:rPr>
              <a:t>signi</a:t>
            </a:r>
            <a:r>
              <a:rPr sz="3300" spc="-15" dirty="0">
                <a:latin typeface="Arial"/>
                <a:cs typeface="Arial"/>
              </a:rPr>
              <a:t>f</a:t>
            </a:r>
            <a:r>
              <a:rPr sz="3300" spc="-5" dirty="0">
                <a:latin typeface="Arial"/>
                <a:cs typeface="Arial"/>
              </a:rPr>
              <a:t>icativa:</a:t>
            </a:r>
            <a:endParaRPr sz="33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242310" y="2583232"/>
            <a:ext cx="11522079" cy="694919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381"/>
            <a:ext cx="2981324" cy="197853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5304129" y="84841"/>
            <a:ext cx="2981324" cy="197853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246882" y="1092502"/>
            <a:ext cx="7800340" cy="9340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4507230" algn="l"/>
                <a:tab pos="5887720" algn="l"/>
              </a:tabLst>
            </a:pPr>
            <a:r>
              <a:rPr sz="7150" spc="-740" dirty="0">
                <a:latin typeface="Trebuchet MS"/>
                <a:cs typeface="Trebuchet MS"/>
              </a:rPr>
              <a:t>Experimento</a:t>
            </a:r>
            <a:r>
              <a:rPr sz="7150" spc="-740" dirty="0">
                <a:latin typeface="Times New Roman"/>
                <a:cs typeface="Times New Roman"/>
              </a:rPr>
              <a:t>	</a:t>
            </a:r>
            <a:r>
              <a:rPr sz="7150" spc="-785" dirty="0">
                <a:latin typeface="Trebuchet MS"/>
                <a:cs typeface="Trebuchet MS"/>
              </a:rPr>
              <a:t>e</a:t>
            </a:r>
            <a:r>
              <a:rPr sz="7150" spc="-1190" dirty="0">
                <a:latin typeface="Trebuchet MS"/>
                <a:cs typeface="Trebuchet MS"/>
              </a:rPr>
              <a:t>m</a:t>
            </a:r>
            <a:r>
              <a:rPr sz="7150" dirty="0">
                <a:latin typeface="Times New Roman"/>
                <a:cs typeface="Times New Roman"/>
              </a:rPr>
              <a:t>	</a:t>
            </a:r>
            <a:r>
              <a:rPr sz="7150" spc="-625" dirty="0">
                <a:latin typeface="Trebuchet MS"/>
                <a:cs typeface="Trebuchet MS"/>
              </a:rPr>
              <a:t>faixas</a:t>
            </a:r>
            <a:endParaRPr sz="7150">
              <a:latin typeface="Trebuchet MS"/>
              <a:cs typeface="Trebuchet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083039" y="2856887"/>
            <a:ext cx="9987289" cy="631493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3030221" cy="306107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5259690" y="9"/>
            <a:ext cx="3025773" cy="288772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99768" y="3055626"/>
            <a:ext cx="8141329" cy="575245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3032126" cy="306195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267840" y="3055626"/>
            <a:ext cx="7991490" cy="575245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5502250" y="0"/>
            <a:ext cx="2785109" cy="340678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099054" y="340979"/>
            <a:ext cx="8354059" cy="9982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4813300" algn="l"/>
                <a:tab pos="6308725" algn="l"/>
              </a:tabLst>
            </a:pPr>
            <a:r>
              <a:rPr sz="7650" spc="-790" dirty="0">
                <a:latin typeface="Trebuchet MS"/>
                <a:cs typeface="Trebuchet MS"/>
              </a:rPr>
              <a:t>Experimento</a:t>
            </a:r>
            <a:r>
              <a:rPr sz="7650" spc="-790" dirty="0">
                <a:latin typeface="Times New Roman"/>
                <a:cs typeface="Times New Roman"/>
              </a:rPr>
              <a:t>	</a:t>
            </a:r>
            <a:r>
              <a:rPr sz="7650" spc="-830" dirty="0">
                <a:latin typeface="Trebuchet MS"/>
                <a:cs typeface="Trebuchet MS"/>
              </a:rPr>
              <a:t>e</a:t>
            </a:r>
            <a:r>
              <a:rPr sz="7650" spc="-1270" dirty="0">
                <a:latin typeface="Trebuchet MS"/>
                <a:cs typeface="Trebuchet MS"/>
              </a:rPr>
              <a:t>m</a:t>
            </a:r>
            <a:r>
              <a:rPr sz="7650" dirty="0">
                <a:latin typeface="Times New Roman"/>
                <a:cs typeface="Times New Roman"/>
              </a:rPr>
              <a:t>	</a:t>
            </a:r>
            <a:r>
              <a:rPr sz="7650" spc="-670" dirty="0">
                <a:latin typeface="Trebuchet MS"/>
                <a:cs typeface="Trebuchet MS"/>
              </a:rPr>
              <a:t>faixas</a:t>
            </a:r>
            <a:endParaRPr sz="765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868800" y="2733500"/>
            <a:ext cx="4559300" cy="33680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455295">
              <a:lnSpc>
                <a:spcPct val="116900"/>
              </a:lnSpc>
            </a:pPr>
            <a:r>
              <a:rPr sz="10950" spc="-665" dirty="0">
                <a:latin typeface="Trebuchet MS"/>
                <a:cs typeface="Trebuchet MS"/>
              </a:rPr>
              <a:t>MUI</a:t>
            </a:r>
            <a:r>
              <a:rPr sz="10950" spc="-675" dirty="0">
                <a:latin typeface="Trebuchet MS"/>
                <a:cs typeface="Trebuchet MS"/>
              </a:rPr>
              <a:t>T</a:t>
            </a:r>
            <a:r>
              <a:rPr sz="10950" spc="-815" dirty="0">
                <a:latin typeface="Trebuchet MS"/>
                <a:cs typeface="Trebuchet MS"/>
              </a:rPr>
              <a:t>O</a:t>
            </a:r>
            <a:r>
              <a:rPr sz="10950" spc="-305" dirty="0">
                <a:latin typeface="Times New Roman"/>
                <a:cs typeface="Times New Roman"/>
              </a:rPr>
              <a:t> </a:t>
            </a:r>
            <a:r>
              <a:rPr sz="10950" spc="-2380" dirty="0">
                <a:latin typeface="Trebuchet MS"/>
                <a:cs typeface="Trebuchet MS"/>
              </a:rPr>
              <a:t>OB</a:t>
            </a:r>
            <a:r>
              <a:rPr sz="10950" spc="-2265" dirty="0">
                <a:latin typeface="Trebuchet MS"/>
                <a:cs typeface="Trebuchet MS"/>
              </a:rPr>
              <a:t>R</a:t>
            </a:r>
            <a:r>
              <a:rPr sz="10950" spc="-1980" dirty="0">
                <a:latin typeface="Trebuchet MS"/>
                <a:cs typeface="Trebuchet MS"/>
              </a:rPr>
              <a:t>IGA</a:t>
            </a:r>
            <a:r>
              <a:rPr sz="10950" spc="-2370" dirty="0">
                <a:latin typeface="Trebuchet MS"/>
                <a:cs typeface="Trebuchet MS"/>
              </a:rPr>
              <a:t>D</a:t>
            </a:r>
            <a:r>
              <a:rPr sz="10950" spc="-1995" dirty="0">
                <a:latin typeface="Trebuchet MS"/>
                <a:cs typeface="Trebuchet MS"/>
              </a:rPr>
              <a:t>O!</a:t>
            </a:r>
            <a:endParaRPr sz="10950">
              <a:latin typeface="Trebuchet MS"/>
              <a:cs typeface="Trebuchet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2301873" cy="303087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2425689"/>
            <a:ext cx="2301873" cy="353251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5053310" y="762"/>
            <a:ext cx="3232799" cy="302971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826880" y="7251696"/>
            <a:ext cx="4448799" cy="303529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740779" y="8280396"/>
            <a:ext cx="4448799" cy="200659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537180" y="8280396"/>
            <a:ext cx="4448799" cy="200659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4293200" y="7251697"/>
            <a:ext cx="3994769" cy="303529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0" y="7251696"/>
            <a:ext cx="3994769" cy="303529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01388" y="399602"/>
            <a:ext cx="4304665" cy="11252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545"/>
              </a:lnSpc>
            </a:pPr>
            <a:r>
              <a:rPr sz="8850" dirty="0">
                <a:latin typeface="Trebuchet MS"/>
                <a:cs typeface="Trebuchet MS"/>
              </a:rPr>
              <a:t>Exemplo</a:t>
            </a:r>
            <a:endParaRPr sz="885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642364" y="2338702"/>
            <a:ext cx="13011150" cy="11042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80645" algn="just">
              <a:lnSpc>
                <a:spcPct val="115700"/>
              </a:lnSpc>
            </a:pPr>
            <a:r>
              <a:rPr sz="2300" dirty="0">
                <a:latin typeface="Arial"/>
                <a:cs typeface="Arial"/>
              </a:rPr>
              <a:t>Experim</a:t>
            </a:r>
            <a:r>
              <a:rPr sz="2300" spc="-15" dirty="0">
                <a:latin typeface="Arial"/>
                <a:cs typeface="Arial"/>
              </a:rPr>
              <a:t>e</a:t>
            </a:r>
            <a:r>
              <a:rPr sz="2300" spc="-5" dirty="0">
                <a:latin typeface="Arial"/>
                <a:cs typeface="Arial"/>
              </a:rPr>
              <a:t>n</a:t>
            </a:r>
            <a:r>
              <a:rPr sz="2300" spc="-15" dirty="0">
                <a:latin typeface="Arial"/>
                <a:cs typeface="Arial"/>
              </a:rPr>
              <a:t>t</a:t>
            </a:r>
            <a:r>
              <a:rPr sz="2300" dirty="0">
                <a:latin typeface="Arial"/>
                <a:cs typeface="Arial"/>
              </a:rPr>
              <a:t>o</a:t>
            </a:r>
            <a:r>
              <a:rPr sz="2300" dirty="0">
                <a:latin typeface="Times New Roman"/>
                <a:cs typeface="Times New Roman"/>
              </a:rPr>
              <a:t> </a:t>
            </a:r>
            <a:r>
              <a:rPr sz="2300" spc="-25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Arial"/>
                <a:cs typeface="Arial"/>
              </a:rPr>
              <a:t>em</a:t>
            </a:r>
            <a:r>
              <a:rPr sz="2300" dirty="0">
                <a:latin typeface="Times New Roman"/>
                <a:cs typeface="Times New Roman"/>
              </a:rPr>
              <a:t> </a:t>
            </a:r>
            <a:r>
              <a:rPr sz="2300" spc="-265" dirty="0">
                <a:latin typeface="Times New Roman"/>
                <a:cs typeface="Times New Roman"/>
              </a:rPr>
              <a:t> </a:t>
            </a:r>
            <a:r>
              <a:rPr sz="2300" spc="-10" dirty="0">
                <a:latin typeface="Arial"/>
                <a:cs typeface="Arial"/>
              </a:rPr>
              <a:t>p</a:t>
            </a:r>
            <a:r>
              <a:rPr sz="2300" spc="-5" dirty="0">
                <a:latin typeface="Arial"/>
                <a:cs typeface="Arial"/>
              </a:rPr>
              <a:t>ar</a:t>
            </a:r>
            <a:r>
              <a:rPr sz="2300" spc="-10" dirty="0">
                <a:latin typeface="Arial"/>
                <a:cs typeface="Arial"/>
              </a:rPr>
              <a:t>ce</a:t>
            </a:r>
            <a:r>
              <a:rPr sz="2300" spc="-5" dirty="0">
                <a:latin typeface="Arial"/>
                <a:cs typeface="Arial"/>
              </a:rPr>
              <a:t>l</a:t>
            </a:r>
            <a:r>
              <a:rPr sz="2300" dirty="0">
                <a:latin typeface="Arial"/>
                <a:cs typeface="Arial"/>
              </a:rPr>
              <a:t>as</a:t>
            </a:r>
            <a:r>
              <a:rPr sz="2300" dirty="0">
                <a:latin typeface="Times New Roman"/>
                <a:cs typeface="Times New Roman"/>
              </a:rPr>
              <a:t> </a:t>
            </a:r>
            <a:r>
              <a:rPr sz="2300" spc="-245" dirty="0">
                <a:latin typeface="Times New Roman"/>
                <a:cs typeface="Times New Roman"/>
              </a:rPr>
              <a:t> </a:t>
            </a:r>
            <a:r>
              <a:rPr sz="2300" spc="-15" dirty="0">
                <a:latin typeface="Arial"/>
                <a:cs typeface="Arial"/>
              </a:rPr>
              <a:t>s</a:t>
            </a:r>
            <a:r>
              <a:rPr sz="2300" spc="-5" dirty="0">
                <a:latin typeface="Arial"/>
                <a:cs typeface="Arial"/>
              </a:rPr>
              <a:t>ubdi</a:t>
            </a:r>
            <a:r>
              <a:rPr sz="2300" spc="-15" dirty="0">
                <a:latin typeface="Arial"/>
                <a:cs typeface="Arial"/>
              </a:rPr>
              <a:t>v</a:t>
            </a:r>
            <a:r>
              <a:rPr sz="2300" spc="-5" dirty="0">
                <a:latin typeface="Arial"/>
                <a:cs typeface="Arial"/>
              </a:rPr>
              <a:t>idida</a:t>
            </a:r>
            <a:r>
              <a:rPr sz="2300" dirty="0">
                <a:latin typeface="Arial"/>
                <a:cs typeface="Arial"/>
              </a:rPr>
              <a:t>s</a:t>
            </a:r>
            <a:r>
              <a:rPr sz="2300" dirty="0">
                <a:latin typeface="Times New Roman"/>
                <a:cs typeface="Times New Roman"/>
              </a:rPr>
              <a:t> </a:t>
            </a:r>
            <a:r>
              <a:rPr sz="2300" spc="-260" dirty="0">
                <a:latin typeface="Times New Roman"/>
                <a:cs typeface="Times New Roman"/>
              </a:rPr>
              <a:t> </a:t>
            </a:r>
            <a:r>
              <a:rPr sz="2300" spc="-10" dirty="0">
                <a:latin typeface="Arial"/>
                <a:cs typeface="Arial"/>
              </a:rPr>
              <a:t>e</a:t>
            </a:r>
            <a:r>
              <a:rPr sz="2300" dirty="0">
                <a:latin typeface="Arial"/>
                <a:cs typeface="Arial"/>
              </a:rPr>
              <a:t>m</a:t>
            </a:r>
            <a:r>
              <a:rPr sz="2300" dirty="0">
                <a:latin typeface="Times New Roman"/>
                <a:cs typeface="Times New Roman"/>
              </a:rPr>
              <a:t> </a:t>
            </a:r>
            <a:r>
              <a:rPr sz="2300" spc="-26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Arial"/>
                <a:cs typeface="Arial"/>
              </a:rPr>
              <a:t>2</a:t>
            </a:r>
            <a:r>
              <a:rPr sz="2300" dirty="0">
                <a:latin typeface="Times New Roman"/>
                <a:cs typeface="Times New Roman"/>
              </a:rPr>
              <a:t> </a:t>
            </a:r>
            <a:r>
              <a:rPr sz="2300" spc="-250" dirty="0">
                <a:latin typeface="Times New Roman"/>
                <a:cs typeface="Times New Roman"/>
              </a:rPr>
              <a:t> </a:t>
            </a:r>
            <a:r>
              <a:rPr sz="2300" spc="-20" dirty="0">
                <a:latin typeface="Arial"/>
                <a:cs typeface="Arial"/>
              </a:rPr>
              <a:t>t</a:t>
            </a:r>
            <a:r>
              <a:rPr sz="2300" dirty="0">
                <a:latin typeface="Arial"/>
                <a:cs typeface="Arial"/>
              </a:rPr>
              <a:t>ratamen</a:t>
            </a:r>
            <a:r>
              <a:rPr sz="2300" spc="-10" dirty="0">
                <a:latin typeface="Arial"/>
                <a:cs typeface="Arial"/>
              </a:rPr>
              <a:t>t</a:t>
            </a:r>
            <a:r>
              <a:rPr sz="2300" spc="-5" dirty="0">
                <a:latin typeface="Arial"/>
                <a:cs typeface="Arial"/>
              </a:rPr>
              <a:t>o</a:t>
            </a:r>
            <a:r>
              <a:rPr sz="2300" dirty="0">
                <a:latin typeface="Arial"/>
                <a:cs typeface="Arial"/>
              </a:rPr>
              <a:t>s</a:t>
            </a:r>
            <a:r>
              <a:rPr sz="2300" dirty="0">
                <a:latin typeface="Times New Roman"/>
                <a:cs typeface="Times New Roman"/>
              </a:rPr>
              <a:t> </a:t>
            </a:r>
            <a:r>
              <a:rPr sz="2300" spc="-27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Arial"/>
                <a:cs typeface="Arial"/>
              </a:rPr>
              <a:t>pr</a:t>
            </a:r>
            <a:r>
              <a:rPr sz="2300" spc="5" dirty="0">
                <a:latin typeface="Arial"/>
                <a:cs typeface="Arial"/>
              </a:rPr>
              <a:t>i</a:t>
            </a:r>
            <a:r>
              <a:rPr sz="2300" dirty="0">
                <a:latin typeface="Arial"/>
                <a:cs typeface="Arial"/>
              </a:rPr>
              <a:t>m</a:t>
            </a:r>
            <a:r>
              <a:rPr sz="2300" spc="-10" dirty="0">
                <a:latin typeface="Arial"/>
                <a:cs typeface="Arial"/>
              </a:rPr>
              <a:t>á</a:t>
            </a:r>
            <a:r>
              <a:rPr sz="2300" dirty="0">
                <a:latin typeface="Arial"/>
                <a:cs typeface="Arial"/>
              </a:rPr>
              <a:t>rios</a:t>
            </a:r>
            <a:r>
              <a:rPr sz="2300" dirty="0">
                <a:latin typeface="Times New Roman"/>
                <a:cs typeface="Times New Roman"/>
              </a:rPr>
              <a:t> </a:t>
            </a:r>
            <a:r>
              <a:rPr sz="2300" spc="-265" dirty="0">
                <a:latin typeface="Times New Roman"/>
                <a:cs typeface="Times New Roman"/>
              </a:rPr>
              <a:t> </a:t>
            </a:r>
            <a:r>
              <a:rPr sz="2300" spc="-15" dirty="0">
                <a:latin typeface="Arial"/>
                <a:cs typeface="Arial"/>
              </a:rPr>
              <a:t>(</a:t>
            </a:r>
            <a:r>
              <a:rPr sz="2300" dirty="0">
                <a:latin typeface="Arial"/>
                <a:cs typeface="Arial"/>
              </a:rPr>
              <a:t>fator</a:t>
            </a:r>
            <a:r>
              <a:rPr sz="2300" dirty="0">
                <a:latin typeface="Times New Roman"/>
                <a:cs typeface="Times New Roman"/>
              </a:rPr>
              <a:t> </a:t>
            </a:r>
            <a:r>
              <a:rPr sz="2300" spc="-27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Arial"/>
                <a:cs typeface="Arial"/>
              </a:rPr>
              <a:t>A</a:t>
            </a:r>
            <a:r>
              <a:rPr sz="2300" dirty="0">
                <a:latin typeface="Arial"/>
                <a:cs typeface="Arial"/>
              </a:rPr>
              <a:t>)</a:t>
            </a:r>
            <a:r>
              <a:rPr sz="2300" dirty="0">
                <a:latin typeface="Times New Roman"/>
                <a:cs typeface="Times New Roman"/>
              </a:rPr>
              <a:t> </a:t>
            </a:r>
            <a:r>
              <a:rPr sz="2300" spc="-26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Arial"/>
                <a:cs typeface="Arial"/>
              </a:rPr>
              <a:t>apl</a:t>
            </a:r>
            <a:r>
              <a:rPr sz="2300" spc="-10" dirty="0">
                <a:latin typeface="Arial"/>
                <a:cs typeface="Arial"/>
              </a:rPr>
              <a:t>i</a:t>
            </a:r>
            <a:r>
              <a:rPr sz="2300" dirty="0">
                <a:latin typeface="Arial"/>
                <a:cs typeface="Arial"/>
              </a:rPr>
              <a:t>cado</a:t>
            </a:r>
            <a:r>
              <a:rPr sz="2300" dirty="0">
                <a:latin typeface="Times New Roman"/>
                <a:cs typeface="Times New Roman"/>
              </a:rPr>
              <a:t> </a:t>
            </a:r>
            <a:r>
              <a:rPr sz="2300" spc="-254" dirty="0">
                <a:latin typeface="Times New Roman"/>
                <a:cs typeface="Times New Roman"/>
              </a:rPr>
              <a:t> </a:t>
            </a:r>
            <a:r>
              <a:rPr sz="2300" spc="-10" dirty="0">
                <a:latin typeface="Arial"/>
                <a:cs typeface="Arial"/>
              </a:rPr>
              <a:t>à</a:t>
            </a:r>
            <a:r>
              <a:rPr sz="2300" dirty="0">
                <a:latin typeface="Arial"/>
                <a:cs typeface="Arial"/>
              </a:rPr>
              <a:t>s</a:t>
            </a:r>
            <a:r>
              <a:rPr sz="2300" dirty="0">
                <a:latin typeface="Times New Roman"/>
                <a:cs typeface="Times New Roman"/>
              </a:rPr>
              <a:t> </a:t>
            </a:r>
            <a:r>
              <a:rPr sz="2300" spc="-26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Arial"/>
                <a:cs typeface="Arial"/>
              </a:rPr>
              <a:t>parce</a:t>
            </a:r>
            <a:r>
              <a:rPr sz="2300" spc="-10" dirty="0">
                <a:latin typeface="Arial"/>
                <a:cs typeface="Arial"/>
              </a:rPr>
              <a:t>l</a:t>
            </a:r>
            <a:r>
              <a:rPr sz="2300" spc="-5" dirty="0">
                <a:latin typeface="Arial"/>
                <a:cs typeface="Arial"/>
              </a:rPr>
              <a:t>as</a:t>
            </a:r>
            <a:r>
              <a:rPr sz="2300" spc="-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Arial"/>
                <a:cs typeface="Arial"/>
              </a:rPr>
              <a:t>d</a:t>
            </a:r>
            <a:r>
              <a:rPr sz="2300" dirty="0">
                <a:latin typeface="Arial"/>
                <a:cs typeface="Arial"/>
              </a:rPr>
              <a:t>e</a:t>
            </a:r>
            <a:r>
              <a:rPr sz="2300" spc="27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Arial"/>
                <a:cs typeface="Arial"/>
              </a:rPr>
              <a:t>acord</a:t>
            </a:r>
            <a:r>
              <a:rPr sz="2300" dirty="0">
                <a:latin typeface="Arial"/>
                <a:cs typeface="Arial"/>
              </a:rPr>
              <a:t>o</a:t>
            </a:r>
            <a:r>
              <a:rPr sz="2300" spc="26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Arial"/>
                <a:cs typeface="Arial"/>
              </a:rPr>
              <a:t>com</a:t>
            </a:r>
            <a:r>
              <a:rPr sz="2300" spc="27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Arial"/>
                <a:cs typeface="Arial"/>
              </a:rPr>
              <a:t>u</a:t>
            </a:r>
            <a:r>
              <a:rPr sz="2300" dirty="0">
                <a:latin typeface="Arial"/>
                <a:cs typeface="Arial"/>
              </a:rPr>
              <a:t>m</a:t>
            </a:r>
            <a:r>
              <a:rPr sz="2300" dirty="0">
                <a:latin typeface="Times New Roman"/>
                <a:cs typeface="Times New Roman"/>
              </a:rPr>
              <a:t> </a:t>
            </a:r>
            <a:r>
              <a:rPr sz="2300" spc="-290" dirty="0">
                <a:latin typeface="Times New Roman"/>
                <a:cs typeface="Times New Roman"/>
              </a:rPr>
              <a:t> </a:t>
            </a:r>
            <a:r>
              <a:rPr sz="2300" spc="-10" dirty="0">
                <a:latin typeface="Arial"/>
                <a:cs typeface="Arial"/>
              </a:rPr>
              <a:t>de</a:t>
            </a:r>
            <a:r>
              <a:rPr sz="2300" spc="-5" dirty="0">
                <a:latin typeface="Arial"/>
                <a:cs typeface="Arial"/>
              </a:rPr>
              <a:t>l</a:t>
            </a:r>
            <a:r>
              <a:rPr sz="2300" spc="5" dirty="0">
                <a:latin typeface="Arial"/>
                <a:cs typeface="Arial"/>
              </a:rPr>
              <a:t>i</a:t>
            </a:r>
            <a:r>
              <a:rPr sz="2300" spc="-10" dirty="0">
                <a:latin typeface="Arial"/>
                <a:cs typeface="Arial"/>
              </a:rPr>
              <a:t>n</a:t>
            </a:r>
            <a:r>
              <a:rPr sz="2300" spc="-5" dirty="0">
                <a:latin typeface="Arial"/>
                <a:cs typeface="Arial"/>
              </a:rPr>
              <a:t>eament</a:t>
            </a:r>
            <a:r>
              <a:rPr sz="2300" dirty="0">
                <a:latin typeface="Arial"/>
                <a:cs typeface="Arial"/>
              </a:rPr>
              <a:t>o</a:t>
            </a:r>
            <a:r>
              <a:rPr sz="2300" spc="26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Arial"/>
                <a:cs typeface="Arial"/>
              </a:rPr>
              <a:t>casualisa</a:t>
            </a:r>
            <a:r>
              <a:rPr sz="2300" spc="-15" dirty="0">
                <a:latin typeface="Arial"/>
                <a:cs typeface="Arial"/>
              </a:rPr>
              <a:t>d</a:t>
            </a:r>
            <a:r>
              <a:rPr sz="2300" dirty="0">
                <a:latin typeface="Arial"/>
                <a:cs typeface="Arial"/>
              </a:rPr>
              <a:t>o</a:t>
            </a:r>
            <a:r>
              <a:rPr sz="2300" spc="26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Arial"/>
                <a:cs typeface="Arial"/>
              </a:rPr>
              <a:t>e</a:t>
            </a:r>
            <a:r>
              <a:rPr sz="2300" dirty="0">
                <a:latin typeface="Arial"/>
                <a:cs typeface="Arial"/>
              </a:rPr>
              <a:t>m</a:t>
            </a:r>
            <a:r>
              <a:rPr sz="2300" spc="275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Arial"/>
                <a:cs typeface="Arial"/>
              </a:rPr>
              <a:t>b</a:t>
            </a:r>
            <a:r>
              <a:rPr sz="2300" dirty="0">
                <a:latin typeface="Arial"/>
                <a:cs typeface="Arial"/>
              </a:rPr>
              <a:t>l</a:t>
            </a:r>
            <a:r>
              <a:rPr sz="2300" spc="-5" dirty="0">
                <a:latin typeface="Arial"/>
                <a:cs typeface="Arial"/>
              </a:rPr>
              <a:t>o</a:t>
            </a:r>
            <a:r>
              <a:rPr sz="2300" spc="-10" dirty="0">
                <a:latin typeface="Arial"/>
                <a:cs typeface="Arial"/>
              </a:rPr>
              <a:t>c</a:t>
            </a:r>
            <a:r>
              <a:rPr sz="2300" spc="-5" dirty="0">
                <a:latin typeface="Arial"/>
                <a:cs typeface="Arial"/>
              </a:rPr>
              <a:t>o</a:t>
            </a:r>
            <a:r>
              <a:rPr sz="2300" dirty="0">
                <a:latin typeface="Arial"/>
                <a:cs typeface="Arial"/>
              </a:rPr>
              <a:t>s</a:t>
            </a:r>
            <a:r>
              <a:rPr sz="2300" spc="26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Arial"/>
                <a:cs typeface="Arial"/>
              </a:rPr>
              <a:t>(DB</a:t>
            </a:r>
            <a:r>
              <a:rPr sz="2300" spc="5" dirty="0">
                <a:latin typeface="Arial"/>
                <a:cs typeface="Arial"/>
              </a:rPr>
              <a:t>C</a:t>
            </a:r>
            <a:r>
              <a:rPr sz="2300" dirty="0">
                <a:latin typeface="Arial"/>
                <a:cs typeface="Arial"/>
              </a:rPr>
              <a:t>)</a:t>
            </a:r>
            <a:r>
              <a:rPr sz="2300" spc="275" dirty="0">
                <a:latin typeface="Times New Roman"/>
                <a:cs typeface="Times New Roman"/>
              </a:rPr>
              <a:t> </a:t>
            </a:r>
            <a:r>
              <a:rPr sz="2300" spc="-15" dirty="0">
                <a:latin typeface="Arial"/>
                <a:cs typeface="Arial"/>
              </a:rPr>
              <a:t>c</a:t>
            </a:r>
            <a:r>
              <a:rPr sz="2300" spc="-10" dirty="0">
                <a:latin typeface="Arial"/>
                <a:cs typeface="Arial"/>
              </a:rPr>
              <a:t>o</a:t>
            </a:r>
            <a:r>
              <a:rPr sz="2300" dirty="0">
                <a:latin typeface="Arial"/>
                <a:cs typeface="Arial"/>
              </a:rPr>
              <a:t>m</a:t>
            </a:r>
            <a:r>
              <a:rPr sz="2300" spc="27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Arial"/>
                <a:cs typeface="Arial"/>
              </a:rPr>
              <a:t>3</a:t>
            </a:r>
            <a:r>
              <a:rPr sz="2300" spc="27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Arial"/>
                <a:cs typeface="Arial"/>
              </a:rPr>
              <a:t>rep</a:t>
            </a:r>
            <a:r>
              <a:rPr sz="2300" spc="5" dirty="0">
                <a:latin typeface="Arial"/>
                <a:cs typeface="Arial"/>
              </a:rPr>
              <a:t>e</a:t>
            </a:r>
            <a:r>
              <a:rPr sz="2300" spc="-20" dirty="0">
                <a:latin typeface="Arial"/>
                <a:cs typeface="Arial"/>
              </a:rPr>
              <a:t>t</a:t>
            </a:r>
            <a:r>
              <a:rPr sz="2300" spc="-5" dirty="0">
                <a:latin typeface="Arial"/>
                <a:cs typeface="Arial"/>
              </a:rPr>
              <a:t>i</a:t>
            </a:r>
            <a:r>
              <a:rPr sz="2300" spc="-10" dirty="0">
                <a:latin typeface="Arial"/>
                <a:cs typeface="Arial"/>
              </a:rPr>
              <a:t>ç</a:t>
            </a:r>
            <a:r>
              <a:rPr sz="2300" spc="-5" dirty="0">
                <a:latin typeface="Arial"/>
                <a:cs typeface="Arial"/>
              </a:rPr>
              <a:t>õe</a:t>
            </a:r>
            <a:r>
              <a:rPr sz="2300" dirty="0">
                <a:latin typeface="Arial"/>
                <a:cs typeface="Arial"/>
              </a:rPr>
              <a:t>s</a:t>
            </a:r>
            <a:r>
              <a:rPr sz="2300" spc="28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Arial"/>
                <a:cs typeface="Arial"/>
              </a:rPr>
              <a:t>e</a:t>
            </a:r>
            <a:r>
              <a:rPr sz="2300" spc="27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Arial"/>
                <a:cs typeface="Arial"/>
              </a:rPr>
              <a:t>3</a:t>
            </a:r>
            <a:r>
              <a:rPr sz="2300" spc="27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Arial"/>
                <a:cs typeface="Arial"/>
              </a:rPr>
              <a:t>tra</a:t>
            </a:r>
            <a:r>
              <a:rPr sz="2300" spc="-20" dirty="0">
                <a:latin typeface="Arial"/>
                <a:cs typeface="Arial"/>
              </a:rPr>
              <a:t>t</a:t>
            </a:r>
            <a:r>
              <a:rPr sz="2300" spc="-5" dirty="0">
                <a:latin typeface="Arial"/>
                <a:cs typeface="Arial"/>
              </a:rPr>
              <a:t>amentos</a:t>
            </a:r>
            <a:r>
              <a:rPr sz="2300" spc="-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Arial"/>
                <a:cs typeface="Arial"/>
              </a:rPr>
              <a:t>secundá</a:t>
            </a:r>
            <a:r>
              <a:rPr sz="2300" spc="-15" dirty="0">
                <a:latin typeface="Arial"/>
                <a:cs typeface="Arial"/>
              </a:rPr>
              <a:t>r</a:t>
            </a:r>
            <a:r>
              <a:rPr sz="2300" spc="-5" dirty="0">
                <a:latin typeface="Arial"/>
                <a:cs typeface="Arial"/>
              </a:rPr>
              <a:t>io</a:t>
            </a:r>
            <a:r>
              <a:rPr sz="2300" dirty="0">
                <a:latin typeface="Arial"/>
                <a:cs typeface="Arial"/>
              </a:rPr>
              <a:t>s</a:t>
            </a:r>
            <a:r>
              <a:rPr sz="2300" spc="3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Arial"/>
                <a:cs typeface="Arial"/>
              </a:rPr>
              <a:t>(fator</a:t>
            </a:r>
            <a:r>
              <a:rPr sz="2300" spc="6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Arial"/>
                <a:cs typeface="Arial"/>
              </a:rPr>
              <a:t>B)</a:t>
            </a:r>
            <a:r>
              <a:rPr sz="2300" spc="3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Arial"/>
                <a:cs typeface="Arial"/>
              </a:rPr>
              <a:t>ap</a:t>
            </a:r>
            <a:r>
              <a:rPr sz="2300" spc="5" dirty="0">
                <a:latin typeface="Arial"/>
                <a:cs typeface="Arial"/>
              </a:rPr>
              <a:t>l</a:t>
            </a:r>
            <a:r>
              <a:rPr sz="2300" spc="-5" dirty="0">
                <a:latin typeface="Arial"/>
                <a:cs typeface="Arial"/>
              </a:rPr>
              <a:t>i</a:t>
            </a:r>
            <a:r>
              <a:rPr sz="2300" spc="-10" dirty="0">
                <a:latin typeface="Arial"/>
                <a:cs typeface="Arial"/>
              </a:rPr>
              <a:t>c</a:t>
            </a:r>
            <a:r>
              <a:rPr sz="2300" spc="-5" dirty="0">
                <a:latin typeface="Arial"/>
                <a:cs typeface="Arial"/>
              </a:rPr>
              <a:t>ad</a:t>
            </a:r>
            <a:r>
              <a:rPr sz="2300" dirty="0">
                <a:latin typeface="Arial"/>
                <a:cs typeface="Arial"/>
              </a:rPr>
              <a:t>o</a:t>
            </a:r>
            <a:r>
              <a:rPr sz="2300" spc="30" dirty="0">
                <a:latin typeface="Times New Roman"/>
                <a:cs typeface="Times New Roman"/>
              </a:rPr>
              <a:t> </a:t>
            </a:r>
            <a:r>
              <a:rPr sz="2300" spc="-5" dirty="0">
                <a:latin typeface="Arial"/>
                <a:cs typeface="Arial"/>
              </a:rPr>
              <a:t>à</a:t>
            </a:r>
            <a:r>
              <a:rPr sz="2300" dirty="0">
                <a:latin typeface="Arial"/>
                <a:cs typeface="Arial"/>
              </a:rPr>
              <a:t>s</a:t>
            </a:r>
            <a:r>
              <a:rPr sz="2300" spc="6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Arial"/>
                <a:cs typeface="Arial"/>
              </a:rPr>
              <a:t>subparc</a:t>
            </a:r>
            <a:r>
              <a:rPr sz="2300" spc="-15" dirty="0">
                <a:latin typeface="Arial"/>
                <a:cs typeface="Arial"/>
              </a:rPr>
              <a:t>e</a:t>
            </a:r>
            <a:r>
              <a:rPr sz="2300" spc="-5" dirty="0">
                <a:latin typeface="Arial"/>
                <a:cs typeface="Arial"/>
              </a:rPr>
              <a:t>l</a:t>
            </a:r>
            <a:r>
              <a:rPr sz="2300" dirty="0">
                <a:latin typeface="Arial"/>
                <a:cs typeface="Arial"/>
              </a:rPr>
              <a:t>as.</a:t>
            </a:r>
            <a:endParaRPr sz="23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365619" y="3805601"/>
            <a:ext cx="9266559" cy="528242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9"/>
            <a:ext cx="2903850" cy="19483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5349850" y="0"/>
            <a:ext cx="2936485" cy="194843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2016125"/>
          </a:xfrm>
          <a:custGeom>
            <a:avLst/>
            <a:gdLst/>
            <a:ahLst/>
            <a:cxnLst/>
            <a:rect l="l" t="t" r="r" b="b"/>
            <a:pathLst>
              <a:path w="18288000" h="2016125">
                <a:moveTo>
                  <a:pt x="0" y="2016130"/>
                </a:moveTo>
                <a:lnTo>
                  <a:pt x="18287999" y="2016130"/>
                </a:lnTo>
                <a:lnTo>
                  <a:pt x="18287999" y="0"/>
                </a:lnTo>
                <a:lnTo>
                  <a:pt x="0" y="0"/>
                </a:lnTo>
                <a:lnTo>
                  <a:pt x="0" y="2016130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8618219"/>
            <a:ext cx="18288000" cy="1668780"/>
          </a:xfrm>
          <a:custGeom>
            <a:avLst/>
            <a:gdLst/>
            <a:ahLst/>
            <a:cxnLst/>
            <a:rect l="l" t="t" r="r" b="b"/>
            <a:pathLst>
              <a:path w="18288000" h="1668779">
                <a:moveTo>
                  <a:pt x="0" y="1668779"/>
                </a:moveTo>
                <a:lnTo>
                  <a:pt x="18287999" y="1668779"/>
                </a:lnTo>
                <a:lnTo>
                  <a:pt x="18287999" y="0"/>
                </a:lnTo>
                <a:lnTo>
                  <a:pt x="0" y="0"/>
                </a:lnTo>
                <a:lnTo>
                  <a:pt x="0" y="1668779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474580" y="8366125"/>
            <a:ext cx="2687321" cy="178371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575169" y="8503282"/>
            <a:ext cx="2687321" cy="178371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1989430" y="8366125"/>
            <a:ext cx="2687321" cy="178371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4263360" y="8503282"/>
            <a:ext cx="2687321" cy="178371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6363950" y="8366125"/>
            <a:ext cx="1924050" cy="178371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107679" y="8503282"/>
            <a:ext cx="2687321" cy="178371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116330" y="8585196"/>
            <a:ext cx="2687321" cy="170179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381609" y="8585196"/>
            <a:ext cx="2687321" cy="170179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0" y="8503282"/>
            <a:ext cx="1602738" cy="178371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0" y="2016130"/>
            <a:ext cx="18288000" cy="6602095"/>
          </a:xfrm>
          <a:custGeom>
            <a:avLst/>
            <a:gdLst/>
            <a:ahLst/>
            <a:cxnLst/>
            <a:rect l="l" t="t" r="r" b="b"/>
            <a:pathLst>
              <a:path w="18288000" h="6602095">
                <a:moveTo>
                  <a:pt x="0" y="6602089"/>
                </a:moveTo>
                <a:lnTo>
                  <a:pt x="18287999" y="6602089"/>
                </a:lnTo>
                <a:lnTo>
                  <a:pt x="18287999" y="0"/>
                </a:lnTo>
                <a:lnTo>
                  <a:pt x="0" y="0"/>
                </a:lnTo>
                <a:lnTo>
                  <a:pt x="0" y="660208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677672" y="3023643"/>
            <a:ext cx="17633315" cy="36893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100" spc="-20" dirty="0">
                <a:latin typeface="Arial"/>
                <a:cs typeface="Arial"/>
              </a:rPr>
              <a:t>Seu</a:t>
            </a:r>
            <a:r>
              <a:rPr sz="3100" spc="40" dirty="0">
                <a:latin typeface="Times New Roman"/>
                <a:cs typeface="Times New Roman"/>
              </a:rPr>
              <a:t> </a:t>
            </a:r>
            <a:r>
              <a:rPr sz="3100" spc="-25" dirty="0">
                <a:latin typeface="Arial"/>
                <a:cs typeface="Arial"/>
              </a:rPr>
              <a:t>us</a:t>
            </a:r>
            <a:r>
              <a:rPr sz="3100" spc="-20" dirty="0">
                <a:latin typeface="Arial"/>
                <a:cs typeface="Arial"/>
              </a:rPr>
              <a:t>o</a:t>
            </a:r>
            <a:r>
              <a:rPr sz="3100" spc="30" dirty="0">
                <a:latin typeface="Times New Roman"/>
                <a:cs typeface="Times New Roman"/>
              </a:rPr>
              <a:t> </a:t>
            </a:r>
            <a:r>
              <a:rPr sz="3100" spc="-15" dirty="0">
                <a:latin typeface="Arial"/>
                <a:cs typeface="Arial"/>
              </a:rPr>
              <a:t>pod</a:t>
            </a:r>
            <a:r>
              <a:rPr sz="3100" spc="-20" dirty="0">
                <a:latin typeface="Arial"/>
                <a:cs typeface="Arial"/>
              </a:rPr>
              <a:t>e</a:t>
            </a:r>
            <a:r>
              <a:rPr sz="3100" spc="10" dirty="0">
                <a:latin typeface="Times New Roman"/>
                <a:cs typeface="Times New Roman"/>
              </a:rPr>
              <a:t> </a:t>
            </a:r>
            <a:r>
              <a:rPr sz="3100" spc="-15" dirty="0">
                <a:latin typeface="Arial"/>
                <a:cs typeface="Arial"/>
              </a:rPr>
              <a:t>ser</a:t>
            </a:r>
            <a:r>
              <a:rPr sz="3100" spc="-25" dirty="0">
                <a:latin typeface="Times New Roman"/>
                <a:cs typeface="Times New Roman"/>
              </a:rPr>
              <a:t> </a:t>
            </a:r>
            <a:r>
              <a:rPr sz="3100" spc="-25" dirty="0">
                <a:latin typeface="Arial"/>
                <a:cs typeface="Arial"/>
              </a:rPr>
              <a:t>mo</a:t>
            </a:r>
            <a:r>
              <a:rPr sz="3100" spc="-5" dirty="0">
                <a:latin typeface="Arial"/>
                <a:cs typeface="Arial"/>
              </a:rPr>
              <a:t>t</a:t>
            </a:r>
            <a:r>
              <a:rPr sz="3100" spc="-20" dirty="0">
                <a:latin typeface="Arial"/>
                <a:cs typeface="Arial"/>
              </a:rPr>
              <a:t>iva</a:t>
            </a:r>
            <a:r>
              <a:rPr sz="3100" spc="-15" dirty="0">
                <a:latin typeface="Arial"/>
                <a:cs typeface="Arial"/>
              </a:rPr>
              <a:t>d</a:t>
            </a:r>
            <a:r>
              <a:rPr sz="3100" spc="-20" dirty="0">
                <a:latin typeface="Arial"/>
                <a:cs typeface="Arial"/>
              </a:rPr>
              <a:t>o:</a:t>
            </a:r>
            <a:endParaRPr sz="3100">
              <a:latin typeface="Arial"/>
              <a:cs typeface="Arial"/>
            </a:endParaRPr>
          </a:p>
          <a:p>
            <a:pPr marL="683260" indent="-338455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683260" algn="l"/>
              </a:tabLst>
            </a:pPr>
            <a:r>
              <a:rPr sz="3100" spc="-25" dirty="0">
                <a:latin typeface="Arial"/>
                <a:cs typeface="Arial"/>
              </a:rPr>
              <a:t>Q</a:t>
            </a:r>
            <a:r>
              <a:rPr sz="3100" spc="-15" dirty="0">
                <a:latin typeface="Arial"/>
                <a:cs typeface="Arial"/>
              </a:rPr>
              <a:t>u</a:t>
            </a:r>
            <a:r>
              <a:rPr sz="3100" spc="-25" dirty="0">
                <a:latin typeface="Arial"/>
                <a:cs typeface="Arial"/>
              </a:rPr>
              <a:t>a</a:t>
            </a:r>
            <a:r>
              <a:rPr sz="3100" spc="-15" dirty="0">
                <a:latin typeface="Arial"/>
                <a:cs typeface="Arial"/>
              </a:rPr>
              <a:t>n</a:t>
            </a:r>
            <a:r>
              <a:rPr sz="3100" spc="-25" dirty="0">
                <a:latin typeface="Arial"/>
                <a:cs typeface="Arial"/>
              </a:rPr>
              <a:t>d</a:t>
            </a:r>
            <a:r>
              <a:rPr sz="3100" spc="-20" dirty="0">
                <a:latin typeface="Arial"/>
                <a:cs typeface="Arial"/>
              </a:rPr>
              <a:t>o</a:t>
            </a:r>
            <a:r>
              <a:rPr sz="3100" spc="-35" dirty="0">
                <a:latin typeface="Times New Roman"/>
                <a:cs typeface="Times New Roman"/>
              </a:rPr>
              <a:t> </a:t>
            </a:r>
            <a:r>
              <a:rPr sz="3100" spc="-20" dirty="0">
                <a:latin typeface="Arial"/>
                <a:cs typeface="Arial"/>
              </a:rPr>
              <a:t>a</a:t>
            </a:r>
            <a:r>
              <a:rPr sz="3100" spc="-15" dirty="0">
                <a:latin typeface="Times New Roman"/>
                <a:cs typeface="Times New Roman"/>
              </a:rPr>
              <a:t> </a:t>
            </a:r>
            <a:r>
              <a:rPr sz="3100" spc="-20" dirty="0">
                <a:latin typeface="Arial"/>
                <a:cs typeface="Arial"/>
              </a:rPr>
              <a:t>nat</a:t>
            </a:r>
            <a:r>
              <a:rPr sz="3100" spc="-15" dirty="0">
                <a:latin typeface="Arial"/>
                <a:cs typeface="Arial"/>
              </a:rPr>
              <a:t>ureza</a:t>
            </a:r>
            <a:r>
              <a:rPr sz="3100" spc="-5" dirty="0">
                <a:latin typeface="Times New Roman"/>
                <a:cs typeface="Times New Roman"/>
              </a:rPr>
              <a:t> </a:t>
            </a:r>
            <a:r>
              <a:rPr sz="3100" spc="-15" dirty="0">
                <a:latin typeface="Arial"/>
                <a:cs typeface="Arial"/>
              </a:rPr>
              <a:t>d</a:t>
            </a:r>
            <a:r>
              <a:rPr sz="3100" spc="-20" dirty="0">
                <a:latin typeface="Arial"/>
                <a:cs typeface="Arial"/>
              </a:rPr>
              <a:t>o</a:t>
            </a:r>
            <a:r>
              <a:rPr sz="3100" spc="-10" dirty="0">
                <a:latin typeface="Times New Roman"/>
                <a:cs typeface="Times New Roman"/>
              </a:rPr>
              <a:t> </a:t>
            </a:r>
            <a:r>
              <a:rPr sz="3100" spc="-25" dirty="0">
                <a:latin typeface="Arial"/>
                <a:cs typeface="Arial"/>
              </a:rPr>
              <a:t>experim</a:t>
            </a:r>
            <a:r>
              <a:rPr sz="3100" spc="-10" dirty="0">
                <a:latin typeface="Arial"/>
                <a:cs typeface="Arial"/>
              </a:rPr>
              <a:t>e</a:t>
            </a:r>
            <a:r>
              <a:rPr sz="3100" spc="-20" dirty="0">
                <a:latin typeface="Arial"/>
                <a:cs typeface="Arial"/>
              </a:rPr>
              <a:t>nto</a:t>
            </a:r>
            <a:r>
              <a:rPr sz="3100" spc="50" dirty="0">
                <a:latin typeface="Times New Roman"/>
                <a:cs typeface="Times New Roman"/>
              </a:rPr>
              <a:t> </a:t>
            </a:r>
            <a:r>
              <a:rPr sz="3100" spc="-25" dirty="0">
                <a:latin typeface="Arial"/>
                <a:cs typeface="Arial"/>
              </a:rPr>
              <a:t>nã</a:t>
            </a:r>
            <a:r>
              <a:rPr sz="3100" spc="-20" dirty="0">
                <a:latin typeface="Arial"/>
                <a:cs typeface="Arial"/>
              </a:rPr>
              <a:t>o</a:t>
            </a:r>
            <a:r>
              <a:rPr sz="3100" dirty="0">
                <a:latin typeface="Times New Roman"/>
                <a:cs typeface="Times New Roman"/>
              </a:rPr>
              <a:t> </a:t>
            </a:r>
            <a:r>
              <a:rPr sz="3100" spc="-20" dirty="0">
                <a:latin typeface="Arial"/>
                <a:cs typeface="Arial"/>
              </a:rPr>
              <a:t>v</a:t>
            </a:r>
            <a:r>
              <a:rPr sz="3100" spc="-30" dirty="0">
                <a:latin typeface="Arial"/>
                <a:cs typeface="Arial"/>
              </a:rPr>
              <a:t>i</a:t>
            </a:r>
            <a:r>
              <a:rPr sz="3100" spc="-25" dirty="0">
                <a:latin typeface="Arial"/>
                <a:cs typeface="Arial"/>
              </a:rPr>
              <a:t>a</a:t>
            </a:r>
            <a:r>
              <a:rPr sz="3100" spc="-15" dirty="0">
                <a:latin typeface="Arial"/>
                <a:cs typeface="Arial"/>
              </a:rPr>
              <a:t>bil</a:t>
            </a:r>
            <a:r>
              <a:rPr sz="3100" spc="-20" dirty="0">
                <a:latin typeface="Arial"/>
                <a:cs typeface="Arial"/>
              </a:rPr>
              <a:t>iza</a:t>
            </a:r>
            <a:r>
              <a:rPr sz="3100" spc="25" dirty="0">
                <a:latin typeface="Times New Roman"/>
                <a:cs typeface="Times New Roman"/>
              </a:rPr>
              <a:t> </a:t>
            </a:r>
            <a:r>
              <a:rPr sz="3100" spc="-20" dirty="0">
                <a:latin typeface="Arial"/>
                <a:cs typeface="Arial"/>
              </a:rPr>
              <a:t>a</a:t>
            </a:r>
            <a:r>
              <a:rPr sz="3100" spc="-15" dirty="0">
                <a:latin typeface="Times New Roman"/>
                <a:cs typeface="Times New Roman"/>
              </a:rPr>
              <a:t> </a:t>
            </a:r>
            <a:r>
              <a:rPr sz="3100" spc="-20" dirty="0">
                <a:latin typeface="Arial"/>
                <a:cs typeface="Arial"/>
              </a:rPr>
              <a:t>inst</a:t>
            </a:r>
            <a:r>
              <a:rPr sz="3100" spc="-10" dirty="0">
                <a:latin typeface="Arial"/>
                <a:cs typeface="Arial"/>
              </a:rPr>
              <a:t>a</a:t>
            </a:r>
            <a:r>
              <a:rPr sz="3100" spc="-20" dirty="0">
                <a:latin typeface="Arial"/>
                <a:cs typeface="Arial"/>
              </a:rPr>
              <a:t>laç</a:t>
            </a:r>
            <a:r>
              <a:rPr sz="3100" spc="-15" dirty="0">
                <a:latin typeface="Arial"/>
                <a:cs typeface="Arial"/>
              </a:rPr>
              <a:t>ã</a:t>
            </a:r>
            <a:r>
              <a:rPr sz="3100" spc="-20" dirty="0">
                <a:latin typeface="Arial"/>
                <a:cs typeface="Arial"/>
              </a:rPr>
              <a:t>o</a:t>
            </a:r>
            <a:r>
              <a:rPr sz="3100" spc="40" dirty="0">
                <a:latin typeface="Times New Roman"/>
                <a:cs typeface="Times New Roman"/>
              </a:rPr>
              <a:t> </a:t>
            </a:r>
            <a:r>
              <a:rPr sz="3100" spc="-15" dirty="0">
                <a:latin typeface="Arial"/>
                <a:cs typeface="Arial"/>
              </a:rPr>
              <a:t>d</a:t>
            </a:r>
            <a:r>
              <a:rPr sz="3100" spc="-20" dirty="0">
                <a:latin typeface="Arial"/>
                <a:cs typeface="Arial"/>
              </a:rPr>
              <a:t>o</a:t>
            </a:r>
            <a:r>
              <a:rPr sz="3100" spc="-35" dirty="0">
                <a:latin typeface="Times New Roman"/>
                <a:cs typeface="Times New Roman"/>
              </a:rPr>
              <a:t> </a:t>
            </a:r>
            <a:r>
              <a:rPr sz="3100" spc="-25" dirty="0">
                <a:latin typeface="Arial"/>
                <a:cs typeface="Arial"/>
              </a:rPr>
              <a:t>esqu</a:t>
            </a:r>
            <a:r>
              <a:rPr sz="3100" spc="-10" dirty="0">
                <a:latin typeface="Arial"/>
                <a:cs typeface="Arial"/>
              </a:rPr>
              <a:t>e</a:t>
            </a:r>
            <a:r>
              <a:rPr sz="3100" spc="-25" dirty="0">
                <a:latin typeface="Arial"/>
                <a:cs typeface="Arial"/>
              </a:rPr>
              <a:t>ma</a:t>
            </a:r>
            <a:r>
              <a:rPr sz="3100" spc="25" dirty="0">
                <a:latin typeface="Times New Roman"/>
                <a:cs typeface="Times New Roman"/>
              </a:rPr>
              <a:t> </a:t>
            </a:r>
            <a:r>
              <a:rPr sz="3100" spc="-15" dirty="0">
                <a:latin typeface="Arial"/>
                <a:cs typeface="Arial"/>
              </a:rPr>
              <a:t>fa</a:t>
            </a:r>
            <a:r>
              <a:rPr sz="3100" spc="-20" dirty="0">
                <a:latin typeface="Arial"/>
                <a:cs typeface="Arial"/>
              </a:rPr>
              <a:t>tori</a:t>
            </a:r>
            <a:r>
              <a:rPr sz="3100" spc="-15" dirty="0">
                <a:latin typeface="Arial"/>
                <a:cs typeface="Arial"/>
              </a:rPr>
              <a:t>al;</a:t>
            </a:r>
            <a:endParaRPr sz="3100">
              <a:latin typeface="Arial"/>
              <a:cs typeface="Arial"/>
            </a:endParaRPr>
          </a:p>
          <a:p>
            <a:pPr marL="683260" indent="-338455">
              <a:lnSpc>
                <a:spcPct val="100000"/>
              </a:lnSpc>
              <a:spcBef>
                <a:spcPts val="585"/>
              </a:spcBef>
              <a:buFont typeface="Arial"/>
              <a:buChar char="•"/>
              <a:tabLst>
                <a:tab pos="683260" algn="l"/>
              </a:tabLst>
            </a:pPr>
            <a:r>
              <a:rPr sz="3100" spc="-25" dirty="0">
                <a:latin typeface="Arial"/>
                <a:cs typeface="Arial"/>
              </a:rPr>
              <a:t>Nec</a:t>
            </a:r>
            <a:r>
              <a:rPr sz="3100" spc="-15" dirty="0">
                <a:latin typeface="Arial"/>
                <a:cs typeface="Arial"/>
              </a:rPr>
              <a:t>essi</a:t>
            </a:r>
            <a:r>
              <a:rPr sz="3100" spc="-10" dirty="0">
                <a:latin typeface="Arial"/>
                <a:cs typeface="Arial"/>
              </a:rPr>
              <a:t>d</a:t>
            </a:r>
            <a:r>
              <a:rPr sz="3100" spc="-25" dirty="0">
                <a:latin typeface="Arial"/>
                <a:cs typeface="Arial"/>
              </a:rPr>
              <a:t>a</a:t>
            </a:r>
            <a:r>
              <a:rPr sz="3100" spc="-15" dirty="0">
                <a:latin typeface="Arial"/>
                <a:cs typeface="Arial"/>
              </a:rPr>
              <a:t>d</a:t>
            </a:r>
            <a:r>
              <a:rPr sz="3100" spc="-20" dirty="0">
                <a:latin typeface="Arial"/>
                <a:cs typeface="Arial"/>
              </a:rPr>
              <a:t>e</a:t>
            </a:r>
            <a:r>
              <a:rPr sz="3100" spc="10" dirty="0">
                <a:latin typeface="Times New Roman"/>
                <a:cs typeface="Times New Roman"/>
              </a:rPr>
              <a:t> </a:t>
            </a:r>
            <a:r>
              <a:rPr sz="3100" spc="-15" dirty="0">
                <a:latin typeface="Arial"/>
                <a:cs typeface="Arial"/>
              </a:rPr>
              <a:t>d</a:t>
            </a:r>
            <a:r>
              <a:rPr sz="3100" spc="-20" dirty="0">
                <a:latin typeface="Arial"/>
                <a:cs typeface="Arial"/>
              </a:rPr>
              <a:t>e</a:t>
            </a:r>
            <a:r>
              <a:rPr sz="3100" spc="-25" dirty="0">
                <a:latin typeface="Times New Roman"/>
                <a:cs typeface="Times New Roman"/>
              </a:rPr>
              <a:t> </a:t>
            </a:r>
            <a:r>
              <a:rPr sz="3100" spc="-15" dirty="0">
                <a:latin typeface="Arial"/>
                <a:cs typeface="Arial"/>
              </a:rPr>
              <a:t>u</a:t>
            </a:r>
            <a:r>
              <a:rPr sz="3100" spc="-30" dirty="0">
                <a:latin typeface="Arial"/>
                <a:cs typeface="Arial"/>
              </a:rPr>
              <a:t>m</a:t>
            </a:r>
            <a:r>
              <a:rPr sz="3100" spc="15" dirty="0">
                <a:latin typeface="Times New Roman"/>
                <a:cs typeface="Times New Roman"/>
              </a:rPr>
              <a:t> </a:t>
            </a:r>
            <a:r>
              <a:rPr sz="3100" spc="-20" dirty="0">
                <a:latin typeface="Arial"/>
                <a:cs typeface="Arial"/>
              </a:rPr>
              <a:t>maior</a:t>
            </a:r>
            <a:r>
              <a:rPr sz="3100" spc="30" dirty="0">
                <a:latin typeface="Times New Roman"/>
                <a:cs typeface="Times New Roman"/>
              </a:rPr>
              <a:t> </a:t>
            </a:r>
            <a:r>
              <a:rPr sz="3100" spc="-10" dirty="0">
                <a:latin typeface="Arial"/>
                <a:cs typeface="Arial"/>
              </a:rPr>
              <a:t>t</a:t>
            </a:r>
            <a:r>
              <a:rPr sz="3100" spc="-15" dirty="0">
                <a:latin typeface="Arial"/>
                <a:cs typeface="Arial"/>
              </a:rPr>
              <a:t>a</a:t>
            </a:r>
            <a:r>
              <a:rPr sz="3100" spc="-20" dirty="0">
                <a:latin typeface="Arial"/>
                <a:cs typeface="Arial"/>
              </a:rPr>
              <a:t>manho</a:t>
            </a:r>
            <a:r>
              <a:rPr sz="3100" spc="30" dirty="0">
                <a:latin typeface="Times New Roman"/>
                <a:cs typeface="Times New Roman"/>
              </a:rPr>
              <a:t> </a:t>
            </a:r>
            <a:r>
              <a:rPr sz="3100" spc="-30" dirty="0">
                <a:latin typeface="Arial"/>
                <a:cs typeface="Arial"/>
              </a:rPr>
              <a:t>d</a:t>
            </a:r>
            <a:r>
              <a:rPr sz="3100" spc="-20" dirty="0">
                <a:latin typeface="Arial"/>
                <a:cs typeface="Arial"/>
              </a:rPr>
              <a:t>e</a:t>
            </a:r>
            <a:r>
              <a:rPr sz="3100" spc="10" dirty="0">
                <a:latin typeface="Times New Roman"/>
                <a:cs typeface="Times New Roman"/>
              </a:rPr>
              <a:t> </a:t>
            </a:r>
            <a:r>
              <a:rPr sz="3100" spc="-25" dirty="0">
                <a:latin typeface="Arial"/>
                <a:cs typeface="Arial"/>
              </a:rPr>
              <a:t>p</a:t>
            </a:r>
            <a:r>
              <a:rPr sz="3100" spc="-15" dirty="0">
                <a:latin typeface="Arial"/>
                <a:cs typeface="Arial"/>
              </a:rPr>
              <a:t>a</a:t>
            </a:r>
            <a:r>
              <a:rPr sz="3100" spc="-30" dirty="0">
                <a:latin typeface="Arial"/>
                <a:cs typeface="Arial"/>
              </a:rPr>
              <a:t>r</a:t>
            </a:r>
            <a:r>
              <a:rPr sz="3100" spc="-15" dirty="0">
                <a:latin typeface="Arial"/>
                <a:cs typeface="Arial"/>
              </a:rPr>
              <a:t>cela</a:t>
            </a:r>
            <a:r>
              <a:rPr sz="3100" spc="40" dirty="0">
                <a:latin typeface="Times New Roman"/>
                <a:cs typeface="Times New Roman"/>
              </a:rPr>
              <a:t> </a:t>
            </a:r>
            <a:r>
              <a:rPr sz="3100" spc="-25" dirty="0">
                <a:latin typeface="Arial"/>
                <a:cs typeface="Arial"/>
              </a:rPr>
              <a:t>p</a:t>
            </a:r>
            <a:r>
              <a:rPr sz="3100" spc="-15" dirty="0">
                <a:latin typeface="Arial"/>
                <a:cs typeface="Arial"/>
              </a:rPr>
              <a:t>a</a:t>
            </a:r>
            <a:r>
              <a:rPr sz="3100" spc="-30" dirty="0">
                <a:latin typeface="Arial"/>
                <a:cs typeface="Arial"/>
              </a:rPr>
              <a:t>r</a:t>
            </a:r>
            <a:r>
              <a:rPr sz="3100" spc="-20" dirty="0">
                <a:latin typeface="Arial"/>
                <a:cs typeface="Arial"/>
              </a:rPr>
              <a:t>a</a:t>
            </a:r>
            <a:r>
              <a:rPr sz="3100" spc="25" dirty="0">
                <a:latin typeface="Times New Roman"/>
                <a:cs typeface="Times New Roman"/>
              </a:rPr>
              <a:t> </a:t>
            </a:r>
            <a:r>
              <a:rPr sz="3100" spc="-15" dirty="0">
                <a:latin typeface="Arial"/>
                <a:cs typeface="Arial"/>
              </a:rPr>
              <a:t>u</a:t>
            </a:r>
            <a:r>
              <a:rPr sz="3100" spc="-30" dirty="0">
                <a:latin typeface="Arial"/>
                <a:cs typeface="Arial"/>
              </a:rPr>
              <a:t>m</a:t>
            </a:r>
            <a:r>
              <a:rPr sz="3100" spc="5" dirty="0">
                <a:latin typeface="Times New Roman"/>
                <a:cs typeface="Times New Roman"/>
              </a:rPr>
              <a:t> </a:t>
            </a:r>
            <a:r>
              <a:rPr sz="3100" spc="-25" dirty="0">
                <a:latin typeface="Arial"/>
                <a:cs typeface="Arial"/>
              </a:rPr>
              <a:t>do</a:t>
            </a:r>
            <a:r>
              <a:rPr sz="3100" spc="-20" dirty="0">
                <a:latin typeface="Arial"/>
                <a:cs typeface="Arial"/>
              </a:rPr>
              <a:t>s</a:t>
            </a:r>
            <a:r>
              <a:rPr sz="3100" spc="-10" dirty="0">
                <a:latin typeface="Times New Roman"/>
                <a:cs typeface="Times New Roman"/>
              </a:rPr>
              <a:t> </a:t>
            </a:r>
            <a:r>
              <a:rPr sz="3100" spc="-10" dirty="0">
                <a:latin typeface="Arial"/>
                <a:cs typeface="Arial"/>
              </a:rPr>
              <a:t>f</a:t>
            </a:r>
            <a:r>
              <a:rPr sz="3100" spc="-15" dirty="0">
                <a:latin typeface="Arial"/>
                <a:cs typeface="Arial"/>
              </a:rPr>
              <a:t>a</a:t>
            </a:r>
            <a:r>
              <a:rPr sz="3100" spc="-10" dirty="0">
                <a:latin typeface="Arial"/>
                <a:cs typeface="Arial"/>
              </a:rPr>
              <a:t>t</a:t>
            </a:r>
            <a:r>
              <a:rPr sz="3100" spc="-15" dirty="0">
                <a:latin typeface="Arial"/>
                <a:cs typeface="Arial"/>
              </a:rPr>
              <a:t>ores;</a:t>
            </a:r>
            <a:endParaRPr sz="3100">
              <a:latin typeface="Arial"/>
              <a:cs typeface="Arial"/>
            </a:endParaRPr>
          </a:p>
          <a:p>
            <a:pPr marL="683260" marR="5080" indent="-337185">
              <a:lnSpc>
                <a:spcPts val="4310"/>
              </a:lnSpc>
              <a:spcBef>
                <a:spcPts val="225"/>
              </a:spcBef>
              <a:buFont typeface="Arial"/>
              <a:buChar char="•"/>
              <a:tabLst>
                <a:tab pos="681990" algn="l"/>
              </a:tabLst>
            </a:pPr>
            <a:r>
              <a:rPr sz="3100" spc="-25" dirty="0">
                <a:latin typeface="Arial"/>
                <a:cs typeface="Arial"/>
              </a:rPr>
              <a:t>Em</a:t>
            </a:r>
            <a:r>
              <a:rPr sz="3100" spc="135" dirty="0">
                <a:latin typeface="Times New Roman"/>
                <a:cs typeface="Times New Roman"/>
              </a:rPr>
              <a:t> </a:t>
            </a:r>
            <a:r>
              <a:rPr sz="3100" spc="-15" dirty="0">
                <a:latin typeface="Arial"/>
                <a:cs typeface="Arial"/>
              </a:rPr>
              <a:t>situa</a:t>
            </a:r>
            <a:r>
              <a:rPr sz="3100" spc="-20" dirty="0">
                <a:latin typeface="Arial"/>
                <a:cs typeface="Arial"/>
              </a:rPr>
              <a:t>çõ</a:t>
            </a:r>
            <a:r>
              <a:rPr sz="3100" spc="-15" dirty="0">
                <a:latin typeface="Arial"/>
                <a:cs typeface="Arial"/>
              </a:rPr>
              <a:t>e</a:t>
            </a:r>
            <a:r>
              <a:rPr sz="3100" spc="-20" dirty="0">
                <a:latin typeface="Arial"/>
                <a:cs typeface="Arial"/>
              </a:rPr>
              <a:t>s</a:t>
            </a:r>
            <a:r>
              <a:rPr sz="3100" spc="135" dirty="0">
                <a:latin typeface="Times New Roman"/>
                <a:cs typeface="Times New Roman"/>
              </a:rPr>
              <a:t> </a:t>
            </a:r>
            <a:r>
              <a:rPr sz="3100" spc="-25" dirty="0">
                <a:latin typeface="Arial"/>
                <a:cs typeface="Arial"/>
              </a:rPr>
              <a:t>qua</a:t>
            </a:r>
            <a:r>
              <a:rPr sz="3100" spc="-10" dirty="0">
                <a:latin typeface="Arial"/>
                <a:cs typeface="Arial"/>
              </a:rPr>
              <a:t>n</a:t>
            </a:r>
            <a:r>
              <a:rPr sz="3100" spc="-25" dirty="0">
                <a:latin typeface="Arial"/>
                <a:cs typeface="Arial"/>
              </a:rPr>
              <a:t>d</a:t>
            </a:r>
            <a:r>
              <a:rPr sz="3100" spc="-20" dirty="0">
                <a:latin typeface="Arial"/>
                <a:cs typeface="Arial"/>
              </a:rPr>
              <a:t>o</a:t>
            </a:r>
            <a:r>
              <a:rPr sz="3100" spc="140" dirty="0">
                <a:latin typeface="Times New Roman"/>
                <a:cs typeface="Times New Roman"/>
              </a:rPr>
              <a:t> </a:t>
            </a:r>
            <a:r>
              <a:rPr sz="3100" spc="-25" dirty="0">
                <a:latin typeface="Arial"/>
                <a:cs typeface="Arial"/>
              </a:rPr>
              <a:t>o</a:t>
            </a:r>
            <a:r>
              <a:rPr sz="3100" spc="-20" dirty="0">
                <a:latin typeface="Arial"/>
                <a:cs typeface="Arial"/>
              </a:rPr>
              <a:t>s</a:t>
            </a:r>
            <a:r>
              <a:rPr sz="3100" spc="125" dirty="0">
                <a:latin typeface="Times New Roman"/>
                <a:cs typeface="Times New Roman"/>
              </a:rPr>
              <a:t> </a:t>
            </a:r>
            <a:r>
              <a:rPr sz="3100" spc="-25" dirty="0">
                <a:latin typeface="Arial"/>
                <a:cs typeface="Arial"/>
              </a:rPr>
              <a:t>n</a:t>
            </a:r>
            <a:r>
              <a:rPr sz="3100" spc="-5" dirty="0">
                <a:latin typeface="Arial"/>
                <a:cs typeface="Arial"/>
              </a:rPr>
              <a:t>í</a:t>
            </a:r>
            <a:r>
              <a:rPr sz="3100" spc="-15" dirty="0">
                <a:latin typeface="Arial"/>
                <a:cs typeface="Arial"/>
              </a:rPr>
              <a:t>veis</a:t>
            </a:r>
            <a:r>
              <a:rPr sz="3100" spc="135" dirty="0">
                <a:latin typeface="Times New Roman"/>
                <a:cs typeface="Times New Roman"/>
              </a:rPr>
              <a:t> </a:t>
            </a:r>
            <a:r>
              <a:rPr sz="3100" spc="-25" dirty="0">
                <a:latin typeface="Arial"/>
                <a:cs typeface="Arial"/>
              </a:rPr>
              <a:t>d</a:t>
            </a:r>
            <a:r>
              <a:rPr sz="3100" spc="-20" dirty="0">
                <a:latin typeface="Arial"/>
                <a:cs typeface="Arial"/>
              </a:rPr>
              <a:t>e</a:t>
            </a:r>
            <a:r>
              <a:rPr sz="3100" spc="140" dirty="0">
                <a:latin typeface="Times New Roman"/>
                <a:cs typeface="Times New Roman"/>
              </a:rPr>
              <a:t> </a:t>
            </a:r>
            <a:r>
              <a:rPr sz="3100" spc="-25" dirty="0">
                <a:latin typeface="Arial"/>
                <a:cs typeface="Arial"/>
              </a:rPr>
              <a:t>u</a:t>
            </a:r>
            <a:r>
              <a:rPr sz="3100" spc="-30" dirty="0">
                <a:latin typeface="Arial"/>
                <a:cs typeface="Arial"/>
              </a:rPr>
              <a:t>m</a:t>
            </a:r>
            <a:r>
              <a:rPr sz="3100" spc="140" dirty="0">
                <a:latin typeface="Times New Roman"/>
                <a:cs typeface="Times New Roman"/>
              </a:rPr>
              <a:t> </a:t>
            </a:r>
            <a:r>
              <a:rPr sz="3100" spc="-25" dirty="0">
                <a:latin typeface="Arial"/>
                <a:cs typeface="Arial"/>
              </a:rPr>
              <a:t>do</a:t>
            </a:r>
            <a:r>
              <a:rPr sz="3100" spc="-20" dirty="0">
                <a:latin typeface="Arial"/>
                <a:cs typeface="Arial"/>
              </a:rPr>
              <a:t>s</a:t>
            </a:r>
            <a:r>
              <a:rPr sz="3100" spc="135" dirty="0">
                <a:latin typeface="Times New Roman"/>
                <a:cs typeface="Times New Roman"/>
              </a:rPr>
              <a:t> </a:t>
            </a:r>
            <a:r>
              <a:rPr sz="3100" spc="-10" dirty="0">
                <a:latin typeface="Arial"/>
                <a:cs typeface="Arial"/>
              </a:rPr>
              <a:t>f</a:t>
            </a:r>
            <a:r>
              <a:rPr sz="3100" spc="-15" dirty="0">
                <a:latin typeface="Arial"/>
                <a:cs typeface="Arial"/>
              </a:rPr>
              <a:t>a</a:t>
            </a:r>
            <a:r>
              <a:rPr sz="3100" spc="-10" dirty="0">
                <a:latin typeface="Arial"/>
                <a:cs typeface="Arial"/>
              </a:rPr>
              <a:t>t</a:t>
            </a:r>
            <a:r>
              <a:rPr sz="3100" spc="-15" dirty="0">
                <a:latin typeface="Arial"/>
                <a:cs typeface="Arial"/>
              </a:rPr>
              <a:t>ores</a:t>
            </a:r>
            <a:r>
              <a:rPr sz="3100" spc="125" dirty="0">
                <a:latin typeface="Times New Roman"/>
                <a:cs typeface="Times New Roman"/>
              </a:rPr>
              <a:t> </a:t>
            </a:r>
            <a:r>
              <a:rPr sz="3100" spc="-10" dirty="0">
                <a:latin typeface="Arial"/>
                <a:cs typeface="Arial"/>
              </a:rPr>
              <a:t>t</a:t>
            </a:r>
            <a:r>
              <a:rPr sz="3100" spc="-15" dirty="0">
                <a:latin typeface="Arial"/>
                <a:cs typeface="Arial"/>
              </a:rPr>
              <a:t>orna</a:t>
            </a:r>
            <a:r>
              <a:rPr sz="3100" spc="145" dirty="0">
                <a:latin typeface="Times New Roman"/>
                <a:cs typeface="Times New Roman"/>
              </a:rPr>
              <a:t> </a:t>
            </a:r>
            <a:r>
              <a:rPr sz="3100" spc="-20" dirty="0">
                <a:latin typeface="Arial"/>
                <a:cs typeface="Arial"/>
              </a:rPr>
              <a:t>difíci</a:t>
            </a:r>
            <a:r>
              <a:rPr sz="3100" spc="-10" dirty="0">
                <a:latin typeface="Arial"/>
                <a:cs typeface="Arial"/>
              </a:rPr>
              <a:t>l</a:t>
            </a:r>
            <a:r>
              <a:rPr sz="3100" spc="130" dirty="0">
                <a:latin typeface="Times New Roman"/>
                <a:cs typeface="Times New Roman"/>
              </a:rPr>
              <a:t> </a:t>
            </a:r>
            <a:r>
              <a:rPr sz="3100" spc="-25" dirty="0">
                <a:latin typeface="Arial"/>
                <a:cs typeface="Arial"/>
              </a:rPr>
              <a:t>d</a:t>
            </a:r>
            <a:r>
              <a:rPr sz="3100" spc="-20" dirty="0">
                <a:latin typeface="Arial"/>
                <a:cs typeface="Arial"/>
              </a:rPr>
              <a:t>e</a:t>
            </a:r>
            <a:r>
              <a:rPr sz="3100" spc="140" dirty="0">
                <a:latin typeface="Times New Roman"/>
                <a:cs typeface="Times New Roman"/>
              </a:rPr>
              <a:t> </a:t>
            </a:r>
            <a:r>
              <a:rPr sz="3100" spc="-15" dirty="0">
                <a:latin typeface="Arial"/>
                <a:cs typeface="Arial"/>
              </a:rPr>
              <a:t>s</a:t>
            </a:r>
            <a:r>
              <a:rPr sz="3100" spc="-25" dirty="0">
                <a:latin typeface="Arial"/>
                <a:cs typeface="Arial"/>
              </a:rPr>
              <a:t>e</a:t>
            </a:r>
            <a:r>
              <a:rPr sz="3100" spc="-15" dirty="0">
                <a:latin typeface="Arial"/>
                <a:cs typeface="Arial"/>
              </a:rPr>
              <a:t>r</a:t>
            </a:r>
            <a:r>
              <a:rPr sz="3100" spc="140" dirty="0">
                <a:latin typeface="Times New Roman"/>
                <a:cs typeface="Times New Roman"/>
              </a:rPr>
              <a:t> </a:t>
            </a:r>
            <a:r>
              <a:rPr sz="3100" spc="-20" dirty="0">
                <a:latin typeface="Arial"/>
                <a:cs typeface="Arial"/>
              </a:rPr>
              <a:t>al</a:t>
            </a:r>
            <a:r>
              <a:rPr sz="3100" spc="-15" dirty="0">
                <a:latin typeface="Arial"/>
                <a:cs typeface="Arial"/>
              </a:rPr>
              <a:t>o</a:t>
            </a:r>
            <a:r>
              <a:rPr sz="3100" spc="-20" dirty="0">
                <a:latin typeface="Arial"/>
                <a:cs typeface="Arial"/>
              </a:rPr>
              <a:t>ca</a:t>
            </a:r>
            <a:r>
              <a:rPr sz="3100" spc="-15" dirty="0">
                <a:latin typeface="Arial"/>
                <a:cs typeface="Arial"/>
              </a:rPr>
              <a:t>d</a:t>
            </a:r>
            <a:r>
              <a:rPr sz="3100" spc="-20" dirty="0">
                <a:latin typeface="Arial"/>
                <a:cs typeface="Arial"/>
              </a:rPr>
              <a:t>o</a:t>
            </a:r>
            <a:r>
              <a:rPr sz="3100" spc="140" dirty="0">
                <a:latin typeface="Times New Roman"/>
                <a:cs typeface="Times New Roman"/>
              </a:rPr>
              <a:t> </a:t>
            </a:r>
            <a:r>
              <a:rPr sz="3100" spc="-25" dirty="0">
                <a:latin typeface="Arial"/>
                <a:cs typeface="Arial"/>
              </a:rPr>
              <a:t>e</a:t>
            </a:r>
            <a:r>
              <a:rPr sz="3100" spc="-30" dirty="0">
                <a:latin typeface="Arial"/>
                <a:cs typeface="Arial"/>
              </a:rPr>
              <a:t>m</a:t>
            </a:r>
            <a:r>
              <a:rPr sz="3100" spc="140" dirty="0">
                <a:latin typeface="Times New Roman"/>
                <a:cs typeface="Times New Roman"/>
              </a:rPr>
              <a:t> </a:t>
            </a:r>
            <a:r>
              <a:rPr sz="3100" spc="-15" dirty="0">
                <a:latin typeface="Arial"/>
                <a:cs typeface="Arial"/>
              </a:rPr>
              <a:t>vária</a:t>
            </a:r>
            <a:r>
              <a:rPr sz="3100" spc="-20" dirty="0">
                <a:latin typeface="Arial"/>
                <a:cs typeface="Arial"/>
              </a:rPr>
              <a:t>s</a:t>
            </a:r>
            <a:r>
              <a:rPr sz="3100" spc="235" dirty="0">
                <a:latin typeface="Times New Roman"/>
                <a:cs typeface="Times New Roman"/>
              </a:rPr>
              <a:t> </a:t>
            </a:r>
            <a:r>
              <a:rPr sz="3100" spc="-25" dirty="0">
                <a:latin typeface="Arial"/>
                <a:cs typeface="Arial"/>
              </a:rPr>
              <a:t>p</a:t>
            </a:r>
            <a:r>
              <a:rPr sz="3100" spc="-15" dirty="0">
                <a:latin typeface="Arial"/>
                <a:cs typeface="Arial"/>
              </a:rPr>
              <a:t>arcela</a:t>
            </a:r>
            <a:r>
              <a:rPr sz="3100" spc="-20" dirty="0">
                <a:latin typeface="Arial"/>
                <a:cs typeface="Arial"/>
              </a:rPr>
              <a:t>s</a:t>
            </a:r>
            <a:r>
              <a:rPr sz="3100" spc="-10" dirty="0">
                <a:latin typeface="Times New Roman"/>
                <a:cs typeface="Times New Roman"/>
              </a:rPr>
              <a:t> </a:t>
            </a:r>
            <a:r>
              <a:rPr sz="3100" spc="-25" dirty="0">
                <a:latin typeface="Arial"/>
                <a:cs typeface="Arial"/>
              </a:rPr>
              <a:t>p</a:t>
            </a:r>
            <a:r>
              <a:rPr sz="3100" spc="-15" dirty="0">
                <a:latin typeface="Arial"/>
                <a:cs typeface="Arial"/>
              </a:rPr>
              <a:t>e</a:t>
            </a:r>
            <a:r>
              <a:rPr sz="3100" spc="-25" dirty="0">
                <a:latin typeface="Arial"/>
                <a:cs typeface="Arial"/>
              </a:rPr>
              <a:t>que</a:t>
            </a:r>
            <a:r>
              <a:rPr sz="3100" spc="-10" dirty="0">
                <a:latin typeface="Arial"/>
                <a:cs typeface="Arial"/>
              </a:rPr>
              <a:t>n</a:t>
            </a:r>
            <a:r>
              <a:rPr sz="3100" spc="-25" dirty="0">
                <a:latin typeface="Arial"/>
                <a:cs typeface="Arial"/>
              </a:rPr>
              <a:t>as</a:t>
            </a:r>
            <a:r>
              <a:rPr sz="3100" spc="-10" dirty="0">
                <a:latin typeface="Arial"/>
                <a:cs typeface="Arial"/>
              </a:rPr>
              <a:t>.</a:t>
            </a:r>
            <a:r>
              <a:rPr sz="3100" spc="95" dirty="0">
                <a:latin typeface="Times New Roman"/>
                <a:cs typeface="Times New Roman"/>
              </a:rPr>
              <a:t> </a:t>
            </a:r>
            <a:r>
              <a:rPr sz="3100" spc="-20" dirty="0">
                <a:latin typeface="Arial"/>
                <a:cs typeface="Arial"/>
              </a:rPr>
              <a:t>Exempl</a:t>
            </a:r>
            <a:r>
              <a:rPr sz="3100" spc="-15" dirty="0">
                <a:latin typeface="Arial"/>
                <a:cs typeface="Arial"/>
              </a:rPr>
              <a:t>o</a:t>
            </a:r>
            <a:r>
              <a:rPr sz="3100" spc="-10" dirty="0">
                <a:latin typeface="Arial"/>
                <a:cs typeface="Arial"/>
              </a:rPr>
              <a:t>:</a:t>
            </a:r>
            <a:r>
              <a:rPr sz="3100" spc="95" dirty="0">
                <a:latin typeface="Times New Roman"/>
                <a:cs typeface="Times New Roman"/>
              </a:rPr>
              <a:t> </a:t>
            </a:r>
            <a:r>
              <a:rPr sz="3100" spc="-25" dirty="0">
                <a:latin typeface="Arial"/>
                <a:cs typeface="Arial"/>
              </a:rPr>
              <a:t>av</a:t>
            </a:r>
            <a:r>
              <a:rPr sz="3100" spc="-15" dirty="0">
                <a:latin typeface="Arial"/>
                <a:cs typeface="Arial"/>
              </a:rPr>
              <a:t>a</a:t>
            </a:r>
            <a:r>
              <a:rPr sz="3100" spc="-20" dirty="0">
                <a:latin typeface="Arial"/>
                <a:cs typeface="Arial"/>
              </a:rPr>
              <a:t>liação</a:t>
            </a:r>
            <a:r>
              <a:rPr sz="3100" spc="105" dirty="0">
                <a:latin typeface="Times New Roman"/>
                <a:cs typeface="Times New Roman"/>
              </a:rPr>
              <a:t> </a:t>
            </a:r>
            <a:r>
              <a:rPr sz="3100" spc="-15" dirty="0">
                <a:latin typeface="Arial"/>
                <a:cs typeface="Arial"/>
              </a:rPr>
              <a:t>d</a:t>
            </a:r>
            <a:r>
              <a:rPr sz="3100" spc="-20" dirty="0">
                <a:latin typeface="Arial"/>
                <a:cs typeface="Arial"/>
              </a:rPr>
              <a:t>e</a:t>
            </a:r>
            <a:r>
              <a:rPr sz="3100" spc="80" dirty="0">
                <a:latin typeface="Times New Roman"/>
                <a:cs typeface="Times New Roman"/>
              </a:rPr>
              <a:t> </a:t>
            </a:r>
            <a:r>
              <a:rPr sz="3100" spc="-20" dirty="0">
                <a:latin typeface="Arial"/>
                <a:cs typeface="Arial"/>
              </a:rPr>
              <a:t>3</a:t>
            </a:r>
            <a:r>
              <a:rPr sz="3100" spc="95" dirty="0">
                <a:latin typeface="Times New Roman"/>
                <a:cs typeface="Times New Roman"/>
              </a:rPr>
              <a:t> </a:t>
            </a:r>
            <a:r>
              <a:rPr sz="3100" spc="-15" dirty="0">
                <a:latin typeface="Arial"/>
                <a:cs typeface="Arial"/>
              </a:rPr>
              <a:t>varie</a:t>
            </a:r>
            <a:r>
              <a:rPr sz="3100" spc="-25" dirty="0">
                <a:latin typeface="Arial"/>
                <a:cs typeface="Arial"/>
              </a:rPr>
              <a:t>d</a:t>
            </a:r>
            <a:r>
              <a:rPr sz="3100" spc="-15" dirty="0">
                <a:latin typeface="Arial"/>
                <a:cs typeface="Arial"/>
              </a:rPr>
              <a:t>a</a:t>
            </a:r>
            <a:r>
              <a:rPr sz="3100" spc="-25" dirty="0">
                <a:latin typeface="Arial"/>
                <a:cs typeface="Arial"/>
              </a:rPr>
              <a:t>d</a:t>
            </a:r>
            <a:r>
              <a:rPr sz="3100" spc="-15" dirty="0">
                <a:latin typeface="Arial"/>
                <a:cs typeface="Arial"/>
              </a:rPr>
              <a:t>e</a:t>
            </a:r>
            <a:r>
              <a:rPr sz="3100" spc="-20" dirty="0">
                <a:latin typeface="Arial"/>
                <a:cs typeface="Arial"/>
              </a:rPr>
              <a:t>s</a:t>
            </a:r>
            <a:r>
              <a:rPr sz="3100" spc="100" dirty="0">
                <a:latin typeface="Times New Roman"/>
                <a:cs typeface="Times New Roman"/>
              </a:rPr>
              <a:t> </a:t>
            </a:r>
            <a:r>
              <a:rPr sz="3100" spc="-15" dirty="0">
                <a:latin typeface="Arial"/>
                <a:cs typeface="Arial"/>
              </a:rPr>
              <a:t>d</a:t>
            </a:r>
            <a:r>
              <a:rPr sz="3100" spc="-20" dirty="0">
                <a:latin typeface="Arial"/>
                <a:cs typeface="Arial"/>
              </a:rPr>
              <a:t>e</a:t>
            </a:r>
            <a:r>
              <a:rPr sz="3100" spc="80" dirty="0">
                <a:latin typeface="Times New Roman"/>
                <a:cs typeface="Times New Roman"/>
              </a:rPr>
              <a:t> </a:t>
            </a:r>
            <a:r>
              <a:rPr sz="3100" spc="-20" dirty="0">
                <a:latin typeface="Arial"/>
                <a:cs typeface="Arial"/>
              </a:rPr>
              <a:t>gr</a:t>
            </a:r>
            <a:r>
              <a:rPr sz="3100" spc="-10" dirty="0">
                <a:latin typeface="Arial"/>
                <a:cs typeface="Arial"/>
              </a:rPr>
              <a:t>a</a:t>
            </a:r>
            <a:r>
              <a:rPr sz="3100" spc="-20" dirty="0">
                <a:latin typeface="Arial"/>
                <a:cs typeface="Arial"/>
              </a:rPr>
              <a:t>mí</a:t>
            </a:r>
            <a:r>
              <a:rPr sz="3100" spc="-15" dirty="0">
                <a:latin typeface="Arial"/>
                <a:cs typeface="Arial"/>
              </a:rPr>
              <a:t>n</a:t>
            </a:r>
            <a:r>
              <a:rPr sz="3100" spc="-25" dirty="0">
                <a:latin typeface="Arial"/>
                <a:cs typeface="Arial"/>
              </a:rPr>
              <a:t>ea</a:t>
            </a:r>
            <a:r>
              <a:rPr sz="3100" spc="-20" dirty="0">
                <a:latin typeface="Arial"/>
                <a:cs typeface="Arial"/>
              </a:rPr>
              <a:t>s</a:t>
            </a:r>
            <a:r>
              <a:rPr sz="3100" spc="85" dirty="0">
                <a:latin typeface="Times New Roman"/>
                <a:cs typeface="Times New Roman"/>
              </a:rPr>
              <a:t> </a:t>
            </a:r>
            <a:r>
              <a:rPr sz="3100" spc="-20" dirty="0">
                <a:latin typeface="Arial"/>
                <a:cs typeface="Arial"/>
              </a:rPr>
              <a:t>s</a:t>
            </a:r>
            <a:r>
              <a:rPr sz="3100" spc="-15" dirty="0">
                <a:latin typeface="Arial"/>
                <a:cs typeface="Arial"/>
              </a:rPr>
              <a:t>o</a:t>
            </a:r>
            <a:r>
              <a:rPr sz="3100" spc="-20" dirty="0">
                <a:latin typeface="Arial"/>
                <a:cs typeface="Arial"/>
              </a:rPr>
              <a:t>b</a:t>
            </a:r>
            <a:r>
              <a:rPr sz="3100" spc="100" dirty="0">
                <a:latin typeface="Times New Roman"/>
                <a:cs typeface="Times New Roman"/>
              </a:rPr>
              <a:t> </a:t>
            </a:r>
            <a:r>
              <a:rPr sz="3100" spc="-20" dirty="0">
                <a:latin typeface="Arial"/>
                <a:cs typeface="Arial"/>
              </a:rPr>
              <a:t>3</a:t>
            </a:r>
            <a:r>
              <a:rPr sz="3100" spc="85" dirty="0">
                <a:latin typeface="Times New Roman"/>
                <a:cs typeface="Times New Roman"/>
              </a:rPr>
              <a:t> </a:t>
            </a:r>
            <a:r>
              <a:rPr sz="3100" spc="-15" dirty="0">
                <a:latin typeface="Arial"/>
                <a:cs typeface="Arial"/>
              </a:rPr>
              <a:t>sistema</a:t>
            </a:r>
            <a:r>
              <a:rPr sz="3100" spc="-20" dirty="0">
                <a:latin typeface="Arial"/>
                <a:cs typeface="Arial"/>
              </a:rPr>
              <a:t>s</a:t>
            </a:r>
            <a:r>
              <a:rPr sz="3100" spc="90" dirty="0">
                <a:latin typeface="Times New Roman"/>
                <a:cs typeface="Times New Roman"/>
              </a:rPr>
              <a:t> </a:t>
            </a:r>
            <a:r>
              <a:rPr sz="3100" spc="-15" dirty="0">
                <a:latin typeface="Arial"/>
                <a:cs typeface="Arial"/>
              </a:rPr>
              <a:t>d</a:t>
            </a:r>
            <a:r>
              <a:rPr sz="3100" spc="-20" dirty="0">
                <a:latin typeface="Arial"/>
                <a:cs typeface="Arial"/>
              </a:rPr>
              <a:t>e</a:t>
            </a:r>
            <a:r>
              <a:rPr sz="3100" spc="95" dirty="0">
                <a:latin typeface="Times New Roman"/>
                <a:cs typeface="Times New Roman"/>
              </a:rPr>
              <a:t> </a:t>
            </a:r>
            <a:r>
              <a:rPr sz="3100" spc="-20" dirty="0">
                <a:latin typeface="Arial"/>
                <a:cs typeface="Arial"/>
              </a:rPr>
              <a:t>irrigaç</a:t>
            </a:r>
            <a:r>
              <a:rPr sz="3100" spc="-10" dirty="0">
                <a:latin typeface="Arial"/>
                <a:cs typeface="Arial"/>
              </a:rPr>
              <a:t>ã</a:t>
            </a:r>
            <a:r>
              <a:rPr sz="3100" spc="-20" dirty="0">
                <a:latin typeface="Arial"/>
                <a:cs typeface="Arial"/>
              </a:rPr>
              <a:t>o;</a:t>
            </a:r>
            <a:endParaRPr sz="3100">
              <a:latin typeface="Arial"/>
              <a:cs typeface="Arial"/>
            </a:endParaRPr>
          </a:p>
          <a:p>
            <a:pPr marL="683260" indent="-338455">
              <a:lnSpc>
                <a:spcPct val="100000"/>
              </a:lnSpc>
              <a:spcBef>
                <a:spcPts val="175"/>
              </a:spcBef>
              <a:buFont typeface="Arial"/>
              <a:buChar char="•"/>
              <a:tabLst>
                <a:tab pos="683260" algn="l"/>
              </a:tabLst>
            </a:pPr>
            <a:r>
              <a:rPr sz="3100" spc="-25" dirty="0">
                <a:latin typeface="Arial"/>
                <a:cs typeface="Arial"/>
              </a:rPr>
              <a:t>Q</a:t>
            </a:r>
            <a:r>
              <a:rPr sz="3100" spc="-15" dirty="0">
                <a:latin typeface="Arial"/>
                <a:cs typeface="Arial"/>
              </a:rPr>
              <a:t>u</a:t>
            </a:r>
            <a:r>
              <a:rPr sz="3100" spc="-25" dirty="0">
                <a:latin typeface="Arial"/>
                <a:cs typeface="Arial"/>
              </a:rPr>
              <a:t>a</a:t>
            </a:r>
            <a:r>
              <a:rPr sz="3100" spc="-15" dirty="0">
                <a:latin typeface="Arial"/>
                <a:cs typeface="Arial"/>
              </a:rPr>
              <a:t>n</a:t>
            </a:r>
            <a:r>
              <a:rPr sz="3100" spc="-25" dirty="0">
                <a:latin typeface="Arial"/>
                <a:cs typeface="Arial"/>
              </a:rPr>
              <a:t>d</a:t>
            </a:r>
            <a:r>
              <a:rPr sz="3100" spc="-20" dirty="0">
                <a:latin typeface="Arial"/>
                <a:cs typeface="Arial"/>
              </a:rPr>
              <a:t>o</a:t>
            </a:r>
            <a:r>
              <a:rPr sz="3100" spc="35" dirty="0">
                <a:latin typeface="Times New Roman"/>
                <a:cs typeface="Times New Roman"/>
              </a:rPr>
              <a:t> </a:t>
            </a:r>
            <a:r>
              <a:rPr sz="3100" spc="-20" dirty="0">
                <a:latin typeface="Arial"/>
                <a:cs typeface="Arial"/>
              </a:rPr>
              <a:t>se</a:t>
            </a:r>
            <a:r>
              <a:rPr sz="3100" spc="55" dirty="0">
                <a:latin typeface="Times New Roman"/>
                <a:cs typeface="Times New Roman"/>
              </a:rPr>
              <a:t> </a:t>
            </a:r>
            <a:r>
              <a:rPr sz="3100" spc="-10" dirty="0">
                <a:latin typeface="Arial"/>
                <a:cs typeface="Arial"/>
              </a:rPr>
              <a:t>f</a:t>
            </a:r>
            <a:r>
              <a:rPr sz="3100" spc="-15" dirty="0">
                <a:latin typeface="Arial"/>
                <a:cs typeface="Arial"/>
              </a:rPr>
              <a:t>a</a:t>
            </a:r>
            <a:r>
              <a:rPr sz="3100" spc="-20" dirty="0">
                <a:latin typeface="Arial"/>
                <a:cs typeface="Arial"/>
              </a:rPr>
              <a:t>z</a:t>
            </a:r>
            <a:r>
              <a:rPr sz="3100" spc="55" dirty="0">
                <a:latin typeface="Times New Roman"/>
                <a:cs typeface="Times New Roman"/>
              </a:rPr>
              <a:t> </a:t>
            </a:r>
            <a:r>
              <a:rPr sz="3100" spc="-15" dirty="0">
                <a:latin typeface="Arial"/>
                <a:cs typeface="Arial"/>
              </a:rPr>
              <a:t>vária</a:t>
            </a:r>
            <a:r>
              <a:rPr sz="3100" spc="-20" dirty="0">
                <a:latin typeface="Arial"/>
                <a:cs typeface="Arial"/>
              </a:rPr>
              <a:t>s</a:t>
            </a:r>
            <a:r>
              <a:rPr sz="3100" spc="75" dirty="0">
                <a:latin typeface="Times New Roman"/>
                <a:cs typeface="Times New Roman"/>
              </a:rPr>
              <a:t> </a:t>
            </a:r>
            <a:r>
              <a:rPr sz="3100" spc="-25" dirty="0">
                <a:latin typeface="Arial"/>
                <a:cs typeface="Arial"/>
              </a:rPr>
              <a:t>me</a:t>
            </a:r>
            <a:r>
              <a:rPr sz="3100" spc="-10" dirty="0">
                <a:latin typeface="Arial"/>
                <a:cs typeface="Arial"/>
              </a:rPr>
              <a:t>d</a:t>
            </a:r>
            <a:r>
              <a:rPr sz="3100" spc="-20" dirty="0">
                <a:latin typeface="Arial"/>
                <a:cs typeface="Arial"/>
              </a:rPr>
              <a:t>içõ</a:t>
            </a:r>
            <a:r>
              <a:rPr sz="3100" spc="-15" dirty="0">
                <a:latin typeface="Arial"/>
                <a:cs typeface="Arial"/>
              </a:rPr>
              <a:t>e</a:t>
            </a:r>
            <a:r>
              <a:rPr sz="3100" spc="-20" dirty="0">
                <a:latin typeface="Arial"/>
                <a:cs typeface="Arial"/>
              </a:rPr>
              <a:t>s</a:t>
            </a:r>
            <a:r>
              <a:rPr sz="3100" spc="85" dirty="0">
                <a:latin typeface="Times New Roman"/>
                <a:cs typeface="Times New Roman"/>
              </a:rPr>
              <a:t> </a:t>
            </a:r>
            <a:r>
              <a:rPr sz="3100" spc="-25" dirty="0">
                <a:latin typeface="Arial"/>
                <a:cs typeface="Arial"/>
              </a:rPr>
              <a:t>e</a:t>
            </a:r>
            <a:r>
              <a:rPr sz="3100" spc="-30" dirty="0">
                <a:latin typeface="Arial"/>
                <a:cs typeface="Arial"/>
              </a:rPr>
              <a:t>m</a:t>
            </a:r>
            <a:r>
              <a:rPr sz="3100" spc="60" dirty="0">
                <a:latin typeface="Times New Roman"/>
                <a:cs typeface="Times New Roman"/>
              </a:rPr>
              <a:t> </a:t>
            </a:r>
            <a:r>
              <a:rPr sz="3100" spc="-15" dirty="0">
                <a:latin typeface="Arial"/>
                <a:cs typeface="Arial"/>
              </a:rPr>
              <a:t>u</a:t>
            </a:r>
            <a:r>
              <a:rPr sz="3100" spc="-30" dirty="0">
                <a:latin typeface="Arial"/>
                <a:cs typeface="Arial"/>
              </a:rPr>
              <a:t>m</a:t>
            </a:r>
            <a:r>
              <a:rPr sz="3100" spc="75" dirty="0">
                <a:latin typeface="Times New Roman"/>
                <a:cs typeface="Times New Roman"/>
              </a:rPr>
              <a:t> </a:t>
            </a:r>
            <a:r>
              <a:rPr sz="3100" spc="-25" dirty="0">
                <a:latin typeface="Arial"/>
                <a:cs typeface="Arial"/>
              </a:rPr>
              <a:t>mesmo</a:t>
            </a:r>
            <a:r>
              <a:rPr sz="3100" spc="114" dirty="0">
                <a:latin typeface="Times New Roman"/>
                <a:cs typeface="Times New Roman"/>
              </a:rPr>
              <a:t> </a:t>
            </a:r>
            <a:r>
              <a:rPr sz="3100" spc="-20" dirty="0">
                <a:latin typeface="Arial"/>
                <a:cs typeface="Arial"/>
              </a:rPr>
              <a:t>individu</a:t>
            </a:r>
            <a:r>
              <a:rPr sz="3100" spc="-15" dirty="0">
                <a:latin typeface="Arial"/>
                <a:cs typeface="Arial"/>
              </a:rPr>
              <a:t>o</a:t>
            </a:r>
            <a:r>
              <a:rPr sz="3100" spc="-10" dirty="0">
                <a:latin typeface="Arial"/>
                <a:cs typeface="Arial"/>
              </a:rPr>
              <a:t>;</a:t>
            </a:r>
            <a:endParaRPr sz="3100">
              <a:latin typeface="Arial"/>
              <a:cs typeface="Arial"/>
            </a:endParaRPr>
          </a:p>
          <a:p>
            <a:pPr marL="683260" indent="-338455">
              <a:lnSpc>
                <a:spcPct val="100000"/>
              </a:lnSpc>
              <a:spcBef>
                <a:spcPts val="685"/>
              </a:spcBef>
              <a:buFont typeface="Arial"/>
              <a:buChar char="•"/>
              <a:tabLst>
                <a:tab pos="683260" algn="l"/>
              </a:tabLst>
            </a:pPr>
            <a:r>
              <a:rPr sz="3100" spc="-25" dirty="0">
                <a:latin typeface="Arial"/>
                <a:cs typeface="Arial"/>
              </a:rPr>
              <a:t>Q</a:t>
            </a:r>
            <a:r>
              <a:rPr sz="3100" spc="-15" dirty="0">
                <a:latin typeface="Arial"/>
                <a:cs typeface="Arial"/>
              </a:rPr>
              <a:t>u</a:t>
            </a:r>
            <a:r>
              <a:rPr sz="3100" spc="-25" dirty="0">
                <a:latin typeface="Arial"/>
                <a:cs typeface="Arial"/>
              </a:rPr>
              <a:t>a</a:t>
            </a:r>
            <a:r>
              <a:rPr sz="3100" spc="-15" dirty="0">
                <a:latin typeface="Arial"/>
                <a:cs typeface="Arial"/>
              </a:rPr>
              <a:t>n</a:t>
            </a:r>
            <a:r>
              <a:rPr sz="3100" spc="-25" dirty="0">
                <a:latin typeface="Arial"/>
                <a:cs typeface="Arial"/>
              </a:rPr>
              <a:t>d</a:t>
            </a:r>
            <a:r>
              <a:rPr sz="3100" spc="-20" dirty="0">
                <a:latin typeface="Arial"/>
                <a:cs typeface="Arial"/>
              </a:rPr>
              <a:t>o</a:t>
            </a:r>
            <a:r>
              <a:rPr sz="3100" spc="-25" dirty="0">
                <a:latin typeface="Times New Roman"/>
                <a:cs typeface="Times New Roman"/>
              </a:rPr>
              <a:t> </a:t>
            </a:r>
            <a:r>
              <a:rPr sz="3100" spc="-15" dirty="0">
                <a:latin typeface="Arial"/>
                <a:cs typeface="Arial"/>
              </a:rPr>
              <a:t>u</a:t>
            </a:r>
            <a:r>
              <a:rPr sz="3100" spc="-30" dirty="0">
                <a:latin typeface="Arial"/>
                <a:cs typeface="Arial"/>
              </a:rPr>
              <a:t>m</a:t>
            </a:r>
            <a:r>
              <a:rPr sz="3100" spc="15" dirty="0">
                <a:latin typeface="Times New Roman"/>
                <a:cs typeface="Times New Roman"/>
              </a:rPr>
              <a:t> </a:t>
            </a:r>
            <a:r>
              <a:rPr sz="3100" spc="-10" dirty="0">
                <a:latin typeface="Arial"/>
                <a:cs typeface="Arial"/>
              </a:rPr>
              <a:t>f</a:t>
            </a:r>
            <a:r>
              <a:rPr sz="3100" spc="-15" dirty="0">
                <a:latin typeface="Arial"/>
                <a:cs typeface="Arial"/>
              </a:rPr>
              <a:t>ator</a:t>
            </a:r>
            <a:r>
              <a:rPr sz="3100" spc="-20" dirty="0">
                <a:latin typeface="Times New Roman"/>
                <a:cs typeface="Times New Roman"/>
              </a:rPr>
              <a:t> </a:t>
            </a:r>
            <a:r>
              <a:rPr sz="3100" spc="-20" dirty="0">
                <a:latin typeface="Arial"/>
                <a:cs typeface="Arial"/>
              </a:rPr>
              <a:t>é</a:t>
            </a:r>
            <a:r>
              <a:rPr sz="3100" spc="-5" dirty="0">
                <a:latin typeface="Times New Roman"/>
                <a:cs typeface="Times New Roman"/>
              </a:rPr>
              <a:t> </a:t>
            </a:r>
            <a:r>
              <a:rPr sz="3100" spc="-25" dirty="0">
                <a:latin typeface="Arial"/>
                <a:cs typeface="Arial"/>
              </a:rPr>
              <a:t>a</a:t>
            </a:r>
            <a:r>
              <a:rPr sz="3100" spc="-15" dirty="0">
                <a:latin typeface="Arial"/>
                <a:cs typeface="Arial"/>
              </a:rPr>
              <a:t>d</a:t>
            </a:r>
            <a:r>
              <a:rPr sz="3100" spc="-20" dirty="0">
                <a:latin typeface="Arial"/>
                <a:cs typeface="Arial"/>
              </a:rPr>
              <a:t>icion</a:t>
            </a:r>
            <a:r>
              <a:rPr sz="3100" spc="-15" dirty="0">
                <a:latin typeface="Arial"/>
                <a:cs typeface="Arial"/>
              </a:rPr>
              <a:t>a</a:t>
            </a:r>
            <a:r>
              <a:rPr sz="3100" spc="-25" dirty="0">
                <a:latin typeface="Arial"/>
                <a:cs typeface="Arial"/>
              </a:rPr>
              <a:t>d</a:t>
            </a:r>
            <a:r>
              <a:rPr sz="3100" spc="-20" dirty="0">
                <a:latin typeface="Arial"/>
                <a:cs typeface="Arial"/>
              </a:rPr>
              <a:t>o</a:t>
            </a:r>
            <a:r>
              <a:rPr sz="3100" spc="50" dirty="0">
                <a:latin typeface="Times New Roman"/>
                <a:cs typeface="Times New Roman"/>
              </a:rPr>
              <a:t> </a:t>
            </a:r>
            <a:r>
              <a:rPr sz="3100" spc="-25" dirty="0">
                <a:latin typeface="Arial"/>
                <a:cs typeface="Arial"/>
              </a:rPr>
              <a:t>p</a:t>
            </a:r>
            <a:r>
              <a:rPr sz="3100" spc="-15" dirty="0">
                <a:latin typeface="Arial"/>
                <a:cs typeface="Arial"/>
              </a:rPr>
              <a:t>a</a:t>
            </a:r>
            <a:r>
              <a:rPr sz="3100" spc="-30" dirty="0">
                <a:latin typeface="Arial"/>
                <a:cs typeface="Arial"/>
              </a:rPr>
              <a:t>r</a:t>
            </a:r>
            <a:r>
              <a:rPr sz="3100" spc="-20" dirty="0">
                <a:latin typeface="Arial"/>
                <a:cs typeface="Arial"/>
              </a:rPr>
              <a:t>a</a:t>
            </a:r>
            <a:r>
              <a:rPr sz="3100" spc="40" dirty="0">
                <a:latin typeface="Times New Roman"/>
                <a:cs typeface="Times New Roman"/>
              </a:rPr>
              <a:t> </a:t>
            </a:r>
            <a:r>
              <a:rPr sz="3100" spc="-30" dirty="0">
                <a:latin typeface="Arial"/>
                <a:cs typeface="Arial"/>
              </a:rPr>
              <a:t>am</a:t>
            </a:r>
            <a:r>
              <a:rPr sz="3100" spc="-10" dirty="0">
                <a:latin typeface="Arial"/>
                <a:cs typeface="Arial"/>
              </a:rPr>
              <a:t>p</a:t>
            </a:r>
            <a:r>
              <a:rPr sz="3100" spc="-15" dirty="0">
                <a:latin typeface="Arial"/>
                <a:cs typeface="Arial"/>
              </a:rPr>
              <a:t>li</a:t>
            </a:r>
            <a:r>
              <a:rPr sz="3100" spc="-35" dirty="0">
                <a:latin typeface="Arial"/>
                <a:cs typeface="Arial"/>
              </a:rPr>
              <a:t>a</a:t>
            </a:r>
            <a:r>
              <a:rPr sz="3100" spc="-15" dirty="0">
                <a:latin typeface="Arial"/>
                <a:cs typeface="Arial"/>
              </a:rPr>
              <a:t>r</a:t>
            </a:r>
            <a:r>
              <a:rPr sz="3100" spc="45" dirty="0">
                <a:latin typeface="Times New Roman"/>
                <a:cs typeface="Times New Roman"/>
              </a:rPr>
              <a:t> </a:t>
            </a:r>
            <a:r>
              <a:rPr sz="3100" spc="-15" dirty="0">
                <a:latin typeface="Arial"/>
                <a:cs typeface="Arial"/>
              </a:rPr>
              <a:t>o</a:t>
            </a:r>
            <a:r>
              <a:rPr sz="3100" spc="-20" dirty="0">
                <a:latin typeface="Arial"/>
                <a:cs typeface="Arial"/>
              </a:rPr>
              <a:t>s</a:t>
            </a:r>
            <a:r>
              <a:rPr sz="3100" spc="-10" dirty="0">
                <a:latin typeface="Times New Roman"/>
                <a:cs typeface="Times New Roman"/>
              </a:rPr>
              <a:t> </a:t>
            </a:r>
            <a:r>
              <a:rPr sz="3100" spc="-20" dirty="0">
                <a:latin typeface="Arial"/>
                <a:cs typeface="Arial"/>
              </a:rPr>
              <a:t>objetivos</a:t>
            </a:r>
            <a:r>
              <a:rPr sz="3100" spc="15" dirty="0">
                <a:latin typeface="Times New Roman"/>
                <a:cs typeface="Times New Roman"/>
              </a:rPr>
              <a:t> </a:t>
            </a:r>
            <a:r>
              <a:rPr sz="3100" spc="-15" dirty="0">
                <a:latin typeface="Arial"/>
                <a:cs typeface="Arial"/>
              </a:rPr>
              <a:t>da</a:t>
            </a:r>
            <a:r>
              <a:rPr sz="3100" spc="-20" dirty="0">
                <a:latin typeface="Arial"/>
                <a:cs typeface="Arial"/>
              </a:rPr>
              <a:t>s</a:t>
            </a:r>
            <a:r>
              <a:rPr sz="3100" spc="-35" dirty="0">
                <a:latin typeface="Times New Roman"/>
                <a:cs typeface="Times New Roman"/>
              </a:rPr>
              <a:t> </a:t>
            </a:r>
            <a:r>
              <a:rPr sz="3100" spc="-25" dirty="0">
                <a:latin typeface="Arial"/>
                <a:cs typeface="Arial"/>
              </a:rPr>
              <a:t>p</a:t>
            </a:r>
            <a:r>
              <a:rPr sz="3100" spc="-15" dirty="0">
                <a:latin typeface="Arial"/>
                <a:cs typeface="Arial"/>
              </a:rPr>
              <a:t>e</a:t>
            </a:r>
            <a:r>
              <a:rPr sz="3100" spc="-20" dirty="0">
                <a:latin typeface="Arial"/>
                <a:cs typeface="Arial"/>
              </a:rPr>
              <a:t>sq</a:t>
            </a:r>
            <a:r>
              <a:rPr sz="3100" spc="-15" dirty="0">
                <a:latin typeface="Arial"/>
                <a:cs typeface="Arial"/>
              </a:rPr>
              <a:t>ui</a:t>
            </a:r>
            <a:r>
              <a:rPr sz="3100" spc="-40" dirty="0">
                <a:latin typeface="Arial"/>
                <a:cs typeface="Arial"/>
              </a:rPr>
              <a:t>s</a:t>
            </a:r>
            <a:r>
              <a:rPr sz="3100" spc="-20" dirty="0">
                <a:latin typeface="Arial"/>
                <a:cs typeface="Arial"/>
              </a:rPr>
              <a:t>as.</a:t>
            </a:r>
            <a:endParaRPr sz="31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414393" y="529955"/>
            <a:ext cx="2961640" cy="23514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08279">
              <a:lnSpc>
                <a:spcPct val="116100"/>
              </a:lnSpc>
            </a:pPr>
            <a:r>
              <a:rPr sz="7650" spc="-865" dirty="0">
                <a:latin typeface="Trebuchet MS"/>
                <a:cs typeface="Trebuchet MS"/>
              </a:rPr>
              <a:t>Quando</a:t>
            </a:r>
            <a:r>
              <a:rPr sz="7650" spc="-385" dirty="0">
                <a:latin typeface="Times New Roman"/>
                <a:cs typeface="Times New Roman"/>
              </a:rPr>
              <a:t> </a:t>
            </a:r>
            <a:r>
              <a:rPr sz="7650" spc="-490" dirty="0">
                <a:latin typeface="Trebuchet MS"/>
                <a:cs typeface="Trebuchet MS"/>
              </a:rPr>
              <a:t>utilizar?</a:t>
            </a:r>
            <a:endParaRPr sz="765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3414395"/>
          </a:xfrm>
          <a:custGeom>
            <a:avLst/>
            <a:gdLst/>
            <a:ahLst/>
            <a:cxnLst/>
            <a:rect l="l" t="t" r="r" b="b"/>
            <a:pathLst>
              <a:path w="18288000" h="3414395">
                <a:moveTo>
                  <a:pt x="0" y="3414400"/>
                </a:moveTo>
                <a:lnTo>
                  <a:pt x="18287999" y="3414400"/>
                </a:lnTo>
                <a:lnTo>
                  <a:pt x="18287999" y="0"/>
                </a:lnTo>
                <a:lnTo>
                  <a:pt x="0" y="0"/>
                </a:lnTo>
                <a:lnTo>
                  <a:pt x="0" y="3414400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8301990"/>
            <a:ext cx="18288000" cy="1985010"/>
          </a:xfrm>
          <a:custGeom>
            <a:avLst/>
            <a:gdLst/>
            <a:ahLst/>
            <a:cxnLst/>
            <a:rect l="l" t="t" r="r" b="b"/>
            <a:pathLst>
              <a:path w="18288000" h="1985009">
                <a:moveTo>
                  <a:pt x="0" y="1985009"/>
                </a:moveTo>
                <a:lnTo>
                  <a:pt x="18287999" y="1985009"/>
                </a:lnTo>
                <a:lnTo>
                  <a:pt x="18287999" y="0"/>
                </a:lnTo>
                <a:lnTo>
                  <a:pt x="0" y="0"/>
                </a:lnTo>
                <a:lnTo>
                  <a:pt x="0" y="1985009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414400"/>
            <a:ext cx="18288000" cy="4887595"/>
          </a:xfrm>
          <a:custGeom>
            <a:avLst/>
            <a:gdLst/>
            <a:ahLst/>
            <a:cxnLst/>
            <a:rect l="l" t="t" r="r" b="b"/>
            <a:pathLst>
              <a:path w="18288000" h="4887595">
                <a:moveTo>
                  <a:pt x="0" y="4887589"/>
                </a:moveTo>
                <a:lnTo>
                  <a:pt x="18287999" y="4887589"/>
                </a:lnTo>
                <a:lnTo>
                  <a:pt x="18287999" y="0"/>
                </a:lnTo>
                <a:lnTo>
                  <a:pt x="0" y="0"/>
                </a:lnTo>
                <a:lnTo>
                  <a:pt x="0" y="488758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645919" y="8056244"/>
            <a:ext cx="4448799" cy="22307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559820" y="9084944"/>
            <a:ext cx="4448799" cy="120205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356219" y="9084944"/>
            <a:ext cx="4448799" cy="120205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4112239" y="8056244"/>
            <a:ext cx="4175759" cy="223075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8056244"/>
            <a:ext cx="3813169" cy="223075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6530471" y="434955"/>
            <a:ext cx="5229225" cy="11626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950" spc="-5" dirty="0">
                <a:latin typeface="Trebuchet MS"/>
                <a:cs typeface="Trebuchet MS"/>
              </a:rPr>
              <a:t>Vantagens</a:t>
            </a:r>
            <a:endParaRPr sz="8950">
              <a:latin typeface="Trebuchet MS"/>
              <a:cs typeface="Trebuchet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585976" y="4029459"/>
            <a:ext cx="13576935" cy="3702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75285" marR="152400" indent="-362585">
              <a:lnSpc>
                <a:spcPct val="116700"/>
              </a:lnSpc>
              <a:buFont typeface="Arial"/>
              <a:buChar char="•"/>
              <a:tabLst>
                <a:tab pos="375920" algn="l"/>
                <a:tab pos="1337945" algn="l"/>
                <a:tab pos="4008754" algn="l"/>
                <a:tab pos="5140960" algn="l"/>
                <a:tab pos="8020050" algn="l"/>
                <a:tab pos="9949180" algn="l"/>
                <a:tab pos="12834620" algn="l"/>
              </a:tabLst>
            </a:pPr>
            <a:r>
              <a:rPr sz="3350" spc="-30" dirty="0">
                <a:latin typeface="Arial"/>
                <a:cs typeface="Arial"/>
              </a:rPr>
              <a:t>Em</a:t>
            </a:r>
            <a:r>
              <a:rPr sz="3350" dirty="0">
                <a:latin typeface="Times New Roman"/>
                <a:cs typeface="Times New Roman"/>
              </a:rPr>
              <a:t>	</a:t>
            </a:r>
            <a:r>
              <a:rPr sz="3350" spc="-20" dirty="0">
                <a:latin typeface="Arial"/>
                <a:cs typeface="Arial"/>
              </a:rPr>
              <a:t>compara</a:t>
            </a:r>
            <a:r>
              <a:rPr sz="3350" spc="-15" dirty="0">
                <a:latin typeface="Arial"/>
                <a:cs typeface="Arial"/>
              </a:rPr>
              <a:t>ç</a:t>
            </a:r>
            <a:r>
              <a:rPr sz="3350" spc="-25" dirty="0">
                <a:latin typeface="Arial"/>
                <a:cs typeface="Arial"/>
              </a:rPr>
              <a:t>ã</a:t>
            </a:r>
            <a:r>
              <a:rPr sz="3350" spc="-20" dirty="0">
                <a:latin typeface="Arial"/>
                <a:cs typeface="Arial"/>
              </a:rPr>
              <a:t>o</a:t>
            </a:r>
            <a:r>
              <a:rPr sz="3350" dirty="0">
                <a:latin typeface="Times New Roman"/>
                <a:cs typeface="Times New Roman"/>
              </a:rPr>
              <a:t>	</a:t>
            </a:r>
            <a:r>
              <a:rPr sz="3350" spc="-25" dirty="0">
                <a:latin typeface="Arial"/>
                <a:cs typeface="Arial"/>
              </a:rPr>
              <a:t>com</a:t>
            </a:r>
            <a:r>
              <a:rPr sz="3350" dirty="0">
                <a:latin typeface="Times New Roman"/>
                <a:cs typeface="Times New Roman"/>
              </a:rPr>
              <a:t>	</a:t>
            </a:r>
            <a:r>
              <a:rPr sz="3350" spc="-25" dirty="0">
                <a:latin typeface="Arial"/>
                <a:cs typeface="Arial"/>
              </a:rPr>
              <a:t>experimento</a:t>
            </a:r>
            <a:r>
              <a:rPr sz="3350" spc="-20" dirty="0">
                <a:latin typeface="Arial"/>
                <a:cs typeface="Arial"/>
              </a:rPr>
              <a:t>s</a:t>
            </a:r>
            <a:r>
              <a:rPr sz="3350" dirty="0">
                <a:latin typeface="Times New Roman"/>
                <a:cs typeface="Times New Roman"/>
              </a:rPr>
              <a:t>	</a:t>
            </a:r>
            <a:r>
              <a:rPr sz="3350" spc="-15" dirty="0">
                <a:latin typeface="Arial"/>
                <a:cs typeface="Arial"/>
              </a:rPr>
              <a:t>fatoriais,</a:t>
            </a:r>
            <a:r>
              <a:rPr sz="3350" dirty="0">
                <a:latin typeface="Times New Roman"/>
                <a:cs typeface="Times New Roman"/>
              </a:rPr>
              <a:t>	</a:t>
            </a:r>
            <a:r>
              <a:rPr sz="3350" spc="-25" dirty="0">
                <a:latin typeface="Arial"/>
                <a:cs typeface="Arial"/>
              </a:rPr>
              <a:t>experimento</a:t>
            </a:r>
            <a:r>
              <a:rPr sz="3350" spc="-20" dirty="0">
                <a:latin typeface="Arial"/>
                <a:cs typeface="Arial"/>
              </a:rPr>
              <a:t>s</a:t>
            </a:r>
            <a:r>
              <a:rPr sz="3350" dirty="0">
                <a:latin typeface="Times New Roman"/>
                <a:cs typeface="Times New Roman"/>
              </a:rPr>
              <a:t>	</a:t>
            </a:r>
            <a:r>
              <a:rPr sz="3350" spc="-65" dirty="0">
                <a:latin typeface="Arial"/>
                <a:cs typeface="Arial"/>
              </a:rPr>
              <a:t>em</a:t>
            </a:r>
            <a:r>
              <a:rPr sz="3350" spc="-50" dirty="0">
                <a:latin typeface="Times New Roman"/>
                <a:cs typeface="Times New Roman"/>
              </a:rPr>
              <a:t> </a:t>
            </a:r>
            <a:r>
              <a:rPr sz="3350" spc="-25" dirty="0">
                <a:latin typeface="Arial"/>
                <a:cs typeface="Arial"/>
              </a:rPr>
              <a:t>parcel</a:t>
            </a:r>
            <a:r>
              <a:rPr sz="3350" spc="-10" dirty="0">
                <a:latin typeface="Arial"/>
                <a:cs typeface="Arial"/>
              </a:rPr>
              <a:t>a</a:t>
            </a:r>
            <a:r>
              <a:rPr sz="3350" spc="-20" dirty="0">
                <a:latin typeface="Arial"/>
                <a:cs typeface="Arial"/>
              </a:rPr>
              <a:t>s</a:t>
            </a:r>
            <a:r>
              <a:rPr sz="3350" spc="100" dirty="0">
                <a:latin typeface="Times New Roman"/>
                <a:cs typeface="Times New Roman"/>
              </a:rPr>
              <a:t> </a:t>
            </a:r>
            <a:r>
              <a:rPr sz="3350" spc="-20" dirty="0">
                <a:latin typeface="Arial"/>
                <a:cs typeface="Arial"/>
              </a:rPr>
              <a:t>subdivididas</a:t>
            </a:r>
            <a:r>
              <a:rPr sz="3350" spc="125" dirty="0">
                <a:latin typeface="Times New Roman"/>
                <a:cs typeface="Times New Roman"/>
              </a:rPr>
              <a:t> </a:t>
            </a:r>
            <a:r>
              <a:rPr sz="3350" spc="-20" dirty="0">
                <a:latin typeface="Arial"/>
                <a:cs typeface="Arial"/>
              </a:rPr>
              <a:t>são</a:t>
            </a:r>
            <a:r>
              <a:rPr sz="3350" spc="100" dirty="0">
                <a:latin typeface="Times New Roman"/>
                <a:cs typeface="Times New Roman"/>
              </a:rPr>
              <a:t> </a:t>
            </a:r>
            <a:r>
              <a:rPr sz="3350" spc="-20" dirty="0">
                <a:latin typeface="Arial"/>
                <a:cs typeface="Arial"/>
              </a:rPr>
              <a:t>mais</a:t>
            </a:r>
            <a:r>
              <a:rPr sz="3350" spc="120" dirty="0">
                <a:latin typeface="Times New Roman"/>
                <a:cs typeface="Times New Roman"/>
              </a:rPr>
              <a:t> </a:t>
            </a:r>
            <a:r>
              <a:rPr sz="3350" spc="-15" dirty="0">
                <a:latin typeface="Arial"/>
                <a:cs typeface="Arial"/>
              </a:rPr>
              <a:t>fáceis</a:t>
            </a:r>
            <a:r>
              <a:rPr sz="3350" spc="60" dirty="0">
                <a:latin typeface="Times New Roman"/>
                <a:cs typeface="Times New Roman"/>
              </a:rPr>
              <a:t> </a:t>
            </a:r>
            <a:r>
              <a:rPr sz="3350" spc="-25" dirty="0">
                <a:latin typeface="Arial"/>
                <a:cs typeface="Arial"/>
              </a:rPr>
              <a:t>d</a:t>
            </a:r>
            <a:r>
              <a:rPr sz="3350" spc="-20" dirty="0">
                <a:latin typeface="Arial"/>
                <a:cs typeface="Arial"/>
              </a:rPr>
              <a:t>e</a:t>
            </a:r>
            <a:r>
              <a:rPr sz="3350" spc="90" dirty="0">
                <a:latin typeface="Times New Roman"/>
                <a:cs typeface="Times New Roman"/>
              </a:rPr>
              <a:t> </a:t>
            </a:r>
            <a:r>
              <a:rPr sz="3350" spc="-20" dirty="0">
                <a:latin typeface="Arial"/>
                <a:cs typeface="Arial"/>
              </a:rPr>
              <a:t>ins</a:t>
            </a:r>
            <a:r>
              <a:rPr sz="3350" dirty="0">
                <a:latin typeface="Arial"/>
                <a:cs typeface="Arial"/>
              </a:rPr>
              <a:t>t</a:t>
            </a:r>
            <a:r>
              <a:rPr sz="3350" spc="-20" dirty="0">
                <a:latin typeface="Arial"/>
                <a:cs typeface="Arial"/>
              </a:rPr>
              <a:t>ala</a:t>
            </a:r>
            <a:r>
              <a:rPr sz="3350" spc="-15" dirty="0">
                <a:latin typeface="Arial"/>
                <a:cs typeface="Arial"/>
              </a:rPr>
              <a:t>r</a:t>
            </a:r>
            <a:r>
              <a:rPr sz="3350" spc="100" dirty="0">
                <a:latin typeface="Times New Roman"/>
                <a:cs typeface="Times New Roman"/>
              </a:rPr>
              <a:t> </a:t>
            </a:r>
            <a:r>
              <a:rPr sz="3350" spc="-25" dirty="0">
                <a:latin typeface="Arial"/>
                <a:cs typeface="Arial"/>
              </a:rPr>
              <a:t>e/o</a:t>
            </a:r>
            <a:r>
              <a:rPr sz="3350" spc="-20" dirty="0">
                <a:latin typeface="Arial"/>
                <a:cs typeface="Arial"/>
              </a:rPr>
              <a:t>u</a:t>
            </a:r>
            <a:r>
              <a:rPr sz="3350" spc="95" dirty="0">
                <a:latin typeface="Times New Roman"/>
                <a:cs typeface="Times New Roman"/>
              </a:rPr>
              <a:t> </a:t>
            </a:r>
            <a:r>
              <a:rPr sz="3350" spc="-20" dirty="0">
                <a:latin typeface="Arial"/>
                <a:cs typeface="Arial"/>
              </a:rPr>
              <a:t>conduzir;</a:t>
            </a:r>
            <a:endParaRPr sz="33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Font typeface="Arial"/>
              <a:buChar char="•"/>
            </a:pPr>
            <a:endParaRPr sz="4600">
              <a:latin typeface="Times New Roman"/>
              <a:cs typeface="Times New Roman"/>
            </a:endParaRPr>
          </a:p>
          <a:p>
            <a:pPr marL="375285" indent="-362585">
              <a:lnSpc>
                <a:spcPct val="100000"/>
              </a:lnSpc>
              <a:buFont typeface="Arial"/>
              <a:buChar char="•"/>
              <a:tabLst>
                <a:tab pos="375920" algn="l"/>
              </a:tabLst>
            </a:pPr>
            <a:r>
              <a:rPr sz="3350" spc="-20" dirty="0">
                <a:latin typeface="Arial"/>
                <a:cs typeface="Arial"/>
              </a:rPr>
              <a:t>Maior</a:t>
            </a:r>
            <a:r>
              <a:rPr sz="3350" spc="-45" dirty="0">
                <a:latin typeface="Times New Roman"/>
                <a:cs typeface="Times New Roman"/>
              </a:rPr>
              <a:t> </a:t>
            </a:r>
            <a:r>
              <a:rPr sz="3350" spc="-25" dirty="0">
                <a:latin typeface="Arial"/>
                <a:cs typeface="Arial"/>
              </a:rPr>
              <a:t>p</a:t>
            </a:r>
            <a:r>
              <a:rPr sz="3350" spc="-10" dirty="0">
                <a:latin typeface="Arial"/>
                <a:cs typeface="Arial"/>
              </a:rPr>
              <a:t>r</a:t>
            </a:r>
            <a:r>
              <a:rPr sz="3350" spc="-20" dirty="0">
                <a:latin typeface="Arial"/>
                <a:cs typeface="Arial"/>
              </a:rPr>
              <a:t>eci</a:t>
            </a:r>
            <a:r>
              <a:rPr sz="3350" spc="-15" dirty="0">
                <a:latin typeface="Arial"/>
                <a:cs typeface="Arial"/>
              </a:rPr>
              <a:t>s</a:t>
            </a:r>
            <a:r>
              <a:rPr sz="3350" spc="-25" dirty="0">
                <a:latin typeface="Arial"/>
                <a:cs typeface="Arial"/>
              </a:rPr>
              <a:t>ã</a:t>
            </a:r>
            <a:r>
              <a:rPr sz="3350" spc="-20" dirty="0">
                <a:latin typeface="Arial"/>
                <a:cs typeface="Arial"/>
              </a:rPr>
              <a:t>o</a:t>
            </a:r>
            <a:r>
              <a:rPr sz="3350" spc="-5" dirty="0">
                <a:latin typeface="Times New Roman"/>
                <a:cs typeface="Times New Roman"/>
              </a:rPr>
              <a:t> </a:t>
            </a:r>
            <a:r>
              <a:rPr sz="3350" spc="-25" dirty="0">
                <a:latin typeface="Arial"/>
                <a:cs typeface="Arial"/>
              </a:rPr>
              <a:t>n</a:t>
            </a:r>
            <a:r>
              <a:rPr sz="3350" spc="-20" dirty="0">
                <a:latin typeface="Arial"/>
                <a:cs typeface="Arial"/>
              </a:rPr>
              <a:t>a</a:t>
            </a:r>
            <a:r>
              <a:rPr sz="3350" spc="-25" dirty="0">
                <a:latin typeface="Times New Roman"/>
                <a:cs typeface="Times New Roman"/>
              </a:rPr>
              <a:t> </a:t>
            </a:r>
            <a:r>
              <a:rPr sz="3350" spc="-25" dirty="0">
                <a:latin typeface="Arial"/>
                <a:cs typeface="Arial"/>
              </a:rPr>
              <a:t>avaliaçã</a:t>
            </a:r>
            <a:r>
              <a:rPr sz="3350" spc="-20" dirty="0">
                <a:latin typeface="Arial"/>
                <a:cs typeface="Arial"/>
              </a:rPr>
              <a:t>o</a:t>
            </a:r>
            <a:r>
              <a:rPr sz="3350" spc="20" dirty="0">
                <a:latin typeface="Times New Roman"/>
                <a:cs typeface="Times New Roman"/>
              </a:rPr>
              <a:t> </a:t>
            </a:r>
            <a:r>
              <a:rPr sz="3350" spc="-25" dirty="0">
                <a:latin typeface="Arial"/>
                <a:cs typeface="Arial"/>
              </a:rPr>
              <a:t>d</a:t>
            </a:r>
            <a:r>
              <a:rPr sz="3350" spc="-20" dirty="0">
                <a:latin typeface="Arial"/>
                <a:cs typeface="Arial"/>
              </a:rPr>
              <a:t>e</a:t>
            </a:r>
            <a:r>
              <a:rPr sz="3350" spc="-25" dirty="0">
                <a:latin typeface="Times New Roman"/>
                <a:cs typeface="Times New Roman"/>
              </a:rPr>
              <a:t> </a:t>
            </a:r>
            <a:r>
              <a:rPr sz="3350" spc="-15" dirty="0">
                <a:latin typeface="Arial"/>
                <a:cs typeface="Arial"/>
              </a:rPr>
              <a:t>tra</a:t>
            </a:r>
            <a:r>
              <a:rPr sz="3350" spc="-5" dirty="0">
                <a:latin typeface="Arial"/>
                <a:cs typeface="Arial"/>
              </a:rPr>
              <a:t>t</a:t>
            </a:r>
            <a:r>
              <a:rPr sz="3350" spc="-25" dirty="0">
                <a:latin typeface="Arial"/>
                <a:cs typeface="Arial"/>
              </a:rPr>
              <a:t>amento</a:t>
            </a:r>
            <a:r>
              <a:rPr sz="3350" spc="-20" dirty="0">
                <a:latin typeface="Arial"/>
                <a:cs typeface="Arial"/>
              </a:rPr>
              <a:t>s</a:t>
            </a:r>
            <a:r>
              <a:rPr sz="3350" spc="30" dirty="0">
                <a:latin typeface="Times New Roman"/>
                <a:cs typeface="Times New Roman"/>
              </a:rPr>
              <a:t> </a:t>
            </a:r>
            <a:r>
              <a:rPr sz="3350" spc="-20" dirty="0">
                <a:latin typeface="Arial"/>
                <a:cs typeface="Arial"/>
              </a:rPr>
              <a:t>secundários.</a:t>
            </a:r>
            <a:endParaRPr sz="33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7"/>
              </a:spcBef>
              <a:buFont typeface="Arial"/>
              <a:buChar char="•"/>
            </a:pPr>
            <a:endParaRPr sz="3400">
              <a:latin typeface="Times New Roman"/>
              <a:cs typeface="Times New Roman"/>
            </a:endParaRPr>
          </a:p>
          <a:p>
            <a:pPr marL="375285" marR="5080" indent="-362585">
              <a:lnSpc>
                <a:spcPts val="3850"/>
              </a:lnSpc>
              <a:buFont typeface="Arial"/>
              <a:buChar char="•"/>
              <a:tabLst>
                <a:tab pos="375920" algn="l"/>
              </a:tabLst>
            </a:pPr>
            <a:r>
              <a:rPr sz="3350" spc="-20" dirty="0">
                <a:latin typeface="Arial"/>
                <a:cs typeface="Arial"/>
              </a:rPr>
              <a:t>Es</a:t>
            </a:r>
            <a:r>
              <a:rPr sz="3350" spc="-5" dirty="0">
                <a:latin typeface="Arial"/>
                <a:cs typeface="Arial"/>
              </a:rPr>
              <a:t>t</a:t>
            </a:r>
            <a:r>
              <a:rPr sz="3350" spc="-20" dirty="0">
                <a:latin typeface="Arial"/>
                <a:cs typeface="Arial"/>
              </a:rPr>
              <a:t>atisticame</a:t>
            </a:r>
            <a:r>
              <a:rPr sz="3350" spc="-30" dirty="0">
                <a:latin typeface="Arial"/>
                <a:cs typeface="Arial"/>
              </a:rPr>
              <a:t>n</a:t>
            </a:r>
            <a:r>
              <a:rPr sz="3350" dirty="0">
                <a:latin typeface="Arial"/>
                <a:cs typeface="Arial"/>
              </a:rPr>
              <a:t>t</a:t>
            </a:r>
            <a:r>
              <a:rPr sz="3350" spc="-20" dirty="0">
                <a:latin typeface="Arial"/>
                <a:cs typeface="Arial"/>
              </a:rPr>
              <a:t>e</a:t>
            </a:r>
            <a:r>
              <a:rPr sz="3350" spc="200" dirty="0">
                <a:latin typeface="Times New Roman"/>
                <a:cs typeface="Times New Roman"/>
              </a:rPr>
              <a:t> </a:t>
            </a:r>
            <a:r>
              <a:rPr sz="3350" spc="-25" dirty="0">
                <a:latin typeface="Arial"/>
                <a:cs typeface="Arial"/>
              </a:rPr>
              <a:t>o</a:t>
            </a:r>
            <a:r>
              <a:rPr sz="3350" spc="-20" dirty="0">
                <a:latin typeface="Arial"/>
                <a:cs typeface="Arial"/>
              </a:rPr>
              <a:t>s</a:t>
            </a:r>
            <a:r>
              <a:rPr sz="3350" spc="210" dirty="0">
                <a:latin typeface="Times New Roman"/>
                <a:cs typeface="Times New Roman"/>
              </a:rPr>
              <a:t> </a:t>
            </a:r>
            <a:r>
              <a:rPr sz="3350" spc="-35" dirty="0">
                <a:latin typeface="Arial"/>
                <a:cs typeface="Arial"/>
              </a:rPr>
              <a:t>e</a:t>
            </a:r>
            <a:r>
              <a:rPr sz="3350" spc="-15" dirty="0">
                <a:latin typeface="Arial"/>
                <a:cs typeface="Arial"/>
              </a:rPr>
              <a:t>xperi</a:t>
            </a:r>
            <a:r>
              <a:rPr sz="3350" spc="-45" dirty="0">
                <a:latin typeface="Arial"/>
                <a:cs typeface="Arial"/>
              </a:rPr>
              <a:t>m</a:t>
            </a:r>
            <a:r>
              <a:rPr sz="3350" spc="-15" dirty="0">
                <a:latin typeface="Arial"/>
                <a:cs typeface="Arial"/>
              </a:rPr>
              <a:t>entos</a:t>
            </a:r>
            <a:r>
              <a:rPr sz="3350" spc="210" dirty="0">
                <a:latin typeface="Times New Roman"/>
                <a:cs typeface="Times New Roman"/>
              </a:rPr>
              <a:t> </a:t>
            </a:r>
            <a:r>
              <a:rPr sz="3350" spc="-15" dirty="0">
                <a:latin typeface="Arial"/>
                <a:cs typeface="Arial"/>
              </a:rPr>
              <a:t>fatoriais</a:t>
            </a:r>
            <a:r>
              <a:rPr sz="3350" spc="175" dirty="0">
                <a:latin typeface="Times New Roman"/>
                <a:cs typeface="Times New Roman"/>
              </a:rPr>
              <a:t> </a:t>
            </a:r>
            <a:r>
              <a:rPr sz="3350" spc="-20" dirty="0">
                <a:latin typeface="Arial"/>
                <a:cs typeface="Arial"/>
              </a:rPr>
              <a:t>são</a:t>
            </a:r>
            <a:r>
              <a:rPr sz="3350" spc="180" dirty="0">
                <a:latin typeface="Times New Roman"/>
                <a:cs typeface="Times New Roman"/>
              </a:rPr>
              <a:t> </a:t>
            </a:r>
            <a:r>
              <a:rPr sz="3350" spc="-20" dirty="0">
                <a:latin typeface="Arial"/>
                <a:cs typeface="Arial"/>
              </a:rPr>
              <a:t>mais</a:t>
            </a:r>
            <a:r>
              <a:rPr sz="3350" spc="220" dirty="0">
                <a:latin typeface="Times New Roman"/>
                <a:cs typeface="Times New Roman"/>
              </a:rPr>
              <a:t> </a:t>
            </a:r>
            <a:r>
              <a:rPr sz="3350" spc="-20" dirty="0">
                <a:latin typeface="Arial"/>
                <a:cs typeface="Arial"/>
              </a:rPr>
              <a:t>eficientes</a:t>
            </a:r>
            <a:r>
              <a:rPr sz="3350" spc="-10" dirty="0">
                <a:latin typeface="Arial"/>
                <a:cs typeface="Arial"/>
              </a:rPr>
              <a:t>,</a:t>
            </a:r>
            <a:r>
              <a:rPr sz="3350" spc="195" dirty="0">
                <a:latin typeface="Times New Roman"/>
                <a:cs typeface="Times New Roman"/>
              </a:rPr>
              <a:t> </a:t>
            </a:r>
            <a:r>
              <a:rPr sz="3350" spc="-20" dirty="0">
                <a:latin typeface="Arial"/>
                <a:cs typeface="Arial"/>
              </a:rPr>
              <a:t>sendo</a:t>
            </a:r>
            <a:r>
              <a:rPr sz="3350" spc="-10" dirty="0">
                <a:latin typeface="Times New Roman"/>
                <a:cs typeface="Times New Roman"/>
              </a:rPr>
              <a:t> </a:t>
            </a:r>
            <a:r>
              <a:rPr sz="3350" spc="-20" dirty="0">
                <a:latin typeface="Arial"/>
                <a:cs typeface="Arial"/>
              </a:rPr>
              <a:t>recomendado</a:t>
            </a:r>
            <a:r>
              <a:rPr sz="3350" spc="160" dirty="0">
                <a:latin typeface="Times New Roman"/>
                <a:cs typeface="Times New Roman"/>
              </a:rPr>
              <a:t> </a:t>
            </a:r>
            <a:r>
              <a:rPr sz="3350" spc="-20" dirty="0">
                <a:latin typeface="Arial"/>
                <a:cs typeface="Arial"/>
              </a:rPr>
              <a:t>seu</a:t>
            </a:r>
            <a:r>
              <a:rPr sz="3350" spc="204" dirty="0">
                <a:latin typeface="Times New Roman"/>
                <a:cs typeface="Times New Roman"/>
              </a:rPr>
              <a:t> </a:t>
            </a:r>
            <a:r>
              <a:rPr sz="3350" spc="-25" dirty="0">
                <a:latin typeface="Arial"/>
                <a:cs typeface="Arial"/>
              </a:rPr>
              <a:t>us</a:t>
            </a:r>
            <a:r>
              <a:rPr sz="3350" spc="-20" dirty="0">
                <a:latin typeface="Arial"/>
                <a:cs typeface="Arial"/>
              </a:rPr>
              <a:t>o</a:t>
            </a:r>
            <a:r>
              <a:rPr sz="3350" spc="170" dirty="0">
                <a:latin typeface="Times New Roman"/>
                <a:cs typeface="Times New Roman"/>
              </a:rPr>
              <a:t> </a:t>
            </a:r>
            <a:r>
              <a:rPr sz="3350" spc="-25" dirty="0">
                <a:latin typeface="Arial"/>
                <a:cs typeface="Arial"/>
              </a:rPr>
              <a:t>quand</a:t>
            </a:r>
            <a:r>
              <a:rPr sz="3350" spc="-20" dirty="0">
                <a:latin typeface="Arial"/>
                <a:cs typeface="Arial"/>
              </a:rPr>
              <a:t>o</a:t>
            </a:r>
            <a:r>
              <a:rPr sz="3350" spc="195" dirty="0">
                <a:latin typeface="Times New Roman"/>
                <a:cs typeface="Times New Roman"/>
              </a:rPr>
              <a:t> </a:t>
            </a:r>
            <a:r>
              <a:rPr sz="3350" spc="-25" dirty="0">
                <a:latin typeface="Arial"/>
                <a:cs typeface="Arial"/>
              </a:rPr>
              <a:t>poss</a:t>
            </a:r>
            <a:r>
              <a:rPr sz="3350" dirty="0">
                <a:latin typeface="Arial"/>
                <a:cs typeface="Arial"/>
              </a:rPr>
              <a:t>í</a:t>
            </a:r>
            <a:r>
              <a:rPr sz="3350" spc="-20" dirty="0">
                <a:latin typeface="Arial"/>
                <a:cs typeface="Arial"/>
              </a:rPr>
              <a:t>ve</a:t>
            </a:r>
            <a:r>
              <a:rPr sz="3350" spc="-15" dirty="0">
                <a:latin typeface="Arial"/>
                <a:cs typeface="Arial"/>
              </a:rPr>
              <a:t>l</a:t>
            </a:r>
            <a:r>
              <a:rPr sz="3350" spc="-10" dirty="0">
                <a:latin typeface="Arial"/>
                <a:cs typeface="Arial"/>
              </a:rPr>
              <a:t>.</a:t>
            </a:r>
            <a:endParaRPr sz="33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3023870"/>
          </a:xfrm>
          <a:custGeom>
            <a:avLst/>
            <a:gdLst/>
            <a:ahLst/>
            <a:cxnLst/>
            <a:rect l="l" t="t" r="r" b="b"/>
            <a:pathLst>
              <a:path w="18288000" h="3023870">
                <a:moveTo>
                  <a:pt x="0" y="3023868"/>
                </a:moveTo>
                <a:lnTo>
                  <a:pt x="18287999" y="3023868"/>
                </a:lnTo>
                <a:lnTo>
                  <a:pt x="18287999" y="0"/>
                </a:lnTo>
                <a:lnTo>
                  <a:pt x="0" y="0"/>
                </a:lnTo>
                <a:lnTo>
                  <a:pt x="0" y="3023868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8019419"/>
            <a:ext cx="18288000" cy="2267585"/>
          </a:xfrm>
          <a:custGeom>
            <a:avLst/>
            <a:gdLst/>
            <a:ahLst/>
            <a:cxnLst/>
            <a:rect l="l" t="t" r="r" b="b"/>
            <a:pathLst>
              <a:path w="18288000" h="2267584">
                <a:moveTo>
                  <a:pt x="0" y="2267580"/>
                </a:moveTo>
                <a:lnTo>
                  <a:pt x="18287999" y="2267580"/>
                </a:lnTo>
                <a:lnTo>
                  <a:pt x="18287999" y="0"/>
                </a:lnTo>
                <a:lnTo>
                  <a:pt x="0" y="0"/>
                </a:lnTo>
                <a:lnTo>
                  <a:pt x="0" y="2267580"/>
                </a:lnTo>
                <a:close/>
              </a:path>
            </a:pathLst>
          </a:custGeom>
          <a:solidFill>
            <a:srgbClr val="ACDE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741419" y="7246617"/>
            <a:ext cx="9546579" cy="30384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663824" y="7702545"/>
            <a:ext cx="6077590" cy="258254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7246618"/>
            <a:ext cx="3235970" cy="303847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3023869"/>
            <a:ext cx="18288000" cy="4995545"/>
          </a:xfrm>
          <a:custGeom>
            <a:avLst/>
            <a:gdLst/>
            <a:ahLst/>
            <a:cxnLst/>
            <a:rect l="l" t="t" r="r" b="b"/>
            <a:pathLst>
              <a:path w="18288000" h="4995545">
                <a:moveTo>
                  <a:pt x="0" y="4995549"/>
                </a:moveTo>
                <a:lnTo>
                  <a:pt x="18287999" y="4995549"/>
                </a:lnTo>
                <a:lnTo>
                  <a:pt x="18287999" y="0"/>
                </a:lnTo>
                <a:lnTo>
                  <a:pt x="0" y="0"/>
                </a:lnTo>
                <a:lnTo>
                  <a:pt x="0" y="499554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488055" y="1117405"/>
            <a:ext cx="7320280" cy="12331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0" spc="-5" dirty="0">
                <a:latin typeface="Trebuchet MS"/>
                <a:cs typeface="Trebuchet MS"/>
              </a:rPr>
              <a:t>Desvantagens</a:t>
            </a:r>
            <a:endParaRPr sz="9500"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-12700" y="3036543"/>
            <a:ext cx="15106015" cy="40049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550" dirty="0">
                <a:latin typeface="Arial"/>
                <a:cs typeface="Arial"/>
              </a:rPr>
              <a:t>.</a:t>
            </a:r>
            <a:endParaRPr sz="25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3550">
              <a:latin typeface="Times New Roman"/>
              <a:cs typeface="Times New Roman"/>
            </a:endParaRPr>
          </a:p>
          <a:p>
            <a:pPr marL="3022600">
              <a:lnSpc>
                <a:spcPct val="100000"/>
              </a:lnSpc>
              <a:buFont typeface="Arial"/>
              <a:buChar char="•"/>
              <a:tabLst>
                <a:tab pos="3228975" algn="l"/>
              </a:tabLst>
            </a:pPr>
            <a:r>
              <a:rPr sz="2550" dirty="0">
                <a:latin typeface="Arial"/>
                <a:cs typeface="Arial"/>
              </a:rPr>
              <a:t>Prese</a:t>
            </a:r>
            <a:r>
              <a:rPr sz="2550" spc="-15" dirty="0">
                <a:latin typeface="Arial"/>
                <a:cs typeface="Arial"/>
              </a:rPr>
              <a:t>n</a:t>
            </a:r>
            <a:r>
              <a:rPr sz="2550" dirty="0">
                <a:latin typeface="Arial"/>
                <a:cs typeface="Arial"/>
              </a:rPr>
              <a:t>ça</a:t>
            </a:r>
            <a:r>
              <a:rPr sz="2550" spc="80" dirty="0">
                <a:latin typeface="Times New Roman"/>
                <a:cs typeface="Times New Roman"/>
              </a:rPr>
              <a:t> </a:t>
            </a:r>
            <a:r>
              <a:rPr sz="2550" spc="-10" dirty="0">
                <a:latin typeface="Arial"/>
                <a:cs typeface="Arial"/>
              </a:rPr>
              <a:t>d</a:t>
            </a:r>
            <a:r>
              <a:rPr sz="2550" dirty="0">
                <a:latin typeface="Arial"/>
                <a:cs typeface="Arial"/>
              </a:rPr>
              <a:t>e</a:t>
            </a:r>
            <a:r>
              <a:rPr sz="2550" spc="100" dirty="0">
                <a:latin typeface="Times New Roman"/>
                <a:cs typeface="Times New Roman"/>
              </a:rPr>
              <a:t> </a:t>
            </a:r>
            <a:r>
              <a:rPr sz="2550" spc="-5" dirty="0">
                <a:latin typeface="Arial"/>
                <a:cs typeface="Arial"/>
              </a:rPr>
              <a:t>d</a:t>
            </a:r>
            <a:r>
              <a:rPr sz="2550" spc="-15" dirty="0">
                <a:latin typeface="Arial"/>
                <a:cs typeface="Arial"/>
              </a:rPr>
              <a:t>o</a:t>
            </a:r>
            <a:r>
              <a:rPr sz="2550" spc="-5" dirty="0">
                <a:latin typeface="Arial"/>
                <a:cs typeface="Arial"/>
              </a:rPr>
              <a:t>i</a:t>
            </a:r>
            <a:r>
              <a:rPr sz="2550" dirty="0">
                <a:latin typeface="Arial"/>
                <a:cs typeface="Arial"/>
              </a:rPr>
              <a:t>s</a:t>
            </a:r>
            <a:r>
              <a:rPr sz="2550" spc="160" dirty="0">
                <a:latin typeface="Times New Roman"/>
                <a:cs typeface="Times New Roman"/>
              </a:rPr>
              <a:t> </a:t>
            </a:r>
            <a:r>
              <a:rPr sz="2550" spc="-10" dirty="0">
                <a:latin typeface="Arial"/>
                <a:cs typeface="Arial"/>
              </a:rPr>
              <a:t>o</a:t>
            </a:r>
            <a:r>
              <a:rPr sz="2550" dirty="0">
                <a:latin typeface="Arial"/>
                <a:cs typeface="Arial"/>
              </a:rPr>
              <a:t>u</a:t>
            </a:r>
            <a:r>
              <a:rPr sz="2550" spc="125" dirty="0">
                <a:latin typeface="Times New Roman"/>
                <a:cs typeface="Times New Roman"/>
              </a:rPr>
              <a:t> </a:t>
            </a:r>
            <a:r>
              <a:rPr sz="2550" dirty="0">
                <a:latin typeface="Arial"/>
                <a:cs typeface="Arial"/>
              </a:rPr>
              <a:t>m</a:t>
            </a:r>
            <a:r>
              <a:rPr sz="2550" spc="-15" dirty="0">
                <a:latin typeface="Arial"/>
                <a:cs typeface="Arial"/>
              </a:rPr>
              <a:t>a</a:t>
            </a:r>
            <a:r>
              <a:rPr sz="2550" spc="-5" dirty="0">
                <a:latin typeface="Arial"/>
                <a:cs typeface="Arial"/>
              </a:rPr>
              <a:t>i</a:t>
            </a:r>
            <a:r>
              <a:rPr sz="2550" dirty="0">
                <a:latin typeface="Arial"/>
                <a:cs typeface="Arial"/>
              </a:rPr>
              <a:t>s</a:t>
            </a:r>
            <a:r>
              <a:rPr sz="2550" spc="165" dirty="0">
                <a:latin typeface="Times New Roman"/>
                <a:cs typeface="Times New Roman"/>
              </a:rPr>
              <a:t> </a:t>
            </a:r>
            <a:r>
              <a:rPr sz="2550" dirty="0">
                <a:latin typeface="Arial"/>
                <a:cs typeface="Arial"/>
              </a:rPr>
              <a:t>res</a:t>
            </a:r>
            <a:r>
              <a:rPr sz="2550" spc="-15" dirty="0">
                <a:latin typeface="Arial"/>
                <a:cs typeface="Arial"/>
              </a:rPr>
              <a:t>í</a:t>
            </a:r>
            <a:r>
              <a:rPr sz="2550" spc="-5" dirty="0">
                <a:latin typeface="Arial"/>
                <a:cs typeface="Arial"/>
              </a:rPr>
              <a:t>d</a:t>
            </a:r>
            <a:r>
              <a:rPr sz="2550" spc="-15" dirty="0">
                <a:latin typeface="Arial"/>
                <a:cs typeface="Arial"/>
              </a:rPr>
              <a:t>u</a:t>
            </a:r>
            <a:r>
              <a:rPr sz="2550" spc="-5" dirty="0">
                <a:latin typeface="Arial"/>
                <a:cs typeface="Arial"/>
              </a:rPr>
              <a:t>o</a:t>
            </a:r>
            <a:r>
              <a:rPr sz="2550" dirty="0">
                <a:latin typeface="Arial"/>
                <a:cs typeface="Arial"/>
              </a:rPr>
              <a:t>s</a:t>
            </a:r>
            <a:r>
              <a:rPr sz="2550" spc="70" dirty="0">
                <a:latin typeface="Times New Roman"/>
                <a:cs typeface="Times New Roman"/>
              </a:rPr>
              <a:t> </a:t>
            </a:r>
            <a:r>
              <a:rPr sz="2550" dirty="0">
                <a:latin typeface="Arial"/>
                <a:cs typeface="Arial"/>
              </a:rPr>
              <a:t>t</a:t>
            </a:r>
            <a:r>
              <a:rPr sz="2550" spc="-10" dirty="0">
                <a:latin typeface="Arial"/>
                <a:cs typeface="Arial"/>
              </a:rPr>
              <a:t>o</a:t>
            </a:r>
            <a:r>
              <a:rPr sz="2550" dirty="0">
                <a:latin typeface="Arial"/>
                <a:cs typeface="Arial"/>
              </a:rPr>
              <a:t>rn</a:t>
            </a:r>
            <a:r>
              <a:rPr sz="2550" spc="-15" dirty="0">
                <a:latin typeface="Arial"/>
                <a:cs typeface="Arial"/>
              </a:rPr>
              <a:t>a</a:t>
            </a:r>
            <a:r>
              <a:rPr sz="2550" dirty="0">
                <a:latin typeface="Arial"/>
                <a:cs typeface="Arial"/>
              </a:rPr>
              <a:t>m</a:t>
            </a:r>
            <a:r>
              <a:rPr sz="2550" spc="65" dirty="0">
                <a:latin typeface="Times New Roman"/>
                <a:cs typeface="Times New Roman"/>
              </a:rPr>
              <a:t> </a:t>
            </a:r>
            <a:r>
              <a:rPr sz="2550" dirty="0">
                <a:latin typeface="Arial"/>
                <a:cs typeface="Arial"/>
              </a:rPr>
              <a:t>a</a:t>
            </a:r>
            <a:r>
              <a:rPr sz="2550" spc="65" dirty="0">
                <a:latin typeface="Times New Roman"/>
                <a:cs typeface="Times New Roman"/>
              </a:rPr>
              <a:t> </a:t>
            </a:r>
            <a:r>
              <a:rPr sz="2550" spc="-5" dirty="0">
                <a:latin typeface="Arial"/>
                <a:cs typeface="Arial"/>
              </a:rPr>
              <a:t>a</a:t>
            </a:r>
            <a:r>
              <a:rPr sz="2550" spc="-15" dirty="0">
                <a:latin typeface="Arial"/>
                <a:cs typeface="Arial"/>
              </a:rPr>
              <a:t>n</a:t>
            </a:r>
            <a:r>
              <a:rPr sz="2550" spc="-5" dirty="0">
                <a:latin typeface="Arial"/>
                <a:cs typeface="Arial"/>
              </a:rPr>
              <a:t>á</a:t>
            </a:r>
            <a:r>
              <a:rPr sz="2550" spc="-10" dirty="0">
                <a:latin typeface="Arial"/>
                <a:cs typeface="Arial"/>
              </a:rPr>
              <a:t>l</a:t>
            </a:r>
            <a:r>
              <a:rPr sz="2550" spc="-5" dirty="0">
                <a:latin typeface="Arial"/>
                <a:cs typeface="Arial"/>
              </a:rPr>
              <a:t>i</a:t>
            </a:r>
            <a:r>
              <a:rPr sz="2550" spc="10" dirty="0">
                <a:latin typeface="Arial"/>
                <a:cs typeface="Arial"/>
              </a:rPr>
              <a:t>s</a:t>
            </a:r>
            <a:r>
              <a:rPr sz="2550" dirty="0">
                <a:latin typeface="Arial"/>
                <a:cs typeface="Arial"/>
              </a:rPr>
              <a:t>e</a:t>
            </a:r>
            <a:r>
              <a:rPr sz="2550" spc="65" dirty="0">
                <a:latin typeface="Times New Roman"/>
                <a:cs typeface="Times New Roman"/>
              </a:rPr>
              <a:t> </a:t>
            </a:r>
            <a:r>
              <a:rPr sz="2550" dirty="0">
                <a:latin typeface="Arial"/>
                <a:cs typeface="Arial"/>
              </a:rPr>
              <a:t>m</a:t>
            </a:r>
            <a:r>
              <a:rPr sz="2550" spc="-15" dirty="0">
                <a:latin typeface="Arial"/>
                <a:cs typeface="Arial"/>
              </a:rPr>
              <a:t>a</a:t>
            </a:r>
            <a:r>
              <a:rPr sz="2550" spc="-5" dirty="0">
                <a:latin typeface="Arial"/>
                <a:cs typeface="Arial"/>
              </a:rPr>
              <a:t>i</a:t>
            </a:r>
            <a:r>
              <a:rPr sz="2550" dirty="0">
                <a:latin typeface="Arial"/>
                <a:cs typeface="Arial"/>
              </a:rPr>
              <a:t>s</a:t>
            </a:r>
            <a:r>
              <a:rPr sz="2550" spc="70" dirty="0">
                <a:latin typeface="Times New Roman"/>
                <a:cs typeface="Times New Roman"/>
              </a:rPr>
              <a:t> </a:t>
            </a:r>
            <a:r>
              <a:rPr sz="2550" dirty="0">
                <a:latin typeface="Arial"/>
                <a:cs typeface="Arial"/>
              </a:rPr>
              <a:t>c</a:t>
            </a:r>
            <a:r>
              <a:rPr sz="2550" spc="-15" dirty="0">
                <a:latin typeface="Arial"/>
                <a:cs typeface="Arial"/>
              </a:rPr>
              <a:t>o</a:t>
            </a:r>
            <a:r>
              <a:rPr sz="2550" dirty="0">
                <a:latin typeface="Arial"/>
                <a:cs typeface="Arial"/>
              </a:rPr>
              <a:t>m</a:t>
            </a:r>
            <a:r>
              <a:rPr sz="2550" spc="-15" dirty="0">
                <a:latin typeface="Arial"/>
                <a:cs typeface="Arial"/>
              </a:rPr>
              <a:t>p</a:t>
            </a:r>
            <a:r>
              <a:rPr sz="2550" spc="-5" dirty="0">
                <a:latin typeface="Arial"/>
                <a:cs typeface="Arial"/>
              </a:rPr>
              <a:t>l</a:t>
            </a:r>
            <a:r>
              <a:rPr sz="2550" spc="-10" dirty="0">
                <a:latin typeface="Arial"/>
                <a:cs typeface="Arial"/>
              </a:rPr>
              <a:t>e</a:t>
            </a:r>
            <a:r>
              <a:rPr sz="2550" dirty="0">
                <a:latin typeface="Arial"/>
                <a:cs typeface="Arial"/>
              </a:rPr>
              <a:t>xa.</a:t>
            </a:r>
            <a:endParaRPr sz="25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8"/>
              </a:spcBef>
              <a:buFont typeface="Arial"/>
              <a:buChar char="•"/>
            </a:pPr>
            <a:endParaRPr sz="3100">
              <a:latin typeface="Times New Roman"/>
              <a:cs typeface="Times New Roman"/>
            </a:endParaRPr>
          </a:p>
          <a:p>
            <a:pPr marL="3022600" marR="5080">
              <a:lnSpc>
                <a:spcPct val="118000"/>
              </a:lnSpc>
              <a:buFont typeface="Arial"/>
              <a:buChar char="•"/>
              <a:tabLst>
                <a:tab pos="3228975" algn="l"/>
              </a:tabLst>
            </a:pPr>
            <a:r>
              <a:rPr sz="2550" spc="-5" dirty="0">
                <a:latin typeface="Arial"/>
                <a:cs typeface="Arial"/>
              </a:rPr>
              <a:t>Dif</a:t>
            </a:r>
            <a:r>
              <a:rPr sz="2550" spc="-10" dirty="0">
                <a:latin typeface="Arial"/>
                <a:cs typeface="Arial"/>
              </a:rPr>
              <a:t>e</a:t>
            </a:r>
            <a:r>
              <a:rPr sz="2550" dirty="0">
                <a:latin typeface="Arial"/>
                <a:cs typeface="Arial"/>
              </a:rPr>
              <a:t>re</a:t>
            </a:r>
            <a:r>
              <a:rPr sz="2550" spc="-15" dirty="0">
                <a:latin typeface="Arial"/>
                <a:cs typeface="Arial"/>
              </a:rPr>
              <a:t>n</a:t>
            </a:r>
            <a:r>
              <a:rPr sz="2550" dirty="0">
                <a:latin typeface="Arial"/>
                <a:cs typeface="Arial"/>
              </a:rPr>
              <a:t>ça</a:t>
            </a:r>
            <a:r>
              <a:rPr sz="2550" spc="70" dirty="0">
                <a:latin typeface="Times New Roman"/>
                <a:cs typeface="Times New Roman"/>
              </a:rPr>
              <a:t> </a:t>
            </a:r>
            <a:r>
              <a:rPr sz="2550" spc="-5" dirty="0">
                <a:latin typeface="Arial"/>
                <a:cs typeface="Arial"/>
              </a:rPr>
              <a:t>d</a:t>
            </a:r>
            <a:r>
              <a:rPr sz="2550" dirty="0">
                <a:latin typeface="Arial"/>
                <a:cs typeface="Arial"/>
              </a:rPr>
              <a:t>e</a:t>
            </a:r>
            <a:r>
              <a:rPr sz="2550" spc="55" dirty="0">
                <a:latin typeface="Times New Roman"/>
                <a:cs typeface="Times New Roman"/>
              </a:rPr>
              <a:t> </a:t>
            </a:r>
            <a:r>
              <a:rPr sz="2550" dirty="0">
                <a:latin typeface="Arial"/>
                <a:cs typeface="Arial"/>
              </a:rPr>
              <a:t>sensi</a:t>
            </a:r>
            <a:r>
              <a:rPr sz="2550" spc="-15" dirty="0">
                <a:latin typeface="Arial"/>
                <a:cs typeface="Arial"/>
              </a:rPr>
              <a:t>b</a:t>
            </a:r>
            <a:r>
              <a:rPr sz="2550" spc="-5" dirty="0">
                <a:latin typeface="Arial"/>
                <a:cs typeface="Arial"/>
              </a:rPr>
              <a:t>il</a:t>
            </a:r>
            <a:r>
              <a:rPr sz="2550" spc="-15" dirty="0">
                <a:latin typeface="Arial"/>
                <a:cs typeface="Arial"/>
              </a:rPr>
              <a:t>i</a:t>
            </a:r>
            <a:r>
              <a:rPr sz="2550" spc="-5" dirty="0">
                <a:latin typeface="Arial"/>
                <a:cs typeface="Arial"/>
              </a:rPr>
              <a:t>d</a:t>
            </a:r>
            <a:r>
              <a:rPr sz="2550" spc="-15" dirty="0">
                <a:latin typeface="Arial"/>
                <a:cs typeface="Arial"/>
              </a:rPr>
              <a:t>a</a:t>
            </a:r>
            <a:r>
              <a:rPr sz="2550" spc="-5" dirty="0">
                <a:latin typeface="Arial"/>
                <a:cs typeface="Arial"/>
              </a:rPr>
              <a:t>d</a:t>
            </a:r>
            <a:r>
              <a:rPr sz="2550" dirty="0">
                <a:latin typeface="Arial"/>
                <a:cs typeface="Arial"/>
              </a:rPr>
              <a:t>e</a:t>
            </a:r>
            <a:r>
              <a:rPr sz="2550" spc="60" dirty="0">
                <a:latin typeface="Times New Roman"/>
                <a:cs typeface="Times New Roman"/>
              </a:rPr>
              <a:t> </a:t>
            </a:r>
            <a:r>
              <a:rPr sz="2550" spc="-10" dirty="0">
                <a:latin typeface="Arial"/>
                <a:cs typeface="Arial"/>
              </a:rPr>
              <a:t>d</a:t>
            </a:r>
            <a:r>
              <a:rPr sz="2550" dirty="0">
                <a:latin typeface="Arial"/>
                <a:cs typeface="Arial"/>
              </a:rPr>
              <a:t>o</a:t>
            </a:r>
            <a:r>
              <a:rPr sz="2550" spc="65" dirty="0">
                <a:latin typeface="Times New Roman"/>
                <a:cs typeface="Times New Roman"/>
              </a:rPr>
              <a:t> </a:t>
            </a:r>
            <a:r>
              <a:rPr sz="2550" spc="5" dirty="0">
                <a:latin typeface="Arial"/>
                <a:cs typeface="Arial"/>
              </a:rPr>
              <a:t>t</a:t>
            </a:r>
            <a:r>
              <a:rPr sz="2550" spc="-5" dirty="0">
                <a:latin typeface="Arial"/>
                <a:cs typeface="Arial"/>
              </a:rPr>
              <a:t>est</a:t>
            </a:r>
            <a:r>
              <a:rPr sz="2550" dirty="0">
                <a:latin typeface="Arial"/>
                <a:cs typeface="Arial"/>
              </a:rPr>
              <a:t>e</a:t>
            </a:r>
            <a:r>
              <a:rPr sz="2550" spc="60" dirty="0">
                <a:latin typeface="Times New Roman"/>
                <a:cs typeface="Times New Roman"/>
              </a:rPr>
              <a:t> </a:t>
            </a:r>
            <a:r>
              <a:rPr sz="2550" dirty="0">
                <a:latin typeface="Arial"/>
                <a:cs typeface="Arial"/>
              </a:rPr>
              <a:t>F</a:t>
            </a:r>
            <a:r>
              <a:rPr sz="2550" spc="70" dirty="0">
                <a:latin typeface="Times New Roman"/>
                <a:cs typeface="Times New Roman"/>
              </a:rPr>
              <a:t> </a:t>
            </a:r>
            <a:r>
              <a:rPr sz="2550" spc="-15" dirty="0">
                <a:latin typeface="Arial"/>
                <a:cs typeface="Arial"/>
              </a:rPr>
              <a:t>e</a:t>
            </a:r>
            <a:r>
              <a:rPr sz="2550" spc="-5" dirty="0">
                <a:latin typeface="Arial"/>
                <a:cs typeface="Arial"/>
              </a:rPr>
              <a:t>n</a:t>
            </a:r>
            <a:r>
              <a:rPr sz="2550" spc="-10" dirty="0">
                <a:latin typeface="Arial"/>
                <a:cs typeface="Arial"/>
              </a:rPr>
              <a:t>t</a:t>
            </a:r>
            <a:r>
              <a:rPr sz="2550" dirty="0">
                <a:latin typeface="Arial"/>
                <a:cs typeface="Arial"/>
              </a:rPr>
              <a:t>re</a:t>
            </a:r>
            <a:r>
              <a:rPr sz="2550" spc="70" dirty="0">
                <a:latin typeface="Times New Roman"/>
                <a:cs typeface="Times New Roman"/>
              </a:rPr>
              <a:t> </a:t>
            </a:r>
            <a:r>
              <a:rPr sz="2550" dirty="0">
                <a:latin typeface="Arial"/>
                <a:cs typeface="Arial"/>
              </a:rPr>
              <a:t>o</a:t>
            </a:r>
            <a:r>
              <a:rPr sz="2550" spc="60" dirty="0">
                <a:latin typeface="Times New Roman"/>
                <a:cs typeface="Times New Roman"/>
              </a:rPr>
              <a:t> </a:t>
            </a:r>
            <a:r>
              <a:rPr sz="2550" dirty="0">
                <a:latin typeface="Arial"/>
                <a:cs typeface="Arial"/>
              </a:rPr>
              <a:t>f</a:t>
            </a:r>
            <a:r>
              <a:rPr sz="2550" spc="-15" dirty="0">
                <a:latin typeface="Arial"/>
                <a:cs typeface="Arial"/>
              </a:rPr>
              <a:t>a</a:t>
            </a:r>
            <a:r>
              <a:rPr sz="2550" dirty="0">
                <a:latin typeface="Arial"/>
                <a:cs typeface="Arial"/>
              </a:rPr>
              <a:t>t</a:t>
            </a:r>
            <a:r>
              <a:rPr sz="2550" spc="-10" dirty="0">
                <a:latin typeface="Arial"/>
                <a:cs typeface="Arial"/>
              </a:rPr>
              <a:t>o</a:t>
            </a:r>
            <a:r>
              <a:rPr sz="2550" dirty="0">
                <a:latin typeface="Arial"/>
                <a:cs typeface="Arial"/>
              </a:rPr>
              <a:t>r</a:t>
            </a:r>
            <a:r>
              <a:rPr sz="2550" spc="70" dirty="0">
                <a:latin typeface="Times New Roman"/>
                <a:cs typeface="Times New Roman"/>
              </a:rPr>
              <a:t> </a:t>
            </a:r>
            <a:r>
              <a:rPr sz="2550" spc="-5" dirty="0">
                <a:latin typeface="Arial"/>
                <a:cs typeface="Arial"/>
              </a:rPr>
              <a:t>qu</a:t>
            </a:r>
            <a:r>
              <a:rPr sz="2550" dirty="0">
                <a:latin typeface="Arial"/>
                <a:cs typeface="Arial"/>
              </a:rPr>
              <a:t>e</a:t>
            </a:r>
            <a:r>
              <a:rPr sz="2550" spc="65" dirty="0">
                <a:latin typeface="Times New Roman"/>
                <a:cs typeface="Times New Roman"/>
              </a:rPr>
              <a:t> </a:t>
            </a:r>
            <a:r>
              <a:rPr sz="2550" spc="-5" dirty="0">
                <a:latin typeface="Arial"/>
                <a:cs typeface="Arial"/>
              </a:rPr>
              <a:t>est</a:t>
            </a:r>
            <a:r>
              <a:rPr sz="2550" dirty="0">
                <a:latin typeface="Arial"/>
                <a:cs typeface="Arial"/>
              </a:rPr>
              <a:t>á</a:t>
            </a:r>
            <a:r>
              <a:rPr sz="2550" spc="60" dirty="0">
                <a:latin typeface="Times New Roman"/>
                <a:cs typeface="Times New Roman"/>
              </a:rPr>
              <a:t> </a:t>
            </a:r>
            <a:r>
              <a:rPr sz="2550" spc="-5" dirty="0">
                <a:latin typeface="Arial"/>
                <a:cs typeface="Arial"/>
              </a:rPr>
              <a:t>alocad</a:t>
            </a:r>
            <a:r>
              <a:rPr sz="2550" dirty="0">
                <a:latin typeface="Arial"/>
                <a:cs typeface="Arial"/>
              </a:rPr>
              <a:t>o</a:t>
            </a:r>
            <a:r>
              <a:rPr sz="2550" spc="60" dirty="0">
                <a:latin typeface="Times New Roman"/>
                <a:cs typeface="Times New Roman"/>
              </a:rPr>
              <a:t> </a:t>
            </a:r>
            <a:r>
              <a:rPr sz="2550" spc="-10" dirty="0">
                <a:latin typeface="Arial"/>
                <a:cs typeface="Arial"/>
              </a:rPr>
              <a:t>n</a:t>
            </a:r>
            <a:r>
              <a:rPr sz="2550" dirty="0">
                <a:latin typeface="Arial"/>
                <a:cs typeface="Arial"/>
              </a:rPr>
              <a:t>a</a:t>
            </a:r>
            <a:r>
              <a:rPr sz="2550" spc="65" dirty="0">
                <a:latin typeface="Times New Roman"/>
                <a:cs typeface="Times New Roman"/>
              </a:rPr>
              <a:t> </a:t>
            </a:r>
            <a:r>
              <a:rPr sz="2550" spc="-5" dirty="0">
                <a:latin typeface="Arial"/>
                <a:cs typeface="Arial"/>
              </a:rPr>
              <a:t>p</a:t>
            </a:r>
            <a:r>
              <a:rPr sz="2550" spc="-15" dirty="0">
                <a:latin typeface="Arial"/>
                <a:cs typeface="Arial"/>
              </a:rPr>
              <a:t>a</a:t>
            </a:r>
            <a:r>
              <a:rPr sz="2550" dirty="0">
                <a:latin typeface="Arial"/>
                <a:cs typeface="Arial"/>
              </a:rPr>
              <a:t>rcela</a:t>
            </a:r>
            <a:r>
              <a:rPr sz="2550" spc="60" dirty="0">
                <a:latin typeface="Times New Roman"/>
                <a:cs typeface="Times New Roman"/>
              </a:rPr>
              <a:t> </a:t>
            </a:r>
            <a:r>
              <a:rPr sz="2550" dirty="0">
                <a:latin typeface="Arial"/>
                <a:cs typeface="Arial"/>
              </a:rPr>
              <a:t>e</a:t>
            </a:r>
            <a:r>
              <a:rPr sz="2550" spc="65" dirty="0">
                <a:latin typeface="Times New Roman"/>
                <a:cs typeface="Times New Roman"/>
              </a:rPr>
              <a:t> </a:t>
            </a:r>
            <a:r>
              <a:rPr sz="2550" dirty="0">
                <a:latin typeface="Arial"/>
                <a:cs typeface="Arial"/>
              </a:rPr>
              <a:t>o</a:t>
            </a:r>
            <a:r>
              <a:rPr sz="2550" dirty="0">
                <a:latin typeface="Times New Roman"/>
                <a:cs typeface="Times New Roman"/>
              </a:rPr>
              <a:t> </a:t>
            </a:r>
            <a:r>
              <a:rPr sz="2550" dirty="0">
                <a:latin typeface="Arial"/>
                <a:cs typeface="Arial"/>
              </a:rPr>
              <a:t>f</a:t>
            </a:r>
            <a:r>
              <a:rPr sz="2550" spc="-10" dirty="0">
                <a:latin typeface="Arial"/>
                <a:cs typeface="Arial"/>
              </a:rPr>
              <a:t>a</a:t>
            </a:r>
            <a:r>
              <a:rPr sz="2550" dirty="0">
                <a:latin typeface="Arial"/>
                <a:cs typeface="Arial"/>
              </a:rPr>
              <a:t>t</a:t>
            </a:r>
            <a:r>
              <a:rPr sz="2550" spc="-10" dirty="0">
                <a:latin typeface="Arial"/>
                <a:cs typeface="Arial"/>
              </a:rPr>
              <a:t>o</a:t>
            </a:r>
            <a:r>
              <a:rPr sz="2550" dirty="0">
                <a:latin typeface="Arial"/>
                <a:cs typeface="Arial"/>
              </a:rPr>
              <a:t>r</a:t>
            </a:r>
            <a:r>
              <a:rPr sz="2550" spc="70" dirty="0">
                <a:latin typeface="Times New Roman"/>
                <a:cs typeface="Times New Roman"/>
              </a:rPr>
              <a:t> </a:t>
            </a:r>
            <a:r>
              <a:rPr sz="2550" spc="-5" dirty="0">
                <a:latin typeface="Arial"/>
                <a:cs typeface="Arial"/>
              </a:rPr>
              <a:t>a</a:t>
            </a:r>
            <a:r>
              <a:rPr sz="2550" spc="-15" dirty="0">
                <a:latin typeface="Arial"/>
                <a:cs typeface="Arial"/>
              </a:rPr>
              <a:t>l</a:t>
            </a:r>
            <a:r>
              <a:rPr sz="2550" spc="-5" dirty="0">
                <a:latin typeface="Arial"/>
                <a:cs typeface="Arial"/>
              </a:rPr>
              <a:t>oca</a:t>
            </a:r>
            <a:r>
              <a:rPr sz="2550" spc="-15" dirty="0">
                <a:latin typeface="Arial"/>
                <a:cs typeface="Arial"/>
              </a:rPr>
              <a:t>d</a:t>
            </a:r>
            <a:r>
              <a:rPr sz="2550" dirty="0">
                <a:latin typeface="Arial"/>
                <a:cs typeface="Arial"/>
              </a:rPr>
              <a:t>o</a:t>
            </a:r>
            <a:r>
              <a:rPr sz="2550" spc="40" dirty="0">
                <a:latin typeface="Times New Roman"/>
                <a:cs typeface="Times New Roman"/>
              </a:rPr>
              <a:t> </a:t>
            </a:r>
            <a:r>
              <a:rPr sz="2550" spc="-10" dirty="0">
                <a:latin typeface="Arial"/>
                <a:cs typeface="Arial"/>
              </a:rPr>
              <a:t>n</a:t>
            </a:r>
            <a:r>
              <a:rPr sz="2550" dirty="0">
                <a:latin typeface="Arial"/>
                <a:cs typeface="Arial"/>
              </a:rPr>
              <a:t>a</a:t>
            </a:r>
            <a:r>
              <a:rPr sz="2550" spc="55" dirty="0">
                <a:latin typeface="Times New Roman"/>
                <a:cs typeface="Times New Roman"/>
              </a:rPr>
              <a:t> </a:t>
            </a:r>
            <a:r>
              <a:rPr sz="2550" dirty="0">
                <a:latin typeface="Arial"/>
                <a:cs typeface="Arial"/>
              </a:rPr>
              <a:t>sub</a:t>
            </a:r>
            <a:r>
              <a:rPr sz="2550" spc="-5" dirty="0">
                <a:latin typeface="Arial"/>
                <a:cs typeface="Arial"/>
              </a:rPr>
              <a:t>p</a:t>
            </a:r>
            <a:r>
              <a:rPr sz="2550" spc="-15" dirty="0">
                <a:latin typeface="Arial"/>
                <a:cs typeface="Arial"/>
              </a:rPr>
              <a:t>a</a:t>
            </a:r>
            <a:r>
              <a:rPr sz="2550" dirty="0">
                <a:latin typeface="Arial"/>
                <a:cs typeface="Arial"/>
              </a:rPr>
              <a:t>rcela.</a:t>
            </a:r>
            <a:endParaRPr sz="25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 typeface="Arial"/>
              <a:buChar char="•"/>
            </a:pPr>
            <a:endParaRPr sz="3100">
              <a:latin typeface="Times New Roman"/>
              <a:cs typeface="Times New Roman"/>
            </a:endParaRPr>
          </a:p>
          <a:p>
            <a:pPr marL="3022600" marR="641350">
              <a:lnSpc>
                <a:spcPct val="117600"/>
              </a:lnSpc>
              <a:buFont typeface="Arial"/>
              <a:buChar char="•"/>
              <a:tabLst>
                <a:tab pos="3228975" algn="l"/>
              </a:tabLst>
            </a:pPr>
            <a:r>
              <a:rPr sz="2550" dirty="0">
                <a:latin typeface="Arial"/>
                <a:cs typeface="Arial"/>
              </a:rPr>
              <a:t>Para</a:t>
            </a:r>
            <a:r>
              <a:rPr sz="2550" spc="114" dirty="0">
                <a:latin typeface="Times New Roman"/>
                <a:cs typeface="Times New Roman"/>
              </a:rPr>
              <a:t> </a:t>
            </a:r>
            <a:r>
              <a:rPr sz="2550" spc="-5" dirty="0">
                <a:latin typeface="Arial"/>
                <a:cs typeface="Arial"/>
              </a:rPr>
              <a:t>d</a:t>
            </a:r>
            <a:r>
              <a:rPr sz="2550" spc="-10" dirty="0">
                <a:latin typeface="Arial"/>
                <a:cs typeface="Arial"/>
              </a:rPr>
              <a:t>i</a:t>
            </a:r>
            <a:r>
              <a:rPr sz="2550" dirty="0">
                <a:latin typeface="Arial"/>
                <a:cs typeface="Arial"/>
              </a:rPr>
              <a:t>f</a:t>
            </a:r>
            <a:r>
              <a:rPr sz="2550" spc="-10" dirty="0">
                <a:latin typeface="Arial"/>
                <a:cs typeface="Arial"/>
              </a:rPr>
              <a:t>e</a:t>
            </a:r>
            <a:r>
              <a:rPr sz="2550" dirty="0">
                <a:latin typeface="Arial"/>
                <a:cs typeface="Arial"/>
              </a:rPr>
              <a:t>re</a:t>
            </a:r>
            <a:r>
              <a:rPr sz="2550" spc="-15" dirty="0">
                <a:latin typeface="Arial"/>
                <a:cs typeface="Arial"/>
              </a:rPr>
              <a:t>n</a:t>
            </a:r>
            <a:r>
              <a:rPr sz="2550" dirty="0">
                <a:latin typeface="Arial"/>
                <a:cs typeface="Arial"/>
              </a:rPr>
              <a:t>t</a:t>
            </a:r>
            <a:r>
              <a:rPr sz="2550" spc="-10" dirty="0">
                <a:latin typeface="Arial"/>
                <a:cs typeface="Arial"/>
              </a:rPr>
              <a:t>e</a:t>
            </a:r>
            <a:r>
              <a:rPr sz="2550" dirty="0">
                <a:latin typeface="Arial"/>
                <a:cs typeface="Arial"/>
              </a:rPr>
              <a:t>s</a:t>
            </a:r>
            <a:r>
              <a:rPr sz="2550" spc="160" dirty="0">
                <a:latin typeface="Times New Roman"/>
                <a:cs typeface="Times New Roman"/>
              </a:rPr>
              <a:t> </a:t>
            </a:r>
            <a:r>
              <a:rPr sz="2550" dirty="0">
                <a:latin typeface="Arial"/>
                <a:cs typeface="Arial"/>
              </a:rPr>
              <a:t>co</a:t>
            </a:r>
            <a:r>
              <a:rPr sz="2550" spc="-20" dirty="0">
                <a:latin typeface="Arial"/>
                <a:cs typeface="Arial"/>
              </a:rPr>
              <a:t>m</a:t>
            </a:r>
            <a:r>
              <a:rPr sz="2550" spc="-5" dirty="0">
                <a:latin typeface="Arial"/>
                <a:cs typeface="Arial"/>
              </a:rPr>
              <a:t>p</a:t>
            </a:r>
            <a:r>
              <a:rPr sz="2550" spc="-15" dirty="0">
                <a:latin typeface="Arial"/>
                <a:cs typeface="Arial"/>
              </a:rPr>
              <a:t>a</a:t>
            </a:r>
            <a:r>
              <a:rPr sz="2550" dirty="0">
                <a:latin typeface="Arial"/>
                <a:cs typeface="Arial"/>
              </a:rPr>
              <a:t>raçõ</a:t>
            </a:r>
            <a:r>
              <a:rPr sz="2550" spc="-10" dirty="0">
                <a:latin typeface="Arial"/>
                <a:cs typeface="Arial"/>
              </a:rPr>
              <a:t>e</a:t>
            </a:r>
            <a:r>
              <a:rPr sz="2550" dirty="0">
                <a:latin typeface="Arial"/>
                <a:cs typeface="Arial"/>
              </a:rPr>
              <a:t>s</a:t>
            </a:r>
            <a:r>
              <a:rPr sz="2550" spc="130" dirty="0">
                <a:latin typeface="Times New Roman"/>
                <a:cs typeface="Times New Roman"/>
              </a:rPr>
              <a:t> </a:t>
            </a:r>
            <a:r>
              <a:rPr sz="2550" spc="-5" dirty="0">
                <a:latin typeface="Arial"/>
                <a:cs typeface="Arial"/>
              </a:rPr>
              <a:t>e</a:t>
            </a:r>
            <a:r>
              <a:rPr sz="2550" spc="-15" dirty="0">
                <a:latin typeface="Arial"/>
                <a:cs typeface="Arial"/>
              </a:rPr>
              <a:t>n</a:t>
            </a:r>
            <a:r>
              <a:rPr sz="2550" dirty="0">
                <a:latin typeface="Arial"/>
                <a:cs typeface="Arial"/>
              </a:rPr>
              <a:t>tre</a:t>
            </a:r>
            <a:r>
              <a:rPr sz="2550" spc="95" dirty="0">
                <a:latin typeface="Times New Roman"/>
                <a:cs typeface="Times New Roman"/>
              </a:rPr>
              <a:t> </a:t>
            </a:r>
            <a:r>
              <a:rPr sz="2550" dirty="0">
                <a:latin typeface="Arial"/>
                <a:cs typeface="Arial"/>
              </a:rPr>
              <a:t>m</a:t>
            </a:r>
            <a:r>
              <a:rPr sz="2550" spc="-15" dirty="0">
                <a:latin typeface="Arial"/>
                <a:cs typeface="Arial"/>
              </a:rPr>
              <a:t>é</a:t>
            </a:r>
            <a:r>
              <a:rPr sz="2550" spc="-5" dirty="0">
                <a:latin typeface="Arial"/>
                <a:cs typeface="Arial"/>
              </a:rPr>
              <a:t>dia</a:t>
            </a:r>
            <a:r>
              <a:rPr sz="2550" dirty="0">
                <a:latin typeface="Arial"/>
                <a:cs typeface="Arial"/>
              </a:rPr>
              <a:t>s</a:t>
            </a:r>
            <a:r>
              <a:rPr sz="2550" spc="160" dirty="0">
                <a:latin typeface="Times New Roman"/>
                <a:cs typeface="Times New Roman"/>
              </a:rPr>
              <a:t> </a:t>
            </a:r>
            <a:r>
              <a:rPr sz="2550" spc="-10" dirty="0">
                <a:latin typeface="Arial"/>
                <a:cs typeface="Arial"/>
              </a:rPr>
              <a:t>d</a:t>
            </a:r>
            <a:r>
              <a:rPr sz="2550" dirty="0">
                <a:latin typeface="Arial"/>
                <a:cs typeface="Arial"/>
              </a:rPr>
              <a:t>e</a:t>
            </a:r>
            <a:r>
              <a:rPr sz="2550" spc="125" dirty="0">
                <a:latin typeface="Times New Roman"/>
                <a:cs typeface="Times New Roman"/>
              </a:rPr>
              <a:t> </a:t>
            </a:r>
            <a:r>
              <a:rPr sz="2550" dirty="0">
                <a:latin typeface="Arial"/>
                <a:cs typeface="Arial"/>
              </a:rPr>
              <a:t>tra</a:t>
            </a:r>
            <a:r>
              <a:rPr sz="2550" spc="-15" dirty="0">
                <a:latin typeface="Arial"/>
                <a:cs typeface="Arial"/>
              </a:rPr>
              <a:t>t</a:t>
            </a:r>
            <a:r>
              <a:rPr sz="2550" spc="-20" dirty="0">
                <a:latin typeface="Arial"/>
                <a:cs typeface="Arial"/>
              </a:rPr>
              <a:t>a</a:t>
            </a:r>
            <a:r>
              <a:rPr sz="2550" dirty="0">
                <a:latin typeface="Arial"/>
                <a:cs typeface="Arial"/>
              </a:rPr>
              <a:t>m</a:t>
            </a:r>
            <a:r>
              <a:rPr sz="2550" spc="-15" dirty="0">
                <a:latin typeface="Arial"/>
                <a:cs typeface="Arial"/>
              </a:rPr>
              <a:t>e</a:t>
            </a:r>
            <a:r>
              <a:rPr sz="2550" spc="-5" dirty="0">
                <a:latin typeface="Arial"/>
                <a:cs typeface="Arial"/>
              </a:rPr>
              <a:t>n</a:t>
            </a:r>
            <a:r>
              <a:rPr sz="2550" spc="-10" dirty="0">
                <a:latin typeface="Arial"/>
                <a:cs typeface="Arial"/>
              </a:rPr>
              <a:t>t</a:t>
            </a:r>
            <a:r>
              <a:rPr sz="2550" spc="-5" dirty="0">
                <a:latin typeface="Arial"/>
                <a:cs typeface="Arial"/>
              </a:rPr>
              <a:t>o</a:t>
            </a:r>
            <a:r>
              <a:rPr sz="2550" dirty="0">
                <a:latin typeface="Arial"/>
                <a:cs typeface="Arial"/>
              </a:rPr>
              <a:t>s</a:t>
            </a:r>
            <a:r>
              <a:rPr sz="2550" spc="180" dirty="0">
                <a:latin typeface="Times New Roman"/>
                <a:cs typeface="Times New Roman"/>
              </a:rPr>
              <a:t> </a:t>
            </a:r>
            <a:r>
              <a:rPr sz="2550" spc="-5" dirty="0">
                <a:latin typeface="Arial"/>
                <a:cs typeface="Arial"/>
              </a:rPr>
              <a:t>e</a:t>
            </a:r>
            <a:r>
              <a:rPr sz="2550" spc="-15" dirty="0">
                <a:latin typeface="Arial"/>
                <a:cs typeface="Arial"/>
              </a:rPr>
              <a:t>x</a:t>
            </a:r>
            <a:r>
              <a:rPr sz="2550" spc="-5" dirty="0">
                <a:latin typeface="Arial"/>
                <a:cs typeface="Arial"/>
              </a:rPr>
              <a:t>iste</a:t>
            </a:r>
            <a:r>
              <a:rPr sz="2550" dirty="0">
                <a:latin typeface="Arial"/>
                <a:cs typeface="Arial"/>
              </a:rPr>
              <a:t>m</a:t>
            </a:r>
            <a:r>
              <a:rPr sz="2550" spc="110" dirty="0">
                <a:latin typeface="Times New Roman"/>
                <a:cs typeface="Times New Roman"/>
              </a:rPr>
              <a:t> </a:t>
            </a:r>
            <a:r>
              <a:rPr sz="2550" spc="-5" dirty="0">
                <a:latin typeface="Arial"/>
                <a:cs typeface="Arial"/>
              </a:rPr>
              <a:t>d</a:t>
            </a:r>
            <a:r>
              <a:rPr sz="2550" spc="-10" dirty="0">
                <a:latin typeface="Arial"/>
                <a:cs typeface="Arial"/>
              </a:rPr>
              <a:t>i</a:t>
            </a:r>
            <a:r>
              <a:rPr sz="2550" dirty="0">
                <a:latin typeface="Arial"/>
                <a:cs typeface="Arial"/>
              </a:rPr>
              <a:t>f</a:t>
            </a:r>
            <a:r>
              <a:rPr sz="2550" spc="-10" dirty="0">
                <a:latin typeface="Arial"/>
                <a:cs typeface="Arial"/>
              </a:rPr>
              <a:t>e</a:t>
            </a:r>
            <a:r>
              <a:rPr sz="2550" dirty="0">
                <a:latin typeface="Arial"/>
                <a:cs typeface="Arial"/>
              </a:rPr>
              <a:t>re</a:t>
            </a:r>
            <a:r>
              <a:rPr sz="2550" spc="-15" dirty="0">
                <a:latin typeface="Arial"/>
                <a:cs typeface="Arial"/>
              </a:rPr>
              <a:t>n</a:t>
            </a:r>
            <a:r>
              <a:rPr sz="2550" dirty="0">
                <a:latin typeface="Arial"/>
                <a:cs typeface="Arial"/>
              </a:rPr>
              <a:t>t</a:t>
            </a:r>
            <a:r>
              <a:rPr sz="2550" spc="-10" dirty="0">
                <a:latin typeface="Arial"/>
                <a:cs typeface="Arial"/>
              </a:rPr>
              <a:t>e</a:t>
            </a:r>
            <a:r>
              <a:rPr sz="2550" dirty="0">
                <a:latin typeface="Arial"/>
                <a:cs typeface="Arial"/>
              </a:rPr>
              <a:t>s</a:t>
            </a:r>
            <a:r>
              <a:rPr sz="2550" dirty="0">
                <a:latin typeface="Times New Roman"/>
                <a:cs typeface="Times New Roman"/>
              </a:rPr>
              <a:t> </a:t>
            </a:r>
            <a:r>
              <a:rPr sz="2550" dirty="0">
                <a:latin typeface="Arial"/>
                <a:cs typeface="Arial"/>
              </a:rPr>
              <a:t>resíd</a:t>
            </a:r>
            <a:r>
              <a:rPr sz="2550" spc="-15" dirty="0">
                <a:latin typeface="Arial"/>
                <a:cs typeface="Arial"/>
              </a:rPr>
              <a:t>u</a:t>
            </a:r>
            <a:r>
              <a:rPr sz="2550" spc="-5" dirty="0">
                <a:latin typeface="Arial"/>
                <a:cs typeface="Arial"/>
              </a:rPr>
              <a:t>os</a:t>
            </a:r>
            <a:r>
              <a:rPr sz="2550" dirty="0">
                <a:latin typeface="Arial"/>
                <a:cs typeface="Arial"/>
              </a:rPr>
              <a:t>,</a:t>
            </a:r>
            <a:r>
              <a:rPr sz="2550" spc="65" dirty="0">
                <a:latin typeface="Times New Roman"/>
                <a:cs typeface="Times New Roman"/>
              </a:rPr>
              <a:t> </a:t>
            </a:r>
            <a:r>
              <a:rPr sz="2550" dirty="0">
                <a:latin typeface="Arial"/>
                <a:cs typeface="Arial"/>
              </a:rPr>
              <a:t>o</a:t>
            </a:r>
            <a:r>
              <a:rPr sz="2550" spc="160" dirty="0">
                <a:latin typeface="Times New Roman"/>
                <a:cs typeface="Times New Roman"/>
              </a:rPr>
              <a:t> </a:t>
            </a:r>
            <a:r>
              <a:rPr sz="2550" spc="-10" dirty="0">
                <a:latin typeface="Arial"/>
                <a:cs typeface="Arial"/>
              </a:rPr>
              <a:t>qu</a:t>
            </a:r>
            <a:r>
              <a:rPr sz="2550" dirty="0">
                <a:latin typeface="Arial"/>
                <a:cs typeface="Arial"/>
              </a:rPr>
              <a:t>e</a:t>
            </a:r>
            <a:r>
              <a:rPr sz="2550" spc="100" dirty="0">
                <a:latin typeface="Times New Roman"/>
                <a:cs typeface="Times New Roman"/>
              </a:rPr>
              <a:t> </a:t>
            </a:r>
            <a:r>
              <a:rPr sz="2550" dirty="0">
                <a:latin typeface="Arial"/>
                <a:cs typeface="Arial"/>
              </a:rPr>
              <a:t>t</a:t>
            </a:r>
            <a:r>
              <a:rPr sz="2550" spc="-10" dirty="0">
                <a:latin typeface="Arial"/>
                <a:cs typeface="Arial"/>
              </a:rPr>
              <a:t>o</a:t>
            </a:r>
            <a:r>
              <a:rPr sz="2550" dirty="0">
                <a:latin typeface="Arial"/>
                <a:cs typeface="Arial"/>
              </a:rPr>
              <a:t>rna</a:t>
            </a:r>
            <a:r>
              <a:rPr sz="2550" spc="140" dirty="0">
                <a:latin typeface="Times New Roman"/>
                <a:cs typeface="Times New Roman"/>
              </a:rPr>
              <a:t> </a:t>
            </a:r>
            <a:r>
              <a:rPr sz="2550" dirty="0">
                <a:latin typeface="Arial"/>
                <a:cs typeface="Arial"/>
              </a:rPr>
              <a:t>a</a:t>
            </a:r>
            <a:r>
              <a:rPr sz="2550" spc="100" dirty="0">
                <a:latin typeface="Times New Roman"/>
                <a:cs typeface="Times New Roman"/>
              </a:rPr>
              <a:t> </a:t>
            </a:r>
            <a:r>
              <a:rPr sz="2550" spc="-5" dirty="0">
                <a:latin typeface="Arial"/>
                <a:cs typeface="Arial"/>
              </a:rPr>
              <a:t>a</a:t>
            </a:r>
            <a:r>
              <a:rPr sz="2550" spc="-15" dirty="0">
                <a:latin typeface="Arial"/>
                <a:cs typeface="Arial"/>
              </a:rPr>
              <a:t>n</a:t>
            </a:r>
            <a:r>
              <a:rPr sz="2550" spc="-5" dirty="0">
                <a:latin typeface="Arial"/>
                <a:cs typeface="Arial"/>
              </a:rPr>
              <a:t>ális</a:t>
            </a:r>
            <a:r>
              <a:rPr sz="2550" dirty="0">
                <a:latin typeface="Arial"/>
                <a:cs typeface="Arial"/>
              </a:rPr>
              <a:t>e</a:t>
            </a:r>
            <a:r>
              <a:rPr sz="2550" spc="105" dirty="0">
                <a:latin typeface="Times New Roman"/>
                <a:cs typeface="Times New Roman"/>
              </a:rPr>
              <a:t> </a:t>
            </a:r>
            <a:r>
              <a:rPr sz="2550" dirty="0">
                <a:latin typeface="Arial"/>
                <a:cs typeface="Arial"/>
              </a:rPr>
              <a:t>m</a:t>
            </a:r>
            <a:r>
              <a:rPr sz="2550" spc="-15" dirty="0">
                <a:latin typeface="Arial"/>
                <a:cs typeface="Arial"/>
              </a:rPr>
              <a:t>a</a:t>
            </a:r>
            <a:r>
              <a:rPr sz="2550" spc="-5" dirty="0">
                <a:latin typeface="Arial"/>
                <a:cs typeface="Arial"/>
              </a:rPr>
              <a:t>i</a:t>
            </a:r>
            <a:r>
              <a:rPr sz="2550" dirty="0">
                <a:latin typeface="Arial"/>
                <a:cs typeface="Arial"/>
              </a:rPr>
              <a:t>s</a:t>
            </a:r>
            <a:r>
              <a:rPr sz="2550" spc="130" dirty="0">
                <a:latin typeface="Times New Roman"/>
                <a:cs typeface="Times New Roman"/>
              </a:rPr>
              <a:t> </a:t>
            </a:r>
            <a:r>
              <a:rPr sz="2550" dirty="0">
                <a:latin typeface="Arial"/>
                <a:cs typeface="Arial"/>
              </a:rPr>
              <a:t>tra</a:t>
            </a:r>
            <a:r>
              <a:rPr sz="2550" spc="-15" dirty="0">
                <a:latin typeface="Arial"/>
                <a:cs typeface="Arial"/>
              </a:rPr>
              <a:t>b</a:t>
            </a:r>
            <a:r>
              <a:rPr sz="2550" spc="-5" dirty="0">
                <a:latin typeface="Arial"/>
                <a:cs typeface="Arial"/>
              </a:rPr>
              <a:t>a</a:t>
            </a:r>
            <a:r>
              <a:rPr sz="2550" spc="-10" dirty="0">
                <a:latin typeface="Arial"/>
                <a:cs typeface="Arial"/>
              </a:rPr>
              <a:t>l</a:t>
            </a:r>
            <a:r>
              <a:rPr sz="2550" spc="-5" dirty="0">
                <a:latin typeface="Arial"/>
                <a:cs typeface="Arial"/>
              </a:rPr>
              <a:t>h</a:t>
            </a:r>
            <a:r>
              <a:rPr sz="2550" spc="-15" dirty="0">
                <a:latin typeface="Arial"/>
                <a:cs typeface="Arial"/>
              </a:rPr>
              <a:t>o</a:t>
            </a:r>
            <a:r>
              <a:rPr sz="2550" dirty="0">
                <a:latin typeface="Arial"/>
                <a:cs typeface="Arial"/>
              </a:rPr>
              <a:t>sa.</a:t>
            </a:r>
            <a:endParaRPr sz="25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1251</Words>
  <Application>Microsoft Office PowerPoint</Application>
  <PresentationFormat>Personalizar</PresentationFormat>
  <Paragraphs>187</Paragraphs>
  <Slides>56</Slides>
  <Notes>56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56</vt:i4>
      </vt:variant>
    </vt:vector>
  </HeadingPairs>
  <TitlesOfParts>
    <vt:vector size="62" baseType="lpstr">
      <vt:lpstr>Arial</vt:lpstr>
      <vt:lpstr>Calibri</vt:lpstr>
      <vt:lpstr>Lucida Sans Unicode</vt:lpstr>
      <vt:lpstr>Times New Roman</vt:lpstr>
      <vt:lpstr>Trebuchet MS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Experimento em faixas</vt:lpstr>
      <vt:lpstr>Experimento em faixas</vt:lpstr>
      <vt:lpstr>Experimento em faixas</vt:lpstr>
      <vt:lpstr>Experimento em faixas</vt:lpstr>
      <vt:lpstr>Experimento em faixas</vt:lpstr>
      <vt:lpstr>Experimento em faixas</vt:lpstr>
      <vt:lpstr>Experimento em faixas</vt:lpstr>
      <vt:lpstr>Experimento em faixas</vt:lpstr>
      <vt:lpstr>Experimento em faixas</vt:lpstr>
      <vt:lpstr>Experimento em faixas</vt:lpstr>
      <vt:lpstr>Experimento em faixas</vt:lpstr>
      <vt:lpstr>Experimento em faixas</vt:lpstr>
      <vt:lpstr>Experimento em faixas</vt:lpstr>
      <vt:lpstr>Experimento em faixas</vt:lpstr>
      <vt:lpstr>Experimento em faixas</vt:lpstr>
      <vt:lpstr>Experimento em faixas</vt:lpstr>
      <vt:lpstr>Apresentação do PowerPoint</vt:lpstr>
      <vt:lpstr>Experimento em faixas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Online2PDF.com</dc:creator>
  <cp:lastModifiedBy>Larissa</cp:lastModifiedBy>
  <cp:revision>2</cp:revision>
  <dcterms:created xsi:type="dcterms:W3CDTF">2024-11-06T00:42:10Z</dcterms:created>
  <dcterms:modified xsi:type="dcterms:W3CDTF">2024-11-05T23:48:50Z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2024-11-06T00:00:00Z</vt:filetime>
  </property>
  <property fmtid="{D5CDD505-2E9C-101B-9397-08002B2CF9AE}" pid="3" name="LastSaved">
    <vt:filetime>2024-11-05T00:00:00Z</vt:filetime>
  </property>
</Properties>
</file>