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312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</p:sldIdLst>
  <p:sldSz cx="18288000" cy="10287000"/>
  <p:notesSz cx="6858000" cy="9144000"/>
  <p:embeddedFontLst>
    <p:embeddedFont>
      <p:font typeface="Calibri" panose="020F0502020204030204" pitchFamily="34" charset="0"/>
      <p:regular r:id="rId59"/>
      <p:bold r:id="rId60"/>
      <p:italic r:id="rId61"/>
      <p:boldItalic r:id="rId62"/>
    </p:embeddedFont>
    <p:embeddedFont>
      <p:font typeface="Montserrat Extra-Bold" panose="020B0604020202020204" charset="0"/>
      <p:regular r:id="rId63"/>
    </p:embeddedFont>
    <p:embeddedFont>
      <p:font typeface="Montserrat Extra-Bold Bold" panose="020B0604020202020204" charset="0"/>
      <p:regular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EF8C"/>
    <a:srgbClr val="7AA22D"/>
    <a:srgbClr val="4A6418"/>
    <a:srgbClr val="99C641"/>
    <a:srgbClr val="5F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7C9BC8-CCCC-45B5-8FC0-4EB3209309A2}" v="28" dt="2023-12-20T22:50:02.6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9" autoAdjust="0"/>
    <p:restoredTop sz="94095" autoAdjust="0"/>
  </p:normalViewPr>
  <p:slideViewPr>
    <p:cSldViewPr>
      <p:cViewPr>
        <p:scale>
          <a:sx n="33" d="100"/>
          <a:sy n="33" d="100"/>
        </p:scale>
        <p:origin x="1930" y="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5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9D18E2-A3B5-4471-B3C2-6091239E332B}" type="datetimeFigureOut">
              <a:rPr lang="pt-BR" smtClean="0"/>
              <a:t>20/12/2023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2ACEA-AB34-46D1-B1F5-ADD0B94AC72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1855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62ACEA-AB34-46D1-B1F5-ADD0B94AC720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1242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5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openxmlformats.org/officeDocument/2006/relationships/image" Target="../media/image2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3.svg"/><Relationship Id="rId7" Type="http://schemas.openxmlformats.org/officeDocument/2006/relationships/image" Target="../media/image15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3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.svg"/><Relationship Id="rId7" Type="http://schemas.openxmlformats.org/officeDocument/2006/relationships/image" Target="../media/image4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6.svg"/><Relationship Id="rId5" Type="http://schemas.openxmlformats.org/officeDocument/2006/relationships/image" Target="../media/image4.svg"/><Relationship Id="rId10" Type="http://schemas.openxmlformats.org/officeDocument/2006/relationships/image" Target="../media/image45.png"/><Relationship Id="rId4" Type="http://schemas.openxmlformats.org/officeDocument/2006/relationships/image" Target="../media/image3.png"/><Relationship Id="rId9" Type="http://schemas.openxmlformats.org/officeDocument/2006/relationships/image" Target="../media/image44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svg"/><Relationship Id="rId7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7.svg"/><Relationship Id="rId10" Type="http://schemas.openxmlformats.org/officeDocument/2006/relationships/image" Target="../media/image47.png"/><Relationship Id="rId4" Type="http://schemas.openxmlformats.org/officeDocument/2006/relationships/image" Target="../media/image16.png"/><Relationship Id="rId9" Type="http://schemas.openxmlformats.org/officeDocument/2006/relationships/image" Target="../media/image1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5.svg"/><Relationship Id="rId7" Type="http://schemas.openxmlformats.org/officeDocument/2006/relationships/image" Target="../media/image2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Relationship Id="rId9" Type="http://schemas.openxmlformats.org/officeDocument/2006/relationships/image" Target="../media/image1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svg"/><Relationship Id="rId7" Type="http://schemas.openxmlformats.org/officeDocument/2006/relationships/image" Target="../media/image2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5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6.svg"/><Relationship Id="rId7" Type="http://schemas.openxmlformats.org/officeDocument/2006/relationships/image" Target="../media/image4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2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5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7.svg"/><Relationship Id="rId10" Type="http://schemas.openxmlformats.org/officeDocument/2006/relationships/image" Target="../media/image18.png"/><Relationship Id="rId4" Type="http://schemas.openxmlformats.org/officeDocument/2006/relationships/image" Target="../media/image16.png"/><Relationship Id="rId9" Type="http://schemas.openxmlformats.org/officeDocument/2006/relationships/image" Target="../media/image6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7.svg"/><Relationship Id="rId10" Type="http://schemas.openxmlformats.org/officeDocument/2006/relationships/image" Target="../media/image18.png"/><Relationship Id="rId4" Type="http://schemas.openxmlformats.org/officeDocument/2006/relationships/image" Target="../media/image16.png"/><Relationship Id="rId9" Type="http://schemas.openxmlformats.org/officeDocument/2006/relationships/image" Target="../media/image6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56.svg"/><Relationship Id="rId7" Type="http://schemas.openxmlformats.org/officeDocument/2006/relationships/image" Target="../media/image15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58.svg"/><Relationship Id="rId5" Type="http://schemas.openxmlformats.org/officeDocument/2006/relationships/image" Target="../media/image17.svg"/><Relationship Id="rId10" Type="http://schemas.openxmlformats.org/officeDocument/2006/relationships/image" Target="../media/image57.png"/><Relationship Id="rId4" Type="http://schemas.openxmlformats.org/officeDocument/2006/relationships/image" Target="../media/image16.png"/><Relationship Id="rId9" Type="http://schemas.openxmlformats.org/officeDocument/2006/relationships/image" Target="../media/image6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5.svg"/><Relationship Id="rId7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15.svg"/><Relationship Id="rId12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7.svg"/><Relationship Id="rId10" Type="http://schemas.openxmlformats.org/officeDocument/2006/relationships/image" Target="../media/image18.png"/><Relationship Id="rId4" Type="http://schemas.openxmlformats.org/officeDocument/2006/relationships/image" Target="../media/image16.png"/><Relationship Id="rId9" Type="http://schemas.openxmlformats.org/officeDocument/2006/relationships/image" Target="../media/image6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61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.svg"/><Relationship Id="rId7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63.svg"/><Relationship Id="rId4" Type="http://schemas.openxmlformats.org/officeDocument/2006/relationships/image" Target="../media/image62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6.svg"/><Relationship Id="rId7" Type="http://schemas.openxmlformats.org/officeDocument/2006/relationships/image" Target="../media/image6.svg"/><Relationship Id="rId12" Type="http://schemas.openxmlformats.org/officeDocument/2006/relationships/image" Target="../media/image6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65.svg"/><Relationship Id="rId5" Type="http://schemas.openxmlformats.org/officeDocument/2006/relationships/image" Target="../media/image15.svg"/><Relationship Id="rId10" Type="http://schemas.openxmlformats.org/officeDocument/2006/relationships/image" Target="../media/image64.png"/><Relationship Id="rId4" Type="http://schemas.openxmlformats.org/officeDocument/2006/relationships/image" Target="../media/image14.png"/><Relationship Id="rId9" Type="http://schemas.openxmlformats.org/officeDocument/2006/relationships/image" Target="../media/image17.sv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70.png"/><Relationship Id="rId3" Type="http://schemas.openxmlformats.org/officeDocument/2006/relationships/image" Target="../media/image68.svg"/><Relationship Id="rId7" Type="http://schemas.openxmlformats.org/officeDocument/2006/relationships/image" Target="../media/image6.svg"/><Relationship Id="rId12" Type="http://schemas.openxmlformats.org/officeDocument/2006/relationships/image" Target="../media/image69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65.svg"/><Relationship Id="rId5" Type="http://schemas.openxmlformats.org/officeDocument/2006/relationships/image" Target="../media/image15.svg"/><Relationship Id="rId10" Type="http://schemas.openxmlformats.org/officeDocument/2006/relationships/image" Target="../media/image64.png"/><Relationship Id="rId4" Type="http://schemas.openxmlformats.org/officeDocument/2006/relationships/image" Target="../media/image14.png"/><Relationship Id="rId9" Type="http://schemas.openxmlformats.org/officeDocument/2006/relationships/image" Target="../media/image17.svg"/><Relationship Id="rId14" Type="http://schemas.openxmlformats.org/officeDocument/2006/relationships/image" Target="../media/image7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77.svg"/><Relationship Id="rId3" Type="http://schemas.openxmlformats.org/officeDocument/2006/relationships/image" Target="../media/image73.svg"/><Relationship Id="rId7" Type="http://schemas.openxmlformats.org/officeDocument/2006/relationships/image" Target="../media/image15.svg"/><Relationship Id="rId12" Type="http://schemas.openxmlformats.org/officeDocument/2006/relationships/image" Target="../media/image7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75.svg"/><Relationship Id="rId5" Type="http://schemas.openxmlformats.org/officeDocument/2006/relationships/image" Target="../media/image17.svg"/><Relationship Id="rId10" Type="http://schemas.openxmlformats.org/officeDocument/2006/relationships/image" Target="../media/image74.png"/><Relationship Id="rId4" Type="http://schemas.openxmlformats.org/officeDocument/2006/relationships/image" Target="../media/image16.png"/><Relationship Id="rId9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2.svg"/><Relationship Id="rId7" Type="http://schemas.openxmlformats.org/officeDocument/2006/relationships/image" Target="../media/image15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26.svg"/><Relationship Id="rId5" Type="http://schemas.openxmlformats.org/officeDocument/2006/relationships/image" Target="../media/image6.svg"/><Relationship Id="rId10" Type="http://schemas.openxmlformats.org/officeDocument/2006/relationships/image" Target="../media/image25.png"/><Relationship Id="rId4" Type="http://schemas.openxmlformats.org/officeDocument/2006/relationships/image" Target="../media/image5.png"/><Relationship Id="rId9" Type="http://schemas.openxmlformats.org/officeDocument/2006/relationships/image" Target="../media/image24.sv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77.svg"/><Relationship Id="rId3" Type="http://schemas.openxmlformats.org/officeDocument/2006/relationships/image" Target="../media/image73.svg"/><Relationship Id="rId7" Type="http://schemas.openxmlformats.org/officeDocument/2006/relationships/image" Target="../media/image15.svg"/><Relationship Id="rId12" Type="http://schemas.openxmlformats.org/officeDocument/2006/relationships/image" Target="../media/image7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75.svg"/><Relationship Id="rId5" Type="http://schemas.openxmlformats.org/officeDocument/2006/relationships/image" Target="../media/image17.svg"/><Relationship Id="rId15" Type="http://schemas.openxmlformats.org/officeDocument/2006/relationships/image" Target="../media/image79.svg"/><Relationship Id="rId10" Type="http://schemas.openxmlformats.org/officeDocument/2006/relationships/image" Target="../media/image74.png"/><Relationship Id="rId4" Type="http://schemas.openxmlformats.org/officeDocument/2006/relationships/image" Target="../media/image16.png"/><Relationship Id="rId9" Type="http://schemas.openxmlformats.org/officeDocument/2006/relationships/image" Target="../media/image6.svg"/><Relationship Id="rId14" Type="http://schemas.openxmlformats.org/officeDocument/2006/relationships/image" Target="../media/image78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75.svg"/><Relationship Id="rId3" Type="http://schemas.openxmlformats.org/officeDocument/2006/relationships/image" Target="../media/image73.svg"/><Relationship Id="rId7" Type="http://schemas.openxmlformats.org/officeDocument/2006/relationships/image" Target="../media/image15.svg"/><Relationship Id="rId12" Type="http://schemas.openxmlformats.org/officeDocument/2006/relationships/image" Target="../media/image7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77.svg"/><Relationship Id="rId5" Type="http://schemas.openxmlformats.org/officeDocument/2006/relationships/image" Target="../media/image17.svg"/><Relationship Id="rId10" Type="http://schemas.openxmlformats.org/officeDocument/2006/relationships/image" Target="../media/image76.png"/><Relationship Id="rId4" Type="http://schemas.openxmlformats.org/officeDocument/2006/relationships/image" Target="../media/image16.png"/><Relationship Id="rId9" Type="http://schemas.openxmlformats.org/officeDocument/2006/relationships/image" Target="../media/image6.sv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75.svg"/><Relationship Id="rId3" Type="http://schemas.openxmlformats.org/officeDocument/2006/relationships/image" Target="../media/image73.svg"/><Relationship Id="rId7" Type="http://schemas.openxmlformats.org/officeDocument/2006/relationships/image" Target="../media/image15.svg"/><Relationship Id="rId12" Type="http://schemas.openxmlformats.org/officeDocument/2006/relationships/image" Target="../media/image7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77.svg"/><Relationship Id="rId5" Type="http://schemas.openxmlformats.org/officeDocument/2006/relationships/image" Target="../media/image17.svg"/><Relationship Id="rId10" Type="http://schemas.openxmlformats.org/officeDocument/2006/relationships/image" Target="../media/image76.png"/><Relationship Id="rId4" Type="http://schemas.openxmlformats.org/officeDocument/2006/relationships/image" Target="../media/image16.png"/><Relationship Id="rId9" Type="http://schemas.openxmlformats.org/officeDocument/2006/relationships/image" Target="../media/image6.sv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75.svg"/><Relationship Id="rId3" Type="http://schemas.openxmlformats.org/officeDocument/2006/relationships/image" Target="../media/image73.svg"/><Relationship Id="rId7" Type="http://schemas.openxmlformats.org/officeDocument/2006/relationships/image" Target="../media/image15.svg"/><Relationship Id="rId12" Type="http://schemas.openxmlformats.org/officeDocument/2006/relationships/image" Target="../media/image7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77.svg"/><Relationship Id="rId5" Type="http://schemas.openxmlformats.org/officeDocument/2006/relationships/image" Target="../media/image17.svg"/><Relationship Id="rId10" Type="http://schemas.openxmlformats.org/officeDocument/2006/relationships/image" Target="../media/image76.png"/><Relationship Id="rId4" Type="http://schemas.openxmlformats.org/officeDocument/2006/relationships/image" Target="../media/image16.png"/><Relationship Id="rId9" Type="http://schemas.openxmlformats.org/officeDocument/2006/relationships/image" Target="../media/image6.sv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75.svg"/><Relationship Id="rId3" Type="http://schemas.openxmlformats.org/officeDocument/2006/relationships/image" Target="../media/image73.svg"/><Relationship Id="rId7" Type="http://schemas.openxmlformats.org/officeDocument/2006/relationships/image" Target="../media/image15.svg"/><Relationship Id="rId12" Type="http://schemas.openxmlformats.org/officeDocument/2006/relationships/image" Target="../media/image7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77.svg"/><Relationship Id="rId5" Type="http://schemas.openxmlformats.org/officeDocument/2006/relationships/image" Target="../media/image17.svg"/><Relationship Id="rId10" Type="http://schemas.openxmlformats.org/officeDocument/2006/relationships/image" Target="../media/image76.png"/><Relationship Id="rId4" Type="http://schemas.openxmlformats.org/officeDocument/2006/relationships/image" Target="../media/image16.png"/><Relationship Id="rId9" Type="http://schemas.openxmlformats.org/officeDocument/2006/relationships/image" Target="../media/image6.sv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77.svg"/><Relationship Id="rId3" Type="http://schemas.openxmlformats.org/officeDocument/2006/relationships/image" Target="../media/image73.svg"/><Relationship Id="rId7" Type="http://schemas.openxmlformats.org/officeDocument/2006/relationships/image" Target="../media/image15.svg"/><Relationship Id="rId12" Type="http://schemas.openxmlformats.org/officeDocument/2006/relationships/image" Target="../media/image7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75.svg"/><Relationship Id="rId5" Type="http://schemas.openxmlformats.org/officeDocument/2006/relationships/image" Target="../media/image17.svg"/><Relationship Id="rId10" Type="http://schemas.openxmlformats.org/officeDocument/2006/relationships/image" Target="../media/image74.png"/><Relationship Id="rId4" Type="http://schemas.openxmlformats.org/officeDocument/2006/relationships/image" Target="../media/image16.png"/><Relationship Id="rId9" Type="http://schemas.openxmlformats.org/officeDocument/2006/relationships/image" Target="../media/image6.sv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svg"/><Relationship Id="rId7" Type="http://schemas.openxmlformats.org/officeDocument/2006/relationships/image" Target="../media/image2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7.svg"/><Relationship Id="rId10" Type="http://schemas.openxmlformats.org/officeDocument/2006/relationships/image" Target="../media/image18.png"/><Relationship Id="rId4" Type="http://schemas.openxmlformats.org/officeDocument/2006/relationships/image" Target="../media/image16.png"/><Relationship Id="rId9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svg"/><Relationship Id="rId7" Type="http://schemas.openxmlformats.org/officeDocument/2006/relationships/image" Target="../media/image3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5" Type="http://schemas.openxmlformats.org/officeDocument/2006/relationships/image" Target="../media/image15.svg"/><Relationship Id="rId10" Type="http://schemas.openxmlformats.org/officeDocument/2006/relationships/image" Target="../media/image33.png"/><Relationship Id="rId4" Type="http://schemas.openxmlformats.org/officeDocument/2006/relationships/image" Target="../media/image14.png"/><Relationship Id="rId9" Type="http://schemas.openxmlformats.org/officeDocument/2006/relationships/image" Target="../media/image3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6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7429500"/>
            <a:ext cx="3327511" cy="28575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4843476" y="0"/>
            <a:ext cx="3444524" cy="291837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639229">
            <a:off x="633355" y="3087447"/>
            <a:ext cx="3429589" cy="141899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150271" cy="133947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7166951" y="8981558"/>
            <a:ext cx="1121049" cy="130544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alphaModFix amt="30000"/>
          </a:blip>
          <a:srcRect/>
          <a:stretch>
            <a:fillRect/>
          </a:stretch>
        </p:blipFill>
        <p:spPr>
          <a:xfrm>
            <a:off x="8022132" y="-192548"/>
            <a:ext cx="2243735" cy="290427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 cstate="print">
            <a:alphaModFix amt="8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27016" b="15321"/>
          <a:stretch>
            <a:fillRect/>
          </a:stretch>
        </p:blipFill>
        <p:spPr>
          <a:xfrm>
            <a:off x="2868846" y="2904274"/>
            <a:ext cx="12325357" cy="7107084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3666750" y="707139"/>
            <a:ext cx="10954501" cy="21142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UNIVERSIDADE ESTADUAL DE SANTA CRUZ</a:t>
            </a:r>
          </a:p>
          <a:p>
            <a:pPr algn="ctr">
              <a:lnSpc>
                <a:spcPts val="4200"/>
              </a:lnSpc>
            </a:pP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Departamento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Ciências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Agrárias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e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Ambientais</a:t>
            </a:r>
            <a:endParaRPr lang="en-US" sz="3000" dirty="0">
              <a:solidFill>
                <a:srgbClr val="FFFFFF"/>
              </a:solidFill>
              <a:latin typeface="Montserrat Extra-Bold"/>
            </a:endParaRPr>
          </a:p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CET076 -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Metodologia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e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Estatística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Experimental</a:t>
            </a:r>
          </a:p>
          <a:p>
            <a:pPr algn="ctr">
              <a:lnSpc>
                <a:spcPts val="4200"/>
              </a:lnSpc>
            </a:pPr>
            <a:endParaRPr dirty="0"/>
          </a:p>
        </p:txBody>
      </p:sp>
      <p:sp>
        <p:nvSpPr>
          <p:cNvPr id="10" name="TextBox 10"/>
          <p:cNvSpPr txBox="1"/>
          <p:nvPr/>
        </p:nvSpPr>
        <p:spPr>
          <a:xfrm>
            <a:off x="1948773" y="3130398"/>
            <a:ext cx="14390454" cy="2787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dirty="0">
                <a:solidFill>
                  <a:srgbClr val="FFFFFF"/>
                </a:solidFill>
                <a:latin typeface="Montserrat Extra-Bold"/>
              </a:rPr>
              <a:t>DELINEAMENTO EM QUADRADO LATINO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994947" y="6441773"/>
            <a:ext cx="14298106" cy="4637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  <a:spcBef>
                <a:spcPct val="0"/>
              </a:spcBef>
            </a:pPr>
            <a:r>
              <a:rPr lang="en-US" sz="2799" dirty="0" err="1">
                <a:solidFill>
                  <a:srgbClr val="FFFFFF"/>
                </a:solidFill>
                <a:latin typeface="Montserrat Extra-Bold"/>
              </a:rPr>
              <a:t>Discentes</a:t>
            </a:r>
            <a:r>
              <a:rPr lang="en-US" sz="2799" dirty="0">
                <a:solidFill>
                  <a:srgbClr val="FFFFFF"/>
                </a:solidFill>
                <a:latin typeface="Montserrat Extra-Bold"/>
              </a:rPr>
              <a:t>: Antonio Edson Rocha Sales e Lucas Henrique Santos de Almeida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224465" y="9126914"/>
            <a:ext cx="1839069" cy="967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FFFFFF"/>
                </a:solidFill>
                <a:latin typeface="Montserrat Extra-Bold"/>
              </a:rPr>
              <a:t>Ilhéus-BA</a:t>
            </a:r>
          </a:p>
          <a:p>
            <a:pPr algn="ctr">
              <a:lnSpc>
                <a:spcPts val="3919"/>
              </a:lnSpc>
              <a:spcBef>
                <a:spcPct val="0"/>
              </a:spcBef>
            </a:pPr>
            <a:r>
              <a:rPr lang="en-US" sz="2799" dirty="0">
                <a:solidFill>
                  <a:srgbClr val="FFFFFF"/>
                </a:solidFill>
                <a:latin typeface="Montserrat Extra-Bold"/>
              </a:rPr>
              <a:t>2023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229600" y="7734300"/>
            <a:ext cx="1822958" cy="498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  <a:spcBef>
                <a:spcPct val="0"/>
              </a:spcBef>
            </a:pPr>
            <a:r>
              <a:rPr lang="en-US" sz="2999" dirty="0">
                <a:solidFill>
                  <a:srgbClr val="FFFFFF"/>
                </a:solidFill>
                <a:latin typeface="Montserrat Extra-Bold"/>
              </a:rPr>
              <a:t>2023.</a:t>
            </a:r>
            <a:r>
              <a:rPr lang="pt-BR" sz="2999" dirty="0">
                <a:solidFill>
                  <a:srgbClr val="FFFFFF"/>
                </a:solidFill>
                <a:latin typeface="Montserrat Extra-Bold"/>
              </a:rPr>
              <a:t>2</a:t>
            </a:r>
            <a:endParaRPr lang="en-US" sz="2999" dirty="0">
              <a:solidFill>
                <a:srgbClr val="FFFFFF"/>
              </a:solidFill>
              <a:latin typeface="Montserrat Extra-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257601"/>
            <a:ext cx="13881268" cy="2336446"/>
          </a:xfrm>
          <a:prstGeom prst="rect">
            <a:avLst/>
          </a:prstGeom>
          <a:solidFill>
            <a:srgbClr val="4A6418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alphaModFix amt="17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305800" y="5188094"/>
            <a:ext cx="8628917" cy="509890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0" y="7841313"/>
            <a:ext cx="2847962" cy="24456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187941" y="827803"/>
            <a:ext cx="11912118" cy="13865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en-US" sz="6000">
                <a:solidFill>
                  <a:srgbClr val="F9B80C"/>
                </a:solidFill>
                <a:latin typeface="Montserrat Extra-Bold"/>
              </a:rPr>
              <a:t>Distribuição dos  tratamentos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619362" y="8343900"/>
            <a:ext cx="1668637" cy="1943100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732165" y="3200927"/>
            <a:ext cx="15841704" cy="5314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As unidades experimentais são arranjadas em um quadrado, n X n, e os tratamentos, são aplicados ao acaso, de tal forma que cada tratamento aparece, exatamente, uma vez em cada linha e em cada coluna.</a:t>
            </a:r>
          </a:p>
          <a:p>
            <a:pPr algn="just">
              <a:lnSpc>
                <a:spcPts val="4200"/>
              </a:lnSpc>
            </a:pPr>
            <a:endParaRPr/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Cada tratamento deve aparecer apenas uma única vez em cada linha e em cada coluna, isto representa a chamada restrição dupla na casualização.</a:t>
            </a:r>
          </a:p>
          <a:p>
            <a:pPr algn="just">
              <a:lnSpc>
                <a:spcPts val="4200"/>
              </a:lnSpc>
            </a:pPr>
            <a:endParaRPr/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O controle local em DQL é feito estabelecendo-se dois tipos de blocos completos: As linhas (homogêneas para um fator de variabilidade) e as colunas (homogêneas para um outro fator nas parcelas).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4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1742760" y="6383657"/>
            <a:ext cx="6545240" cy="390334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57200" y="0"/>
            <a:ext cx="1519953" cy="176996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459200" y="0"/>
            <a:ext cx="1519953" cy="176996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847868" y="2103423"/>
            <a:ext cx="2273968" cy="1461837"/>
            <a:chOff x="0" y="0"/>
            <a:chExt cx="598905" cy="38501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709297" y="2619119"/>
            <a:ext cx="551110" cy="580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847868" y="3565259"/>
            <a:ext cx="2273968" cy="1461837"/>
            <a:chOff x="0" y="0"/>
            <a:chExt cx="598905" cy="38501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847868" y="5027096"/>
            <a:ext cx="2273968" cy="1461837"/>
            <a:chOff x="0" y="0"/>
            <a:chExt cx="598905" cy="38501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847868" y="6383657"/>
            <a:ext cx="2273968" cy="1461837"/>
            <a:chOff x="0" y="0"/>
            <a:chExt cx="598905" cy="385011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4121836" y="2103423"/>
            <a:ext cx="2273968" cy="1461837"/>
            <a:chOff x="0" y="0"/>
            <a:chExt cx="598905" cy="385011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4121836" y="3565259"/>
            <a:ext cx="2273968" cy="1461837"/>
            <a:chOff x="0" y="0"/>
            <a:chExt cx="598905" cy="385011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121836" y="5027096"/>
            <a:ext cx="2273968" cy="1461837"/>
            <a:chOff x="0" y="0"/>
            <a:chExt cx="598905" cy="385011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4121836" y="6383657"/>
            <a:ext cx="2273968" cy="1461837"/>
            <a:chOff x="0" y="0"/>
            <a:chExt cx="598905" cy="385011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6395805" y="2103423"/>
            <a:ext cx="2273968" cy="1461837"/>
            <a:chOff x="0" y="0"/>
            <a:chExt cx="598905" cy="385011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6395805" y="3565259"/>
            <a:ext cx="2273968" cy="1461837"/>
            <a:chOff x="0" y="0"/>
            <a:chExt cx="598905" cy="385011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6395805" y="5027096"/>
            <a:ext cx="2273968" cy="1461837"/>
            <a:chOff x="0" y="0"/>
            <a:chExt cx="598905" cy="385011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6395805" y="6383657"/>
            <a:ext cx="2273968" cy="1461837"/>
            <a:chOff x="0" y="0"/>
            <a:chExt cx="598905" cy="385011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8669773" y="2103423"/>
            <a:ext cx="2273968" cy="1461837"/>
            <a:chOff x="0" y="0"/>
            <a:chExt cx="598905" cy="385011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8669773" y="3565259"/>
            <a:ext cx="2273968" cy="1461837"/>
            <a:chOff x="0" y="0"/>
            <a:chExt cx="598905" cy="385011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8669773" y="5027096"/>
            <a:ext cx="2273968" cy="1461837"/>
            <a:chOff x="0" y="0"/>
            <a:chExt cx="598905" cy="385011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8669773" y="6383657"/>
            <a:ext cx="2273968" cy="1461837"/>
            <a:chOff x="0" y="0"/>
            <a:chExt cx="598905" cy="385011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4983266" y="4080956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7257234" y="5542793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9531203" y="6899353"/>
            <a:ext cx="551110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4983266" y="2619119"/>
            <a:ext cx="551110" cy="580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7257234" y="4080956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9531203" y="5542793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2713477" y="6899353"/>
            <a:ext cx="551110" cy="580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2713477" y="4080956"/>
            <a:ext cx="551110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4987445" y="5541446"/>
            <a:ext cx="551110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7257234" y="6899353"/>
            <a:ext cx="551110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9583490" y="2619119"/>
            <a:ext cx="551110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7257234" y="2620466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9531203" y="4080956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2713477" y="5541446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4987445" y="6899353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2573942" y="1190625"/>
            <a:ext cx="821820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000000"/>
                </a:solidFill>
                <a:latin typeface="Montserrat Extra-Bold"/>
              </a:rPr>
              <a:t>C1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852090" y="1190625"/>
            <a:ext cx="1182937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000000"/>
                </a:solidFill>
                <a:latin typeface="Montserrat Extra-Bold"/>
              </a:rPr>
              <a:t>C2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7121879" y="1190625"/>
            <a:ext cx="1262144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000000"/>
                </a:solidFill>
                <a:latin typeface="Montserrat Extra-Bold"/>
              </a:rPr>
              <a:t>C3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9391499" y="1263404"/>
            <a:ext cx="1062452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000000"/>
                </a:solidFill>
                <a:latin typeface="Montserrat Extra-Bold"/>
              </a:rPr>
              <a:t>C4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760642" y="2619119"/>
            <a:ext cx="821820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000000"/>
                </a:solidFill>
                <a:latin typeface="Montserrat Extra-Bold"/>
              </a:rPr>
              <a:t>L1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784454" y="4080956"/>
            <a:ext cx="821820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000000"/>
                </a:solidFill>
                <a:latin typeface="Montserrat Extra-Bold"/>
              </a:rPr>
              <a:t>L2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774929" y="5542793"/>
            <a:ext cx="821820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000000"/>
                </a:solidFill>
                <a:latin typeface="Montserrat Extra-Bold"/>
              </a:rPr>
              <a:t>L3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784454" y="6899353"/>
            <a:ext cx="1321724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000000"/>
                </a:solidFill>
                <a:latin typeface="Montserrat Extra-Bold"/>
              </a:rPr>
              <a:t>L4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11800992" y="1816179"/>
            <a:ext cx="5825415" cy="4248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n° tratamentos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= 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n° linhas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=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n° colunas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=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n° repetições cada trat.</a:t>
            </a:r>
          </a:p>
          <a:p>
            <a:pPr algn="ctr">
              <a:lnSpc>
                <a:spcPts val="4200"/>
              </a:lnSpc>
            </a:pPr>
            <a:endParaRPr/>
          </a:p>
        </p:txBody>
      </p:sp>
      <p:sp>
        <p:nvSpPr>
          <p:cNvPr id="78" name="AutoShape 78"/>
          <p:cNvSpPr/>
          <p:nvPr/>
        </p:nvSpPr>
        <p:spPr>
          <a:xfrm>
            <a:off x="1847868" y="909638"/>
            <a:ext cx="9095874" cy="0"/>
          </a:xfrm>
          <a:prstGeom prst="line">
            <a:avLst/>
          </a:prstGeom>
          <a:ln w="952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79" name="AutoShape 79"/>
          <p:cNvSpPr/>
          <p:nvPr/>
        </p:nvSpPr>
        <p:spPr>
          <a:xfrm rot="5400000">
            <a:off x="-2360345" y="4926833"/>
            <a:ext cx="5742071" cy="0"/>
          </a:xfrm>
          <a:prstGeom prst="line">
            <a:avLst/>
          </a:prstGeom>
          <a:ln w="952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80" name="TextBox 80"/>
          <p:cNvSpPr txBox="1"/>
          <p:nvPr/>
        </p:nvSpPr>
        <p:spPr>
          <a:xfrm>
            <a:off x="1596750" y="8239296"/>
            <a:ext cx="9436238" cy="11417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41"/>
              </a:lnSpc>
              <a:spcBef>
                <a:spcPct val="0"/>
              </a:spcBef>
            </a:pPr>
            <a:r>
              <a:rPr lang="en-US" sz="2172">
                <a:solidFill>
                  <a:srgbClr val="000000"/>
                </a:solidFill>
                <a:latin typeface="Montserrat Extra-Bold"/>
              </a:rPr>
              <a:t>ESQUEMA DA CASUALIZAÇÃO DAS UNIDADES EXPERIMENTAIS. (AS SETAS À ESQUERDA DA FIGURA ESTÃO INDICANDO AS DIREÇÕES DOS POSSÍVEIS GRADIENTES.).</a:t>
            </a:r>
          </a:p>
        </p:txBody>
      </p:sp>
      <p:pic>
        <p:nvPicPr>
          <p:cNvPr id="81" name="Picture 8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>
            <a:off x="0" y="8463272"/>
            <a:ext cx="2123701" cy="182372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516440"/>
            <a:ext cx="12633871" cy="1773696"/>
          </a:xfrm>
          <a:prstGeom prst="rect">
            <a:avLst/>
          </a:prstGeom>
          <a:solidFill>
            <a:srgbClr val="4A6418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alphaModFix amt="17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144001" y="5962889"/>
            <a:ext cx="7317726" cy="432411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0" y="8035456"/>
            <a:ext cx="2621886" cy="225154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136506" y="7781621"/>
            <a:ext cx="2151494" cy="2505379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316170" y="2763932"/>
            <a:ext cx="13655661" cy="7400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Conduz a um menor erro experimental.</a:t>
            </a:r>
          </a:p>
          <a:p>
            <a:pPr algn="just">
              <a:lnSpc>
                <a:spcPts val="4500"/>
              </a:lnSpc>
            </a:pPr>
            <a:endParaRPr/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O controle é utilizado com alta precisão.</a:t>
            </a:r>
          </a:p>
          <a:p>
            <a:pPr algn="just">
              <a:lnSpc>
                <a:spcPts val="4500"/>
              </a:lnSpc>
            </a:pPr>
            <a:endParaRPr/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Permite maior controle da heterogeneidade dos fatores ambientais e/ou dos fatores experimentais.</a:t>
            </a:r>
          </a:p>
          <a:p>
            <a:pPr algn="just">
              <a:lnSpc>
                <a:spcPts val="4500"/>
              </a:lnSpc>
            </a:pPr>
            <a:endParaRPr/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Possibilidade de se controlar, simultaneamente, duas fontes de variação sistemáticas em adição aos tratamentos.</a:t>
            </a:r>
          </a:p>
          <a:p>
            <a:pPr algn="just">
              <a:lnSpc>
                <a:spcPts val="4500"/>
              </a:lnSpc>
            </a:pPr>
            <a:endParaRPr/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Em experimentos com animais, pode representar uma alternativa de economia e eficiência experimental.</a:t>
            </a:r>
          </a:p>
          <a:p>
            <a:pPr algn="just">
              <a:lnSpc>
                <a:spcPts val="4500"/>
              </a:lnSpc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3034636" y="535490"/>
            <a:ext cx="1661436" cy="1661436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2780799" y="1156499"/>
            <a:ext cx="12726402" cy="7199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en-US" sz="6000">
                <a:solidFill>
                  <a:srgbClr val="F9B80C"/>
                </a:solidFill>
                <a:latin typeface="Montserrat Extra-Bold"/>
              </a:rPr>
              <a:t>Vantagens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644401"/>
            <a:ext cx="13409384" cy="1885711"/>
          </a:xfrm>
          <a:prstGeom prst="rect">
            <a:avLst/>
          </a:prstGeom>
          <a:solidFill>
            <a:srgbClr val="F9B80C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6200000" flipH="1">
            <a:off x="15313628" y="4150328"/>
            <a:ext cx="3200400" cy="274834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0"/>
            <a:ext cx="1519953" cy="176996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2125213" y="3015272"/>
            <a:ext cx="14037574" cy="6810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Pouca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flexibilidade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.</a:t>
            </a:r>
          </a:p>
          <a:p>
            <a:pPr algn="just">
              <a:lnSpc>
                <a:spcPts val="4500"/>
              </a:lnSpc>
            </a:pPr>
            <a:endParaRPr dirty="0"/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É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mais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indicado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prática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para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um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número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variando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entre 5-8; </a:t>
            </a:r>
          </a:p>
          <a:p>
            <a:pPr algn="just">
              <a:lnSpc>
                <a:spcPts val="4500"/>
              </a:lnSpc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OBS.: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Quando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o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número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é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menor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que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5,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há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uma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redução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do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número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graus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liberdade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do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;</a:t>
            </a:r>
          </a:p>
          <a:p>
            <a:pPr algn="just">
              <a:lnSpc>
                <a:spcPts val="4500"/>
              </a:lnSpc>
            </a:pPr>
            <a:endParaRPr dirty="0"/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Excessivo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número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unidades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experimentais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necessárias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quando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o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número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é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grande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.</a:t>
            </a:r>
          </a:p>
          <a:p>
            <a:pPr algn="just">
              <a:lnSpc>
                <a:spcPts val="4500"/>
              </a:lnSpc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OBS.: Se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fossem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utilizados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mais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10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teria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um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número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grande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repetições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.</a:t>
            </a:r>
          </a:p>
          <a:p>
            <a:pPr algn="just">
              <a:lnSpc>
                <a:spcPts val="4200"/>
              </a:lnSpc>
            </a:pPr>
            <a:endParaRPr dirty="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3730841" y="1028700"/>
            <a:ext cx="1421318" cy="1286292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4878616" y="914400"/>
            <a:ext cx="8530769" cy="1028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Desvantagens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7841313"/>
            <a:ext cx="2847962" cy="2445687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0"/>
            <a:ext cx="18288000" cy="3001044"/>
          </a:xfrm>
          <a:prstGeom prst="rect">
            <a:avLst/>
          </a:prstGeom>
          <a:solidFill>
            <a:srgbClr val="F9B80C"/>
          </a:solidFill>
        </p:spPr>
        <p:txBody>
          <a:bodyPr/>
          <a:lstStyle/>
          <a:p>
            <a:endParaRPr lang="pt-BR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2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496969">
            <a:off x="13515339" y="3325976"/>
            <a:ext cx="4664762" cy="1930045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614174" y="3146502"/>
            <a:ext cx="14819020" cy="5686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Gradientes de fertilidade e umidade, perpendiculares entre si, no solo e no interior de casas de vegetação;</a:t>
            </a:r>
          </a:p>
          <a:p>
            <a:pPr algn="just">
              <a:lnSpc>
                <a:spcPts val="4500"/>
              </a:lnSpc>
            </a:pPr>
            <a:endParaRPr/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Animais de mesma idade nas linhas e de mesmo peso inicial nas colunas ao se estudar ganho de peso;</a:t>
            </a:r>
          </a:p>
          <a:p>
            <a:pPr algn="just">
              <a:lnSpc>
                <a:spcPts val="4500"/>
              </a:lnSpc>
            </a:pPr>
            <a:endParaRPr/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Aplicador e máquinas diferentes ao se estudar controles alternativos de invasoras, pragas e doenças;</a:t>
            </a:r>
          </a:p>
          <a:p>
            <a:pPr algn="just">
              <a:lnSpc>
                <a:spcPts val="4500"/>
              </a:lnSpc>
            </a:pPr>
            <a:endParaRPr/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Heterogeneidade em áreas experimentais de uso intensivo.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476272" y="9017470"/>
            <a:ext cx="2860947" cy="116664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7885755" y="8984239"/>
            <a:ext cx="2275859" cy="123310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104894" y="8578356"/>
            <a:ext cx="1886349" cy="1605754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0" y="336026"/>
            <a:ext cx="18288000" cy="2095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Exemplos de fatores que podem ser observados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947964" y="7888247"/>
            <a:ext cx="3340036" cy="23987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19953" cy="17699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770177">
            <a:off x="-69523" y="7511034"/>
            <a:ext cx="2613856" cy="259959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/>
          <a:srcRect b="2965"/>
          <a:stretch>
            <a:fillRect/>
          </a:stretch>
        </p:blipFill>
        <p:spPr>
          <a:xfrm>
            <a:off x="1028700" y="667275"/>
            <a:ext cx="10301720" cy="8685771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1483327" y="2772995"/>
            <a:ext cx="6321693" cy="4161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  <a:spcBef>
                <a:spcPct val="0"/>
              </a:spcBef>
            </a:pPr>
            <a:r>
              <a:rPr lang="en-US" sz="2999">
                <a:solidFill>
                  <a:srgbClr val="000000"/>
                </a:solidFill>
                <a:latin typeface="Montserrat Extra-Bold"/>
              </a:rPr>
              <a:t> Ilustração de um experimento em delineamento quadrado latinos, 5x5 para estudar o efeito de 5 tipos de grama no ganho de peso de animais. O quadrado latino está blocando o efeito de animal (linhas) e o efeito ambiental (colunas).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562600" y="9563100"/>
            <a:ext cx="8763000" cy="269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99"/>
              </a:lnSpc>
            </a:pPr>
            <a:r>
              <a:rPr lang="en-US" sz="1499" dirty="0" err="1">
                <a:solidFill>
                  <a:srgbClr val="000000"/>
                </a:solidFill>
                <a:latin typeface="Montserrat Extra-Bold" charset="0"/>
              </a:rPr>
              <a:t>Fonte</a:t>
            </a:r>
            <a:r>
              <a:rPr lang="en-US" sz="1499" dirty="0">
                <a:solidFill>
                  <a:srgbClr val="000000"/>
                </a:solidFill>
                <a:latin typeface="Montserrat Extra-Bold" charset="0"/>
              </a:rPr>
              <a:t>: http://leg.ufpr.br/walmes/mpaer/delineamento-de-quadrado-latino.html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980286" y="3314700"/>
            <a:ext cx="6307714" cy="3942321"/>
            <a:chOff x="0" y="0"/>
            <a:chExt cx="8410285" cy="5256428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>
            <a:xfrm>
              <a:off x="0" y="0"/>
              <a:ext cx="8410285" cy="5256428"/>
              <a:chOff x="0" y="0"/>
              <a:chExt cx="6604000" cy="412750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47180" y="31750"/>
                <a:ext cx="6509322" cy="4064000"/>
              </a:xfrm>
              <a:custGeom>
                <a:avLst/>
                <a:gdLst/>
                <a:ahLst/>
                <a:cxnLst/>
                <a:rect l="l" t="t" r="r" b="b"/>
                <a:pathLst>
                  <a:path w="6509322" h="4064000">
                    <a:moveTo>
                      <a:pt x="961073" y="1206500"/>
                    </a:moveTo>
                    <a:cubicBezTo>
                      <a:pt x="962597" y="1185672"/>
                      <a:pt x="963867" y="1164463"/>
                      <a:pt x="964883" y="1143000"/>
                    </a:cubicBezTo>
                    <a:lnTo>
                      <a:pt x="936118" y="1143000"/>
                    </a:lnTo>
                    <a:cubicBezTo>
                      <a:pt x="925613" y="1142981"/>
                      <a:pt x="915798" y="1137767"/>
                      <a:pt x="909901" y="1129074"/>
                    </a:cubicBezTo>
                    <a:cubicBezTo>
                      <a:pt x="904004" y="1120381"/>
                      <a:pt x="902788" y="1109334"/>
                      <a:pt x="906654" y="1099566"/>
                    </a:cubicBezTo>
                    <a:cubicBezTo>
                      <a:pt x="882841" y="1140460"/>
                      <a:pt x="860425" y="1184021"/>
                      <a:pt x="839788" y="1229932"/>
                    </a:cubicBezTo>
                    <a:cubicBezTo>
                      <a:pt x="843666" y="1244281"/>
                      <a:pt x="837069" y="1259400"/>
                      <a:pt x="823913" y="1266317"/>
                    </a:cubicBezTo>
                    <a:cubicBezTo>
                      <a:pt x="814576" y="1288669"/>
                      <a:pt x="805768" y="1311239"/>
                      <a:pt x="797497" y="1334008"/>
                    </a:cubicBezTo>
                    <a:cubicBezTo>
                      <a:pt x="720662" y="1544955"/>
                      <a:pt x="698056" y="1749806"/>
                      <a:pt x="719456" y="1913318"/>
                    </a:cubicBezTo>
                    <a:cubicBezTo>
                      <a:pt x="834899" y="1812608"/>
                      <a:pt x="923925" y="1580579"/>
                      <a:pt x="955485" y="1270000"/>
                    </a:cubicBezTo>
                    <a:lnTo>
                      <a:pt x="936118" y="1270000"/>
                    </a:lnTo>
                    <a:cubicBezTo>
                      <a:pt x="924741" y="1270051"/>
                      <a:pt x="914206" y="1264011"/>
                      <a:pt x="908503" y="1254166"/>
                    </a:cubicBezTo>
                    <a:cubicBezTo>
                      <a:pt x="902799" y="1244322"/>
                      <a:pt x="902799" y="1232178"/>
                      <a:pt x="908503" y="1222334"/>
                    </a:cubicBezTo>
                    <a:cubicBezTo>
                      <a:pt x="914206" y="1212489"/>
                      <a:pt x="924741" y="1206449"/>
                      <a:pt x="936118" y="1206500"/>
                    </a:cubicBezTo>
                    <a:lnTo>
                      <a:pt x="961073" y="1206500"/>
                    </a:lnTo>
                    <a:close/>
                    <a:moveTo>
                      <a:pt x="936118" y="1079500"/>
                    </a:moveTo>
                    <a:cubicBezTo>
                      <a:pt x="926544" y="1079521"/>
                      <a:pt x="917492" y="1083861"/>
                      <a:pt x="911480" y="1091311"/>
                    </a:cubicBezTo>
                    <a:cubicBezTo>
                      <a:pt x="926910" y="1065085"/>
                      <a:pt x="942912" y="1039940"/>
                      <a:pt x="959422" y="1016000"/>
                    </a:cubicBezTo>
                    <a:lnTo>
                      <a:pt x="967931" y="1016000"/>
                    </a:lnTo>
                    <a:cubicBezTo>
                      <a:pt x="967931" y="1037399"/>
                      <a:pt x="967677" y="1058545"/>
                      <a:pt x="967169" y="1079500"/>
                    </a:cubicBezTo>
                    <a:lnTo>
                      <a:pt x="936118" y="1079500"/>
                    </a:lnTo>
                    <a:close/>
                    <a:moveTo>
                      <a:pt x="904368" y="983996"/>
                    </a:moveTo>
                    <a:cubicBezTo>
                      <a:pt x="904486" y="970777"/>
                      <a:pt x="912783" y="959015"/>
                      <a:pt x="925196" y="954468"/>
                    </a:cubicBezTo>
                    <a:cubicBezTo>
                      <a:pt x="938340" y="936244"/>
                      <a:pt x="951866" y="918718"/>
                      <a:pt x="965518" y="901827"/>
                    </a:cubicBezTo>
                    <a:cubicBezTo>
                      <a:pt x="965337" y="897551"/>
                      <a:pt x="965147" y="893275"/>
                      <a:pt x="964946" y="889000"/>
                    </a:cubicBezTo>
                    <a:lnTo>
                      <a:pt x="936118" y="889000"/>
                    </a:lnTo>
                    <a:cubicBezTo>
                      <a:pt x="924741" y="889051"/>
                      <a:pt x="914206" y="883011"/>
                      <a:pt x="908503" y="873166"/>
                    </a:cubicBezTo>
                    <a:cubicBezTo>
                      <a:pt x="902799" y="863322"/>
                      <a:pt x="902799" y="851178"/>
                      <a:pt x="908503" y="841334"/>
                    </a:cubicBezTo>
                    <a:cubicBezTo>
                      <a:pt x="914206" y="831489"/>
                      <a:pt x="924741" y="825449"/>
                      <a:pt x="936118" y="825500"/>
                    </a:cubicBezTo>
                    <a:lnTo>
                      <a:pt x="961263" y="825500"/>
                    </a:lnTo>
                    <a:cubicBezTo>
                      <a:pt x="959740" y="804101"/>
                      <a:pt x="957961" y="782955"/>
                      <a:pt x="955930" y="762000"/>
                    </a:cubicBezTo>
                    <a:lnTo>
                      <a:pt x="936118" y="762000"/>
                    </a:lnTo>
                    <a:cubicBezTo>
                      <a:pt x="924741" y="762051"/>
                      <a:pt x="914206" y="756011"/>
                      <a:pt x="908503" y="746166"/>
                    </a:cubicBezTo>
                    <a:cubicBezTo>
                      <a:pt x="902799" y="736322"/>
                      <a:pt x="902799" y="724178"/>
                      <a:pt x="908503" y="714334"/>
                    </a:cubicBezTo>
                    <a:cubicBezTo>
                      <a:pt x="914206" y="704489"/>
                      <a:pt x="924741" y="698449"/>
                      <a:pt x="936118" y="698500"/>
                    </a:cubicBezTo>
                    <a:lnTo>
                      <a:pt x="948944" y="698500"/>
                    </a:lnTo>
                    <a:cubicBezTo>
                      <a:pt x="946339" y="677294"/>
                      <a:pt x="943439" y="656125"/>
                      <a:pt x="940245" y="635000"/>
                    </a:cubicBezTo>
                    <a:lnTo>
                      <a:pt x="936118" y="635000"/>
                    </a:lnTo>
                    <a:cubicBezTo>
                      <a:pt x="919806" y="635016"/>
                      <a:pt x="906136" y="622670"/>
                      <a:pt x="904496" y="606441"/>
                    </a:cubicBezTo>
                    <a:cubicBezTo>
                      <a:pt x="902857" y="590212"/>
                      <a:pt x="913782" y="575381"/>
                      <a:pt x="929768" y="572135"/>
                    </a:cubicBezTo>
                    <a:cubicBezTo>
                      <a:pt x="925372" y="548043"/>
                      <a:pt x="920524" y="524036"/>
                      <a:pt x="915226" y="500126"/>
                    </a:cubicBezTo>
                    <a:cubicBezTo>
                      <a:pt x="904938" y="491146"/>
                      <a:pt x="901561" y="476586"/>
                      <a:pt x="906844" y="463994"/>
                    </a:cubicBezTo>
                    <a:cubicBezTo>
                      <a:pt x="886651" y="380936"/>
                      <a:pt x="862013" y="306197"/>
                      <a:pt x="833819" y="242189"/>
                    </a:cubicBezTo>
                    <a:cubicBezTo>
                      <a:pt x="827793" y="249656"/>
                      <a:pt x="818713" y="253998"/>
                      <a:pt x="809118" y="254000"/>
                    </a:cubicBezTo>
                    <a:lnTo>
                      <a:pt x="745617" y="254000"/>
                    </a:lnTo>
                    <a:cubicBezTo>
                      <a:pt x="734240" y="254051"/>
                      <a:pt x="723706" y="248011"/>
                      <a:pt x="718003" y="238166"/>
                    </a:cubicBezTo>
                    <a:cubicBezTo>
                      <a:pt x="712299" y="228322"/>
                      <a:pt x="712299" y="216178"/>
                      <a:pt x="718003" y="206334"/>
                    </a:cubicBezTo>
                    <a:cubicBezTo>
                      <a:pt x="723706" y="196489"/>
                      <a:pt x="734240" y="190449"/>
                      <a:pt x="745617" y="190500"/>
                    </a:cubicBezTo>
                    <a:lnTo>
                      <a:pt x="809118" y="190500"/>
                    </a:lnTo>
                    <a:cubicBezTo>
                      <a:pt x="797798" y="168639"/>
                      <a:pt x="785247" y="147439"/>
                      <a:pt x="771525" y="127000"/>
                    </a:cubicBezTo>
                    <a:lnTo>
                      <a:pt x="745617" y="127000"/>
                    </a:lnTo>
                    <a:cubicBezTo>
                      <a:pt x="732032" y="126993"/>
                      <a:pt x="719956" y="118342"/>
                      <a:pt x="715578" y="105481"/>
                    </a:cubicBezTo>
                    <a:cubicBezTo>
                      <a:pt x="711200" y="92620"/>
                      <a:pt x="715490" y="78398"/>
                      <a:pt x="726250" y="70104"/>
                    </a:cubicBezTo>
                    <a:cubicBezTo>
                      <a:pt x="683070" y="24765"/>
                      <a:pt x="636080" y="0"/>
                      <a:pt x="586931" y="0"/>
                    </a:cubicBezTo>
                    <a:cubicBezTo>
                      <a:pt x="537655" y="0"/>
                      <a:pt x="490665" y="24828"/>
                      <a:pt x="447485" y="70104"/>
                    </a:cubicBezTo>
                    <a:cubicBezTo>
                      <a:pt x="458254" y="78406"/>
                      <a:pt x="462542" y="92643"/>
                      <a:pt x="458147" y="105511"/>
                    </a:cubicBezTo>
                    <a:cubicBezTo>
                      <a:pt x="453752" y="118379"/>
                      <a:pt x="441652" y="127020"/>
                      <a:pt x="428054" y="127000"/>
                    </a:cubicBezTo>
                    <a:lnTo>
                      <a:pt x="402400" y="127000"/>
                    </a:lnTo>
                    <a:cubicBezTo>
                      <a:pt x="389382" y="146241"/>
                      <a:pt x="376873" y="167450"/>
                      <a:pt x="364808" y="190500"/>
                    </a:cubicBezTo>
                    <a:lnTo>
                      <a:pt x="428181" y="190500"/>
                    </a:lnTo>
                    <a:cubicBezTo>
                      <a:pt x="445661" y="190578"/>
                      <a:pt x="459789" y="204770"/>
                      <a:pt x="459789" y="222250"/>
                    </a:cubicBezTo>
                    <a:cubicBezTo>
                      <a:pt x="459789" y="239730"/>
                      <a:pt x="445661" y="253922"/>
                      <a:pt x="428181" y="254000"/>
                    </a:cubicBezTo>
                    <a:lnTo>
                      <a:pt x="364681" y="254000"/>
                    </a:lnTo>
                    <a:cubicBezTo>
                      <a:pt x="355116" y="254003"/>
                      <a:pt x="346062" y="249686"/>
                      <a:pt x="340043" y="242253"/>
                    </a:cubicBezTo>
                    <a:cubicBezTo>
                      <a:pt x="311785" y="306260"/>
                      <a:pt x="287211" y="381000"/>
                      <a:pt x="266955" y="464185"/>
                    </a:cubicBezTo>
                    <a:cubicBezTo>
                      <a:pt x="272161" y="476711"/>
                      <a:pt x="268816" y="491161"/>
                      <a:pt x="258636" y="500126"/>
                    </a:cubicBezTo>
                    <a:cubicBezTo>
                      <a:pt x="253429" y="523621"/>
                      <a:pt x="248603" y="547624"/>
                      <a:pt x="244094" y="572199"/>
                    </a:cubicBezTo>
                    <a:cubicBezTo>
                      <a:pt x="260105" y="575448"/>
                      <a:pt x="271036" y="590317"/>
                      <a:pt x="269361" y="606568"/>
                    </a:cubicBezTo>
                    <a:cubicBezTo>
                      <a:pt x="267687" y="622819"/>
                      <a:pt x="253954" y="635146"/>
                      <a:pt x="237617" y="635064"/>
                    </a:cubicBezTo>
                    <a:lnTo>
                      <a:pt x="233617" y="635064"/>
                    </a:lnTo>
                    <a:cubicBezTo>
                      <a:pt x="230442" y="655892"/>
                      <a:pt x="227521" y="677100"/>
                      <a:pt x="224917" y="698564"/>
                    </a:cubicBezTo>
                    <a:lnTo>
                      <a:pt x="237617" y="698564"/>
                    </a:lnTo>
                    <a:cubicBezTo>
                      <a:pt x="255097" y="698642"/>
                      <a:pt x="269226" y="712834"/>
                      <a:pt x="269226" y="730314"/>
                    </a:cubicBezTo>
                    <a:cubicBezTo>
                      <a:pt x="269226" y="747793"/>
                      <a:pt x="255097" y="761985"/>
                      <a:pt x="237617" y="762064"/>
                    </a:cubicBezTo>
                    <a:lnTo>
                      <a:pt x="217932" y="762064"/>
                    </a:lnTo>
                    <a:cubicBezTo>
                      <a:pt x="215901" y="783018"/>
                      <a:pt x="214123" y="804164"/>
                      <a:pt x="212598" y="825563"/>
                    </a:cubicBezTo>
                    <a:lnTo>
                      <a:pt x="237617" y="825563"/>
                    </a:lnTo>
                    <a:cubicBezTo>
                      <a:pt x="255097" y="825642"/>
                      <a:pt x="269226" y="839834"/>
                      <a:pt x="269226" y="857313"/>
                    </a:cubicBezTo>
                    <a:cubicBezTo>
                      <a:pt x="269226" y="874793"/>
                      <a:pt x="255097" y="888985"/>
                      <a:pt x="237617" y="889063"/>
                    </a:cubicBezTo>
                    <a:lnTo>
                      <a:pt x="208852" y="889063"/>
                    </a:lnTo>
                    <a:cubicBezTo>
                      <a:pt x="208675" y="892788"/>
                      <a:pt x="208506" y="896514"/>
                      <a:pt x="208344" y="900240"/>
                    </a:cubicBezTo>
                    <a:cubicBezTo>
                      <a:pt x="222758" y="917893"/>
                      <a:pt x="236919" y="936244"/>
                      <a:pt x="250762" y="955357"/>
                    </a:cubicBezTo>
                    <a:cubicBezTo>
                      <a:pt x="261272" y="960120"/>
                      <a:pt x="268371" y="970209"/>
                      <a:pt x="269304" y="981710"/>
                    </a:cubicBezTo>
                    <a:cubicBezTo>
                      <a:pt x="293434" y="1016889"/>
                      <a:pt x="316485" y="1054290"/>
                      <a:pt x="338265" y="1093660"/>
                    </a:cubicBezTo>
                    <a:cubicBezTo>
                      <a:pt x="344150" y="1084863"/>
                      <a:pt x="354033" y="1079576"/>
                      <a:pt x="364617" y="1079563"/>
                    </a:cubicBezTo>
                    <a:lnTo>
                      <a:pt x="428117" y="1079563"/>
                    </a:lnTo>
                    <a:cubicBezTo>
                      <a:pt x="445597" y="1079642"/>
                      <a:pt x="459726" y="1093834"/>
                      <a:pt x="459726" y="1111313"/>
                    </a:cubicBezTo>
                    <a:cubicBezTo>
                      <a:pt x="459726" y="1128793"/>
                      <a:pt x="445597" y="1142985"/>
                      <a:pt x="428117" y="1143063"/>
                    </a:cubicBezTo>
                    <a:lnTo>
                      <a:pt x="364363" y="1143063"/>
                    </a:lnTo>
                    <a:cubicBezTo>
                      <a:pt x="374777" y="1163765"/>
                      <a:pt x="384874" y="1184974"/>
                      <a:pt x="394589" y="1206563"/>
                    </a:cubicBezTo>
                    <a:lnTo>
                      <a:pt x="428117" y="1206563"/>
                    </a:lnTo>
                    <a:cubicBezTo>
                      <a:pt x="445597" y="1206642"/>
                      <a:pt x="459726" y="1220834"/>
                      <a:pt x="459726" y="1238313"/>
                    </a:cubicBezTo>
                    <a:cubicBezTo>
                      <a:pt x="459726" y="1255793"/>
                      <a:pt x="445597" y="1269985"/>
                      <a:pt x="428117" y="1270063"/>
                    </a:cubicBezTo>
                    <a:lnTo>
                      <a:pt x="421450" y="1270063"/>
                    </a:lnTo>
                    <a:cubicBezTo>
                      <a:pt x="426974" y="1284034"/>
                      <a:pt x="432309" y="1298067"/>
                      <a:pt x="437516" y="1312354"/>
                    </a:cubicBezTo>
                    <a:cubicBezTo>
                      <a:pt x="521463" y="1543050"/>
                      <a:pt x="544640" y="1771015"/>
                      <a:pt x="514160" y="1952435"/>
                    </a:cubicBezTo>
                    <a:cubicBezTo>
                      <a:pt x="537655" y="1963039"/>
                      <a:pt x="562039" y="1968500"/>
                      <a:pt x="586931" y="1968500"/>
                    </a:cubicBezTo>
                    <a:cubicBezTo>
                      <a:pt x="612331" y="1968500"/>
                      <a:pt x="637096" y="1962785"/>
                      <a:pt x="661035" y="1951863"/>
                    </a:cubicBezTo>
                    <a:cubicBezTo>
                      <a:pt x="630682" y="1770570"/>
                      <a:pt x="653924" y="1542860"/>
                      <a:pt x="737870" y="1312291"/>
                    </a:cubicBezTo>
                    <a:cubicBezTo>
                      <a:pt x="743014" y="1298004"/>
                      <a:pt x="748412" y="1283907"/>
                      <a:pt x="753936" y="1270000"/>
                    </a:cubicBezTo>
                    <a:lnTo>
                      <a:pt x="745681" y="1270000"/>
                    </a:lnTo>
                    <a:cubicBezTo>
                      <a:pt x="734304" y="1270051"/>
                      <a:pt x="723769" y="1264011"/>
                      <a:pt x="718066" y="1254166"/>
                    </a:cubicBezTo>
                    <a:cubicBezTo>
                      <a:pt x="712363" y="1244322"/>
                      <a:pt x="712363" y="1232178"/>
                      <a:pt x="718066" y="1222334"/>
                    </a:cubicBezTo>
                    <a:cubicBezTo>
                      <a:pt x="723769" y="1212489"/>
                      <a:pt x="734304" y="1206449"/>
                      <a:pt x="745681" y="1206500"/>
                    </a:cubicBezTo>
                    <a:lnTo>
                      <a:pt x="780669" y="1206500"/>
                    </a:lnTo>
                    <a:cubicBezTo>
                      <a:pt x="790385" y="1184910"/>
                      <a:pt x="800482" y="1163638"/>
                      <a:pt x="810896" y="1143000"/>
                    </a:cubicBezTo>
                    <a:lnTo>
                      <a:pt x="745617" y="1143000"/>
                    </a:lnTo>
                    <a:cubicBezTo>
                      <a:pt x="734240" y="1143051"/>
                      <a:pt x="723706" y="1137011"/>
                      <a:pt x="718003" y="1127166"/>
                    </a:cubicBezTo>
                    <a:cubicBezTo>
                      <a:pt x="712299" y="1117322"/>
                      <a:pt x="712299" y="1105178"/>
                      <a:pt x="718003" y="1095334"/>
                    </a:cubicBezTo>
                    <a:cubicBezTo>
                      <a:pt x="723706" y="1085489"/>
                      <a:pt x="734240" y="1079449"/>
                      <a:pt x="745617" y="1079500"/>
                    </a:cubicBezTo>
                    <a:lnTo>
                      <a:pt x="809118" y="1079500"/>
                    </a:lnTo>
                    <a:cubicBezTo>
                      <a:pt x="820266" y="1079484"/>
                      <a:pt x="830606" y="1085317"/>
                      <a:pt x="836359" y="1094867"/>
                    </a:cubicBezTo>
                    <a:cubicBezTo>
                      <a:pt x="857822" y="1055878"/>
                      <a:pt x="880619" y="1018857"/>
                      <a:pt x="904368" y="983996"/>
                    </a:cubicBezTo>
                    <a:close/>
                    <a:moveTo>
                      <a:pt x="555117" y="698500"/>
                    </a:moveTo>
                    <a:lnTo>
                      <a:pt x="618617" y="698500"/>
                    </a:lnTo>
                    <a:cubicBezTo>
                      <a:pt x="636097" y="698578"/>
                      <a:pt x="650226" y="712770"/>
                      <a:pt x="650226" y="730250"/>
                    </a:cubicBezTo>
                    <a:cubicBezTo>
                      <a:pt x="650226" y="747730"/>
                      <a:pt x="636097" y="761922"/>
                      <a:pt x="618617" y="762000"/>
                    </a:cubicBezTo>
                    <a:lnTo>
                      <a:pt x="555117" y="762000"/>
                    </a:lnTo>
                    <a:cubicBezTo>
                      <a:pt x="537638" y="761922"/>
                      <a:pt x="523509" y="747730"/>
                      <a:pt x="523509" y="730250"/>
                    </a:cubicBezTo>
                    <a:cubicBezTo>
                      <a:pt x="523509" y="712770"/>
                      <a:pt x="537638" y="698578"/>
                      <a:pt x="555117" y="698500"/>
                    </a:cubicBezTo>
                    <a:close/>
                    <a:moveTo>
                      <a:pt x="523367" y="349250"/>
                    </a:moveTo>
                    <a:cubicBezTo>
                      <a:pt x="523367" y="331715"/>
                      <a:pt x="537582" y="317500"/>
                      <a:pt x="555117" y="317500"/>
                    </a:cubicBezTo>
                    <a:lnTo>
                      <a:pt x="618617" y="317500"/>
                    </a:lnTo>
                    <a:cubicBezTo>
                      <a:pt x="636097" y="317578"/>
                      <a:pt x="650226" y="331770"/>
                      <a:pt x="650226" y="349250"/>
                    </a:cubicBezTo>
                    <a:cubicBezTo>
                      <a:pt x="650226" y="366730"/>
                      <a:pt x="636097" y="380922"/>
                      <a:pt x="618617" y="381000"/>
                    </a:cubicBezTo>
                    <a:lnTo>
                      <a:pt x="555117" y="381000"/>
                    </a:lnTo>
                    <a:cubicBezTo>
                      <a:pt x="537582" y="381000"/>
                      <a:pt x="523367" y="366785"/>
                      <a:pt x="523367" y="349250"/>
                    </a:cubicBezTo>
                    <a:close/>
                    <a:moveTo>
                      <a:pt x="555117" y="444500"/>
                    </a:moveTo>
                    <a:lnTo>
                      <a:pt x="618617" y="444500"/>
                    </a:lnTo>
                    <a:cubicBezTo>
                      <a:pt x="636097" y="444578"/>
                      <a:pt x="650226" y="458770"/>
                      <a:pt x="650226" y="476250"/>
                    </a:cubicBezTo>
                    <a:cubicBezTo>
                      <a:pt x="650226" y="493730"/>
                      <a:pt x="636097" y="507922"/>
                      <a:pt x="618617" y="508000"/>
                    </a:cubicBezTo>
                    <a:lnTo>
                      <a:pt x="555117" y="508000"/>
                    </a:lnTo>
                    <a:cubicBezTo>
                      <a:pt x="537638" y="507922"/>
                      <a:pt x="523509" y="493730"/>
                      <a:pt x="523509" y="476250"/>
                    </a:cubicBezTo>
                    <a:cubicBezTo>
                      <a:pt x="523509" y="458770"/>
                      <a:pt x="537638" y="444578"/>
                      <a:pt x="555117" y="444500"/>
                    </a:cubicBezTo>
                    <a:close/>
                    <a:moveTo>
                      <a:pt x="523367" y="95250"/>
                    </a:moveTo>
                    <a:cubicBezTo>
                      <a:pt x="523367" y="77715"/>
                      <a:pt x="537582" y="63500"/>
                      <a:pt x="555117" y="63500"/>
                    </a:cubicBezTo>
                    <a:lnTo>
                      <a:pt x="618617" y="63500"/>
                    </a:lnTo>
                    <a:cubicBezTo>
                      <a:pt x="636097" y="63578"/>
                      <a:pt x="650226" y="77770"/>
                      <a:pt x="650226" y="95250"/>
                    </a:cubicBezTo>
                    <a:cubicBezTo>
                      <a:pt x="650226" y="112730"/>
                      <a:pt x="636097" y="126922"/>
                      <a:pt x="618617" y="127000"/>
                    </a:cubicBezTo>
                    <a:lnTo>
                      <a:pt x="555117" y="127000"/>
                    </a:lnTo>
                    <a:cubicBezTo>
                      <a:pt x="537582" y="127000"/>
                      <a:pt x="523367" y="112785"/>
                      <a:pt x="523367" y="95250"/>
                    </a:cubicBezTo>
                    <a:close/>
                    <a:moveTo>
                      <a:pt x="555117" y="825500"/>
                    </a:moveTo>
                    <a:lnTo>
                      <a:pt x="618617" y="825500"/>
                    </a:lnTo>
                    <a:cubicBezTo>
                      <a:pt x="636097" y="825578"/>
                      <a:pt x="650226" y="839770"/>
                      <a:pt x="650226" y="857250"/>
                    </a:cubicBezTo>
                    <a:cubicBezTo>
                      <a:pt x="650226" y="874730"/>
                      <a:pt x="636097" y="888922"/>
                      <a:pt x="618617" y="889000"/>
                    </a:cubicBezTo>
                    <a:lnTo>
                      <a:pt x="555117" y="889000"/>
                    </a:lnTo>
                    <a:cubicBezTo>
                      <a:pt x="537638" y="888922"/>
                      <a:pt x="523509" y="874730"/>
                      <a:pt x="523509" y="857250"/>
                    </a:cubicBezTo>
                    <a:cubicBezTo>
                      <a:pt x="523509" y="839770"/>
                      <a:pt x="537638" y="825578"/>
                      <a:pt x="555117" y="825500"/>
                    </a:cubicBezTo>
                    <a:close/>
                    <a:moveTo>
                      <a:pt x="523367" y="984250"/>
                    </a:moveTo>
                    <a:cubicBezTo>
                      <a:pt x="523367" y="966715"/>
                      <a:pt x="537582" y="952500"/>
                      <a:pt x="555117" y="952500"/>
                    </a:cubicBezTo>
                    <a:lnTo>
                      <a:pt x="618617" y="952500"/>
                    </a:lnTo>
                    <a:cubicBezTo>
                      <a:pt x="636097" y="952578"/>
                      <a:pt x="650226" y="966770"/>
                      <a:pt x="650226" y="984250"/>
                    </a:cubicBezTo>
                    <a:cubicBezTo>
                      <a:pt x="650226" y="1001730"/>
                      <a:pt x="636097" y="1015922"/>
                      <a:pt x="618617" y="1016000"/>
                    </a:cubicBezTo>
                    <a:lnTo>
                      <a:pt x="555117" y="1016000"/>
                    </a:lnTo>
                    <a:cubicBezTo>
                      <a:pt x="537582" y="1016000"/>
                      <a:pt x="523367" y="1001785"/>
                      <a:pt x="523367" y="984250"/>
                    </a:cubicBezTo>
                    <a:close/>
                    <a:moveTo>
                      <a:pt x="555117" y="1079500"/>
                    </a:moveTo>
                    <a:lnTo>
                      <a:pt x="618617" y="1079500"/>
                    </a:lnTo>
                    <a:cubicBezTo>
                      <a:pt x="636097" y="1079578"/>
                      <a:pt x="650226" y="1093770"/>
                      <a:pt x="650226" y="1111250"/>
                    </a:cubicBezTo>
                    <a:cubicBezTo>
                      <a:pt x="650226" y="1128730"/>
                      <a:pt x="636097" y="1142922"/>
                      <a:pt x="618617" y="1143000"/>
                    </a:cubicBezTo>
                    <a:lnTo>
                      <a:pt x="555117" y="1143000"/>
                    </a:lnTo>
                    <a:cubicBezTo>
                      <a:pt x="537638" y="1142922"/>
                      <a:pt x="523509" y="1128730"/>
                      <a:pt x="523509" y="1111250"/>
                    </a:cubicBezTo>
                    <a:cubicBezTo>
                      <a:pt x="523509" y="1093770"/>
                      <a:pt x="537638" y="1079578"/>
                      <a:pt x="555117" y="1079500"/>
                    </a:cubicBezTo>
                    <a:close/>
                    <a:moveTo>
                      <a:pt x="523367" y="1238250"/>
                    </a:moveTo>
                    <a:cubicBezTo>
                      <a:pt x="523367" y="1220715"/>
                      <a:pt x="537582" y="1206500"/>
                      <a:pt x="555117" y="1206500"/>
                    </a:cubicBezTo>
                    <a:lnTo>
                      <a:pt x="618617" y="1206500"/>
                    </a:lnTo>
                    <a:cubicBezTo>
                      <a:pt x="636097" y="1206578"/>
                      <a:pt x="650226" y="1220770"/>
                      <a:pt x="650226" y="1238250"/>
                    </a:cubicBezTo>
                    <a:cubicBezTo>
                      <a:pt x="650226" y="1255730"/>
                      <a:pt x="636097" y="1269922"/>
                      <a:pt x="618617" y="1270000"/>
                    </a:cubicBezTo>
                    <a:lnTo>
                      <a:pt x="555117" y="1270000"/>
                    </a:lnTo>
                    <a:cubicBezTo>
                      <a:pt x="537582" y="1270000"/>
                      <a:pt x="523367" y="1255785"/>
                      <a:pt x="523367" y="1238250"/>
                    </a:cubicBezTo>
                    <a:close/>
                    <a:moveTo>
                      <a:pt x="555117" y="1333500"/>
                    </a:moveTo>
                    <a:lnTo>
                      <a:pt x="618617" y="1333500"/>
                    </a:lnTo>
                    <a:cubicBezTo>
                      <a:pt x="629995" y="1333449"/>
                      <a:pt x="640529" y="1339489"/>
                      <a:pt x="646232" y="1349334"/>
                    </a:cubicBezTo>
                    <a:cubicBezTo>
                      <a:pt x="651936" y="1359178"/>
                      <a:pt x="651936" y="1371322"/>
                      <a:pt x="646232" y="1381166"/>
                    </a:cubicBezTo>
                    <a:cubicBezTo>
                      <a:pt x="640529" y="1391011"/>
                      <a:pt x="629995" y="1397051"/>
                      <a:pt x="618617" y="1397000"/>
                    </a:cubicBezTo>
                    <a:lnTo>
                      <a:pt x="555117" y="1397000"/>
                    </a:lnTo>
                    <a:cubicBezTo>
                      <a:pt x="537638" y="1396922"/>
                      <a:pt x="523509" y="1382730"/>
                      <a:pt x="523509" y="1365250"/>
                    </a:cubicBezTo>
                    <a:cubicBezTo>
                      <a:pt x="523509" y="1347770"/>
                      <a:pt x="537638" y="1333578"/>
                      <a:pt x="555117" y="1333500"/>
                    </a:cubicBezTo>
                    <a:close/>
                    <a:moveTo>
                      <a:pt x="523367" y="603250"/>
                    </a:moveTo>
                    <a:cubicBezTo>
                      <a:pt x="523367" y="585715"/>
                      <a:pt x="537582" y="571500"/>
                      <a:pt x="555117" y="571500"/>
                    </a:cubicBezTo>
                    <a:lnTo>
                      <a:pt x="618617" y="571500"/>
                    </a:lnTo>
                    <a:cubicBezTo>
                      <a:pt x="636097" y="571578"/>
                      <a:pt x="650226" y="585770"/>
                      <a:pt x="650226" y="603250"/>
                    </a:cubicBezTo>
                    <a:cubicBezTo>
                      <a:pt x="650226" y="620730"/>
                      <a:pt x="636097" y="634922"/>
                      <a:pt x="618617" y="635000"/>
                    </a:cubicBezTo>
                    <a:lnTo>
                      <a:pt x="555117" y="635000"/>
                    </a:lnTo>
                    <a:cubicBezTo>
                      <a:pt x="537582" y="635000"/>
                      <a:pt x="523367" y="620785"/>
                      <a:pt x="523367" y="603250"/>
                    </a:cubicBezTo>
                    <a:close/>
                    <a:moveTo>
                      <a:pt x="555117" y="190500"/>
                    </a:moveTo>
                    <a:lnTo>
                      <a:pt x="618617" y="190500"/>
                    </a:lnTo>
                    <a:cubicBezTo>
                      <a:pt x="636097" y="190578"/>
                      <a:pt x="650226" y="204770"/>
                      <a:pt x="650226" y="222250"/>
                    </a:cubicBezTo>
                    <a:cubicBezTo>
                      <a:pt x="650226" y="239730"/>
                      <a:pt x="636097" y="253922"/>
                      <a:pt x="618617" y="254000"/>
                    </a:cubicBezTo>
                    <a:lnTo>
                      <a:pt x="555117" y="254000"/>
                    </a:lnTo>
                    <a:cubicBezTo>
                      <a:pt x="537638" y="253922"/>
                      <a:pt x="523509" y="239730"/>
                      <a:pt x="523509" y="222250"/>
                    </a:cubicBezTo>
                    <a:cubicBezTo>
                      <a:pt x="523509" y="204770"/>
                      <a:pt x="537638" y="190578"/>
                      <a:pt x="555117" y="190500"/>
                    </a:cubicBezTo>
                    <a:close/>
                    <a:moveTo>
                      <a:pt x="713867" y="730250"/>
                    </a:moveTo>
                    <a:cubicBezTo>
                      <a:pt x="713867" y="712715"/>
                      <a:pt x="728082" y="698500"/>
                      <a:pt x="745617" y="698500"/>
                    </a:cubicBezTo>
                    <a:lnTo>
                      <a:pt x="809118" y="698500"/>
                    </a:lnTo>
                    <a:cubicBezTo>
                      <a:pt x="826597" y="698578"/>
                      <a:pt x="840726" y="712770"/>
                      <a:pt x="840726" y="730250"/>
                    </a:cubicBezTo>
                    <a:cubicBezTo>
                      <a:pt x="840726" y="747730"/>
                      <a:pt x="826597" y="761922"/>
                      <a:pt x="809118" y="762000"/>
                    </a:cubicBezTo>
                    <a:lnTo>
                      <a:pt x="745617" y="762000"/>
                    </a:lnTo>
                    <a:cubicBezTo>
                      <a:pt x="728082" y="762000"/>
                      <a:pt x="713867" y="747785"/>
                      <a:pt x="713867" y="730250"/>
                    </a:cubicBezTo>
                    <a:close/>
                    <a:moveTo>
                      <a:pt x="745617" y="317500"/>
                    </a:moveTo>
                    <a:lnTo>
                      <a:pt x="809118" y="317500"/>
                    </a:lnTo>
                    <a:cubicBezTo>
                      <a:pt x="826597" y="317578"/>
                      <a:pt x="840726" y="331770"/>
                      <a:pt x="840726" y="349250"/>
                    </a:cubicBezTo>
                    <a:cubicBezTo>
                      <a:pt x="840726" y="366730"/>
                      <a:pt x="826597" y="380922"/>
                      <a:pt x="809118" y="381000"/>
                    </a:cubicBezTo>
                    <a:lnTo>
                      <a:pt x="745617" y="381000"/>
                    </a:lnTo>
                    <a:cubicBezTo>
                      <a:pt x="734240" y="381051"/>
                      <a:pt x="723706" y="375011"/>
                      <a:pt x="718003" y="365166"/>
                    </a:cubicBezTo>
                    <a:cubicBezTo>
                      <a:pt x="712299" y="355322"/>
                      <a:pt x="712299" y="343178"/>
                      <a:pt x="718003" y="333334"/>
                    </a:cubicBezTo>
                    <a:cubicBezTo>
                      <a:pt x="723706" y="323489"/>
                      <a:pt x="734240" y="317449"/>
                      <a:pt x="745617" y="317500"/>
                    </a:cubicBezTo>
                    <a:close/>
                    <a:moveTo>
                      <a:pt x="713867" y="476250"/>
                    </a:moveTo>
                    <a:cubicBezTo>
                      <a:pt x="713867" y="458715"/>
                      <a:pt x="728082" y="444500"/>
                      <a:pt x="745617" y="444500"/>
                    </a:cubicBezTo>
                    <a:lnTo>
                      <a:pt x="809118" y="444500"/>
                    </a:lnTo>
                    <a:cubicBezTo>
                      <a:pt x="826597" y="444578"/>
                      <a:pt x="840726" y="458770"/>
                      <a:pt x="840726" y="476250"/>
                    </a:cubicBezTo>
                    <a:cubicBezTo>
                      <a:pt x="840726" y="493730"/>
                      <a:pt x="826597" y="507922"/>
                      <a:pt x="809118" y="508000"/>
                    </a:cubicBezTo>
                    <a:lnTo>
                      <a:pt x="745617" y="508000"/>
                    </a:lnTo>
                    <a:cubicBezTo>
                      <a:pt x="728082" y="508000"/>
                      <a:pt x="713867" y="493785"/>
                      <a:pt x="713867" y="476250"/>
                    </a:cubicBezTo>
                    <a:close/>
                    <a:moveTo>
                      <a:pt x="713867" y="857250"/>
                    </a:moveTo>
                    <a:cubicBezTo>
                      <a:pt x="713867" y="839715"/>
                      <a:pt x="728082" y="825500"/>
                      <a:pt x="745617" y="825500"/>
                    </a:cubicBezTo>
                    <a:lnTo>
                      <a:pt x="809118" y="825500"/>
                    </a:lnTo>
                    <a:cubicBezTo>
                      <a:pt x="826597" y="825578"/>
                      <a:pt x="840726" y="839770"/>
                      <a:pt x="840726" y="857250"/>
                    </a:cubicBezTo>
                    <a:cubicBezTo>
                      <a:pt x="840726" y="874730"/>
                      <a:pt x="826597" y="888922"/>
                      <a:pt x="809118" y="889000"/>
                    </a:cubicBezTo>
                    <a:lnTo>
                      <a:pt x="745617" y="889000"/>
                    </a:lnTo>
                    <a:cubicBezTo>
                      <a:pt x="728082" y="889000"/>
                      <a:pt x="713867" y="874785"/>
                      <a:pt x="713867" y="857250"/>
                    </a:cubicBezTo>
                    <a:close/>
                    <a:moveTo>
                      <a:pt x="745617" y="952500"/>
                    </a:moveTo>
                    <a:lnTo>
                      <a:pt x="809118" y="952500"/>
                    </a:lnTo>
                    <a:cubicBezTo>
                      <a:pt x="826597" y="952578"/>
                      <a:pt x="840726" y="966770"/>
                      <a:pt x="840726" y="984250"/>
                    </a:cubicBezTo>
                    <a:cubicBezTo>
                      <a:pt x="840726" y="1001730"/>
                      <a:pt x="826597" y="1015922"/>
                      <a:pt x="809118" y="1016000"/>
                    </a:cubicBezTo>
                    <a:lnTo>
                      <a:pt x="745617" y="1016000"/>
                    </a:lnTo>
                    <a:cubicBezTo>
                      <a:pt x="734240" y="1016051"/>
                      <a:pt x="723706" y="1010011"/>
                      <a:pt x="718003" y="1000166"/>
                    </a:cubicBezTo>
                    <a:cubicBezTo>
                      <a:pt x="712299" y="990322"/>
                      <a:pt x="712299" y="978178"/>
                      <a:pt x="718003" y="968334"/>
                    </a:cubicBezTo>
                    <a:cubicBezTo>
                      <a:pt x="723706" y="958489"/>
                      <a:pt x="734240" y="952449"/>
                      <a:pt x="745617" y="952500"/>
                    </a:cubicBezTo>
                    <a:close/>
                    <a:moveTo>
                      <a:pt x="713867" y="603250"/>
                    </a:moveTo>
                    <a:cubicBezTo>
                      <a:pt x="713867" y="585715"/>
                      <a:pt x="728082" y="571500"/>
                      <a:pt x="745617" y="571500"/>
                    </a:cubicBezTo>
                    <a:lnTo>
                      <a:pt x="809118" y="571500"/>
                    </a:lnTo>
                    <a:cubicBezTo>
                      <a:pt x="826597" y="571578"/>
                      <a:pt x="840726" y="585770"/>
                      <a:pt x="840726" y="603250"/>
                    </a:cubicBezTo>
                    <a:cubicBezTo>
                      <a:pt x="840726" y="620730"/>
                      <a:pt x="826597" y="634922"/>
                      <a:pt x="809118" y="635000"/>
                    </a:cubicBezTo>
                    <a:lnTo>
                      <a:pt x="745617" y="635000"/>
                    </a:lnTo>
                    <a:cubicBezTo>
                      <a:pt x="728082" y="635000"/>
                      <a:pt x="713867" y="620785"/>
                      <a:pt x="713867" y="603250"/>
                    </a:cubicBezTo>
                    <a:close/>
                    <a:moveTo>
                      <a:pt x="332867" y="730250"/>
                    </a:moveTo>
                    <a:cubicBezTo>
                      <a:pt x="332867" y="712715"/>
                      <a:pt x="347082" y="698500"/>
                      <a:pt x="364617" y="698500"/>
                    </a:cubicBezTo>
                    <a:lnTo>
                      <a:pt x="428117" y="698500"/>
                    </a:lnTo>
                    <a:cubicBezTo>
                      <a:pt x="445597" y="698578"/>
                      <a:pt x="459726" y="712770"/>
                      <a:pt x="459726" y="730250"/>
                    </a:cubicBezTo>
                    <a:cubicBezTo>
                      <a:pt x="459726" y="747730"/>
                      <a:pt x="445597" y="761922"/>
                      <a:pt x="428117" y="762000"/>
                    </a:cubicBezTo>
                    <a:lnTo>
                      <a:pt x="364617" y="762000"/>
                    </a:lnTo>
                    <a:cubicBezTo>
                      <a:pt x="347082" y="762000"/>
                      <a:pt x="332867" y="747785"/>
                      <a:pt x="332867" y="730250"/>
                    </a:cubicBezTo>
                    <a:close/>
                    <a:moveTo>
                      <a:pt x="364617" y="317500"/>
                    </a:moveTo>
                    <a:lnTo>
                      <a:pt x="428117" y="317500"/>
                    </a:lnTo>
                    <a:cubicBezTo>
                      <a:pt x="445597" y="317578"/>
                      <a:pt x="459726" y="331770"/>
                      <a:pt x="459726" y="349250"/>
                    </a:cubicBezTo>
                    <a:cubicBezTo>
                      <a:pt x="459726" y="366730"/>
                      <a:pt x="445597" y="380922"/>
                      <a:pt x="428117" y="381000"/>
                    </a:cubicBezTo>
                    <a:lnTo>
                      <a:pt x="364617" y="381000"/>
                    </a:lnTo>
                    <a:cubicBezTo>
                      <a:pt x="347138" y="380922"/>
                      <a:pt x="333009" y="366730"/>
                      <a:pt x="333009" y="349250"/>
                    </a:cubicBezTo>
                    <a:cubicBezTo>
                      <a:pt x="333009" y="331770"/>
                      <a:pt x="347138" y="317578"/>
                      <a:pt x="364617" y="317500"/>
                    </a:cubicBezTo>
                    <a:close/>
                    <a:moveTo>
                      <a:pt x="332867" y="476250"/>
                    </a:moveTo>
                    <a:cubicBezTo>
                      <a:pt x="332867" y="458715"/>
                      <a:pt x="347082" y="444500"/>
                      <a:pt x="364617" y="444500"/>
                    </a:cubicBezTo>
                    <a:lnTo>
                      <a:pt x="428117" y="444500"/>
                    </a:lnTo>
                    <a:cubicBezTo>
                      <a:pt x="445597" y="444578"/>
                      <a:pt x="459726" y="458770"/>
                      <a:pt x="459726" y="476250"/>
                    </a:cubicBezTo>
                    <a:cubicBezTo>
                      <a:pt x="459726" y="493730"/>
                      <a:pt x="445597" y="507922"/>
                      <a:pt x="428117" y="508000"/>
                    </a:cubicBezTo>
                    <a:lnTo>
                      <a:pt x="364617" y="508000"/>
                    </a:lnTo>
                    <a:cubicBezTo>
                      <a:pt x="347082" y="508000"/>
                      <a:pt x="332867" y="493785"/>
                      <a:pt x="332867" y="476250"/>
                    </a:cubicBezTo>
                    <a:close/>
                    <a:moveTo>
                      <a:pt x="332867" y="857250"/>
                    </a:moveTo>
                    <a:cubicBezTo>
                      <a:pt x="332867" y="839715"/>
                      <a:pt x="347082" y="825500"/>
                      <a:pt x="364617" y="825500"/>
                    </a:cubicBezTo>
                    <a:lnTo>
                      <a:pt x="428117" y="825500"/>
                    </a:lnTo>
                    <a:cubicBezTo>
                      <a:pt x="445597" y="825578"/>
                      <a:pt x="459726" y="839770"/>
                      <a:pt x="459726" y="857250"/>
                    </a:cubicBezTo>
                    <a:cubicBezTo>
                      <a:pt x="459726" y="874730"/>
                      <a:pt x="445597" y="888922"/>
                      <a:pt x="428117" y="889000"/>
                    </a:cubicBezTo>
                    <a:lnTo>
                      <a:pt x="364617" y="889000"/>
                    </a:lnTo>
                    <a:cubicBezTo>
                      <a:pt x="347082" y="889000"/>
                      <a:pt x="332867" y="874785"/>
                      <a:pt x="332867" y="857250"/>
                    </a:cubicBezTo>
                    <a:close/>
                    <a:moveTo>
                      <a:pt x="364617" y="952500"/>
                    </a:moveTo>
                    <a:lnTo>
                      <a:pt x="428117" y="952500"/>
                    </a:lnTo>
                    <a:cubicBezTo>
                      <a:pt x="445597" y="952578"/>
                      <a:pt x="459726" y="966770"/>
                      <a:pt x="459726" y="984250"/>
                    </a:cubicBezTo>
                    <a:cubicBezTo>
                      <a:pt x="459726" y="1001730"/>
                      <a:pt x="445597" y="1015922"/>
                      <a:pt x="428117" y="1016000"/>
                    </a:cubicBezTo>
                    <a:lnTo>
                      <a:pt x="364617" y="1016000"/>
                    </a:lnTo>
                    <a:cubicBezTo>
                      <a:pt x="347138" y="1015922"/>
                      <a:pt x="333009" y="1001730"/>
                      <a:pt x="333009" y="984250"/>
                    </a:cubicBezTo>
                    <a:cubicBezTo>
                      <a:pt x="333009" y="966770"/>
                      <a:pt x="347138" y="952578"/>
                      <a:pt x="364617" y="952500"/>
                    </a:cubicBezTo>
                    <a:close/>
                    <a:moveTo>
                      <a:pt x="332867" y="603250"/>
                    </a:moveTo>
                    <a:cubicBezTo>
                      <a:pt x="332867" y="585715"/>
                      <a:pt x="347082" y="571500"/>
                      <a:pt x="364617" y="571500"/>
                    </a:cubicBezTo>
                    <a:lnTo>
                      <a:pt x="428117" y="571500"/>
                    </a:lnTo>
                    <a:cubicBezTo>
                      <a:pt x="445597" y="571578"/>
                      <a:pt x="459726" y="585770"/>
                      <a:pt x="459726" y="603250"/>
                    </a:cubicBezTo>
                    <a:cubicBezTo>
                      <a:pt x="459726" y="620730"/>
                      <a:pt x="445597" y="634922"/>
                      <a:pt x="428117" y="635000"/>
                    </a:cubicBezTo>
                    <a:lnTo>
                      <a:pt x="364617" y="635000"/>
                    </a:lnTo>
                    <a:cubicBezTo>
                      <a:pt x="347082" y="635000"/>
                      <a:pt x="332867" y="620785"/>
                      <a:pt x="332867" y="603250"/>
                    </a:cubicBezTo>
                    <a:close/>
                    <a:moveTo>
                      <a:pt x="215837" y="1016000"/>
                    </a:moveTo>
                    <a:lnTo>
                      <a:pt x="205931" y="1016000"/>
                    </a:lnTo>
                    <a:cubicBezTo>
                      <a:pt x="205931" y="1037399"/>
                      <a:pt x="206185" y="1058545"/>
                      <a:pt x="206630" y="1079500"/>
                    </a:cubicBezTo>
                    <a:lnTo>
                      <a:pt x="237617" y="1079500"/>
                    </a:lnTo>
                    <a:cubicBezTo>
                      <a:pt x="255097" y="1079578"/>
                      <a:pt x="269226" y="1093770"/>
                      <a:pt x="269226" y="1111250"/>
                    </a:cubicBezTo>
                    <a:cubicBezTo>
                      <a:pt x="269226" y="1128730"/>
                      <a:pt x="255097" y="1142922"/>
                      <a:pt x="237617" y="1143000"/>
                    </a:cubicBezTo>
                    <a:lnTo>
                      <a:pt x="208916" y="1143000"/>
                    </a:lnTo>
                    <a:cubicBezTo>
                      <a:pt x="209932" y="1164463"/>
                      <a:pt x="211265" y="1185672"/>
                      <a:pt x="212726" y="1206500"/>
                    </a:cubicBezTo>
                    <a:lnTo>
                      <a:pt x="237617" y="1206500"/>
                    </a:lnTo>
                    <a:cubicBezTo>
                      <a:pt x="255097" y="1206578"/>
                      <a:pt x="269226" y="1220770"/>
                      <a:pt x="269226" y="1238250"/>
                    </a:cubicBezTo>
                    <a:cubicBezTo>
                      <a:pt x="269226" y="1255730"/>
                      <a:pt x="255097" y="1269922"/>
                      <a:pt x="237617" y="1270000"/>
                    </a:cubicBezTo>
                    <a:lnTo>
                      <a:pt x="218314" y="1270000"/>
                    </a:lnTo>
                    <a:cubicBezTo>
                      <a:pt x="250064" y="1581785"/>
                      <a:pt x="339598" y="1814322"/>
                      <a:pt x="455677" y="1914398"/>
                    </a:cubicBezTo>
                    <a:cubicBezTo>
                      <a:pt x="477330" y="1750695"/>
                      <a:pt x="454724" y="1545463"/>
                      <a:pt x="377762" y="1334008"/>
                    </a:cubicBezTo>
                    <a:cubicBezTo>
                      <a:pt x="369507" y="1311275"/>
                      <a:pt x="360808" y="1289050"/>
                      <a:pt x="351727" y="1267270"/>
                    </a:cubicBezTo>
                    <a:cubicBezTo>
                      <a:pt x="336658" y="1260587"/>
                      <a:pt x="329210" y="1243484"/>
                      <a:pt x="334582" y="1227899"/>
                    </a:cubicBezTo>
                    <a:cubicBezTo>
                      <a:pt x="301354" y="1153889"/>
                      <a:pt x="261616" y="1082977"/>
                      <a:pt x="215837" y="1016000"/>
                    </a:cubicBezTo>
                    <a:close/>
                    <a:moveTo>
                      <a:pt x="1154875" y="860743"/>
                    </a:moveTo>
                    <a:cubicBezTo>
                      <a:pt x="1153680" y="849941"/>
                      <a:pt x="1146461" y="840753"/>
                      <a:pt x="1136250" y="837035"/>
                    </a:cubicBezTo>
                    <a:cubicBezTo>
                      <a:pt x="1126039" y="833317"/>
                      <a:pt x="1114602" y="835713"/>
                      <a:pt x="1106742" y="843216"/>
                    </a:cubicBezTo>
                    <a:cubicBezTo>
                      <a:pt x="986473" y="954723"/>
                      <a:pt x="873570" y="1124966"/>
                      <a:pt x="797497" y="1334008"/>
                    </a:cubicBezTo>
                    <a:cubicBezTo>
                      <a:pt x="721424" y="1542987"/>
                      <a:pt x="698437" y="1745996"/>
                      <a:pt x="718884" y="1908683"/>
                    </a:cubicBezTo>
                    <a:cubicBezTo>
                      <a:pt x="720040" y="1919522"/>
                      <a:pt x="727262" y="1928759"/>
                      <a:pt x="737501" y="1932496"/>
                    </a:cubicBezTo>
                    <a:cubicBezTo>
                      <a:pt x="747741" y="1936233"/>
                      <a:pt x="759215" y="1933819"/>
                      <a:pt x="767080" y="1926273"/>
                    </a:cubicBezTo>
                    <a:cubicBezTo>
                      <a:pt x="887349" y="1814703"/>
                      <a:pt x="1000189" y="1644460"/>
                      <a:pt x="1076325" y="1435418"/>
                    </a:cubicBezTo>
                    <a:cubicBezTo>
                      <a:pt x="1152335" y="1226439"/>
                      <a:pt x="1175322" y="1023429"/>
                      <a:pt x="1154875" y="860743"/>
                    </a:cubicBezTo>
                    <a:close/>
                    <a:moveTo>
                      <a:pt x="68580" y="843153"/>
                    </a:moveTo>
                    <a:cubicBezTo>
                      <a:pt x="60715" y="835607"/>
                      <a:pt x="49241" y="833193"/>
                      <a:pt x="39001" y="836930"/>
                    </a:cubicBezTo>
                    <a:cubicBezTo>
                      <a:pt x="28762" y="840667"/>
                      <a:pt x="21540" y="849904"/>
                      <a:pt x="20384" y="860743"/>
                    </a:cubicBezTo>
                    <a:cubicBezTo>
                      <a:pt x="0" y="1023429"/>
                      <a:pt x="22924" y="1226439"/>
                      <a:pt x="98997" y="1435418"/>
                    </a:cubicBezTo>
                    <a:cubicBezTo>
                      <a:pt x="175133" y="1644460"/>
                      <a:pt x="287973" y="1814703"/>
                      <a:pt x="408242" y="1926273"/>
                    </a:cubicBezTo>
                    <a:cubicBezTo>
                      <a:pt x="416102" y="1933776"/>
                      <a:pt x="427539" y="1936172"/>
                      <a:pt x="437750" y="1932454"/>
                    </a:cubicBezTo>
                    <a:cubicBezTo>
                      <a:pt x="447961" y="1928736"/>
                      <a:pt x="455180" y="1919548"/>
                      <a:pt x="456375" y="1908746"/>
                    </a:cubicBezTo>
                    <a:cubicBezTo>
                      <a:pt x="476822" y="1745996"/>
                      <a:pt x="453835" y="1542987"/>
                      <a:pt x="377762" y="1334008"/>
                    </a:cubicBezTo>
                    <a:cubicBezTo>
                      <a:pt x="301689" y="1124966"/>
                      <a:pt x="188786" y="954723"/>
                      <a:pt x="68517" y="843153"/>
                    </a:cubicBezTo>
                    <a:close/>
                    <a:moveTo>
                      <a:pt x="2294573" y="1206500"/>
                    </a:moveTo>
                    <a:cubicBezTo>
                      <a:pt x="2296097" y="1185672"/>
                      <a:pt x="2297367" y="1164463"/>
                      <a:pt x="2298383" y="1143000"/>
                    </a:cubicBezTo>
                    <a:lnTo>
                      <a:pt x="2269618" y="1143000"/>
                    </a:lnTo>
                    <a:cubicBezTo>
                      <a:pt x="2259113" y="1142981"/>
                      <a:pt x="2249298" y="1137767"/>
                      <a:pt x="2243401" y="1129074"/>
                    </a:cubicBezTo>
                    <a:cubicBezTo>
                      <a:pt x="2237503" y="1120381"/>
                      <a:pt x="2236288" y="1109333"/>
                      <a:pt x="2240153" y="1099566"/>
                    </a:cubicBezTo>
                    <a:cubicBezTo>
                      <a:pt x="2216341" y="1140460"/>
                      <a:pt x="2193925" y="1184021"/>
                      <a:pt x="2173288" y="1229932"/>
                    </a:cubicBezTo>
                    <a:cubicBezTo>
                      <a:pt x="2177166" y="1244281"/>
                      <a:pt x="2170569" y="1259400"/>
                      <a:pt x="2157413" y="1266317"/>
                    </a:cubicBezTo>
                    <a:cubicBezTo>
                      <a:pt x="2148076" y="1288669"/>
                      <a:pt x="2139268" y="1311239"/>
                      <a:pt x="2130997" y="1334008"/>
                    </a:cubicBezTo>
                    <a:cubicBezTo>
                      <a:pt x="2054162" y="1544955"/>
                      <a:pt x="2031556" y="1749806"/>
                      <a:pt x="2052956" y="1913318"/>
                    </a:cubicBezTo>
                    <a:cubicBezTo>
                      <a:pt x="2168399" y="1812608"/>
                      <a:pt x="2257425" y="1580579"/>
                      <a:pt x="2288985" y="1270000"/>
                    </a:cubicBezTo>
                    <a:lnTo>
                      <a:pt x="2269618" y="1270000"/>
                    </a:lnTo>
                    <a:cubicBezTo>
                      <a:pt x="2252083" y="1270000"/>
                      <a:pt x="2237868" y="1255785"/>
                      <a:pt x="2237868" y="1238250"/>
                    </a:cubicBezTo>
                    <a:cubicBezTo>
                      <a:pt x="2237868" y="1220715"/>
                      <a:pt x="2252083" y="1206500"/>
                      <a:pt x="2269618" y="1206500"/>
                    </a:cubicBezTo>
                    <a:lnTo>
                      <a:pt x="2294573" y="1206500"/>
                    </a:lnTo>
                    <a:moveTo>
                      <a:pt x="2269618" y="1079500"/>
                    </a:moveTo>
                    <a:cubicBezTo>
                      <a:pt x="2260044" y="1079521"/>
                      <a:pt x="2250992" y="1083861"/>
                      <a:pt x="2244980" y="1091311"/>
                    </a:cubicBezTo>
                    <a:cubicBezTo>
                      <a:pt x="2260410" y="1065085"/>
                      <a:pt x="2276412" y="1039940"/>
                      <a:pt x="2292922" y="1016000"/>
                    </a:cubicBezTo>
                    <a:lnTo>
                      <a:pt x="2301431" y="1016000"/>
                    </a:lnTo>
                    <a:cubicBezTo>
                      <a:pt x="2301431" y="1037399"/>
                      <a:pt x="2301177" y="1058545"/>
                      <a:pt x="2300669" y="1079500"/>
                    </a:cubicBezTo>
                    <a:lnTo>
                      <a:pt x="2269618" y="1079500"/>
                    </a:lnTo>
                    <a:moveTo>
                      <a:pt x="2237868" y="983996"/>
                    </a:moveTo>
                    <a:cubicBezTo>
                      <a:pt x="2237986" y="970777"/>
                      <a:pt x="2246283" y="959015"/>
                      <a:pt x="2258696" y="954468"/>
                    </a:cubicBezTo>
                    <a:cubicBezTo>
                      <a:pt x="2271840" y="936244"/>
                      <a:pt x="2285365" y="918718"/>
                      <a:pt x="2299018" y="901827"/>
                    </a:cubicBezTo>
                    <a:cubicBezTo>
                      <a:pt x="2298837" y="897551"/>
                      <a:pt x="2298647" y="893275"/>
                      <a:pt x="2298447" y="889000"/>
                    </a:cubicBezTo>
                    <a:lnTo>
                      <a:pt x="2269618" y="889000"/>
                    </a:lnTo>
                    <a:cubicBezTo>
                      <a:pt x="2252083" y="889000"/>
                      <a:pt x="2237868" y="874785"/>
                      <a:pt x="2237868" y="857250"/>
                    </a:cubicBezTo>
                    <a:cubicBezTo>
                      <a:pt x="2237868" y="839715"/>
                      <a:pt x="2252083" y="825500"/>
                      <a:pt x="2269618" y="825500"/>
                    </a:cubicBezTo>
                    <a:lnTo>
                      <a:pt x="2294763" y="825500"/>
                    </a:lnTo>
                    <a:cubicBezTo>
                      <a:pt x="2293240" y="804101"/>
                      <a:pt x="2291462" y="782955"/>
                      <a:pt x="2289430" y="762000"/>
                    </a:cubicBezTo>
                    <a:lnTo>
                      <a:pt x="2269618" y="762000"/>
                    </a:lnTo>
                    <a:cubicBezTo>
                      <a:pt x="2252083" y="762000"/>
                      <a:pt x="2237868" y="747785"/>
                      <a:pt x="2237868" y="730250"/>
                    </a:cubicBezTo>
                    <a:cubicBezTo>
                      <a:pt x="2237868" y="712715"/>
                      <a:pt x="2252083" y="698500"/>
                      <a:pt x="2269618" y="698500"/>
                    </a:cubicBezTo>
                    <a:lnTo>
                      <a:pt x="2282444" y="698500"/>
                    </a:lnTo>
                    <a:cubicBezTo>
                      <a:pt x="2279839" y="677294"/>
                      <a:pt x="2276939" y="656125"/>
                      <a:pt x="2273745" y="635000"/>
                    </a:cubicBezTo>
                    <a:lnTo>
                      <a:pt x="2269618" y="635000"/>
                    </a:lnTo>
                    <a:cubicBezTo>
                      <a:pt x="2253306" y="635016"/>
                      <a:pt x="2239636" y="622670"/>
                      <a:pt x="2237996" y="606441"/>
                    </a:cubicBezTo>
                    <a:cubicBezTo>
                      <a:pt x="2236357" y="590212"/>
                      <a:pt x="2247282" y="575381"/>
                      <a:pt x="2263268" y="572135"/>
                    </a:cubicBezTo>
                    <a:cubicBezTo>
                      <a:pt x="2258872" y="548043"/>
                      <a:pt x="2254024" y="524036"/>
                      <a:pt x="2248726" y="500126"/>
                    </a:cubicBezTo>
                    <a:cubicBezTo>
                      <a:pt x="2238438" y="491146"/>
                      <a:pt x="2235061" y="476586"/>
                      <a:pt x="2240344" y="463994"/>
                    </a:cubicBezTo>
                    <a:cubicBezTo>
                      <a:pt x="2220151" y="380936"/>
                      <a:pt x="2195513" y="306197"/>
                      <a:pt x="2167319" y="242189"/>
                    </a:cubicBezTo>
                    <a:cubicBezTo>
                      <a:pt x="2161293" y="249656"/>
                      <a:pt x="2152213" y="253998"/>
                      <a:pt x="2142618" y="254000"/>
                    </a:cubicBezTo>
                    <a:lnTo>
                      <a:pt x="2079118" y="254000"/>
                    </a:lnTo>
                    <a:cubicBezTo>
                      <a:pt x="2061583" y="254000"/>
                      <a:pt x="2047368" y="239785"/>
                      <a:pt x="2047368" y="222250"/>
                    </a:cubicBezTo>
                    <a:cubicBezTo>
                      <a:pt x="2047368" y="204715"/>
                      <a:pt x="2061583" y="190500"/>
                      <a:pt x="2079118" y="190500"/>
                    </a:cubicBezTo>
                    <a:lnTo>
                      <a:pt x="2142618" y="190500"/>
                    </a:lnTo>
                    <a:cubicBezTo>
                      <a:pt x="2131298" y="168639"/>
                      <a:pt x="2118747" y="147439"/>
                      <a:pt x="2105025" y="127000"/>
                    </a:cubicBezTo>
                    <a:lnTo>
                      <a:pt x="2079118" y="127000"/>
                    </a:lnTo>
                    <a:cubicBezTo>
                      <a:pt x="2065532" y="126993"/>
                      <a:pt x="2053456" y="118342"/>
                      <a:pt x="2049078" y="105481"/>
                    </a:cubicBezTo>
                    <a:cubicBezTo>
                      <a:pt x="2044700" y="92620"/>
                      <a:pt x="2048990" y="78398"/>
                      <a:pt x="2059750" y="70104"/>
                    </a:cubicBezTo>
                    <a:cubicBezTo>
                      <a:pt x="2016570" y="24765"/>
                      <a:pt x="1969580" y="0"/>
                      <a:pt x="1920431" y="0"/>
                    </a:cubicBezTo>
                    <a:cubicBezTo>
                      <a:pt x="1871155" y="0"/>
                      <a:pt x="1824165" y="24828"/>
                      <a:pt x="1780985" y="70104"/>
                    </a:cubicBezTo>
                    <a:cubicBezTo>
                      <a:pt x="1791754" y="78406"/>
                      <a:pt x="1796042" y="92643"/>
                      <a:pt x="1791647" y="105511"/>
                    </a:cubicBezTo>
                    <a:cubicBezTo>
                      <a:pt x="1787252" y="118379"/>
                      <a:pt x="1775152" y="127020"/>
                      <a:pt x="1761554" y="127000"/>
                    </a:cubicBezTo>
                    <a:lnTo>
                      <a:pt x="1735900" y="127000"/>
                    </a:lnTo>
                    <a:cubicBezTo>
                      <a:pt x="1722882" y="146241"/>
                      <a:pt x="1710373" y="167450"/>
                      <a:pt x="1698308" y="190500"/>
                    </a:cubicBezTo>
                    <a:lnTo>
                      <a:pt x="1761681" y="190500"/>
                    </a:lnTo>
                    <a:cubicBezTo>
                      <a:pt x="1779216" y="190500"/>
                      <a:pt x="1793431" y="204715"/>
                      <a:pt x="1793431" y="222250"/>
                    </a:cubicBezTo>
                    <a:cubicBezTo>
                      <a:pt x="1793431" y="239785"/>
                      <a:pt x="1779216" y="254000"/>
                      <a:pt x="1761681" y="254000"/>
                    </a:cubicBezTo>
                    <a:lnTo>
                      <a:pt x="1698181" y="254000"/>
                    </a:lnTo>
                    <a:cubicBezTo>
                      <a:pt x="1688616" y="254003"/>
                      <a:pt x="1679562" y="249686"/>
                      <a:pt x="1673543" y="242253"/>
                    </a:cubicBezTo>
                    <a:cubicBezTo>
                      <a:pt x="1645285" y="306260"/>
                      <a:pt x="1620711" y="381000"/>
                      <a:pt x="1600455" y="464185"/>
                    </a:cubicBezTo>
                    <a:cubicBezTo>
                      <a:pt x="1605661" y="476711"/>
                      <a:pt x="1602316" y="491161"/>
                      <a:pt x="1592136" y="500126"/>
                    </a:cubicBezTo>
                    <a:cubicBezTo>
                      <a:pt x="1586929" y="523621"/>
                      <a:pt x="1582103" y="547624"/>
                      <a:pt x="1577594" y="572199"/>
                    </a:cubicBezTo>
                    <a:cubicBezTo>
                      <a:pt x="1593605" y="575448"/>
                      <a:pt x="1604535" y="590317"/>
                      <a:pt x="1602861" y="606568"/>
                    </a:cubicBezTo>
                    <a:cubicBezTo>
                      <a:pt x="1601187" y="622819"/>
                      <a:pt x="1587454" y="635146"/>
                      <a:pt x="1571118" y="635064"/>
                    </a:cubicBezTo>
                    <a:lnTo>
                      <a:pt x="1567117" y="635064"/>
                    </a:lnTo>
                    <a:cubicBezTo>
                      <a:pt x="1563942" y="655892"/>
                      <a:pt x="1561021" y="677100"/>
                      <a:pt x="1558418" y="698564"/>
                    </a:cubicBezTo>
                    <a:lnTo>
                      <a:pt x="1571118" y="698564"/>
                    </a:lnTo>
                    <a:cubicBezTo>
                      <a:pt x="1588653" y="698564"/>
                      <a:pt x="1602868" y="712778"/>
                      <a:pt x="1602868" y="730314"/>
                    </a:cubicBezTo>
                    <a:cubicBezTo>
                      <a:pt x="1602868" y="747849"/>
                      <a:pt x="1588653" y="762064"/>
                      <a:pt x="1571118" y="762064"/>
                    </a:cubicBezTo>
                    <a:lnTo>
                      <a:pt x="1551432" y="762064"/>
                    </a:lnTo>
                    <a:cubicBezTo>
                      <a:pt x="1549400" y="783018"/>
                      <a:pt x="1547622" y="804164"/>
                      <a:pt x="1546099" y="825563"/>
                    </a:cubicBezTo>
                    <a:lnTo>
                      <a:pt x="1571118" y="825563"/>
                    </a:lnTo>
                    <a:cubicBezTo>
                      <a:pt x="1588653" y="825563"/>
                      <a:pt x="1602868" y="839778"/>
                      <a:pt x="1602868" y="857313"/>
                    </a:cubicBezTo>
                    <a:cubicBezTo>
                      <a:pt x="1602868" y="874849"/>
                      <a:pt x="1588653" y="889063"/>
                      <a:pt x="1571118" y="889063"/>
                    </a:cubicBezTo>
                    <a:lnTo>
                      <a:pt x="1542352" y="889063"/>
                    </a:lnTo>
                    <a:cubicBezTo>
                      <a:pt x="1542175" y="892788"/>
                      <a:pt x="1542006" y="896514"/>
                      <a:pt x="1541844" y="900240"/>
                    </a:cubicBezTo>
                    <a:cubicBezTo>
                      <a:pt x="1556258" y="917893"/>
                      <a:pt x="1570419" y="936244"/>
                      <a:pt x="1584262" y="955357"/>
                    </a:cubicBezTo>
                    <a:cubicBezTo>
                      <a:pt x="1594772" y="960120"/>
                      <a:pt x="1601871" y="970209"/>
                      <a:pt x="1602804" y="981710"/>
                    </a:cubicBezTo>
                    <a:cubicBezTo>
                      <a:pt x="1626934" y="1016889"/>
                      <a:pt x="1649984" y="1054290"/>
                      <a:pt x="1671765" y="1093660"/>
                    </a:cubicBezTo>
                    <a:cubicBezTo>
                      <a:pt x="1677650" y="1084863"/>
                      <a:pt x="1687533" y="1079576"/>
                      <a:pt x="1698118" y="1079563"/>
                    </a:cubicBezTo>
                    <a:lnTo>
                      <a:pt x="1761618" y="1079563"/>
                    </a:lnTo>
                    <a:cubicBezTo>
                      <a:pt x="1779153" y="1079563"/>
                      <a:pt x="1793368" y="1093778"/>
                      <a:pt x="1793368" y="1111313"/>
                    </a:cubicBezTo>
                    <a:cubicBezTo>
                      <a:pt x="1793368" y="1128849"/>
                      <a:pt x="1779153" y="1143063"/>
                      <a:pt x="1761618" y="1143063"/>
                    </a:cubicBezTo>
                    <a:lnTo>
                      <a:pt x="1697863" y="1143063"/>
                    </a:lnTo>
                    <a:cubicBezTo>
                      <a:pt x="1708278" y="1163765"/>
                      <a:pt x="1718374" y="1184974"/>
                      <a:pt x="1728090" y="1206563"/>
                    </a:cubicBezTo>
                    <a:lnTo>
                      <a:pt x="1761618" y="1206563"/>
                    </a:lnTo>
                    <a:cubicBezTo>
                      <a:pt x="1779153" y="1206563"/>
                      <a:pt x="1793368" y="1220778"/>
                      <a:pt x="1793368" y="1238313"/>
                    </a:cubicBezTo>
                    <a:cubicBezTo>
                      <a:pt x="1793368" y="1255849"/>
                      <a:pt x="1779153" y="1270063"/>
                      <a:pt x="1761618" y="1270063"/>
                    </a:cubicBezTo>
                    <a:lnTo>
                      <a:pt x="1754950" y="1270063"/>
                    </a:lnTo>
                    <a:cubicBezTo>
                      <a:pt x="1760475" y="1284034"/>
                      <a:pt x="1765809" y="1298067"/>
                      <a:pt x="1771015" y="1312354"/>
                    </a:cubicBezTo>
                    <a:cubicBezTo>
                      <a:pt x="1854962" y="1543050"/>
                      <a:pt x="1878140" y="1771015"/>
                      <a:pt x="1847660" y="1952435"/>
                    </a:cubicBezTo>
                    <a:cubicBezTo>
                      <a:pt x="1871155" y="1963039"/>
                      <a:pt x="1895539" y="1968500"/>
                      <a:pt x="1920431" y="1968500"/>
                    </a:cubicBezTo>
                    <a:cubicBezTo>
                      <a:pt x="1945831" y="1968500"/>
                      <a:pt x="1970596" y="1962785"/>
                      <a:pt x="1994535" y="1951863"/>
                    </a:cubicBezTo>
                    <a:cubicBezTo>
                      <a:pt x="1964182" y="1770570"/>
                      <a:pt x="1987424" y="1542860"/>
                      <a:pt x="2071371" y="1312291"/>
                    </a:cubicBezTo>
                    <a:cubicBezTo>
                      <a:pt x="2076514" y="1298004"/>
                      <a:pt x="2081912" y="1283907"/>
                      <a:pt x="2087436" y="1270000"/>
                    </a:cubicBezTo>
                    <a:lnTo>
                      <a:pt x="2079181" y="1270000"/>
                    </a:lnTo>
                    <a:cubicBezTo>
                      <a:pt x="2061646" y="1270000"/>
                      <a:pt x="2047431" y="1255785"/>
                      <a:pt x="2047431" y="1238250"/>
                    </a:cubicBezTo>
                    <a:cubicBezTo>
                      <a:pt x="2047431" y="1220715"/>
                      <a:pt x="2061646" y="1206500"/>
                      <a:pt x="2079181" y="1206500"/>
                    </a:cubicBezTo>
                    <a:lnTo>
                      <a:pt x="2114169" y="1206500"/>
                    </a:lnTo>
                    <a:cubicBezTo>
                      <a:pt x="2123885" y="1184910"/>
                      <a:pt x="2133981" y="1163638"/>
                      <a:pt x="2144396" y="1143000"/>
                    </a:cubicBezTo>
                    <a:lnTo>
                      <a:pt x="2079118" y="1143000"/>
                    </a:lnTo>
                    <a:cubicBezTo>
                      <a:pt x="2061583" y="1143000"/>
                      <a:pt x="2047368" y="1128785"/>
                      <a:pt x="2047368" y="1111250"/>
                    </a:cubicBezTo>
                    <a:cubicBezTo>
                      <a:pt x="2047368" y="1093715"/>
                      <a:pt x="2061583" y="1079500"/>
                      <a:pt x="2079118" y="1079500"/>
                    </a:cubicBezTo>
                    <a:lnTo>
                      <a:pt x="2142618" y="1079500"/>
                    </a:lnTo>
                    <a:cubicBezTo>
                      <a:pt x="2153766" y="1079484"/>
                      <a:pt x="2164106" y="1085317"/>
                      <a:pt x="2169859" y="1094867"/>
                    </a:cubicBezTo>
                    <a:cubicBezTo>
                      <a:pt x="2191322" y="1055878"/>
                      <a:pt x="2214118" y="1018857"/>
                      <a:pt x="2237868" y="983996"/>
                    </a:cubicBezTo>
                    <a:moveTo>
                      <a:pt x="1888618" y="698500"/>
                    </a:moveTo>
                    <a:lnTo>
                      <a:pt x="1952118" y="698500"/>
                    </a:lnTo>
                    <a:cubicBezTo>
                      <a:pt x="1969653" y="698500"/>
                      <a:pt x="1983868" y="712715"/>
                      <a:pt x="1983868" y="730250"/>
                    </a:cubicBezTo>
                    <a:cubicBezTo>
                      <a:pt x="1983868" y="747785"/>
                      <a:pt x="1969653" y="762000"/>
                      <a:pt x="1952118" y="762000"/>
                    </a:cubicBezTo>
                    <a:lnTo>
                      <a:pt x="1888618" y="762000"/>
                    </a:lnTo>
                    <a:cubicBezTo>
                      <a:pt x="1871083" y="762000"/>
                      <a:pt x="1856868" y="747785"/>
                      <a:pt x="1856868" y="730250"/>
                    </a:cubicBezTo>
                    <a:cubicBezTo>
                      <a:pt x="1856868" y="712715"/>
                      <a:pt x="1871083" y="698500"/>
                      <a:pt x="1888618" y="698500"/>
                    </a:cubicBezTo>
                    <a:moveTo>
                      <a:pt x="1856868" y="349250"/>
                    </a:moveTo>
                    <a:cubicBezTo>
                      <a:pt x="1856868" y="331715"/>
                      <a:pt x="1871083" y="317500"/>
                      <a:pt x="1888618" y="317500"/>
                    </a:cubicBezTo>
                    <a:lnTo>
                      <a:pt x="1952118" y="317500"/>
                    </a:lnTo>
                    <a:cubicBezTo>
                      <a:pt x="1969653" y="317500"/>
                      <a:pt x="1983868" y="331715"/>
                      <a:pt x="1983868" y="349250"/>
                    </a:cubicBezTo>
                    <a:cubicBezTo>
                      <a:pt x="1983868" y="366785"/>
                      <a:pt x="1969653" y="381000"/>
                      <a:pt x="1952118" y="381000"/>
                    </a:cubicBezTo>
                    <a:lnTo>
                      <a:pt x="1888618" y="381000"/>
                    </a:lnTo>
                    <a:cubicBezTo>
                      <a:pt x="1871083" y="381000"/>
                      <a:pt x="1856868" y="366785"/>
                      <a:pt x="1856868" y="349250"/>
                    </a:cubicBezTo>
                    <a:moveTo>
                      <a:pt x="1888618" y="444500"/>
                    </a:moveTo>
                    <a:lnTo>
                      <a:pt x="1952118" y="444500"/>
                    </a:lnTo>
                    <a:cubicBezTo>
                      <a:pt x="1969653" y="444500"/>
                      <a:pt x="1983868" y="458715"/>
                      <a:pt x="1983868" y="476250"/>
                    </a:cubicBezTo>
                    <a:cubicBezTo>
                      <a:pt x="1983868" y="493785"/>
                      <a:pt x="1969653" y="508000"/>
                      <a:pt x="1952118" y="508000"/>
                    </a:cubicBezTo>
                    <a:lnTo>
                      <a:pt x="1888618" y="508000"/>
                    </a:lnTo>
                    <a:cubicBezTo>
                      <a:pt x="1871083" y="508000"/>
                      <a:pt x="1856868" y="493785"/>
                      <a:pt x="1856868" y="476250"/>
                    </a:cubicBezTo>
                    <a:cubicBezTo>
                      <a:pt x="1856868" y="458715"/>
                      <a:pt x="1871083" y="444500"/>
                      <a:pt x="1888618" y="444500"/>
                    </a:cubicBezTo>
                    <a:moveTo>
                      <a:pt x="1856868" y="95250"/>
                    </a:moveTo>
                    <a:cubicBezTo>
                      <a:pt x="1856868" y="77715"/>
                      <a:pt x="1871083" y="63500"/>
                      <a:pt x="1888618" y="63500"/>
                    </a:cubicBezTo>
                    <a:lnTo>
                      <a:pt x="1952118" y="63500"/>
                    </a:lnTo>
                    <a:cubicBezTo>
                      <a:pt x="1969653" y="63500"/>
                      <a:pt x="1983868" y="77715"/>
                      <a:pt x="1983868" y="95250"/>
                    </a:cubicBezTo>
                    <a:cubicBezTo>
                      <a:pt x="1983868" y="112785"/>
                      <a:pt x="1969653" y="127000"/>
                      <a:pt x="1952118" y="127000"/>
                    </a:cubicBezTo>
                    <a:lnTo>
                      <a:pt x="1888618" y="127000"/>
                    </a:lnTo>
                    <a:cubicBezTo>
                      <a:pt x="1871083" y="127000"/>
                      <a:pt x="1856868" y="112785"/>
                      <a:pt x="1856868" y="95250"/>
                    </a:cubicBezTo>
                    <a:moveTo>
                      <a:pt x="1888618" y="825500"/>
                    </a:moveTo>
                    <a:lnTo>
                      <a:pt x="1952118" y="825500"/>
                    </a:lnTo>
                    <a:cubicBezTo>
                      <a:pt x="1969653" y="825500"/>
                      <a:pt x="1983868" y="839715"/>
                      <a:pt x="1983868" y="857250"/>
                    </a:cubicBezTo>
                    <a:cubicBezTo>
                      <a:pt x="1983868" y="874785"/>
                      <a:pt x="1969653" y="889000"/>
                      <a:pt x="1952118" y="889000"/>
                    </a:cubicBezTo>
                    <a:lnTo>
                      <a:pt x="1888618" y="889000"/>
                    </a:lnTo>
                    <a:cubicBezTo>
                      <a:pt x="1871083" y="889000"/>
                      <a:pt x="1856868" y="874785"/>
                      <a:pt x="1856868" y="857250"/>
                    </a:cubicBezTo>
                    <a:cubicBezTo>
                      <a:pt x="1856868" y="839715"/>
                      <a:pt x="1871083" y="825500"/>
                      <a:pt x="1888618" y="825500"/>
                    </a:cubicBezTo>
                    <a:moveTo>
                      <a:pt x="1856868" y="984250"/>
                    </a:moveTo>
                    <a:cubicBezTo>
                      <a:pt x="1856868" y="966715"/>
                      <a:pt x="1871083" y="952500"/>
                      <a:pt x="1888618" y="952500"/>
                    </a:cubicBezTo>
                    <a:lnTo>
                      <a:pt x="1952118" y="952500"/>
                    </a:lnTo>
                    <a:cubicBezTo>
                      <a:pt x="1969653" y="952500"/>
                      <a:pt x="1983868" y="966715"/>
                      <a:pt x="1983868" y="984250"/>
                    </a:cubicBezTo>
                    <a:cubicBezTo>
                      <a:pt x="1983868" y="1001785"/>
                      <a:pt x="1969653" y="1016000"/>
                      <a:pt x="1952118" y="1016000"/>
                    </a:cubicBezTo>
                    <a:lnTo>
                      <a:pt x="1888618" y="1016000"/>
                    </a:lnTo>
                    <a:cubicBezTo>
                      <a:pt x="1871083" y="1016000"/>
                      <a:pt x="1856868" y="1001785"/>
                      <a:pt x="1856868" y="984250"/>
                    </a:cubicBezTo>
                    <a:moveTo>
                      <a:pt x="1888618" y="1079500"/>
                    </a:moveTo>
                    <a:lnTo>
                      <a:pt x="1952118" y="1079500"/>
                    </a:lnTo>
                    <a:cubicBezTo>
                      <a:pt x="1969653" y="1079500"/>
                      <a:pt x="1983868" y="1093715"/>
                      <a:pt x="1983868" y="1111250"/>
                    </a:cubicBezTo>
                    <a:cubicBezTo>
                      <a:pt x="1983868" y="1128785"/>
                      <a:pt x="1969653" y="1143000"/>
                      <a:pt x="1952118" y="1143000"/>
                    </a:cubicBezTo>
                    <a:lnTo>
                      <a:pt x="1888618" y="1143000"/>
                    </a:lnTo>
                    <a:cubicBezTo>
                      <a:pt x="1871083" y="1143000"/>
                      <a:pt x="1856868" y="1128785"/>
                      <a:pt x="1856868" y="1111250"/>
                    </a:cubicBezTo>
                    <a:cubicBezTo>
                      <a:pt x="1856868" y="1093715"/>
                      <a:pt x="1871083" y="1079500"/>
                      <a:pt x="1888618" y="1079500"/>
                    </a:cubicBezTo>
                    <a:moveTo>
                      <a:pt x="1856868" y="1238250"/>
                    </a:moveTo>
                    <a:cubicBezTo>
                      <a:pt x="1856868" y="1220715"/>
                      <a:pt x="1871083" y="1206500"/>
                      <a:pt x="1888618" y="1206500"/>
                    </a:cubicBezTo>
                    <a:lnTo>
                      <a:pt x="1952118" y="1206500"/>
                    </a:lnTo>
                    <a:cubicBezTo>
                      <a:pt x="1969653" y="1206500"/>
                      <a:pt x="1983868" y="1220715"/>
                      <a:pt x="1983868" y="1238250"/>
                    </a:cubicBezTo>
                    <a:cubicBezTo>
                      <a:pt x="1983868" y="1255785"/>
                      <a:pt x="1969653" y="1270000"/>
                      <a:pt x="1952118" y="1270000"/>
                    </a:cubicBezTo>
                    <a:lnTo>
                      <a:pt x="1888618" y="1270000"/>
                    </a:lnTo>
                    <a:cubicBezTo>
                      <a:pt x="1871083" y="1270000"/>
                      <a:pt x="1856868" y="1255785"/>
                      <a:pt x="1856868" y="1238250"/>
                    </a:cubicBezTo>
                    <a:moveTo>
                      <a:pt x="1888618" y="1333500"/>
                    </a:moveTo>
                    <a:lnTo>
                      <a:pt x="1952118" y="1333500"/>
                    </a:lnTo>
                    <a:cubicBezTo>
                      <a:pt x="1969653" y="1333500"/>
                      <a:pt x="1983868" y="1347715"/>
                      <a:pt x="1983868" y="1365250"/>
                    </a:cubicBezTo>
                    <a:cubicBezTo>
                      <a:pt x="1983868" y="1382785"/>
                      <a:pt x="1969653" y="1397000"/>
                      <a:pt x="1952118" y="1397000"/>
                    </a:cubicBezTo>
                    <a:lnTo>
                      <a:pt x="1888618" y="1397000"/>
                    </a:lnTo>
                    <a:cubicBezTo>
                      <a:pt x="1871083" y="1397000"/>
                      <a:pt x="1856868" y="1382785"/>
                      <a:pt x="1856868" y="1365250"/>
                    </a:cubicBezTo>
                    <a:cubicBezTo>
                      <a:pt x="1856868" y="1347715"/>
                      <a:pt x="1871083" y="1333500"/>
                      <a:pt x="1888618" y="1333500"/>
                    </a:cubicBezTo>
                    <a:moveTo>
                      <a:pt x="1856868" y="603250"/>
                    </a:moveTo>
                    <a:cubicBezTo>
                      <a:pt x="1856868" y="585715"/>
                      <a:pt x="1871083" y="571500"/>
                      <a:pt x="1888618" y="571500"/>
                    </a:cubicBezTo>
                    <a:lnTo>
                      <a:pt x="1952118" y="571500"/>
                    </a:lnTo>
                    <a:cubicBezTo>
                      <a:pt x="1969653" y="571500"/>
                      <a:pt x="1983868" y="585715"/>
                      <a:pt x="1983868" y="603250"/>
                    </a:cubicBezTo>
                    <a:cubicBezTo>
                      <a:pt x="1983868" y="620785"/>
                      <a:pt x="1969653" y="635000"/>
                      <a:pt x="1952118" y="635000"/>
                    </a:cubicBezTo>
                    <a:lnTo>
                      <a:pt x="1888618" y="635000"/>
                    </a:lnTo>
                    <a:cubicBezTo>
                      <a:pt x="1871083" y="635000"/>
                      <a:pt x="1856868" y="620785"/>
                      <a:pt x="1856868" y="603250"/>
                    </a:cubicBezTo>
                    <a:moveTo>
                      <a:pt x="1888618" y="190500"/>
                    </a:moveTo>
                    <a:lnTo>
                      <a:pt x="1952118" y="190500"/>
                    </a:lnTo>
                    <a:cubicBezTo>
                      <a:pt x="1969653" y="190500"/>
                      <a:pt x="1983868" y="204715"/>
                      <a:pt x="1983868" y="222250"/>
                    </a:cubicBezTo>
                    <a:cubicBezTo>
                      <a:pt x="1983868" y="239785"/>
                      <a:pt x="1969653" y="254000"/>
                      <a:pt x="1952118" y="254000"/>
                    </a:cubicBezTo>
                    <a:lnTo>
                      <a:pt x="1888618" y="254000"/>
                    </a:lnTo>
                    <a:cubicBezTo>
                      <a:pt x="1871083" y="254000"/>
                      <a:pt x="1856868" y="239785"/>
                      <a:pt x="1856868" y="222250"/>
                    </a:cubicBezTo>
                    <a:cubicBezTo>
                      <a:pt x="1856868" y="204715"/>
                      <a:pt x="1871083" y="190500"/>
                      <a:pt x="1888618" y="190500"/>
                    </a:cubicBezTo>
                    <a:moveTo>
                      <a:pt x="2047368" y="730250"/>
                    </a:moveTo>
                    <a:cubicBezTo>
                      <a:pt x="2047368" y="712715"/>
                      <a:pt x="2061583" y="698500"/>
                      <a:pt x="2079118" y="698500"/>
                    </a:cubicBezTo>
                    <a:lnTo>
                      <a:pt x="2142618" y="698500"/>
                    </a:lnTo>
                    <a:cubicBezTo>
                      <a:pt x="2160153" y="698500"/>
                      <a:pt x="2174368" y="712715"/>
                      <a:pt x="2174368" y="730250"/>
                    </a:cubicBezTo>
                    <a:cubicBezTo>
                      <a:pt x="2174368" y="747785"/>
                      <a:pt x="2160153" y="762000"/>
                      <a:pt x="2142618" y="762000"/>
                    </a:cubicBezTo>
                    <a:lnTo>
                      <a:pt x="2079118" y="762000"/>
                    </a:lnTo>
                    <a:cubicBezTo>
                      <a:pt x="2061583" y="762000"/>
                      <a:pt x="2047368" y="747785"/>
                      <a:pt x="2047368" y="730250"/>
                    </a:cubicBezTo>
                    <a:moveTo>
                      <a:pt x="2079118" y="317500"/>
                    </a:moveTo>
                    <a:lnTo>
                      <a:pt x="2142618" y="317500"/>
                    </a:lnTo>
                    <a:cubicBezTo>
                      <a:pt x="2160153" y="317500"/>
                      <a:pt x="2174368" y="331715"/>
                      <a:pt x="2174368" y="349250"/>
                    </a:cubicBezTo>
                    <a:cubicBezTo>
                      <a:pt x="2174368" y="366785"/>
                      <a:pt x="2160153" y="381000"/>
                      <a:pt x="2142618" y="381000"/>
                    </a:cubicBezTo>
                    <a:lnTo>
                      <a:pt x="2079118" y="381000"/>
                    </a:lnTo>
                    <a:cubicBezTo>
                      <a:pt x="2061583" y="381000"/>
                      <a:pt x="2047368" y="366785"/>
                      <a:pt x="2047368" y="349250"/>
                    </a:cubicBezTo>
                    <a:cubicBezTo>
                      <a:pt x="2047368" y="331715"/>
                      <a:pt x="2061583" y="317500"/>
                      <a:pt x="2079118" y="317500"/>
                    </a:cubicBezTo>
                    <a:moveTo>
                      <a:pt x="2047368" y="476250"/>
                    </a:moveTo>
                    <a:cubicBezTo>
                      <a:pt x="2047368" y="458715"/>
                      <a:pt x="2061583" y="444500"/>
                      <a:pt x="2079118" y="444500"/>
                    </a:cubicBezTo>
                    <a:lnTo>
                      <a:pt x="2142618" y="444500"/>
                    </a:lnTo>
                    <a:cubicBezTo>
                      <a:pt x="2160153" y="444500"/>
                      <a:pt x="2174368" y="458715"/>
                      <a:pt x="2174368" y="476250"/>
                    </a:cubicBezTo>
                    <a:cubicBezTo>
                      <a:pt x="2174368" y="493785"/>
                      <a:pt x="2160153" y="508000"/>
                      <a:pt x="2142618" y="508000"/>
                    </a:cubicBezTo>
                    <a:lnTo>
                      <a:pt x="2079118" y="508000"/>
                    </a:lnTo>
                    <a:cubicBezTo>
                      <a:pt x="2061583" y="508000"/>
                      <a:pt x="2047368" y="493785"/>
                      <a:pt x="2047368" y="476250"/>
                    </a:cubicBezTo>
                    <a:moveTo>
                      <a:pt x="2047368" y="857250"/>
                    </a:moveTo>
                    <a:cubicBezTo>
                      <a:pt x="2047368" y="839715"/>
                      <a:pt x="2061583" y="825500"/>
                      <a:pt x="2079118" y="825500"/>
                    </a:cubicBezTo>
                    <a:lnTo>
                      <a:pt x="2142618" y="825500"/>
                    </a:lnTo>
                    <a:cubicBezTo>
                      <a:pt x="2160153" y="825500"/>
                      <a:pt x="2174368" y="839715"/>
                      <a:pt x="2174368" y="857250"/>
                    </a:cubicBezTo>
                    <a:cubicBezTo>
                      <a:pt x="2174368" y="874785"/>
                      <a:pt x="2160153" y="889000"/>
                      <a:pt x="2142618" y="889000"/>
                    </a:cubicBezTo>
                    <a:lnTo>
                      <a:pt x="2079118" y="889000"/>
                    </a:lnTo>
                    <a:cubicBezTo>
                      <a:pt x="2061583" y="889000"/>
                      <a:pt x="2047368" y="874785"/>
                      <a:pt x="2047368" y="857250"/>
                    </a:cubicBezTo>
                    <a:moveTo>
                      <a:pt x="2079118" y="952500"/>
                    </a:moveTo>
                    <a:lnTo>
                      <a:pt x="2142618" y="952500"/>
                    </a:lnTo>
                    <a:cubicBezTo>
                      <a:pt x="2160153" y="952500"/>
                      <a:pt x="2174368" y="966715"/>
                      <a:pt x="2174368" y="984250"/>
                    </a:cubicBezTo>
                    <a:cubicBezTo>
                      <a:pt x="2174368" y="1001785"/>
                      <a:pt x="2160153" y="1016000"/>
                      <a:pt x="2142618" y="1016000"/>
                    </a:cubicBezTo>
                    <a:lnTo>
                      <a:pt x="2079118" y="1016000"/>
                    </a:lnTo>
                    <a:cubicBezTo>
                      <a:pt x="2061583" y="1016000"/>
                      <a:pt x="2047368" y="1001785"/>
                      <a:pt x="2047368" y="984250"/>
                    </a:cubicBezTo>
                    <a:cubicBezTo>
                      <a:pt x="2047368" y="966715"/>
                      <a:pt x="2061583" y="952500"/>
                      <a:pt x="2079118" y="952500"/>
                    </a:cubicBezTo>
                    <a:moveTo>
                      <a:pt x="2047368" y="603250"/>
                    </a:moveTo>
                    <a:cubicBezTo>
                      <a:pt x="2047368" y="585715"/>
                      <a:pt x="2061583" y="571500"/>
                      <a:pt x="2079118" y="571500"/>
                    </a:cubicBezTo>
                    <a:lnTo>
                      <a:pt x="2142618" y="571500"/>
                    </a:lnTo>
                    <a:cubicBezTo>
                      <a:pt x="2160153" y="571500"/>
                      <a:pt x="2174368" y="585715"/>
                      <a:pt x="2174368" y="603250"/>
                    </a:cubicBezTo>
                    <a:cubicBezTo>
                      <a:pt x="2174368" y="620785"/>
                      <a:pt x="2160153" y="635000"/>
                      <a:pt x="2142618" y="635000"/>
                    </a:cubicBezTo>
                    <a:lnTo>
                      <a:pt x="2079118" y="635000"/>
                    </a:lnTo>
                    <a:cubicBezTo>
                      <a:pt x="2061583" y="635000"/>
                      <a:pt x="2047368" y="620785"/>
                      <a:pt x="2047368" y="603250"/>
                    </a:cubicBezTo>
                    <a:moveTo>
                      <a:pt x="1666368" y="730250"/>
                    </a:moveTo>
                    <a:cubicBezTo>
                      <a:pt x="1666368" y="712715"/>
                      <a:pt x="1680583" y="698500"/>
                      <a:pt x="1698118" y="698500"/>
                    </a:cubicBezTo>
                    <a:lnTo>
                      <a:pt x="1761618" y="698500"/>
                    </a:lnTo>
                    <a:cubicBezTo>
                      <a:pt x="1779153" y="698500"/>
                      <a:pt x="1793368" y="712715"/>
                      <a:pt x="1793368" y="730250"/>
                    </a:cubicBezTo>
                    <a:cubicBezTo>
                      <a:pt x="1793368" y="747785"/>
                      <a:pt x="1779153" y="762000"/>
                      <a:pt x="1761618" y="762000"/>
                    </a:cubicBezTo>
                    <a:lnTo>
                      <a:pt x="1698118" y="762000"/>
                    </a:lnTo>
                    <a:cubicBezTo>
                      <a:pt x="1680583" y="762000"/>
                      <a:pt x="1666368" y="747785"/>
                      <a:pt x="1666368" y="730250"/>
                    </a:cubicBezTo>
                    <a:moveTo>
                      <a:pt x="1698118" y="317500"/>
                    </a:moveTo>
                    <a:lnTo>
                      <a:pt x="1761618" y="317500"/>
                    </a:lnTo>
                    <a:cubicBezTo>
                      <a:pt x="1779153" y="317500"/>
                      <a:pt x="1793368" y="331715"/>
                      <a:pt x="1793368" y="349250"/>
                    </a:cubicBezTo>
                    <a:cubicBezTo>
                      <a:pt x="1793368" y="366785"/>
                      <a:pt x="1779153" y="381000"/>
                      <a:pt x="1761618" y="381000"/>
                    </a:cubicBezTo>
                    <a:lnTo>
                      <a:pt x="1698118" y="381000"/>
                    </a:lnTo>
                    <a:cubicBezTo>
                      <a:pt x="1680583" y="381000"/>
                      <a:pt x="1666368" y="366785"/>
                      <a:pt x="1666368" y="349250"/>
                    </a:cubicBezTo>
                    <a:cubicBezTo>
                      <a:pt x="1666368" y="331715"/>
                      <a:pt x="1680583" y="317500"/>
                      <a:pt x="1698118" y="317500"/>
                    </a:cubicBezTo>
                    <a:moveTo>
                      <a:pt x="1666368" y="476250"/>
                    </a:moveTo>
                    <a:cubicBezTo>
                      <a:pt x="1666368" y="458715"/>
                      <a:pt x="1680583" y="444500"/>
                      <a:pt x="1698118" y="444500"/>
                    </a:cubicBezTo>
                    <a:lnTo>
                      <a:pt x="1761618" y="444500"/>
                    </a:lnTo>
                    <a:cubicBezTo>
                      <a:pt x="1779153" y="444500"/>
                      <a:pt x="1793368" y="458715"/>
                      <a:pt x="1793368" y="476250"/>
                    </a:cubicBezTo>
                    <a:cubicBezTo>
                      <a:pt x="1793368" y="493785"/>
                      <a:pt x="1779153" y="508000"/>
                      <a:pt x="1761618" y="508000"/>
                    </a:cubicBezTo>
                    <a:lnTo>
                      <a:pt x="1698118" y="508000"/>
                    </a:lnTo>
                    <a:cubicBezTo>
                      <a:pt x="1680583" y="508000"/>
                      <a:pt x="1666368" y="493785"/>
                      <a:pt x="1666368" y="476250"/>
                    </a:cubicBezTo>
                    <a:moveTo>
                      <a:pt x="1666368" y="857250"/>
                    </a:moveTo>
                    <a:cubicBezTo>
                      <a:pt x="1666368" y="839715"/>
                      <a:pt x="1680583" y="825500"/>
                      <a:pt x="1698118" y="825500"/>
                    </a:cubicBezTo>
                    <a:lnTo>
                      <a:pt x="1761618" y="825500"/>
                    </a:lnTo>
                    <a:cubicBezTo>
                      <a:pt x="1779153" y="825500"/>
                      <a:pt x="1793368" y="839715"/>
                      <a:pt x="1793368" y="857250"/>
                    </a:cubicBezTo>
                    <a:cubicBezTo>
                      <a:pt x="1793368" y="874785"/>
                      <a:pt x="1779153" y="889000"/>
                      <a:pt x="1761618" y="889000"/>
                    </a:cubicBezTo>
                    <a:lnTo>
                      <a:pt x="1698118" y="889000"/>
                    </a:lnTo>
                    <a:cubicBezTo>
                      <a:pt x="1680583" y="889000"/>
                      <a:pt x="1666368" y="874785"/>
                      <a:pt x="1666368" y="857250"/>
                    </a:cubicBezTo>
                    <a:moveTo>
                      <a:pt x="1698118" y="952500"/>
                    </a:moveTo>
                    <a:lnTo>
                      <a:pt x="1761618" y="952500"/>
                    </a:lnTo>
                    <a:cubicBezTo>
                      <a:pt x="1779153" y="952500"/>
                      <a:pt x="1793368" y="966715"/>
                      <a:pt x="1793368" y="984250"/>
                    </a:cubicBezTo>
                    <a:cubicBezTo>
                      <a:pt x="1793368" y="1001785"/>
                      <a:pt x="1779153" y="1016000"/>
                      <a:pt x="1761618" y="1016000"/>
                    </a:cubicBezTo>
                    <a:lnTo>
                      <a:pt x="1698118" y="1016000"/>
                    </a:lnTo>
                    <a:cubicBezTo>
                      <a:pt x="1680583" y="1016000"/>
                      <a:pt x="1666368" y="1001785"/>
                      <a:pt x="1666368" y="984250"/>
                    </a:cubicBezTo>
                    <a:cubicBezTo>
                      <a:pt x="1666368" y="966715"/>
                      <a:pt x="1680583" y="952500"/>
                      <a:pt x="1698118" y="952500"/>
                    </a:cubicBezTo>
                    <a:moveTo>
                      <a:pt x="1666368" y="603250"/>
                    </a:moveTo>
                    <a:cubicBezTo>
                      <a:pt x="1666368" y="585715"/>
                      <a:pt x="1680583" y="571500"/>
                      <a:pt x="1698118" y="571500"/>
                    </a:cubicBezTo>
                    <a:lnTo>
                      <a:pt x="1761618" y="571500"/>
                    </a:lnTo>
                    <a:cubicBezTo>
                      <a:pt x="1779153" y="571500"/>
                      <a:pt x="1793368" y="585715"/>
                      <a:pt x="1793368" y="603250"/>
                    </a:cubicBezTo>
                    <a:cubicBezTo>
                      <a:pt x="1793368" y="620785"/>
                      <a:pt x="1779153" y="635000"/>
                      <a:pt x="1761618" y="635000"/>
                    </a:cubicBezTo>
                    <a:lnTo>
                      <a:pt x="1698118" y="635000"/>
                    </a:lnTo>
                    <a:cubicBezTo>
                      <a:pt x="1680583" y="635000"/>
                      <a:pt x="1666368" y="620785"/>
                      <a:pt x="1666368" y="603250"/>
                    </a:cubicBezTo>
                    <a:moveTo>
                      <a:pt x="1549337" y="1016000"/>
                    </a:moveTo>
                    <a:lnTo>
                      <a:pt x="1539431" y="1016000"/>
                    </a:lnTo>
                    <a:cubicBezTo>
                      <a:pt x="1539431" y="1037399"/>
                      <a:pt x="1539685" y="1058545"/>
                      <a:pt x="1540130" y="1079500"/>
                    </a:cubicBezTo>
                    <a:lnTo>
                      <a:pt x="1571118" y="1079500"/>
                    </a:lnTo>
                    <a:cubicBezTo>
                      <a:pt x="1588653" y="1079500"/>
                      <a:pt x="1602868" y="1093715"/>
                      <a:pt x="1602868" y="1111250"/>
                    </a:cubicBezTo>
                    <a:cubicBezTo>
                      <a:pt x="1602868" y="1128785"/>
                      <a:pt x="1588653" y="1143000"/>
                      <a:pt x="1571118" y="1143000"/>
                    </a:cubicBezTo>
                    <a:lnTo>
                      <a:pt x="1542416" y="1143000"/>
                    </a:lnTo>
                    <a:cubicBezTo>
                      <a:pt x="1543432" y="1164463"/>
                      <a:pt x="1544765" y="1185672"/>
                      <a:pt x="1546225" y="1206500"/>
                    </a:cubicBezTo>
                    <a:lnTo>
                      <a:pt x="1571118" y="1206500"/>
                    </a:lnTo>
                    <a:cubicBezTo>
                      <a:pt x="1588653" y="1206500"/>
                      <a:pt x="1602868" y="1220715"/>
                      <a:pt x="1602868" y="1238250"/>
                    </a:cubicBezTo>
                    <a:cubicBezTo>
                      <a:pt x="1602868" y="1255785"/>
                      <a:pt x="1588653" y="1270000"/>
                      <a:pt x="1571118" y="1270000"/>
                    </a:cubicBezTo>
                    <a:lnTo>
                      <a:pt x="1551813" y="1270000"/>
                    </a:lnTo>
                    <a:cubicBezTo>
                      <a:pt x="1583563" y="1581785"/>
                      <a:pt x="1673099" y="1814322"/>
                      <a:pt x="1789177" y="1914398"/>
                    </a:cubicBezTo>
                    <a:cubicBezTo>
                      <a:pt x="1810830" y="1750695"/>
                      <a:pt x="1788224" y="1545463"/>
                      <a:pt x="1711262" y="1334008"/>
                    </a:cubicBezTo>
                    <a:cubicBezTo>
                      <a:pt x="1703007" y="1311275"/>
                      <a:pt x="1694308" y="1289050"/>
                      <a:pt x="1685227" y="1267270"/>
                    </a:cubicBezTo>
                    <a:cubicBezTo>
                      <a:pt x="1670158" y="1260587"/>
                      <a:pt x="1662710" y="1243484"/>
                      <a:pt x="1668082" y="1227899"/>
                    </a:cubicBezTo>
                    <a:cubicBezTo>
                      <a:pt x="1634854" y="1153889"/>
                      <a:pt x="1595116" y="1082977"/>
                      <a:pt x="1549337" y="1016000"/>
                    </a:cubicBezTo>
                    <a:moveTo>
                      <a:pt x="2488375" y="860743"/>
                    </a:moveTo>
                    <a:cubicBezTo>
                      <a:pt x="2487180" y="849941"/>
                      <a:pt x="2479961" y="840753"/>
                      <a:pt x="2469750" y="837035"/>
                    </a:cubicBezTo>
                    <a:cubicBezTo>
                      <a:pt x="2459539" y="833317"/>
                      <a:pt x="2448102" y="835713"/>
                      <a:pt x="2440242" y="843216"/>
                    </a:cubicBezTo>
                    <a:cubicBezTo>
                      <a:pt x="2319973" y="954723"/>
                      <a:pt x="2207070" y="1124966"/>
                      <a:pt x="2130997" y="1334008"/>
                    </a:cubicBezTo>
                    <a:cubicBezTo>
                      <a:pt x="2054924" y="1542987"/>
                      <a:pt x="2031937" y="1745996"/>
                      <a:pt x="2052384" y="1908683"/>
                    </a:cubicBezTo>
                    <a:cubicBezTo>
                      <a:pt x="2053540" y="1919522"/>
                      <a:pt x="2060762" y="1928759"/>
                      <a:pt x="2071001" y="1932496"/>
                    </a:cubicBezTo>
                    <a:cubicBezTo>
                      <a:pt x="2081241" y="1936233"/>
                      <a:pt x="2092715" y="1933819"/>
                      <a:pt x="2100581" y="1926273"/>
                    </a:cubicBezTo>
                    <a:cubicBezTo>
                      <a:pt x="2220850" y="1814703"/>
                      <a:pt x="2333689" y="1644460"/>
                      <a:pt x="2409825" y="1435418"/>
                    </a:cubicBezTo>
                    <a:cubicBezTo>
                      <a:pt x="2485835" y="1226439"/>
                      <a:pt x="2508822" y="1023429"/>
                      <a:pt x="2488375" y="860743"/>
                    </a:cubicBezTo>
                    <a:moveTo>
                      <a:pt x="1402080" y="843153"/>
                    </a:moveTo>
                    <a:cubicBezTo>
                      <a:pt x="1394215" y="835607"/>
                      <a:pt x="1382741" y="833193"/>
                      <a:pt x="1372501" y="836930"/>
                    </a:cubicBezTo>
                    <a:cubicBezTo>
                      <a:pt x="1362262" y="840667"/>
                      <a:pt x="1355040" y="849904"/>
                      <a:pt x="1353884" y="860743"/>
                    </a:cubicBezTo>
                    <a:cubicBezTo>
                      <a:pt x="1333500" y="1023429"/>
                      <a:pt x="1356424" y="1226439"/>
                      <a:pt x="1432497" y="1435418"/>
                    </a:cubicBezTo>
                    <a:cubicBezTo>
                      <a:pt x="1508633" y="1644460"/>
                      <a:pt x="1621473" y="1814703"/>
                      <a:pt x="1741742" y="1926273"/>
                    </a:cubicBezTo>
                    <a:cubicBezTo>
                      <a:pt x="1749602" y="1933776"/>
                      <a:pt x="1761039" y="1936172"/>
                      <a:pt x="1771250" y="1932454"/>
                    </a:cubicBezTo>
                    <a:cubicBezTo>
                      <a:pt x="1781461" y="1928736"/>
                      <a:pt x="1788680" y="1919548"/>
                      <a:pt x="1789875" y="1908746"/>
                    </a:cubicBezTo>
                    <a:cubicBezTo>
                      <a:pt x="1810322" y="1745996"/>
                      <a:pt x="1787335" y="1542987"/>
                      <a:pt x="1711262" y="1334008"/>
                    </a:cubicBezTo>
                    <a:cubicBezTo>
                      <a:pt x="1635189" y="1124966"/>
                      <a:pt x="1522286" y="954723"/>
                      <a:pt x="1402017" y="843153"/>
                    </a:cubicBezTo>
                    <a:lnTo>
                      <a:pt x="1402080" y="843153"/>
                    </a:lnTo>
                    <a:moveTo>
                      <a:pt x="3628073" y="1206500"/>
                    </a:moveTo>
                    <a:cubicBezTo>
                      <a:pt x="3629597" y="1185672"/>
                      <a:pt x="3630867" y="1164463"/>
                      <a:pt x="3631883" y="1143000"/>
                    </a:cubicBezTo>
                    <a:lnTo>
                      <a:pt x="3603117" y="1143000"/>
                    </a:lnTo>
                    <a:cubicBezTo>
                      <a:pt x="3592613" y="1142981"/>
                      <a:pt x="3582798" y="1137767"/>
                      <a:pt x="3576901" y="1129074"/>
                    </a:cubicBezTo>
                    <a:cubicBezTo>
                      <a:pt x="3571003" y="1120381"/>
                      <a:pt x="3569788" y="1109333"/>
                      <a:pt x="3573654" y="1099566"/>
                    </a:cubicBezTo>
                    <a:cubicBezTo>
                      <a:pt x="3549841" y="1140460"/>
                      <a:pt x="3527425" y="1184021"/>
                      <a:pt x="3506788" y="1229932"/>
                    </a:cubicBezTo>
                    <a:cubicBezTo>
                      <a:pt x="3510666" y="1244281"/>
                      <a:pt x="3504070" y="1259400"/>
                      <a:pt x="3490913" y="1266317"/>
                    </a:cubicBezTo>
                    <a:cubicBezTo>
                      <a:pt x="3481576" y="1288669"/>
                      <a:pt x="3472768" y="1311239"/>
                      <a:pt x="3464497" y="1334008"/>
                    </a:cubicBezTo>
                    <a:cubicBezTo>
                      <a:pt x="3387662" y="1544955"/>
                      <a:pt x="3365056" y="1749806"/>
                      <a:pt x="3386455" y="1913318"/>
                    </a:cubicBezTo>
                    <a:cubicBezTo>
                      <a:pt x="3501898" y="1812608"/>
                      <a:pt x="3590925" y="1580579"/>
                      <a:pt x="3622485" y="1270000"/>
                    </a:cubicBezTo>
                    <a:lnTo>
                      <a:pt x="3603117" y="1270000"/>
                    </a:lnTo>
                    <a:cubicBezTo>
                      <a:pt x="3585582" y="1270000"/>
                      <a:pt x="3571367" y="1255785"/>
                      <a:pt x="3571367" y="1238250"/>
                    </a:cubicBezTo>
                    <a:cubicBezTo>
                      <a:pt x="3571367" y="1220715"/>
                      <a:pt x="3585582" y="1206500"/>
                      <a:pt x="3603117" y="1206500"/>
                    </a:cubicBezTo>
                    <a:lnTo>
                      <a:pt x="3628073" y="1206500"/>
                    </a:lnTo>
                    <a:moveTo>
                      <a:pt x="3603117" y="1079500"/>
                    </a:moveTo>
                    <a:cubicBezTo>
                      <a:pt x="3593544" y="1079521"/>
                      <a:pt x="3584491" y="1083861"/>
                      <a:pt x="3578479" y="1091311"/>
                    </a:cubicBezTo>
                    <a:cubicBezTo>
                      <a:pt x="3593910" y="1065085"/>
                      <a:pt x="3609912" y="1039940"/>
                      <a:pt x="3626422" y="1016000"/>
                    </a:cubicBezTo>
                    <a:lnTo>
                      <a:pt x="3634931" y="1016000"/>
                    </a:lnTo>
                    <a:cubicBezTo>
                      <a:pt x="3634931" y="1037399"/>
                      <a:pt x="3634677" y="1058545"/>
                      <a:pt x="3634169" y="1079500"/>
                    </a:cubicBezTo>
                    <a:lnTo>
                      <a:pt x="3603117" y="1079500"/>
                    </a:lnTo>
                    <a:moveTo>
                      <a:pt x="3571367" y="983996"/>
                    </a:moveTo>
                    <a:cubicBezTo>
                      <a:pt x="3571486" y="970777"/>
                      <a:pt x="3579783" y="959015"/>
                      <a:pt x="3592196" y="954468"/>
                    </a:cubicBezTo>
                    <a:cubicBezTo>
                      <a:pt x="3605340" y="936244"/>
                      <a:pt x="3618866" y="918718"/>
                      <a:pt x="3632518" y="901827"/>
                    </a:cubicBezTo>
                    <a:cubicBezTo>
                      <a:pt x="3632337" y="897551"/>
                      <a:pt x="3632147" y="893275"/>
                      <a:pt x="3631947" y="889000"/>
                    </a:cubicBezTo>
                    <a:lnTo>
                      <a:pt x="3603117" y="889000"/>
                    </a:lnTo>
                    <a:cubicBezTo>
                      <a:pt x="3585582" y="889000"/>
                      <a:pt x="3571367" y="874785"/>
                      <a:pt x="3571367" y="857250"/>
                    </a:cubicBezTo>
                    <a:cubicBezTo>
                      <a:pt x="3571367" y="839715"/>
                      <a:pt x="3585582" y="825500"/>
                      <a:pt x="3603117" y="825500"/>
                    </a:cubicBezTo>
                    <a:lnTo>
                      <a:pt x="3628263" y="825500"/>
                    </a:lnTo>
                    <a:cubicBezTo>
                      <a:pt x="3626740" y="804101"/>
                      <a:pt x="3624961" y="782955"/>
                      <a:pt x="3622929" y="762000"/>
                    </a:cubicBezTo>
                    <a:lnTo>
                      <a:pt x="3603117" y="762000"/>
                    </a:lnTo>
                    <a:cubicBezTo>
                      <a:pt x="3585582" y="762000"/>
                      <a:pt x="3571367" y="747785"/>
                      <a:pt x="3571367" y="730250"/>
                    </a:cubicBezTo>
                    <a:cubicBezTo>
                      <a:pt x="3571367" y="712715"/>
                      <a:pt x="3585582" y="698500"/>
                      <a:pt x="3603117" y="698500"/>
                    </a:cubicBezTo>
                    <a:lnTo>
                      <a:pt x="3615944" y="698500"/>
                    </a:lnTo>
                    <a:cubicBezTo>
                      <a:pt x="3613339" y="677294"/>
                      <a:pt x="3610439" y="656125"/>
                      <a:pt x="3607245" y="635000"/>
                    </a:cubicBezTo>
                    <a:lnTo>
                      <a:pt x="3603117" y="635000"/>
                    </a:lnTo>
                    <a:cubicBezTo>
                      <a:pt x="3586806" y="635016"/>
                      <a:pt x="3573135" y="622670"/>
                      <a:pt x="3571496" y="606441"/>
                    </a:cubicBezTo>
                    <a:cubicBezTo>
                      <a:pt x="3569857" y="590212"/>
                      <a:pt x="3580782" y="575381"/>
                      <a:pt x="3596767" y="572135"/>
                    </a:cubicBezTo>
                    <a:cubicBezTo>
                      <a:pt x="3592371" y="548043"/>
                      <a:pt x="3587524" y="524036"/>
                      <a:pt x="3582226" y="500126"/>
                    </a:cubicBezTo>
                    <a:cubicBezTo>
                      <a:pt x="3571939" y="491146"/>
                      <a:pt x="3568561" y="476586"/>
                      <a:pt x="3573844" y="463994"/>
                    </a:cubicBezTo>
                    <a:cubicBezTo>
                      <a:pt x="3553651" y="380936"/>
                      <a:pt x="3529013" y="306197"/>
                      <a:pt x="3500819" y="242189"/>
                    </a:cubicBezTo>
                    <a:cubicBezTo>
                      <a:pt x="3494793" y="249656"/>
                      <a:pt x="3485713" y="253998"/>
                      <a:pt x="3476117" y="254000"/>
                    </a:cubicBezTo>
                    <a:lnTo>
                      <a:pt x="3412617" y="254000"/>
                    </a:lnTo>
                    <a:cubicBezTo>
                      <a:pt x="3395082" y="254000"/>
                      <a:pt x="3380867" y="239785"/>
                      <a:pt x="3380867" y="222250"/>
                    </a:cubicBezTo>
                    <a:cubicBezTo>
                      <a:pt x="3380867" y="204715"/>
                      <a:pt x="3395082" y="190500"/>
                      <a:pt x="3412617" y="190500"/>
                    </a:cubicBezTo>
                    <a:lnTo>
                      <a:pt x="3476117" y="190500"/>
                    </a:lnTo>
                    <a:cubicBezTo>
                      <a:pt x="3464798" y="168639"/>
                      <a:pt x="3452247" y="147439"/>
                      <a:pt x="3438525" y="127000"/>
                    </a:cubicBezTo>
                    <a:lnTo>
                      <a:pt x="3412617" y="127000"/>
                    </a:lnTo>
                    <a:cubicBezTo>
                      <a:pt x="3399032" y="126993"/>
                      <a:pt x="3386956" y="118342"/>
                      <a:pt x="3382578" y="105481"/>
                    </a:cubicBezTo>
                    <a:cubicBezTo>
                      <a:pt x="3378200" y="92620"/>
                      <a:pt x="3382490" y="78398"/>
                      <a:pt x="3393250" y="70104"/>
                    </a:cubicBezTo>
                    <a:cubicBezTo>
                      <a:pt x="3350070" y="24765"/>
                      <a:pt x="3303080" y="0"/>
                      <a:pt x="3253931" y="0"/>
                    </a:cubicBezTo>
                    <a:cubicBezTo>
                      <a:pt x="3204655" y="0"/>
                      <a:pt x="3157665" y="24828"/>
                      <a:pt x="3114485" y="70104"/>
                    </a:cubicBezTo>
                    <a:cubicBezTo>
                      <a:pt x="3125254" y="78406"/>
                      <a:pt x="3129542" y="92643"/>
                      <a:pt x="3125147" y="105511"/>
                    </a:cubicBezTo>
                    <a:cubicBezTo>
                      <a:pt x="3120752" y="118379"/>
                      <a:pt x="3108652" y="127020"/>
                      <a:pt x="3095054" y="127000"/>
                    </a:cubicBezTo>
                    <a:lnTo>
                      <a:pt x="3069400" y="127000"/>
                    </a:lnTo>
                    <a:cubicBezTo>
                      <a:pt x="3056382" y="146241"/>
                      <a:pt x="3043873" y="167450"/>
                      <a:pt x="3031808" y="190500"/>
                    </a:cubicBezTo>
                    <a:lnTo>
                      <a:pt x="3095181" y="190500"/>
                    </a:lnTo>
                    <a:cubicBezTo>
                      <a:pt x="3112716" y="190500"/>
                      <a:pt x="3126931" y="204715"/>
                      <a:pt x="3126931" y="222250"/>
                    </a:cubicBezTo>
                    <a:cubicBezTo>
                      <a:pt x="3126931" y="239785"/>
                      <a:pt x="3112716" y="254000"/>
                      <a:pt x="3095181" y="254000"/>
                    </a:cubicBezTo>
                    <a:lnTo>
                      <a:pt x="3031681" y="254000"/>
                    </a:lnTo>
                    <a:cubicBezTo>
                      <a:pt x="3022116" y="254003"/>
                      <a:pt x="3013062" y="249686"/>
                      <a:pt x="3007043" y="242253"/>
                    </a:cubicBezTo>
                    <a:cubicBezTo>
                      <a:pt x="2978785" y="306260"/>
                      <a:pt x="2954211" y="381000"/>
                      <a:pt x="2933955" y="464185"/>
                    </a:cubicBezTo>
                    <a:cubicBezTo>
                      <a:pt x="2939161" y="476711"/>
                      <a:pt x="2935816" y="491161"/>
                      <a:pt x="2925636" y="500126"/>
                    </a:cubicBezTo>
                    <a:cubicBezTo>
                      <a:pt x="2920429" y="523621"/>
                      <a:pt x="2915603" y="547624"/>
                      <a:pt x="2911094" y="572199"/>
                    </a:cubicBezTo>
                    <a:cubicBezTo>
                      <a:pt x="2927105" y="575448"/>
                      <a:pt x="2938035" y="590317"/>
                      <a:pt x="2936361" y="606568"/>
                    </a:cubicBezTo>
                    <a:cubicBezTo>
                      <a:pt x="2934687" y="622819"/>
                      <a:pt x="2920954" y="635146"/>
                      <a:pt x="2904618" y="635064"/>
                    </a:cubicBezTo>
                    <a:lnTo>
                      <a:pt x="2900617" y="635064"/>
                    </a:lnTo>
                    <a:cubicBezTo>
                      <a:pt x="2897442" y="655892"/>
                      <a:pt x="2894521" y="677100"/>
                      <a:pt x="2891918" y="698564"/>
                    </a:cubicBezTo>
                    <a:lnTo>
                      <a:pt x="2904618" y="698564"/>
                    </a:lnTo>
                    <a:cubicBezTo>
                      <a:pt x="2922153" y="698564"/>
                      <a:pt x="2936368" y="712778"/>
                      <a:pt x="2936368" y="730314"/>
                    </a:cubicBezTo>
                    <a:cubicBezTo>
                      <a:pt x="2936368" y="747849"/>
                      <a:pt x="2922153" y="762064"/>
                      <a:pt x="2904618" y="762064"/>
                    </a:cubicBezTo>
                    <a:lnTo>
                      <a:pt x="2884932" y="762064"/>
                    </a:lnTo>
                    <a:cubicBezTo>
                      <a:pt x="2882900" y="783018"/>
                      <a:pt x="2881122" y="804164"/>
                      <a:pt x="2879599" y="825563"/>
                    </a:cubicBezTo>
                    <a:lnTo>
                      <a:pt x="2904618" y="825563"/>
                    </a:lnTo>
                    <a:cubicBezTo>
                      <a:pt x="2922153" y="825563"/>
                      <a:pt x="2936368" y="839778"/>
                      <a:pt x="2936368" y="857313"/>
                    </a:cubicBezTo>
                    <a:cubicBezTo>
                      <a:pt x="2936368" y="874849"/>
                      <a:pt x="2922153" y="889063"/>
                      <a:pt x="2904618" y="889063"/>
                    </a:cubicBezTo>
                    <a:lnTo>
                      <a:pt x="2875852" y="889063"/>
                    </a:lnTo>
                    <a:cubicBezTo>
                      <a:pt x="2875675" y="892788"/>
                      <a:pt x="2875506" y="896514"/>
                      <a:pt x="2875344" y="900240"/>
                    </a:cubicBezTo>
                    <a:cubicBezTo>
                      <a:pt x="2889759" y="917893"/>
                      <a:pt x="2903919" y="936244"/>
                      <a:pt x="2917762" y="955357"/>
                    </a:cubicBezTo>
                    <a:cubicBezTo>
                      <a:pt x="2928272" y="960120"/>
                      <a:pt x="2935371" y="970209"/>
                      <a:pt x="2936304" y="981710"/>
                    </a:cubicBezTo>
                    <a:cubicBezTo>
                      <a:pt x="2960434" y="1016889"/>
                      <a:pt x="2983484" y="1054290"/>
                      <a:pt x="3005265" y="1093660"/>
                    </a:cubicBezTo>
                    <a:cubicBezTo>
                      <a:pt x="3011150" y="1084863"/>
                      <a:pt x="3021033" y="1079576"/>
                      <a:pt x="3031618" y="1079563"/>
                    </a:cubicBezTo>
                    <a:lnTo>
                      <a:pt x="3095118" y="1079563"/>
                    </a:lnTo>
                    <a:cubicBezTo>
                      <a:pt x="3112653" y="1079563"/>
                      <a:pt x="3126868" y="1093778"/>
                      <a:pt x="3126868" y="1111313"/>
                    </a:cubicBezTo>
                    <a:cubicBezTo>
                      <a:pt x="3126868" y="1128849"/>
                      <a:pt x="3112653" y="1143063"/>
                      <a:pt x="3095118" y="1143063"/>
                    </a:cubicBezTo>
                    <a:lnTo>
                      <a:pt x="3031363" y="1143063"/>
                    </a:lnTo>
                    <a:cubicBezTo>
                      <a:pt x="3041778" y="1163765"/>
                      <a:pt x="3051874" y="1184974"/>
                      <a:pt x="3061590" y="1206563"/>
                    </a:cubicBezTo>
                    <a:lnTo>
                      <a:pt x="3095118" y="1206563"/>
                    </a:lnTo>
                    <a:cubicBezTo>
                      <a:pt x="3112653" y="1206563"/>
                      <a:pt x="3126868" y="1220778"/>
                      <a:pt x="3126868" y="1238313"/>
                    </a:cubicBezTo>
                    <a:cubicBezTo>
                      <a:pt x="3126868" y="1255849"/>
                      <a:pt x="3112653" y="1270063"/>
                      <a:pt x="3095118" y="1270063"/>
                    </a:cubicBezTo>
                    <a:lnTo>
                      <a:pt x="3088450" y="1270063"/>
                    </a:lnTo>
                    <a:cubicBezTo>
                      <a:pt x="3093975" y="1284034"/>
                      <a:pt x="3099309" y="1298067"/>
                      <a:pt x="3104515" y="1312354"/>
                    </a:cubicBezTo>
                    <a:cubicBezTo>
                      <a:pt x="3188462" y="1543050"/>
                      <a:pt x="3211640" y="1771015"/>
                      <a:pt x="3181160" y="1952435"/>
                    </a:cubicBezTo>
                    <a:cubicBezTo>
                      <a:pt x="3204655" y="1963039"/>
                      <a:pt x="3229039" y="1968500"/>
                      <a:pt x="3253931" y="1968500"/>
                    </a:cubicBezTo>
                    <a:cubicBezTo>
                      <a:pt x="3279331" y="1968500"/>
                      <a:pt x="3304096" y="1962785"/>
                      <a:pt x="3328036" y="1951863"/>
                    </a:cubicBezTo>
                    <a:cubicBezTo>
                      <a:pt x="3297682" y="1770570"/>
                      <a:pt x="3320923" y="1542860"/>
                      <a:pt x="3404871" y="1312291"/>
                    </a:cubicBezTo>
                    <a:cubicBezTo>
                      <a:pt x="3410014" y="1298004"/>
                      <a:pt x="3415411" y="1283907"/>
                      <a:pt x="3420936" y="1270000"/>
                    </a:cubicBezTo>
                    <a:lnTo>
                      <a:pt x="3412681" y="1270000"/>
                    </a:lnTo>
                    <a:cubicBezTo>
                      <a:pt x="3395146" y="1270000"/>
                      <a:pt x="3380931" y="1255785"/>
                      <a:pt x="3380931" y="1238250"/>
                    </a:cubicBezTo>
                    <a:cubicBezTo>
                      <a:pt x="3380931" y="1220715"/>
                      <a:pt x="3395146" y="1206500"/>
                      <a:pt x="3412681" y="1206500"/>
                    </a:cubicBezTo>
                    <a:lnTo>
                      <a:pt x="3447669" y="1206500"/>
                    </a:lnTo>
                    <a:cubicBezTo>
                      <a:pt x="3457385" y="1184910"/>
                      <a:pt x="3467481" y="1163638"/>
                      <a:pt x="3477896" y="1143000"/>
                    </a:cubicBezTo>
                    <a:lnTo>
                      <a:pt x="3412617" y="1143000"/>
                    </a:lnTo>
                    <a:cubicBezTo>
                      <a:pt x="3395082" y="1143000"/>
                      <a:pt x="3380867" y="1128785"/>
                      <a:pt x="3380867" y="1111250"/>
                    </a:cubicBezTo>
                    <a:cubicBezTo>
                      <a:pt x="3380867" y="1093715"/>
                      <a:pt x="3395082" y="1079500"/>
                      <a:pt x="3412617" y="1079500"/>
                    </a:cubicBezTo>
                    <a:lnTo>
                      <a:pt x="3476117" y="1079500"/>
                    </a:lnTo>
                    <a:cubicBezTo>
                      <a:pt x="3487266" y="1079484"/>
                      <a:pt x="3497606" y="1085317"/>
                      <a:pt x="3503359" y="1094867"/>
                    </a:cubicBezTo>
                    <a:cubicBezTo>
                      <a:pt x="3524822" y="1055878"/>
                      <a:pt x="3547618" y="1018857"/>
                      <a:pt x="3571367" y="983996"/>
                    </a:cubicBezTo>
                    <a:moveTo>
                      <a:pt x="3222117" y="698500"/>
                    </a:moveTo>
                    <a:lnTo>
                      <a:pt x="3285617" y="698500"/>
                    </a:lnTo>
                    <a:cubicBezTo>
                      <a:pt x="3303153" y="698500"/>
                      <a:pt x="3317367" y="712715"/>
                      <a:pt x="3317367" y="730250"/>
                    </a:cubicBezTo>
                    <a:cubicBezTo>
                      <a:pt x="3317367" y="747785"/>
                      <a:pt x="3303153" y="762000"/>
                      <a:pt x="3285617" y="762000"/>
                    </a:cubicBezTo>
                    <a:lnTo>
                      <a:pt x="3222117" y="762000"/>
                    </a:lnTo>
                    <a:cubicBezTo>
                      <a:pt x="3204582" y="762000"/>
                      <a:pt x="3190368" y="747785"/>
                      <a:pt x="3190368" y="730250"/>
                    </a:cubicBezTo>
                    <a:cubicBezTo>
                      <a:pt x="3190368" y="712715"/>
                      <a:pt x="3204582" y="698500"/>
                      <a:pt x="3222117" y="698500"/>
                    </a:cubicBezTo>
                    <a:moveTo>
                      <a:pt x="3190368" y="349250"/>
                    </a:moveTo>
                    <a:cubicBezTo>
                      <a:pt x="3190368" y="331715"/>
                      <a:pt x="3204582" y="317500"/>
                      <a:pt x="3222117" y="317500"/>
                    </a:cubicBezTo>
                    <a:lnTo>
                      <a:pt x="3285617" y="317500"/>
                    </a:lnTo>
                    <a:cubicBezTo>
                      <a:pt x="3303153" y="317500"/>
                      <a:pt x="3317367" y="331715"/>
                      <a:pt x="3317367" y="349250"/>
                    </a:cubicBezTo>
                    <a:cubicBezTo>
                      <a:pt x="3317367" y="366785"/>
                      <a:pt x="3303153" y="381000"/>
                      <a:pt x="3285617" y="381000"/>
                    </a:cubicBezTo>
                    <a:lnTo>
                      <a:pt x="3222117" y="381000"/>
                    </a:lnTo>
                    <a:cubicBezTo>
                      <a:pt x="3204582" y="381000"/>
                      <a:pt x="3190368" y="366785"/>
                      <a:pt x="3190368" y="349250"/>
                    </a:cubicBezTo>
                    <a:moveTo>
                      <a:pt x="3222117" y="444500"/>
                    </a:moveTo>
                    <a:lnTo>
                      <a:pt x="3285617" y="444500"/>
                    </a:lnTo>
                    <a:cubicBezTo>
                      <a:pt x="3303153" y="444500"/>
                      <a:pt x="3317367" y="458715"/>
                      <a:pt x="3317367" y="476250"/>
                    </a:cubicBezTo>
                    <a:cubicBezTo>
                      <a:pt x="3317367" y="493785"/>
                      <a:pt x="3303153" y="508000"/>
                      <a:pt x="3285617" y="508000"/>
                    </a:cubicBezTo>
                    <a:lnTo>
                      <a:pt x="3222117" y="508000"/>
                    </a:lnTo>
                    <a:cubicBezTo>
                      <a:pt x="3204582" y="508000"/>
                      <a:pt x="3190368" y="493785"/>
                      <a:pt x="3190368" y="476250"/>
                    </a:cubicBezTo>
                    <a:cubicBezTo>
                      <a:pt x="3190368" y="458715"/>
                      <a:pt x="3204582" y="444500"/>
                      <a:pt x="3222117" y="444500"/>
                    </a:cubicBezTo>
                    <a:moveTo>
                      <a:pt x="3190368" y="95250"/>
                    </a:moveTo>
                    <a:cubicBezTo>
                      <a:pt x="3190368" y="77715"/>
                      <a:pt x="3204582" y="63500"/>
                      <a:pt x="3222117" y="63500"/>
                    </a:cubicBezTo>
                    <a:lnTo>
                      <a:pt x="3285617" y="63500"/>
                    </a:lnTo>
                    <a:cubicBezTo>
                      <a:pt x="3303153" y="63500"/>
                      <a:pt x="3317367" y="77715"/>
                      <a:pt x="3317367" y="95250"/>
                    </a:cubicBezTo>
                    <a:cubicBezTo>
                      <a:pt x="3317367" y="112785"/>
                      <a:pt x="3303153" y="127000"/>
                      <a:pt x="3285617" y="127000"/>
                    </a:cubicBezTo>
                    <a:lnTo>
                      <a:pt x="3222117" y="127000"/>
                    </a:lnTo>
                    <a:cubicBezTo>
                      <a:pt x="3204582" y="127000"/>
                      <a:pt x="3190368" y="112785"/>
                      <a:pt x="3190368" y="95250"/>
                    </a:cubicBezTo>
                    <a:moveTo>
                      <a:pt x="3222117" y="825500"/>
                    </a:moveTo>
                    <a:lnTo>
                      <a:pt x="3285617" y="825500"/>
                    </a:lnTo>
                    <a:cubicBezTo>
                      <a:pt x="3303153" y="825500"/>
                      <a:pt x="3317367" y="839715"/>
                      <a:pt x="3317367" y="857250"/>
                    </a:cubicBezTo>
                    <a:cubicBezTo>
                      <a:pt x="3317367" y="874785"/>
                      <a:pt x="3303153" y="889000"/>
                      <a:pt x="3285617" y="889000"/>
                    </a:cubicBezTo>
                    <a:lnTo>
                      <a:pt x="3222117" y="889000"/>
                    </a:lnTo>
                    <a:cubicBezTo>
                      <a:pt x="3204582" y="889000"/>
                      <a:pt x="3190368" y="874785"/>
                      <a:pt x="3190368" y="857250"/>
                    </a:cubicBezTo>
                    <a:cubicBezTo>
                      <a:pt x="3190368" y="839715"/>
                      <a:pt x="3204582" y="825500"/>
                      <a:pt x="3222117" y="825500"/>
                    </a:cubicBezTo>
                    <a:moveTo>
                      <a:pt x="3190368" y="984250"/>
                    </a:moveTo>
                    <a:cubicBezTo>
                      <a:pt x="3190368" y="966715"/>
                      <a:pt x="3204582" y="952500"/>
                      <a:pt x="3222117" y="952500"/>
                    </a:cubicBezTo>
                    <a:lnTo>
                      <a:pt x="3285617" y="952500"/>
                    </a:lnTo>
                    <a:cubicBezTo>
                      <a:pt x="3303153" y="952500"/>
                      <a:pt x="3317367" y="966715"/>
                      <a:pt x="3317367" y="984250"/>
                    </a:cubicBezTo>
                    <a:cubicBezTo>
                      <a:pt x="3317367" y="1001785"/>
                      <a:pt x="3303153" y="1016000"/>
                      <a:pt x="3285617" y="1016000"/>
                    </a:cubicBezTo>
                    <a:lnTo>
                      <a:pt x="3222117" y="1016000"/>
                    </a:lnTo>
                    <a:cubicBezTo>
                      <a:pt x="3204582" y="1016000"/>
                      <a:pt x="3190368" y="1001785"/>
                      <a:pt x="3190368" y="984250"/>
                    </a:cubicBezTo>
                    <a:moveTo>
                      <a:pt x="3222117" y="1079500"/>
                    </a:moveTo>
                    <a:lnTo>
                      <a:pt x="3285617" y="1079500"/>
                    </a:lnTo>
                    <a:cubicBezTo>
                      <a:pt x="3303153" y="1079500"/>
                      <a:pt x="3317367" y="1093715"/>
                      <a:pt x="3317367" y="1111250"/>
                    </a:cubicBezTo>
                    <a:cubicBezTo>
                      <a:pt x="3317367" y="1128785"/>
                      <a:pt x="3303153" y="1143000"/>
                      <a:pt x="3285617" y="1143000"/>
                    </a:cubicBezTo>
                    <a:lnTo>
                      <a:pt x="3222117" y="1143000"/>
                    </a:lnTo>
                    <a:cubicBezTo>
                      <a:pt x="3204582" y="1143000"/>
                      <a:pt x="3190368" y="1128785"/>
                      <a:pt x="3190368" y="1111250"/>
                    </a:cubicBezTo>
                    <a:cubicBezTo>
                      <a:pt x="3190368" y="1093715"/>
                      <a:pt x="3204582" y="1079500"/>
                      <a:pt x="3222117" y="1079500"/>
                    </a:cubicBezTo>
                    <a:moveTo>
                      <a:pt x="3190368" y="1238250"/>
                    </a:moveTo>
                    <a:cubicBezTo>
                      <a:pt x="3190368" y="1220715"/>
                      <a:pt x="3204582" y="1206500"/>
                      <a:pt x="3222117" y="1206500"/>
                    </a:cubicBezTo>
                    <a:lnTo>
                      <a:pt x="3285617" y="1206500"/>
                    </a:lnTo>
                    <a:cubicBezTo>
                      <a:pt x="3303153" y="1206500"/>
                      <a:pt x="3317367" y="1220715"/>
                      <a:pt x="3317367" y="1238250"/>
                    </a:cubicBezTo>
                    <a:cubicBezTo>
                      <a:pt x="3317367" y="1255785"/>
                      <a:pt x="3303153" y="1270000"/>
                      <a:pt x="3285617" y="1270000"/>
                    </a:cubicBezTo>
                    <a:lnTo>
                      <a:pt x="3222117" y="1270000"/>
                    </a:lnTo>
                    <a:cubicBezTo>
                      <a:pt x="3204582" y="1270000"/>
                      <a:pt x="3190368" y="1255785"/>
                      <a:pt x="3190368" y="1238250"/>
                    </a:cubicBezTo>
                    <a:moveTo>
                      <a:pt x="3222117" y="1333500"/>
                    </a:moveTo>
                    <a:lnTo>
                      <a:pt x="3285617" y="1333500"/>
                    </a:lnTo>
                    <a:cubicBezTo>
                      <a:pt x="3303153" y="1333500"/>
                      <a:pt x="3317367" y="1347715"/>
                      <a:pt x="3317367" y="1365250"/>
                    </a:cubicBezTo>
                    <a:cubicBezTo>
                      <a:pt x="3317367" y="1382785"/>
                      <a:pt x="3303153" y="1397000"/>
                      <a:pt x="3285617" y="1397000"/>
                    </a:cubicBezTo>
                    <a:lnTo>
                      <a:pt x="3222117" y="1397000"/>
                    </a:lnTo>
                    <a:cubicBezTo>
                      <a:pt x="3204582" y="1397000"/>
                      <a:pt x="3190368" y="1382785"/>
                      <a:pt x="3190368" y="1365250"/>
                    </a:cubicBezTo>
                    <a:cubicBezTo>
                      <a:pt x="3190368" y="1347715"/>
                      <a:pt x="3204582" y="1333500"/>
                      <a:pt x="3222117" y="1333500"/>
                    </a:cubicBezTo>
                    <a:moveTo>
                      <a:pt x="3190368" y="603250"/>
                    </a:moveTo>
                    <a:cubicBezTo>
                      <a:pt x="3190368" y="585715"/>
                      <a:pt x="3204582" y="571500"/>
                      <a:pt x="3222117" y="571500"/>
                    </a:cubicBezTo>
                    <a:lnTo>
                      <a:pt x="3285617" y="571500"/>
                    </a:lnTo>
                    <a:cubicBezTo>
                      <a:pt x="3303153" y="571500"/>
                      <a:pt x="3317367" y="585715"/>
                      <a:pt x="3317367" y="603250"/>
                    </a:cubicBezTo>
                    <a:cubicBezTo>
                      <a:pt x="3317367" y="620785"/>
                      <a:pt x="3303153" y="635000"/>
                      <a:pt x="3285617" y="635000"/>
                    </a:cubicBezTo>
                    <a:lnTo>
                      <a:pt x="3222117" y="635000"/>
                    </a:lnTo>
                    <a:cubicBezTo>
                      <a:pt x="3204582" y="635000"/>
                      <a:pt x="3190368" y="620785"/>
                      <a:pt x="3190368" y="603250"/>
                    </a:cubicBezTo>
                    <a:moveTo>
                      <a:pt x="3222117" y="190500"/>
                    </a:moveTo>
                    <a:lnTo>
                      <a:pt x="3285617" y="190500"/>
                    </a:lnTo>
                    <a:cubicBezTo>
                      <a:pt x="3303153" y="190500"/>
                      <a:pt x="3317367" y="204715"/>
                      <a:pt x="3317367" y="222250"/>
                    </a:cubicBezTo>
                    <a:cubicBezTo>
                      <a:pt x="3317367" y="239785"/>
                      <a:pt x="3303153" y="254000"/>
                      <a:pt x="3285617" y="254000"/>
                    </a:cubicBezTo>
                    <a:lnTo>
                      <a:pt x="3222117" y="254000"/>
                    </a:lnTo>
                    <a:cubicBezTo>
                      <a:pt x="3204582" y="254000"/>
                      <a:pt x="3190368" y="239785"/>
                      <a:pt x="3190368" y="222250"/>
                    </a:cubicBezTo>
                    <a:cubicBezTo>
                      <a:pt x="3190368" y="204715"/>
                      <a:pt x="3204582" y="190500"/>
                      <a:pt x="3222117" y="190500"/>
                    </a:cubicBezTo>
                    <a:moveTo>
                      <a:pt x="3380867" y="730250"/>
                    </a:moveTo>
                    <a:cubicBezTo>
                      <a:pt x="3380867" y="712715"/>
                      <a:pt x="3395082" y="698500"/>
                      <a:pt x="3412617" y="698500"/>
                    </a:cubicBezTo>
                    <a:lnTo>
                      <a:pt x="3476117" y="698500"/>
                    </a:lnTo>
                    <a:cubicBezTo>
                      <a:pt x="3493653" y="698500"/>
                      <a:pt x="3507867" y="712715"/>
                      <a:pt x="3507867" y="730250"/>
                    </a:cubicBezTo>
                    <a:cubicBezTo>
                      <a:pt x="3507867" y="747785"/>
                      <a:pt x="3493653" y="762000"/>
                      <a:pt x="3476117" y="762000"/>
                    </a:cubicBezTo>
                    <a:lnTo>
                      <a:pt x="3412617" y="762000"/>
                    </a:lnTo>
                    <a:cubicBezTo>
                      <a:pt x="3395082" y="762000"/>
                      <a:pt x="3380867" y="747785"/>
                      <a:pt x="3380867" y="730250"/>
                    </a:cubicBezTo>
                    <a:moveTo>
                      <a:pt x="3412617" y="317500"/>
                    </a:moveTo>
                    <a:lnTo>
                      <a:pt x="3476117" y="317500"/>
                    </a:lnTo>
                    <a:cubicBezTo>
                      <a:pt x="3493653" y="317500"/>
                      <a:pt x="3507867" y="331715"/>
                      <a:pt x="3507867" y="349250"/>
                    </a:cubicBezTo>
                    <a:cubicBezTo>
                      <a:pt x="3507867" y="366785"/>
                      <a:pt x="3493653" y="381000"/>
                      <a:pt x="3476117" y="381000"/>
                    </a:cubicBezTo>
                    <a:lnTo>
                      <a:pt x="3412617" y="381000"/>
                    </a:lnTo>
                    <a:cubicBezTo>
                      <a:pt x="3395082" y="381000"/>
                      <a:pt x="3380867" y="366785"/>
                      <a:pt x="3380867" y="349250"/>
                    </a:cubicBezTo>
                    <a:cubicBezTo>
                      <a:pt x="3380867" y="331715"/>
                      <a:pt x="3395082" y="317500"/>
                      <a:pt x="3412617" y="317500"/>
                    </a:cubicBezTo>
                    <a:moveTo>
                      <a:pt x="3380867" y="476250"/>
                    </a:moveTo>
                    <a:cubicBezTo>
                      <a:pt x="3380867" y="458715"/>
                      <a:pt x="3395082" y="444500"/>
                      <a:pt x="3412617" y="444500"/>
                    </a:cubicBezTo>
                    <a:lnTo>
                      <a:pt x="3476117" y="444500"/>
                    </a:lnTo>
                    <a:cubicBezTo>
                      <a:pt x="3493653" y="444500"/>
                      <a:pt x="3507867" y="458715"/>
                      <a:pt x="3507867" y="476250"/>
                    </a:cubicBezTo>
                    <a:cubicBezTo>
                      <a:pt x="3507867" y="493785"/>
                      <a:pt x="3493653" y="508000"/>
                      <a:pt x="3476117" y="508000"/>
                    </a:cubicBezTo>
                    <a:lnTo>
                      <a:pt x="3412617" y="508000"/>
                    </a:lnTo>
                    <a:cubicBezTo>
                      <a:pt x="3395082" y="508000"/>
                      <a:pt x="3380867" y="493785"/>
                      <a:pt x="3380867" y="476250"/>
                    </a:cubicBezTo>
                    <a:moveTo>
                      <a:pt x="3380867" y="857250"/>
                    </a:moveTo>
                    <a:cubicBezTo>
                      <a:pt x="3380867" y="839715"/>
                      <a:pt x="3395082" y="825500"/>
                      <a:pt x="3412617" y="825500"/>
                    </a:cubicBezTo>
                    <a:lnTo>
                      <a:pt x="3476117" y="825500"/>
                    </a:lnTo>
                    <a:cubicBezTo>
                      <a:pt x="3493653" y="825500"/>
                      <a:pt x="3507867" y="839715"/>
                      <a:pt x="3507867" y="857250"/>
                    </a:cubicBezTo>
                    <a:cubicBezTo>
                      <a:pt x="3507867" y="874785"/>
                      <a:pt x="3493653" y="889000"/>
                      <a:pt x="3476117" y="889000"/>
                    </a:cubicBezTo>
                    <a:lnTo>
                      <a:pt x="3412617" y="889000"/>
                    </a:lnTo>
                    <a:cubicBezTo>
                      <a:pt x="3395082" y="889000"/>
                      <a:pt x="3380867" y="874785"/>
                      <a:pt x="3380867" y="857250"/>
                    </a:cubicBezTo>
                    <a:moveTo>
                      <a:pt x="3412617" y="952500"/>
                    </a:moveTo>
                    <a:lnTo>
                      <a:pt x="3476117" y="952500"/>
                    </a:lnTo>
                    <a:cubicBezTo>
                      <a:pt x="3493653" y="952500"/>
                      <a:pt x="3507867" y="966715"/>
                      <a:pt x="3507867" y="984250"/>
                    </a:cubicBezTo>
                    <a:cubicBezTo>
                      <a:pt x="3507867" y="1001785"/>
                      <a:pt x="3493653" y="1016000"/>
                      <a:pt x="3476117" y="1016000"/>
                    </a:cubicBezTo>
                    <a:lnTo>
                      <a:pt x="3412617" y="1016000"/>
                    </a:lnTo>
                    <a:cubicBezTo>
                      <a:pt x="3395082" y="1016000"/>
                      <a:pt x="3380867" y="1001785"/>
                      <a:pt x="3380867" y="984250"/>
                    </a:cubicBezTo>
                    <a:cubicBezTo>
                      <a:pt x="3380867" y="966715"/>
                      <a:pt x="3395082" y="952500"/>
                      <a:pt x="3412617" y="952500"/>
                    </a:cubicBezTo>
                    <a:moveTo>
                      <a:pt x="3380867" y="603250"/>
                    </a:moveTo>
                    <a:cubicBezTo>
                      <a:pt x="3380867" y="585715"/>
                      <a:pt x="3395082" y="571500"/>
                      <a:pt x="3412617" y="571500"/>
                    </a:cubicBezTo>
                    <a:lnTo>
                      <a:pt x="3476117" y="571500"/>
                    </a:lnTo>
                    <a:cubicBezTo>
                      <a:pt x="3493653" y="571500"/>
                      <a:pt x="3507867" y="585715"/>
                      <a:pt x="3507867" y="603250"/>
                    </a:cubicBezTo>
                    <a:cubicBezTo>
                      <a:pt x="3507867" y="620785"/>
                      <a:pt x="3493653" y="635000"/>
                      <a:pt x="3476117" y="635000"/>
                    </a:cubicBezTo>
                    <a:lnTo>
                      <a:pt x="3412617" y="635000"/>
                    </a:lnTo>
                    <a:cubicBezTo>
                      <a:pt x="3395082" y="635000"/>
                      <a:pt x="3380867" y="620785"/>
                      <a:pt x="3380867" y="603250"/>
                    </a:cubicBezTo>
                    <a:moveTo>
                      <a:pt x="2999868" y="730250"/>
                    </a:moveTo>
                    <a:cubicBezTo>
                      <a:pt x="2999868" y="712715"/>
                      <a:pt x="3014083" y="698500"/>
                      <a:pt x="3031618" y="698500"/>
                    </a:cubicBezTo>
                    <a:lnTo>
                      <a:pt x="3095118" y="698500"/>
                    </a:lnTo>
                    <a:cubicBezTo>
                      <a:pt x="3112653" y="698500"/>
                      <a:pt x="3126868" y="712715"/>
                      <a:pt x="3126868" y="730250"/>
                    </a:cubicBezTo>
                    <a:cubicBezTo>
                      <a:pt x="3126868" y="747785"/>
                      <a:pt x="3112653" y="762000"/>
                      <a:pt x="3095118" y="762000"/>
                    </a:cubicBezTo>
                    <a:lnTo>
                      <a:pt x="3031618" y="762000"/>
                    </a:lnTo>
                    <a:cubicBezTo>
                      <a:pt x="3014083" y="762000"/>
                      <a:pt x="2999868" y="747785"/>
                      <a:pt x="2999868" y="730250"/>
                    </a:cubicBezTo>
                    <a:moveTo>
                      <a:pt x="3031618" y="317500"/>
                    </a:moveTo>
                    <a:lnTo>
                      <a:pt x="3095118" y="317500"/>
                    </a:lnTo>
                    <a:cubicBezTo>
                      <a:pt x="3112653" y="317500"/>
                      <a:pt x="3126868" y="331715"/>
                      <a:pt x="3126868" y="349250"/>
                    </a:cubicBezTo>
                    <a:cubicBezTo>
                      <a:pt x="3126868" y="366785"/>
                      <a:pt x="3112653" y="381000"/>
                      <a:pt x="3095118" y="381000"/>
                    </a:cubicBezTo>
                    <a:lnTo>
                      <a:pt x="3031618" y="381000"/>
                    </a:lnTo>
                    <a:cubicBezTo>
                      <a:pt x="3014083" y="381000"/>
                      <a:pt x="2999868" y="366785"/>
                      <a:pt x="2999868" y="349250"/>
                    </a:cubicBezTo>
                    <a:cubicBezTo>
                      <a:pt x="2999868" y="331715"/>
                      <a:pt x="3014083" y="317500"/>
                      <a:pt x="3031618" y="317500"/>
                    </a:cubicBezTo>
                    <a:moveTo>
                      <a:pt x="2999868" y="476250"/>
                    </a:moveTo>
                    <a:cubicBezTo>
                      <a:pt x="2999868" y="458715"/>
                      <a:pt x="3014083" y="444500"/>
                      <a:pt x="3031618" y="444500"/>
                    </a:cubicBezTo>
                    <a:lnTo>
                      <a:pt x="3095118" y="444500"/>
                    </a:lnTo>
                    <a:cubicBezTo>
                      <a:pt x="3112653" y="444500"/>
                      <a:pt x="3126868" y="458715"/>
                      <a:pt x="3126868" y="476250"/>
                    </a:cubicBezTo>
                    <a:cubicBezTo>
                      <a:pt x="3126868" y="493785"/>
                      <a:pt x="3112653" y="508000"/>
                      <a:pt x="3095118" y="508000"/>
                    </a:cubicBezTo>
                    <a:lnTo>
                      <a:pt x="3031618" y="508000"/>
                    </a:lnTo>
                    <a:cubicBezTo>
                      <a:pt x="3014083" y="508000"/>
                      <a:pt x="2999868" y="493785"/>
                      <a:pt x="2999868" y="476250"/>
                    </a:cubicBezTo>
                    <a:moveTo>
                      <a:pt x="2999868" y="857250"/>
                    </a:moveTo>
                    <a:cubicBezTo>
                      <a:pt x="2999868" y="839715"/>
                      <a:pt x="3014083" y="825500"/>
                      <a:pt x="3031618" y="825500"/>
                    </a:cubicBezTo>
                    <a:lnTo>
                      <a:pt x="3095118" y="825500"/>
                    </a:lnTo>
                    <a:cubicBezTo>
                      <a:pt x="3112653" y="825500"/>
                      <a:pt x="3126868" y="839715"/>
                      <a:pt x="3126868" y="857250"/>
                    </a:cubicBezTo>
                    <a:cubicBezTo>
                      <a:pt x="3126868" y="874785"/>
                      <a:pt x="3112653" y="889000"/>
                      <a:pt x="3095118" y="889000"/>
                    </a:cubicBezTo>
                    <a:lnTo>
                      <a:pt x="3031618" y="889000"/>
                    </a:lnTo>
                    <a:cubicBezTo>
                      <a:pt x="3014083" y="889000"/>
                      <a:pt x="2999868" y="874785"/>
                      <a:pt x="2999868" y="857250"/>
                    </a:cubicBezTo>
                    <a:moveTo>
                      <a:pt x="3031618" y="952500"/>
                    </a:moveTo>
                    <a:lnTo>
                      <a:pt x="3095118" y="952500"/>
                    </a:lnTo>
                    <a:cubicBezTo>
                      <a:pt x="3112653" y="952500"/>
                      <a:pt x="3126868" y="966715"/>
                      <a:pt x="3126868" y="984250"/>
                    </a:cubicBezTo>
                    <a:cubicBezTo>
                      <a:pt x="3126868" y="1001785"/>
                      <a:pt x="3112653" y="1016000"/>
                      <a:pt x="3095118" y="1016000"/>
                    </a:cubicBezTo>
                    <a:lnTo>
                      <a:pt x="3031618" y="1016000"/>
                    </a:lnTo>
                    <a:cubicBezTo>
                      <a:pt x="3014083" y="1016000"/>
                      <a:pt x="2999868" y="1001785"/>
                      <a:pt x="2999868" y="984250"/>
                    </a:cubicBezTo>
                    <a:cubicBezTo>
                      <a:pt x="2999868" y="966715"/>
                      <a:pt x="3014083" y="952500"/>
                      <a:pt x="3031618" y="952500"/>
                    </a:cubicBezTo>
                    <a:moveTo>
                      <a:pt x="2999868" y="603250"/>
                    </a:moveTo>
                    <a:cubicBezTo>
                      <a:pt x="2999868" y="585715"/>
                      <a:pt x="3014083" y="571500"/>
                      <a:pt x="3031618" y="571500"/>
                    </a:cubicBezTo>
                    <a:lnTo>
                      <a:pt x="3095118" y="571500"/>
                    </a:lnTo>
                    <a:cubicBezTo>
                      <a:pt x="3112653" y="571500"/>
                      <a:pt x="3126868" y="585715"/>
                      <a:pt x="3126868" y="603250"/>
                    </a:cubicBezTo>
                    <a:cubicBezTo>
                      <a:pt x="3126868" y="620785"/>
                      <a:pt x="3112653" y="635000"/>
                      <a:pt x="3095118" y="635000"/>
                    </a:cubicBezTo>
                    <a:lnTo>
                      <a:pt x="3031618" y="635000"/>
                    </a:lnTo>
                    <a:cubicBezTo>
                      <a:pt x="3014083" y="635000"/>
                      <a:pt x="2999868" y="620785"/>
                      <a:pt x="2999868" y="603250"/>
                    </a:cubicBezTo>
                    <a:moveTo>
                      <a:pt x="2882837" y="1016000"/>
                    </a:moveTo>
                    <a:lnTo>
                      <a:pt x="2872931" y="1016000"/>
                    </a:lnTo>
                    <a:cubicBezTo>
                      <a:pt x="2872931" y="1037399"/>
                      <a:pt x="2873185" y="1058545"/>
                      <a:pt x="2873630" y="1079500"/>
                    </a:cubicBezTo>
                    <a:lnTo>
                      <a:pt x="2904618" y="1079500"/>
                    </a:lnTo>
                    <a:cubicBezTo>
                      <a:pt x="2922153" y="1079500"/>
                      <a:pt x="2936368" y="1093715"/>
                      <a:pt x="2936368" y="1111250"/>
                    </a:cubicBezTo>
                    <a:cubicBezTo>
                      <a:pt x="2936368" y="1128785"/>
                      <a:pt x="2922153" y="1143000"/>
                      <a:pt x="2904618" y="1143000"/>
                    </a:cubicBezTo>
                    <a:lnTo>
                      <a:pt x="2875915" y="1143000"/>
                    </a:lnTo>
                    <a:cubicBezTo>
                      <a:pt x="2876931" y="1164463"/>
                      <a:pt x="2878265" y="1185672"/>
                      <a:pt x="2879725" y="1206500"/>
                    </a:cubicBezTo>
                    <a:lnTo>
                      <a:pt x="2904618" y="1206500"/>
                    </a:lnTo>
                    <a:cubicBezTo>
                      <a:pt x="2922153" y="1206500"/>
                      <a:pt x="2936368" y="1220715"/>
                      <a:pt x="2936368" y="1238250"/>
                    </a:cubicBezTo>
                    <a:cubicBezTo>
                      <a:pt x="2936368" y="1255785"/>
                      <a:pt x="2922153" y="1270000"/>
                      <a:pt x="2904618" y="1270000"/>
                    </a:cubicBezTo>
                    <a:lnTo>
                      <a:pt x="2885313" y="1270000"/>
                    </a:lnTo>
                    <a:cubicBezTo>
                      <a:pt x="2917063" y="1581785"/>
                      <a:pt x="3006599" y="1814322"/>
                      <a:pt x="3122677" y="1914398"/>
                    </a:cubicBezTo>
                    <a:cubicBezTo>
                      <a:pt x="3144330" y="1750695"/>
                      <a:pt x="3121724" y="1545463"/>
                      <a:pt x="3044762" y="1334008"/>
                    </a:cubicBezTo>
                    <a:cubicBezTo>
                      <a:pt x="3036507" y="1311275"/>
                      <a:pt x="3027808" y="1289050"/>
                      <a:pt x="3018727" y="1267270"/>
                    </a:cubicBezTo>
                    <a:cubicBezTo>
                      <a:pt x="3003658" y="1260587"/>
                      <a:pt x="2996210" y="1243484"/>
                      <a:pt x="3001582" y="1227899"/>
                    </a:cubicBezTo>
                    <a:cubicBezTo>
                      <a:pt x="2968354" y="1153889"/>
                      <a:pt x="2928616" y="1082977"/>
                      <a:pt x="2882837" y="1016000"/>
                    </a:cubicBezTo>
                    <a:moveTo>
                      <a:pt x="3821875" y="860743"/>
                    </a:moveTo>
                    <a:cubicBezTo>
                      <a:pt x="3820680" y="849941"/>
                      <a:pt x="3813461" y="840753"/>
                      <a:pt x="3803250" y="837035"/>
                    </a:cubicBezTo>
                    <a:cubicBezTo>
                      <a:pt x="3793039" y="833317"/>
                      <a:pt x="3781603" y="835713"/>
                      <a:pt x="3773742" y="843216"/>
                    </a:cubicBezTo>
                    <a:cubicBezTo>
                      <a:pt x="3653473" y="954723"/>
                      <a:pt x="3540570" y="1124966"/>
                      <a:pt x="3464497" y="1334008"/>
                    </a:cubicBezTo>
                    <a:cubicBezTo>
                      <a:pt x="3388424" y="1542987"/>
                      <a:pt x="3365437" y="1745996"/>
                      <a:pt x="3385884" y="1908683"/>
                    </a:cubicBezTo>
                    <a:cubicBezTo>
                      <a:pt x="3387040" y="1919522"/>
                      <a:pt x="3394261" y="1928759"/>
                      <a:pt x="3404501" y="1932496"/>
                    </a:cubicBezTo>
                    <a:cubicBezTo>
                      <a:pt x="3414741" y="1936233"/>
                      <a:pt x="3426215" y="1933819"/>
                      <a:pt x="3434080" y="1926273"/>
                    </a:cubicBezTo>
                    <a:cubicBezTo>
                      <a:pt x="3554349" y="1814703"/>
                      <a:pt x="3667189" y="1644460"/>
                      <a:pt x="3743325" y="1435418"/>
                    </a:cubicBezTo>
                    <a:cubicBezTo>
                      <a:pt x="3819335" y="1226439"/>
                      <a:pt x="3842322" y="1023429"/>
                      <a:pt x="3821875" y="860743"/>
                    </a:cubicBezTo>
                    <a:moveTo>
                      <a:pt x="2735581" y="843153"/>
                    </a:moveTo>
                    <a:cubicBezTo>
                      <a:pt x="2727715" y="835607"/>
                      <a:pt x="2716241" y="833193"/>
                      <a:pt x="2706001" y="836930"/>
                    </a:cubicBezTo>
                    <a:cubicBezTo>
                      <a:pt x="2695762" y="840667"/>
                      <a:pt x="2688540" y="849904"/>
                      <a:pt x="2687384" y="860743"/>
                    </a:cubicBezTo>
                    <a:cubicBezTo>
                      <a:pt x="2667000" y="1023429"/>
                      <a:pt x="2689924" y="1226439"/>
                      <a:pt x="2765997" y="1435418"/>
                    </a:cubicBezTo>
                    <a:cubicBezTo>
                      <a:pt x="2842134" y="1644460"/>
                      <a:pt x="2954973" y="1814703"/>
                      <a:pt x="3075242" y="1926273"/>
                    </a:cubicBezTo>
                    <a:cubicBezTo>
                      <a:pt x="3083102" y="1933776"/>
                      <a:pt x="3094539" y="1936172"/>
                      <a:pt x="3104750" y="1932454"/>
                    </a:cubicBezTo>
                    <a:cubicBezTo>
                      <a:pt x="3114961" y="1928736"/>
                      <a:pt x="3122180" y="1919548"/>
                      <a:pt x="3123375" y="1908746"/>
                    </a:cubicBezTo>
                    <a:cubicBezTo>
                      <a:pt x="3143822" y="1745996"/>
                      <a:pt x="3120835" y="1542987"/>
                      <a:pt x="3044762" y="1334008"/>
                    </a:cubicBezTo>
                    <a:cubicBezTo>
                      <a:pt x="2968689" y="1124966"/>
                      <a:pt x="2855786" y="954723"/>
                      <a:pt x="2735517" y="843153"/>
                    </a:cubicBezTo>
                    <a:lnTo>
                      <a:pt x="2735581" y="843153"/>
                    </a:lnTo>
                    <a:moveTo>
                      <a:pt x="4961573" y="1206500"/>
                    </a:moveTo>
                    <a:cubicBezTo>
                      <a:pt x="4963097" y="1185672"/>
                      <a:pt x="4964367" y="1164463"/>
                      <a:pt x="4965383" y="1143000"/>
                    </a:cubicBezTo>
                    <a:lnTo>
                      <a:pt x="4936617" y="1143000"/>
                    </a:lnTo>
                    <a:cubicBezTo>
                      <a:pt x="4926113" y="1142981"/>
                      <a:pt x="4916298" y="1137767"/>
                      <a:pt x="4910401" y="1129074"/>
                    </a:cubicBezTo>
                    <a:cubicBezTo>
                      <a:pt x="4904503" y="1120381"/>
                      <a:pt x="4903288" y="1109333"/>
                      <a:pt x="4907154" y="1099566"/>
                    </a:cubicBezTo>
                    <a:cubicBezTo>
                      <a:pt x="4883341" y="1140460"/>
                      <a:pt x="4860925" y="1184021"/>
                      <a:pt x="4840288" y="1229932"/>
                    </a:cubicBezTo>
                    <a:cubicBezTo>
                      <a:pt x="4844166" y="1244281"/>
                      <a:pt x="4837570" y="1259400"/>
                      <a:pt x="4824413" y="1266317"/>
                    </a:cubicBezTo>
                    <a:cubicBezTo>
                      <a:pt x="4815076" y="1288669"/>
                      <a:pt x="4806268" y="1311239"/>
                      <a:pt x="4797997" y="1334008"/>
                    </a:cubicBezTo>
                    <a:cubicBezTo>
                      <a:pt x="4721162" y="1544955"/>
                      <a:pt x="4698556" y="1749806"/>
                      <a:pt x="4719955" y="1913318"/>
                    </a:cubicBezTo>
                    <a:cubicBezTo>
                      <a:pt x="4835398" y="1812608"/>
                      <a:pt x="4924425" y="1580579"/>
                      <a:pt x="4955985" y="1270000"/>
                    </a:cubicBezTo>
                    <a:lnTo>
                      <a:pt x="4936617" y="1270000"/>
                    </a:lnTo>
                    <a:cubicBezTo>
                      <a:pt x="4919082" y="1270000"/>
                      <a:pt x="4904867" y="1255785"/>
                      <a:pt x="4904867" y="1238250"/>
                    </a:cubicBezTo>
                    <a:cubicBezTo>
                      <a:pt x="4904867" y="1220715"/>
                      <a:pt x="4919082" y="1206500"/>
                      <a:pt x="4936617" y="1206500"/>
                    </a:cubicBezTo>
                    <a:lnTo>
                      <a:pt x="4961573" y="1206500"/>
                    </a:lnTo>
                    <a:moveTo>
                      <a:pt x="4936617" y="1079500"/>
                    </a:moveTo>
                    <a:cubicBezTo>
                      <a:pt x="4927044" y="1079521"/>
                      <a:pt x="4917991" y="1083861"/>
                      <a:pt x="4911979" y="1091311"/>
                    </a:cubicBezTo>
                    <a:cubicBezTo>
                      <a:pt x="4927410" y="1065085"/>
                      <a:pt x="4943412" y="1039940"/>
                      <a:pt x="4959922" y="1016000"/>
                    </a:cubicBezTo>
                    <a:lnTo>
                      <a:pt x="4968431" y="1016000"/>
                    </a:lnTo>
                    <a:cubicBezTo>
                      <a:pt x="4968431" y="1037399"/>
                      <a:pt x="4968177" y="1058545"/>
                      <a:pt x="4967669" y="1079500"/>
                    </a:cubicBezTo>
                    <a:lnTo>
                      <a:pt x="4936617" y="1079500"/>
                    </a:lnTo>
                    <a:moveTo>
                      <a:pt x="4904867" y="983996"/>
                    </a:moveTo>
                    <a:cubicBezTo>
                      <a:pt x="4904986" y="970777"/>
                      <a:pt x="4913283" y="959015"/>
                      <a:pt x="4925696" y="954468"/>
                    </a:cubicBezTo>
                    <a:cubicBezTo>
                      <a:pt x="4938840" y="936244"/>
                      <a:pt x="4952366" y="918718"/>
                      <a:pt x="4966018" y="901827"/>
                    </a:cubicBezTo>
                    <a:cubicBezTo>
                      <a:pt x="4965837" y="897551"/>
                      <a:pt x="4965647" y="893275"/>
                      <a:pt x="4965447" y="889000"/>
                    </a:cubicBezTo>
                    <a:lnTo>
                      <a:pt x="4936617" y="889000"/>
                    </a:lnTo>
                    <a:cubicBezTo>
                      <a:pt x="4919082" y="889000"/>
                      <a:pt x="4904867" y="874785"/>
                      <a:pt x="4904867" y="857250"/>
                    </a:cubicBezTo>
                    <a:cubicBezTo>
                      <a:pt x="4904867" y="839715"/>
                      <a:pt x="4919082" y="825500"/>
                      <a:pt x="4936617" y="825500"/>
                    </a:cubicBezTo>
                    <a:lnTo>
                      <a:pt x="4961763" y="825500"/>
                    </a:lnTo>
                    <a:cubicBezTo>
                      <a:pt x="4960240" y="804101"/>
                      <a:pt x="4958461" y="782955"/>
                      <a:pt x="4956429" y="762000"/>
                    </a:cubicBezTo>
                    <a:lnTo>
                      <a:pt x="4936617" y="762000"/>
                    </a:lnTo>
                    <a:cubicBezTo>
                      <a:pt x="4919082" y="762000"/>
                      <a:pt x="4904867" y="747785"/>
                      <a:pt x="4904867" y="730250"/>
                    </a:cubicBezTo>
                    <a:cubicBezTo>
                      <a:pt x="4904867" y="712715"/>
                      <a:pt x="4919082" y="698500"/>
                      <a:pt x="4936617" y="698500"/>
                    </a:cubicBezTo>
                    <a:lnTo>
                      <a:pt x="4949444" y="698500"/>
                    </a:lnTo>
                    <a:cubicBezTo>
                      <a:pt x="4946839" y="677294"/>
                      <a:pt x="4943939" y="656125"/>
                      <a:pt x="4940745" y="635000"/>
                    </a:cubicBezTo>
                    <a:lnTo>
                      <a:pt x="4936617" y="635000"/>
                    </a:lnTo>
                    <a:cubicBezTo>
                      <a:pt x="4920306" y="635016"/>
                      <a:pt x="4906635" y="622670"/>
                      <a:pt x="4904996" y="606441"/>
                    </a:cubicBezTo>
                    <a:cubicBezTo>
                      <a:pt x="4903357" y="590212"/>
                      <a:pt x="4914282" y="575381"/>
                      <a:pt x="4930267" y="572135"/>
                    </a:cubicBezTo>
                    <a:cubicBezTo>
                      <a:pt x="4925871" y="548043"/>
                      <a:pt x="4921024" y="524036"/>
                      <a:pt x="4915726" y="500126"/>
                    </a:cubicBezTo>
                    <a:cubicBezTo>
                      <a:pt x="4905439" y="491146"/>
                      <a:pt x="4902061" y="476586"/>
                      <a:pt x="4907344" y="463994"/>
                    </a:cubicBezTo>
                    <a:cubicBezTo>
                      <a:pt x="4887151" y="380936"/>
                      <a:pt x="4862513" y="306197"/>
                      <a:pt x="4834319" y="242189"/>
                    </a:cubicBezTo>
                    <a:cubicBezTo>
                      <a:pt x="4828293" y="249656"/>
                      <a:pt x="4819213" y="253998"/>
                      <a:pt x="4809617" y="254000"/>
                    </a:cubicBezTo>
                    <a:lnTo>
                      <a:pt x="4746117" y="254000"/>
                    </a:lnTo>
                    <a:cubicBezTo>
                      <a:pt x="4728582" y="254000"/>
                      <a:pt x="4714367" y="239785"/>
                      <a:pt x="4714367" y="222250"/>
                    </a:cubicBezTo>
                    <a:cubicBezTo>
                      <a:pt x="4714367" y="204715"/>
                      <a:pt x="4728582" y="190500"/>
                      <a:pt x="4746117" y="190500"/>
                    </a:cubicBezTo>
                    <a:lnTo>
                      <a:pt x="4809617" y="190500"/>
                    </a:lnTo>
                    <a:cubicBezTo>
                      <a:pt x="4798298" y="168639"/>
                      <a:pt x="4785747" y="147439"/>
                      <a:pt x="4772025" y="127000"/>
                    </a:cubicBezTo>
                    <a:lnTo>
                      <a:pt x="4746117" y="127000"/>
                    </a:lnTo>
                    <a:cubicBezTo>
                      <a:pt x="4732532" y="126993"/>
                      <a:pt x="4720456" y="118342"/>
                      <a:pt x="4716078" y="105481"/>
                    </a:cubicBezTo>
                    <a:cubicBezTo>
                      <a:pt x="4711700" y="92620"/>
                      <a:pt x="4715990" y="78398"/>
                      <a:pt x="4726750" y="70104"/>
                    </a:cubicBezTo>
                    <a:cubicBezTo>
                      <a:pt x="4683570" y="24765"/>
                      <a:pt x="4636580" y="0"/>
                      <a:pt x="4587431" y="0"/>
                    </a:cubicBezTo>
                    <a:cubicBezTo>
                      <a:pt x="4538155" y="0"/>
                      <a:pt x="4491165" y="24828"/>
                      <a:pt x="4447985" y="70104"/>
                    </a:cubicBezTo>
                    <a:cubicBezTo>
                      <a:pt x="4458754" y="78406"/>
                      <a:pt x="4463042" y="92643"/>
                      <a:pt x="4458647" y="105511"/>
                    </a:cubicBezTo>
                    <a:cubicBezTo>
                      <a:pt x="4454253" y="118379"/>
                      <a:pt x="4442152" y="127020"/>
                      <a:pt x="4428554" y="127000"/>
                    </a:cubicBezTo>
                    <a:lnTo>
                      <a:pt x="4402900" y="127000"/>
                    </a:lnTo>
                    <a:cubicBezTo>
                      <a:pt x="4389882" y="146241"/>
                      <a:pt x="4377373" y="167450"/>
                      <a:pt x="4365308" y="190500"/>
                    </a:cubicBezTo>
                    <a:lnTo>
                      <a:pt x="4428681" y="190500"/>
                    </a:lnTo>
                    <a:cubicBezTo>
                      <a:pt x="4446216" y="190500"/>
                      <a:pt x="4460431" y="204715"/>
                      <a:pt x="4460431" y="222250"/>
                    </a:cubicBezTo>
                    <a:cubicBezTo>
                      <a:pt x="4460431" y="239785"/>
                      <a:pt x="4446216" y="254000"/>
                      <a:pt x="4428681" y="254000"/>
                    </a:cubicBezTo>
                    <a:lnTo>
                      <a:pt x="4365181" y="254000"/>
                    </a:lnTo>
                    <a:cubicBezTo>
                      <a:pt x="4355616" y="254003"/>
                      <a:pt x="4346562" y="249686"/>
                      <a:pt x="4340543" y="242253"/>
                    </a:cubicBezTo>
                    <a:cubicBezTo>
                      <a:pt x="4312286" y="306260"/>
                      <a:pt x="4287711" y="381000"/>
                      <a:pt x="4267454" y="464185"/>
                    </a:cubicBezTo>
                    <a:cubicBezTo>
                      <a:pt x="4272661" y="476711"/>
                      <a:pt x="4269316" y="491161"/>
                      <a:pt x="4259136" y="500126"/>
                    </a:cubicBezTo>
                    <a:cubicBezTo>
                      <a:pt x="4253929" y="523621"/>
                      <a:pt x="4249103" y="547624"/>
                      <a:pt x="4244594" y="572199"/>
                    </a:cubicBezTo>
                    <a:cubicBezTo>
                      <a:pt x="4260605" y="575448"/>
                      <a:pt x="4271535" y="590317"/>
                      <a:pt x="4269861" y="606568"/>
                    </a:cubicBezTo>
                    <a:cubicBezTo>
                      <a:pt x="4268187" y="622819"/>
                      <a:pt x="4254454" y="635146"/>
                      <a:pt x="4238117" y="635064"/>
                    </a:cubicBezTo>
                    <a:lnTo>
                      <a:pt x="4234117" y="635064"/>
                    </a:lnTo>
                    <a:cubicBezTo>
                      <a:pt x="4230942" y="655892"/>
                      <a:pt x="4228021" y="677100"/>
                      <a:pt x="4225417" y="698564"/>
                    </a:cubicBezTo>
                    <a:lnTo>
                      <a:pt x="4238117" y="698564"/>
                    </a:lnTo>
                    <a:cubicBezTo>
                      <a:pt x="4255653" y="698564"/>
                      <a:pt x="4269867" y="712778"/>
                      <a:pt x="4269867" y="730314"/>
                    </a:cubicBezTo>
                    <a:cubicBezTo>
                      <a:pt x="4269867" y="747849"/>
                      <a:pt x="4255653" y="762064"/>
                      <a:pt x="4238117" y="762064"/>
                    </a:cubicBezTo>
                    <a:lnTo>
                      <a:pt x="4218432" y="762064"/>
                    </a:lnTo>
                    <a:cubicBezTo>
                      <a:pt x="4216400" y="783018"/>
                      <a:pt x="4214623" y="804164"/>
                      <a:pt x="4213098" y="825563"/>
                    </a:cubicBezTo>
                    <a:lnTo>
                      <a:pt x="4238117" y="825563"/>
                    </a:lnTo>
                    <a:cubicBezTo>
                      <a:pt x="4255653" y="825563"/>
                      <a:pt x="4269867" y="839778"/>
                      <a:pt x="4269867" y="857313"/>
                    </a:cubicBezTo>
                    <a:cubicBezTo>
                      <a:pt x="4269867" y="874849"/>
                      <a:pt x="4255653" y="889063"/>
                      <a:pt x="4238117" y="889063"/>
                    </a:cubicBezTo>
                    <a:lnTo>
                      <a:pt x="4209352" y="889063"/>
                    </a:lnTo>
                    <a:cubicBezTo>
                      <a:pt x="4209175" y="892788"/>
                      <a:pt x="4209006" y="896514"/>
                      <a:pt x="4208844" y="900240"/>
                    </a:cubicBezTo>
                    <a:cubicBezTo>
                      <a:pt x="4223259" y="917893"/>
                      <a:pt x="4237419" y="936244"/>
                      <a:pt x="4251262" y="955357"/>
                    </a:cubicBezTo>
                    <a:cubicBezTo>
                      <a:pt x="4261772" y="960120"/>
                      <a:pt x="4268871" y="970209"/>
                      <a:pt x="4269804" y="981710"/>
                    </a:cubicBezTo>
                    <a:cubicBezTo>
                      <a:pt x="4293934" y="1016889"/>
                      <a:pt x="4316985" y="1054290"/>
                      <a:pt x="4338765" y="1093660"/>
                    </a:cubicBezTo>
                    <a:cubicBezTo>
                      <a:pt x="4344650" y="1084863"/>
                      <a:pt x="4354533" y="1079576"/>
                      <a:pt x="4365117" y="1079563"/>
                    </a:cubicBezTo>
                    <a:lnTo>
                      <a:pt x="4428617" y="1079563"/>
                    </a:lnTo>
                    <a:cubicBezTo>
                      <a:pt x="4446153" y="1079563"/>
                      <a:pt x="4460367" y="1093778"/>
                      <a:pt x="4460367" y="1111313"/>
                    </a:cubicBezTo>
                    <a:cubicBezTo>
                      <a:pt x="4460367" y="1128849"/>
                      <a:pt x="4446153" y="1143063"/>
                      <a:pt x="4428617" y="1143063"/>
                    </a:cubicBezTo>
                    <a:lnTo>
                      <a:pt x="4364863" y="1143063"/>
                    </a:lnTo>
                    <a:cubicBezTo>
                      <a:pt x="4375278" y="1163765"/>
                      <a:pt x="4385374" y="1184974"/>
                      <a:pt x="4395090" y="1206563"/>
                    </a:cubicBezTo>
                    <a:lnTo>
                      <a:pt x="4428617" y="1206563"/>
                    </a:lnTo>
                    <a:cubicBezTo>
                      <a:pt x="4446153" y="1206563"/>
                      <a:pt x="4460367" y="1220778"/>
                      <a:pt x="4460367" y="1238313"/>
                    </a:cubicBezTo>
                    <a:cubicBezTo>
                      <a:pt x="4460367" y="1255849"/>
                      <a:pt x="4446153" y="1270063"/>
                      <a:pt x="4428617" y="1270063"/>
                    </a:cubicBezTo>
                    <a:lnTo>
                      <a:pt x="4421950" y="1270063"/>
                    </a:lnTo>
                    <a:cubicBezTo>
                      <a:pt x="4427474" y="1284034"/>
                      <a:pt x="4432809" y="1298067"/>
                      <a:pt x="4438016" y="1312354"/>
                    </a:cubicBezTo>
                    <a:cubicBezTo>
                      <a:pt x="4521962" y="1543050"/>
                      <a:pt x="4545140" y="1771015"/>
                      <a:pt x="4514660" y="1952435"/>
                    </a:cubicBezTo>
                    <a:cubicBezTo>
                      <a:pt x="4538155" y="1963039"/>
                      <a:pt x="4562539" y="1968500"/>
                      <a:pt x="4587431" y="1968500"/>
                    </a:cubicBezTo>
                    <a:cubicBezTo>
                      <a:pt x="4612831" y="1968500"/>
                      <a:pt x="4637596" y="1962785"/>
                      <a:pt x="4661536" y="1951863"/>
                    </a:cubicBezTo>
                    <a:cubicBezTo>
                      <a:pt x="4631182" y="1770570"/>
                      <a:pt x="4654423" y="1542860"/>
                      <a:pt x="4738371" y="1312291"/>
                    </a:cubicBezTo>
                    <a:cubicBezTo>
                      <a:pt x="4743514" y="1298004"/>
                      <a:pt x="4748911" y="1283907"/>
                      <a:pt x="4754436" y="1270000"/>
                    </a:cubicBezTo>
                    <a:lnTo>
                      <a:pt x="4746181" y="1270000"/>
                    </a:lnTo>
                    <a:cubicBezTo>
                      <a:pt x="4728646" y="1270000"/>
                      <a:pt x="4714431" y="1255785"/>
                      <a:pt x="4714431" y="1238250"/>
                    </a:cubicBezTo>
                    <a:cubicBezTo>
                      <a:pt x="4714431" y="1220715"/>
                      <a:pt x="4728646" y="1206500"/>
                      <a:pt x="4746181" y="1206500"/>
                    </a:cubicBezTo>
                    <a:lnTo>
                      <a:pt x="4781169" y="1206500"/>
                    </a:lnTo>
                    <a:cubicBezTo>
                      <a:pt x="4790885" y="1184910"/>
                      <a:pt x="4800981" y="1163638"/>
                      <a:pt x="4811396" y="1143000"/>
                    </a:cubicBezTo>
                    <a:lnTo>
                      <a:pt x="4746117" y="1143000"/>
                    </a:lnTo>
                    <a:cubicBezTo>
                      <a:pt x="4728582" y="1143000"/>
                      <a:pt x="4714367" y="1128785"/>
                      <a:pt x="4714367" y="1111250"/>
                    </a:cubicBezTo>
                    <a:cubicBezTo>
                      <a:pt x="4714367" y="1093715"/>
                      <a:pt x="4728582" y="1079500"/>
                      <a:pt x="4746117" y="1079500"/>
                    </a:cubicBezTo>
                    <a:lnTo>
                      <a:pt x="4809617" y="1079500"/>
                    </a:lnTo>
                    <a:cubicBezTo>
                      <a:pt x="4820766" y="1079484"/>
                      <a:pt x="4831106" y="1085317"/>
                      <a:pt x="4836859" y="1094867"/>
                    </a:cubicBezTo>
                    <a:cubicBezTo>
                      <a:pt x="4858322" y="1055878"/>
                      <a:pt x="4881118" y="1018857"/>
                      <a:pt x="4904867" y="983996"/>
                    </a:cubicBezTo>
                    <a:moveTo>
                      <a:pt x="4555617" y="698500"/>
                    </a:moveTo>
                    <a:lnTo>
                      <a:pt x="4619117" y="698500"/>
                    </a:lnTo>
                    <a:cubicBezTo>
                      <a:pt x="4636653" y="698500"/>
                      <a:pt x="4650867" y="712715"/>
                      <a:pt x="4650867" y="730250"/>
                    </a:cubicBezTo>
                    <a:cubicBezTo>
                      <a:pt x="4650867" y="747785"/>
                      <a:pt x="4636653" y="762000"/>
                      <a:pt x="4619117" y="762000"/>
                    </a:cubicBezTo>
                    <a:lnTo>
                      <a:pt x="4555617" y="762000"/>
                    </a:lnTo>
                    <a:cubicBezTo>
                      <a:pt x="4538082" y="762000"/>
                      <a:pt x="4523867" y="747785"/>
                      <a:pt x="4523867" y="730250"/>
                    </a:cubicBezTo>
                    <a:cubicBezTo>
                      <a:pt x="4523867" y="712715"/>
                      <a:pt x="4538082" y="698500"/>
                      <a:pt x="4555617" y="698500"/>
                    </a:cubicBezTo>
                    <a:moveTo>
                      <a:pt x="4523867" y="349250"/>
                    </a:moveTo>
                    <a:cubicBezTo>
                      <a:pt x="4523867" y="331715"/>
                      <a:pt x="4538082" y="317500"/>
                      <a:pt x="4555617" y="317500"/>
                    </a:cubicBezTo>
                    <a:lnTo>
                      <a:pt x="4619117" y="317500"/>
                    </a:lnTo>
                    <a:cubicBezTo>
                      <a:pt x="4636653" y="317500"/>
                      <a:pt x="4650867" y="331715"/>
                      <a:pt x="4650867" y="349250"/>
                    </a:cubicBezTo>
                    <a:cubicBezTo>
                      <a:pt x="4650867" y="366785"/>
                      <a:pt x="4636653" y="381000"/>
                      <a:pt x="4619117" y="381000"/>
                    </a:cubicBezTo>
                    <a:lnTo>
                      <a:pt x="4555617" y="381000"/>
                    </a:lnTo>
                    <a:cubicBezTo>
                      <a:pt x="4538082" y="381000"/>
                      <a:pt x="4523867" y="366785"/>
                      <a:pt x="4523867" y="349250"/>
                    </a:cubicBezTo>
                    <a:moveTo>
                      <a:pt x="4555617" y="444500"/>
                    </a:moveTo>
                    <a:lnTo>
                      <a:pt x="4619117" y="444500"/>
                    </a:lnTo>
                    <a:cubicBezTo>
                      <a:pt x="4636653" y="444500"/>
                      <a:pt x="4650867" y="458715"/>
                      <a:pt x="4650867" y="476250"/>
                    </a:cubicBezTo>
                    <a:cubicBezTo>
                      <a:pt x="4650867" y="493785"/>
                      <a:pt x="4636653" y="508000"/>
                      <a:pt x="4619117" y="508000"/>
                    </a:cubicBezTo>
                    <a:lnTo>
                      <a:pt x="4555617" y="508000"/>
                    </a:lnTo>
                    <a:cubicBezTo>
                      <a:pt x="4538082" y="508000"/>
                      <a:pt x="4523867" y="493785"/>
                      <a:pt x="4523867" y="476250"/>
                    </a:cubicBezTo>
                    <a:cubicBezTo>
                      <a:pt x="4523867" y="458715"/>
                      <a:pt x="4538082" y="444500"/>
                      <a:pt x="4555617" y="444500"/>
                    </a:cubicBezTo>
                    <a:moveTo>
                      <a:pt x="4523867" y="95250"/>
                    </a:moveTo>
                    <a:cubicBezTo>
                      <a:pt x="4523867" y="77715"/>
                      <a:pt x="4538082" y="63500"/>
                      <a:pt x="4555617" y="63500"/>
                    </a:cubicBezTo>
                    <a:lnTo>
                      <a:pt x="4619117" y="63500"/>
                    </a:lnTo>
                    <a:cubicBezTo>
                      <a:pt x="4636653" y="63500"/>
                      <a:pt x="4650867" y="77715"/>
                      <a:pt x="4650867" y="95250"/>
                    </a:cubicBezTo>
                    <a:cubicBezTo>
                      <a:pt x="4650867" y="112785"/>
                      <a:pt x="4636653" y="127000"/>
                      <a:pt x="4619117" y="127000"/>
                    </a:cubicBezTo>
                    <a:lnTo>
                      <a:pt x="4555617" y="127000"/>
                    </a:lnTo>
                    <a:cubicBezTo>
                      <a:pt x="4538082" y="127000"/>
                      <a:pt x="4523867" y="112785"/>
                      <a:pt x="4523867" y="95250"/>
                    </a:cubicBezTo>
                    <a:moveTo>
                      <a:pt x="4555617" y="825500"/>
                    </a:moveTo>
                    <a:lnTo>
                      <a:pt x="4619117" y="825500"/>
                    </a:lnTo>
                    <a:cubicBezTo>
                      <a:pt x="4636653" y="825500"/>
                      <a:pt x="4650867" y="839715"/>
                      <a:pt x="4650867" y="857250"/>
                    </a:cubicBezTo>
                    <a:cubicBezTo>
                      <a:pt x="4650867" y="874785"/>
                      <a:pt x="4636653" y="889000"/>
                      <a:pt x="4619117" y="889000"/>
                    </a:cubicBezTo>
                    <a:lnTo>
                      <a:pt x="4555617" y="889000"/>
                    </a:lnTo>
                    <a:cubicBezTo>
                      <a:pt x="4538082" y="889000"/>
                      <a:pt x="4523867" y="874785"/>
                      <a:pt x="4523867" y="857250"/>
                    </a:cubicBezTo>
                    <a:cubicBezTo>
                      <a:pt x="4523867" y="839715"/>
                      <a:pt x="4538082" y="825500"/>
                      <a:pt x="4555617" y="825500"/>
                    </a:cubicBezTo>
                    <a:moveTo>
                      <a:pt x="4523867" y="984250"/>
                    </a:moveTo>
                    <a:cubicBezTo>
                      <a:pt x="4523867" y="966715"/>
                      <a:pt x="4538082" y="952500"/>
                      <a:pt x="4555617" y="952500"/>
                    </a:cubicBezTo>
                    <a:lnTo>
                      <a:pt x="4619117" y="952500"/>
                    </a:lnTo>
                    <a:cubicBezTo>
                      <a:pt x="4636653" y="952500"/>
                      <a:pt x="4650867" y="966715"/>
                      <a:pt x="4650867" y="984250"/>
                    </a:cubicBezTo>
                    <a:cubicBezTo>
                      <a:pt x="4650867" y="1001785"/>
                      <a:pt x="4636653" y="1016000"/>
                      <a:pt x="4619117" y="1016000"/>
                    </a:cubicBezTo>
                    <a:lnTo>
                      <a:pt x="4555617" y="1016000"/>
                    </a:lnTo>
                    <a:cubicBezTo>
                      <a:pt x="4538082" y="1016000"/>
                      <a:pt x="4523867" y="1001785"/>
                      <a:pt x="4523867" y="984250"/>
                    </a:cubicBezTo>
                    <a:moveTo>
                      <a:pt x="4555617" y="1079500"/>
                    </a:moveTo>
                    <a:lnTo>
                      <a:pt x="4619117" y="1079500"/>
                    </a:lnTo>
                    <a:cubicBezTo>
                      <a:pt x="4636653" y="1079500"/>
                      <a:pt x="4650867" y="1093715"/>
                      <a:pt x="4650867" y="1111250"/>
                    </a:cubicBezTo>
                    <a:cubicBezTo>
                      <a:pt x="4650867" y="1128785"/>
                      <a:pt x="4636653" y="1143000"/>
                      <a:pt x="4619117" y="1143000"/>
                    </a:cubicBezTo>
                    <a:lnTo>
                      <a:pt x="4555617" y="1143000"/>
                    </a:lnTo>
                    <a:cubicBezTo>
                      <a:pt x="4538082" y="1143000"/>
                      <a:pt x="4523867" y="1128785"/>
                      <a:pt x="4523867" y="1111250"/>
                    </a:cubicBezTo>
                    <a:cubicBezTo>
                      <a:pt x="4523867" y="1093715"/>
                      <a:pt x="4538082" y="1079500"/>
                      <a:pt x="4555617" y="1079500"/>
                    </a:cubicBezTo>
                    <a:moveTo>
                      <a:pt x="4523867" y="1238250"/>
                    </a:moveTo>
                    <a:cubicBezTo>
                      <a:pt x="4523867" y="1220715"/>
                      <a:pt x="4538082" y="1206500"/>
                      <a:pt x="4555617" y="1206500"/>
                    </a:cubicBezTo>
                    <a:lnTo>
                      <a:pt x="4619117" y="1206500"/>
                    </a:lnTo>
                    <a:cubicBezTo>
                      <a:pt x="4636653" y="1206500"/>
                      <a:pt x="4650867" y="1220715"/>
                      <a:pt x="4650867" y="1238250"/>
                    </a:cubicBezTo>
                    <a:cubicBezTo>
                      <a:pt x="4650867" y="1255785"/>
                      <a:pt x="4636653" y="1270000"/>
                      <a:pt x="4619117" y="1270000"/>
                    </a:cubicBezTo>
                    <a:lnTo>
                      <a:pt x="4555617" y="1270000"/>
                    </a:lnTo>
                    <a:cubicBezTo>
                      <a:pt x="4538082" y="1270000"/>
                      <a:pt x="4523867" y="1255785"/>
                      <a:pt x="4523867" y="1238250"/>
                    </a:cubicBezTo>
                    <a:moveTo>
                      <a:pt x="4555617" y="1333500"/>
                    </a:moveTo>
                    <a:lnTo>
                      <a:pt x="4619117" y="1333500"/>
                    </a:lnTo>
                    <a:cubicBezTo>
                      <a:pt x="4636653" y="1333500"/>
                      <a:pt x="4650867" y="1347715"/>
                      <a:pt x="4650867" y="1365250"/>
                    </a:cubicBezTo>
                    <a:cubicBezTo>
                      <a:pt x="4650867" y="1382785"/>
                      <a:pt x="4636653" y="1397000"/>
                      <a:pt x="4619117" y="1397000"/>
                    </a:cubicBezTo>
                    <a:lnTo>
                      <a:pt x="4555617" y="1397000"/>
                    </a:lnTo>
                    <a:cubicBezTo>
                      <a:pt x="4538082" y="1397000"/>
                      <a:pt x="4523867" y="1382785"/>
                      <a:pt x="4523867" y="1365250"/>
                    </a:cubicBezTo>
                    <a:cubicBezTo>
                      <a:pt x="4523867" y="1347715"/>
                      <a:pt x="4538082" y="1333500"/>
                      <a:pt x="4555617" y="1333500"/>
                    </a:cubicBezTo>
                    <a:moveTo>
                      <a:pt x="4523867" y="603250"/>
                    </a:moveTo>
                    <a:cubicBezTo>
                      <a:pt x="4523867" y="585715"/>
                      <a:pt x="4538082" y="571500"/>
                      <a:pt x="4555617" y="571500"/>
                    </a:cubicBezTo>
                    <a:lnTo>
                      <a:pt x="4619117" y="571500"/>
                    </a:lnTo>
                    <a:cubicBezTo>
                      <a:pt x="4636653" y="571500"/>
                      <a:pt x="4650867" y="585715"/>
                      <a:pt x="4650867" y="603250"/>
                    </a:cubicBezTo>
                    <a:cubicBezTo>
                      <a:pt x="4650867" y="620785"/>
                      <a:pt x="4636653" y="635000"/>
                      <a:pt x="4619117" y="635000"/>
                    </a:cubicBezTo>
                    <a:lnTo>
                      <a:pt x="4555617" y="635000"/>
                    </a:lnTo>
                    <a:cubicBezTo>
                      <a:pt x="4538082" y="635000"/>
                      <a:pt x="4523867" y="620785"/>
                      <a:pt x="4523867" y="603250"/>
                    </a:cubicBezTo>
                    <a:moveTo>
                      <a:pt x="4555617" y="190500"/>
                    </a:moveTo>
                    <a:lnTo>
                      <a:pt x="4619117" y="190500"/>
                    </a:lnTo>
                    <a:cubicBezTo>
                      <a:pt x="4636653" y="190500"/>
                      <a:pt x="4650867" y="204715"/>
                      <a:pt x="4650867" y="222250"/>
                    </a:cubicBezTo>
                    <a:cubicBezTo>
                      <a:pt x="4650867" y="239785"/>
                      <a:pt x="4636653" y="254000"/>
                      <a:pt x="4619117" y="254000"/>
                    </a:cubicBezTo>
                    <a:lnTo>
                      <a:pt x="4555617" y="254000"/>
                    </a:lnTo>
                    <a:cubicBezTo>
                      <a:pt x="4538082" y="254000"/>
                      <a:pt x="4523867" y="239785"/>
                      <a:pt x="4523867" y="222250"/>
                    </a:cubicBezTo>
                    <a:cubicBezTo>
                      <a:pt x="4523867" y="204715"/>
                      <a:pt x="4538082" y="190500"/>
                      <a:pt x="4555617" y="190500"/>
                    </a:cubicBezTo>
                    <a:moveTo>
                      <a:pt x="4714367" y="730250"/>
                    </a:moveTo>
                    <a:cubicBezTo>
                      <a:pt x="4714367" y="712715"/>
                      <a:pt x="4728582" y="698500"/>
                      <a:pt x="4746117" y="698500"/>
                    </a:cubicBezTo>
                    <a:lnTo>
                      <a:pt x="4809617" y="698500"/>
                    </a:lnTo>
                    <a:cubicBezTo>
                      <a:pt x="4827153" y="698500"/>
                      <a:pt x="4841367" y="712715"/>
                      <a:pt x="4841367" y="730250"/>
                    </a:cubicBezTo>
                    <a:cubicBezTo>
                      <a:pt x="4841367" y="747785"/>
                      <a:pt x="4827153" y="762000"/>
                      <a:pt x="4809617" y="762000"/>
                    </a:cubicBezTo>
                    <a:lnTo>
                      <a:pt x="4746117" y="762000"/>
                    </a:lnTo>
                    <a:cubicBezTo>
                      <a:pt x="4728582" y="762000"/>
                      <a:pt x="4714367" y="747785"/>
                      <a:pt x="4714367" y="730250"/>
                    </a:cubicBezTo>
                    <a:moveTo>
                      <a:pt x="4746117" y="317500"/>
                    </a:moveTo>
                    <a:lnTo>
                      <a:pt x="4809617" y="317500"/>
                    </a:lnTo>
                    <a:cubicBezTo>
                      <a:pt x="4827153" y="317500"/>
                      <a:pt x="4841367" y="331715"/>
                      <a:pt x="4841367" y="349250"/>
                    </a:cubicBezTo>
                    <a:cubicBezTo>
                      <a:pt x="4841367" y="366785"/>
                      <a:pt x="4827153" y="381000"/>
                      <a:pt x="4809617" y="381000"/>
                    </a:cubicBezTo>
                    <a:lnTo>
                      <a:pt x="4746117" y="381000"/>
                    </a:lnTo>
                    <a:cubicBezTo>
                      <a:pt x="4728582" y="381000"/>
                      <a:pt x="4714367" y="366785"/>
                      <a:pt x="4714367" y="349250"/>
                    </a:cubicBezTo>
                    <a:cubicBezTo>
                      <a:pt x="4714367" y="331715"/>
                      <a:pt x="4728582" y="317500"/>
                      <a:pt x="4746117" y="317500"/>
                    </a:cubicBezTo>
                    <a:moveTo>
                      <a:pt x="4714367" y="476250"/>
                    </a:moveTo>
                    <a:cubicBezTo>
                      <a:pt x="4714367" y="458715"/>
                      <a:pt x="4728582" y="444500"/>
                      <a:pt x="4746117" y="444500"/>
                    </a:cubicBezTo>
                    <a:lnTo>
                      <a:pt x="4809617" y="444500"/>
                    </a:lnTo>
                    <a:cubicBezTo>
                      <a:pt x="4827153" y="444500"/>
                      <a:pt x="4841367" y="458715"/>
                      <a:pt x="4841367" y="476250"/>
                    </a:cubicBezTo>
                    <a:cubicBezTo>
                      <a:pt x="4841367" y="493785"/>
                      <a:pt x="4827153" y="508000"/>
                      <a:pt x="4809617" y="508000"/>
                    </a:cubicBezTo>
                    <a:lnTo>
                      <a:pt x="4746117" y="508000"/>
                    </a:lnTo>
                    <a:cubicBezTo>
                      <a:pt x="4728582" y="508000"/>
                      <a:pt x="4714367" y="493785"/>
                      <a:pt x="4714367" y="476250"/>
                    </a:cubicBezTo>
                    <a:moveTo>
                      <a:pt x="4714367" y="857250"/>
                    </a:moveTo>
                    <a:cubicBezTo>
                      <a:pt x="4714367" y="839715"/>
                      <a:pt x="4728582" y="825500"/>
                      <a:pt x="4746117" y="825500"/>
                    </a:cubicBezTo>
                    <a:lnTo>
                      <a:pt x="4809617" y="825500"/>
                    </a:lnTo>
                    <a:cubicBezTo>
                      <a:pt x="4827153" y="825500"/>
                      <a:pt x="4841367" y="839715"/>
                      <a:pt x="4841367" y="857250"/>
                    </a:cubicBezTo>
                    <a:cubicBezTo>
                      <a:pt x="4841367" y="874785"/>
                      <a:pt x="4827153" y="889000"/>
                      <a:pt x="4809617" y="889000"/>
                    </a:cubicBezTo>
                    <a:lnTo>
                      <a:pt x="4746117" y="889000"/>
                    </a:lnTo>
                    <a:cubicBezTo>
                      <a:pt x="4728582" y="889000"/>
                      <a:pt x="4714367" y="874785"/>
                      <a:pt x="4714367" y="857250"/>
                    </a:cubicBezTo>
                    <a:moveTo>
                      <a:pt x="4746117" y="952500"/>
                    </a:moveTo>
                    <a:lnTo>
                      <a:pt x="4809617" y="952500"/>
                    </a:lnTo>
                    <a:cubicBezTo>
                      <a:pt x="4827153" y="952500"/>
                      <a:pt x="4841367" y="966715"/>
                      <a:pt x="4841367" y="984250"/>
                    </a:cubicBezTo>
                    <a:cubicBezTo>
                      <a:pt x="4841367" y="1001785"/>
                      <a:pt x="4827153" y="1016000"/>
                      <a:pt x="4809617" y="1016000"/>
                    </a:cubicBezTo>
                    <a:lnTo>
                      <a:pt x="4746117" y="1016000"/>
                    </a:lnTo>
                    <a:cubicBezTo>
                      <a:pt x="4728582" y="1016000"/>
                      <a:pt x="4714367" y="1001785"/>
                      <a:pt x="4714367" y="984250"/>
                    </a:cubicBezTo>
                    <a:cubicBezTo>
                      <a:pt x="4714367" y="966715"/>
                      <a:pt x="4728582" y="952500"/>
                      <a:pt x="4746117" y="952500"/>
                    </a:cubicBezTo>
                    <a:moveTo>
                      <a:pt x="4714367" y="603250"/>
                    </a:moveTo>
                    <a:cubicBezTo>
                      <a:pt x="4714367" y="585715"/>
                      <a:pt x="4728582" y="571500"/>
                      <a:pt x="4746117" y="571500"/>
                    </a:cubicBezTo>
                    <a:lnTo>
                      <a:pt x="4809617" y="571500"/>
                    </a:lnTo>
                    <a:cubicBezTo>
                      <a:pt x="4827153" y="571500"/>
                      <a:pt x="4841367" y="585715"/>
                      <a:pt x="4841367" y="603250"/>
                    </a:cubicBezTo>
                    <a:cubicBezTo>
                      <a:pt x="4841367" y="620785"/>
                      <a:pt x="4827153" y="635000"/>
                      <a:pt x="4809617" y="635000"/>
                    </a:cubicBezTo>
                    <a:lnTo>
                      <a:pt x="4746117" y="635000"/>
                    </a:lnTo>
                    <a:cubicBezTo>
                      <a:pt x="4728582" y="635000"/>
                      <a:pt x="4714367" y="620785"/>
                      <a:pt x="4714367" y="603250"/>
                    </a:cubicBezTo>
                    <a:moveTo>
                      <a:pt x="4333367" y="730250"/>
                    </a:moveTo>
                    <a:cubicBezTo>
                      <a:pt x="4333367" y="712715"/>
                      <a:pt x="4347582" y="698500"/>
                      <a:pt x="4365117" y="698500"/>
                    </a:cubicBezTo>
                    <a:lnTo>
                      <a:pt x="4428617" y="698500"/>
                    </a:lnTo>
                    <a:cubicBezTo>
                      <a:pt x="4446153" y="698500"/>
                      <a:pt x="4460367" y="712715"/>
                      <a:pt x="4460367" y="730250"/>
                    </a:cubicBezTo>
                    <a:cubicBezTo>
                      <a:pt x="4460367" y="747785"/>
                      <a:pt x="4446153" y="762000"/>
                      <a:pt x="4428617" y="762000"/>
                    </a:cubicBezTo>
                    <a:lnTo>
                      <a:pt x="4365117" y="762000"/>
                    </a:lnTo>
                    <a:cubicBezTo>
                      <a:pt x="4347582" y="762000"/>
                      <a:pt x="4333367" y="747785"/>
                      <a:pt x="4333367" y="730250"/>
                    </a:cubicBezTo>
                    <a:moveTo>
                      <a:pt x="4365117" y="317500"/>
                    </a:moveTo>
                    <a:lnTo>
                      <a:pt x="4428617" y="317500"/>
                    </a:lnTo>
                    <a:cubicBezTo>
                      <a:pt x="4446153" y="317500"/>
                      <a:pt x="4460367" y="331715"/>
                      <a:pt x="4460367" y="349250"/>
                    </a:cubicBezTo>
                    <a:cubicBezTo>
                      <a:pt x="4460367" y="366785"/>
                      <a:pt x="4446153" y="381000"/>
                      <a:pt x="4428617" y="381000"/>
                    </a:cubicBezTo>
                    <a:lnTo>
                      <a:pt x="4365117" y="381000"/>
                    </a:lnTo>
                    <a:cubicBezTo>
                      <a:pt x="4347582" y="381000"/>
                      <a:pt x="4333367" y="366785"/>
                      <a:pt x="4333367" y="349250"/>
                    </a:cubicBezTo>
                    <a:cubicBezTo>
                      <a:pt x="4333367" y="331715"/>
                      <a:pt x="4347582" y="317500"/>
                      <a:pt x="4365117" y="317500"/>
                    </a:cubicBezTo>
                    <a:moveTo>
                      <a:pt x="4333367" y="476250"/>
                    </a:moveTo>
                    <a:cubicBezTo>
                      <a:pt x="4333367" y="458715"/>
                      <a:pt x="4347582" y="444500"/>
                      <a:pt x="4365117" y="444500"/>
                    </a:cubicBezTo>
                    <a:lnTo>
                      <a:pt x="4428617" y="444500"/>
                    </a:lnTo>
                    <a:cubicBezTo>
                      <a:pt x="4446153" y="444500"/>
                      <a:pt x="4460367" y="458715"/>
                      <a:pt x="4460367" y="476250"/>
                    </a:cubicBezTo>
                    <a:cubicBezTo>
                      <a:pt x="4460367" y="493785"/>
                      <a:pt x="4446153" y="508000"/>
                      <a:pt x="4428617" y="508000"/>
                    </a:cubicBezTo>
                    <a:lnTo>
                      <a:pt x="4365117" y="508000"/>
                    </a:lnTo>
                    <a:cubicBezTo>
                      <a:pt x="4347582" y="508000"/>
                      <a:pt x="4333367" y="493785"/>
                      <a:pt x="4333367" y="476250"/>
                    </a:cubicBezTo>
                    <a:moveTo>
                      <a:pt x="4333367" y="857250"/>
                    </a:moveTo>
                    <a:cubicBezTo>
                      <a:pt x="4333367" y="839715"/>
                      <a:pt x="4347582" y="825500"/>
                      <a:pt x="4365117" y="825500"/>
                    </a:cubicBezTo>
                    <a:lnTo>
                      <a:pt x="4428617" y="825500"/>
                    </a:lnTo>
                    <a:cubicBezTo>
                      <a:pt x="4446153" y="825500"/>
                      <a:pt x="4460367" y="839715"/>
                      <a:pt x="4460367" y="857250"/>
                    </a:cubicBezTo>
                    <a:cubicBezTo>
                      <a:pt x="4460367" y="874785"/>
                      <a:pt x="4446153" y="889000"/>
                      <a:pt x="4428617" y="889000"/>
                    </a:cubicBezTo>
                    <a:lnTo>
                      <a:pt x="4365117" y="889000"/>
                    </a:lnTo>
                    <a:cubicBezTo>
                      <a:pt x="4347582" y="889000"/>
                      <a:pt x="4333367" y="874785"/>
                      <a:pt x="4333367" y="857250"/>
                    </a:cubicBezTo>
                    <a:moveTo>
                      <a:pt x="4365117" y="952500"/>
                    </a:moveTo>
                    <a:lnTo>
                      <a:pt x="4428617" y="952500"/>
                    </a:lnTo>
                    <a:cubicBezTo>
                      <a:pt x="4446153" y="952500"/>
                      <a:pt x="4460367" y="966715"/>
                      <a:pt x="4460367" y="984250"/>
                    </a:cubicBezTo>
                    <a:cubicBezTo>
                      <a:pt x="4460367" y="1001785"/>
                      <a:pt x="4446153" y="1016000"/>
                      <a:pt x="4428617" y="1016000"/>
                    </a:cubicBezTo>
                    <a:lnTo>
                      <a:pt x="4365117" y="1016000"/>
                    </a:lnTo>
                    <a:cubicBezTo>
                      <a:pt x="4347582" y="1016000"/>
                      <a:pt x="4333367" y="1001785"/>
                      <a:pt x="4333367" y="984250"/>
                    </a:cubicBezTo>
                    <a:cubicBezTo>
                      <a:pt x="4333367" y="966715"/>
                      <a:pt x="4347582" y="952500"/>
                      <a:pt x="4365117" y="952500"/>
                    </a:cubicBezTo>
                    <a:moveTo>
                      <a:pt x="4333367" y="603250"/>
                    </a:moveTo>
                    <a:cubicBezTo>
                      <a:pt x="4333367" y="585715"/>
                      <a:pt x="4347582" y="571500"/>
                      <a:pt x="4365117" y="571500"/>
                    </a:cubicBezTo>
                    <a:lnTo>
                      <a:pt x="4428617" y="571500"/>
                    </a:lnTo>
                    <a:cubicBezTo>
                      <a:pt x="4446153" y="571500"/>
                      <a:pt x="4460367" y="585715"/>
                      <a:pt x="4460367" y="603250"/>
                    </a:cubicBezTo>
                    <a:cubicBezTo>
                      <a:pt x="4460367" y="620785"/>
                      <a:pt x="4446153" y="635000"/>
                      <a:pt x="4428617" y="635000"/>
                    </a:cubicBezTo>
                    <a:lnTo>
                      <a:pt x="4365117" y="635000"/>
                    </a:lnTo>
                    <a:cubicBezTo>
                      <a:pt x="4347582" y="635000"/>
                      <a:pt x="4333367" y="620785"/>
                      <a:pt x="4333367" y="603250"/>
                    </a:cubicBezTo>
                    <a:moveTo>
                      <a:pt x="4216337" y="1016000"/>
                    </a:moveTo>
                    <a:lnTo>
                      <a:pt x="4206431" y="1016000"/>
                    </a:lnTo>
                    <a:cubicBezTo>
                      <a:pt x="4206431" y="1037399"/>
                      <a:pt x="4206685" y="1058545"/>
                      <a:pt x="4207129" y="1079500"/>
                    </a:cubicBezTo>
                    <a:lnTo>
                      <a:pt x="4238117" y="1079500"/>
                    </a:lnTo>
                    <a:cubicBezTo>
                      <a:pt x="4255653" y="1079500"/>
                      <a:pt x="4269867" y="1093715"/>
                      <a:pt x="4269867" y="1111250"/>
                    </a:cubicBezTo>
                    <a:cubicBezTo>
                      <a:pt x="4269867" y="1128785"/>
                      <a:pt x="4255653" y="1143000"/>
                      <a:pt x="4238117" y="1143000"/>
                    </a:cubicBezTo>
                    <a:lnTo>
                      <a:pt x="4209416" y="1143000"/>
                    </a:lnTo>
                    <a:cubicBezTo>
                      <a:pt x="4210431" y="1164463"/>
                      <a:pt x="4211765" y="1185672"/>
                      <a:pt x="4213225" y="1206500"/>
                    </a:cubicBezTo>
                    <a:lnTo>
                      <a:pt x="4238117" y="1206500"/>
                    </a:lnTo>
                    <a:cubicBezTo>
                      <a:pt x="4255653" y="1206500"/>
                      <a:pt x="4269867" y="1220715"/>
                      <a:pt x="4269867" y="1238250"/>
                    </a:cubicBezTo>
                    <a:cubicBezTo>
                      <a:pt x="4269867" y="1255785"/>
                      <a:pt x="4255653" y="1270000"/>
                      <a:pt x="4238117" y="1270000"/>
                    </a:cubicBezTo>
                    <a:lnTo>
                      <a:pt x="4218813" y="1270000"/>
                    </a:lnTo>
                    <a:cubicBezTo>
                      <a:pt x="4250563" y="1581785"/>
                      <a:pt x="4340098" y="1814322"/>
                      <a:pt x="4456177" y="1914398"/>
                    </a:cubicBezTo>
                    <a:cubicBezTo>
                      <a:pt x="4477830" y="1750695"/>
                      <a:pt x="4455224" y="1545463"/>
                      <a:pt x="4378262" y="1334008"/>
                    </a:cubicBezTo>
                    <a:cubicBezTo>
                      <a:pt x="4370007" y="1311275"/>
                      <a:pt x="4361308" y="1289050"/>
                      <a:pt x="4352227" y="1267270"/>
                    </a:cubicBezTo>
                    <a:cubicBezTo>
                      <a:pt x="4337159" y="1260587"/>
                      <a:pt x="4329711" y="1243484"/>
                      <a:pt x="4335082" y="1227899"/>
                    </a:cubicBezTo>
                    <a:cubicBezTo>
                      <a:pt x="4301854" y="1153889"/>
                      <a:pt x="4262116" y="1082977"/>
                      <a:pt x="4216337" y="1016000"/>
                    </a:cubicBezTo>
                    <a:moveTo>
                      <a:pt x="5155375" y="860743"/>
                    </a:moveTo>
                    <a:cubicBezTo>
                      <a:pt x="5154180" y="849941"/>
                      <a:pt x="5146961" y="840753"/>
                      <a:pt x="5136750" y="837035"/>
                    </a:cubicBezTo>
                    <a:cubicBezTo>
                      <a:pt x="5126539" y="833317"/>
                      <a:pt x="5115103" y="835713"/>
                      <a:pt x="5107242" y="843216"/>
                    </a:cubicBezTo>
                    <a:cubicBezTo>
                      <a:pt x="4986973" y="954723"/>
                      <a:pt x="4874070" y="1124966"/>
                      <a:pt x="4797997" y="1334008"/>
                    </a:cubicBezTo>
                    <a:cubicBezTo>
                      <a:pt x="4721924" y="1542987"/>
                      <a:pt x="4698937" y="1745996"/>
                      <a:pt x="4719384" y="1908683"/>
                    </a:cubicBezTo>
                    <a:cubicBezTo>
                      <a:pt x="4720540" y="1919522"/>
                      <a:pt x="4727761" y="1928759"/>
                      <a:pt x="4738001" y="1932496"/>
                    </a:cubicBezTo>
                    <a:cubicBezTo>
                      <a:pt x="4748241" y="1936233"/>
                      <a:pt x="4759715" y="1933819"/>
                      <a:pt x="4767580" y="1926273"/>
                    </a:cubicBezTo>
                    <a:cubicBezTo>
                      <a:pt x="4887849" y="1814703"/>
                      <a:pt x="5000689" y="1644460"/>
                      <a:pt x="5076825" y="1435418"/>
                    </a:cubicBezTo>
                    <a:cubicBezTo>
                      <a:pt x="5152835" y="1226439"/>
                      <a:pt x="5175822" y="1023429"/>
                      <a:pt x="5155375" y="860743"/>
                    </a:cubicBezTo>
                    <a:moveTo>
                      <a:pt x="4069080" y="843153"/>
                    </a:moveTo>
                    <a:cubicBezTo>
                      <a:pt x="4061215" y="835607"/>
                      <a:pt x="4049741" y="833193"/>
                      <a:pt x="4039501" y="836930"/>
                    </a:cubicBezTo>
                    <a:cubicBezTo>
                      <a:pt x="4029261" y="840667"/>
                      <a:pt x="4022040" y="849904"/>
                      <a:pt x="4020884" y="860743"/>
                    </a:cubicBezTo>
                    <a:cubicBezTo>
                      <a:pt x="4000500" y="1023429"/>
                      <a:pt x="4023424" y="1226439"/>
                      <a:pt x="4099497" y="1435418"/>
                    </a:cubicBezTo>
                    <a:cubicBezTo>
                      <a:pt x="4175634" y="1644460"/>
                      <a:pt x="4288473" y="1814703"/>
                      <a:pt x="4408742" y="1926273"/>
                    </a:cubicBezTo>
                    <a:cubicBezTo>
                      <a:pt x="4416603" y="1933776"/>
                      <a:pt x="4428039" y="1936172"/>
                      <a:pt x="4438250" y="1932454"/>
                    </a:cubicBezTo>
                    <a:cubicBezTo>
                      <a:pt x="4448461" y="1928736"/>
                      <a:pt x="4455680" y="1919548"/>
                      <a:pt x="4456875" y="1908746"/>
                    </a:cubicBezTo>
                    <a:cubicBezTo>
                      <a:pt x="4477322" y="1745996"/>
                      <a:pt x="4454335" y="1542987"/>
                      <a:pt x="4378262" y="1334008"/>
                    </a:cubicBezTo>
                    <a:cubicBezTo>
                      <a:pt x="4302189" y="1124966"/>
                      <a:pt x="4189286" y="954723"/>
                      <a:pt x="4069017" y="843153"/>
                    </a:cubicBezTo>
                    <a:lnTo>
                      <a:pt x="4069080" y="843153"/>
                    </a:lnTo>
                    <a:moveTo>
                      <a:pt x="6295073" y="1206500"/>
                    </a:moveTo>
                    <a:cubicBezTo>
                      <a:pt x="6296597" y="1185672"/>
                      <a:pt x="6297867" y="1164463"/>
                      <a:pt x="6298883" y="1143000"/>
                    </a:cubicBezTo>
                    <a:lnTo>
                      <a:pt x="6270117" y="1143000"/>
                    </a:lnTo>
                    <a:cubicBezTo>
                      <a:pt x="6259613" y="1142981"/>
                      <a:pt x="6249798" y="1137767"/>
                      <a:pt x="6243901" y="1129074"/>
                    </a:cubicBezTo>
                    <a:cubicBezTo>
                      <a:pt x="6238003" y="1120381"/>
                      <a:pt x="6236788" y="1109333"/>
                      <a:pt x="6240654" y="1099566"/>
                    </a:cubicBezTo>
                    <a:cubicBezTo>
                      <a:pt x="6216841" y="1140460"/>
                      <a:pt x="6194425" y="1184021"/>
                      <a:pt x="6173788" y="1229932"/>
                    </a:cubicBezTo>
                    <a:cubicBezTo>
                      <a:pt x="6177666" y="1244281"/>
                      <a:pt x="6171070" y="1259400"/>
                      <a:pt x="6157913" y="1266317"/>
                    </a:cubicBezTo>
                    <a:cubicBezTo>
                      <a:pt x="6148576" y="1288669"/>
                      <a:pt x="6139768" y="1311239"/>
                      <a:pt x="6131497" y="1334008"/>
                    </a:cubicBezTo>
                    <a:cubicBezTo>
                      <a:pt x="6054662" y="1544955"/>
                      <a:pt x="6032056" y="1749806"/>
                      <a:pt x="6053455" y="1913318"/>
                    </a:cubicBezTo>
                    <a:cubicBezTo>
                      <a:pt x="6168898" y="1812608"/>
                      <a:pt x="6257925" y="1580579"/>
                      <a:pt x="6289485" y="1270000"/>
                    </a:cubicBezTo>
                    <a:lnTo>
                      <a:pt x="6270117" y="1270000"/>
                    </a:lnTo>
                    <a:cubicBezTo>
                      <a:pt x="6252582" y="1270000"/>
                      <a:pt x="6238367" y="1255785"/>
                      <a:pt x="6238367" y="1238250"/>
                    </a:cubicBezTo>
                    <a:cubicBezTo>
                      <a:pt x="6238367" y="1220715"/>
                      <a:pt x="6252582" y="1206500"/>
                      <a:pt x="6270117" y="1206500"/>
                    </a:cubicBezTo>
                    <a:lnTo>
                      <a:pt x="6295073" y="1206500"/>
                    </a:lnTo>
                    <a:moveTo>
                      <a:pt x="6270117" y="1079500"/>
                    </a:moveTo>
                    <a:cubicBezTo>
                      <a:pt x="6260544" y="1079521"/>
                      <a:pt x="6251491" y="1083861"/>
                      <a:pt x="6245479" y="1091311"/>
                    </a:cubicBezTo>
                    <a:cubicBezTo>
                      <a:pt x="6260910" y="1065085"/>
                      <a:pt x="6276912" y="1039940"/>
                      <a:pt x="6293422" y="1016000"/>
                    </a:cubicBezTo>
                    <a:lnTo>
                      <a:pt x="6301931" y="1016000"/>
                    </a:lnTo>
                    <a:cubicBezTo>
                      <a:pt x="6301931" y="1037399"/>
                      <a:pt x="6301677" y="1058545"/>
                      <a:pt x="6301169" y="1079500"/>
                    </a:cubicBezTo>
                    <a:lnTo>
                      <a:pt x="6270117" y="1079500"/>
                    </a:lnTo>
                    <a:moveTo>
                      <a:pt x="6238367" y="983996"/>
                    </a:moveTo>
                    <a:cubicBezTo>
                      <a:pt x="6238486" y="970777"/>
                      <a:pt x="6246783" y="959015"/>
                      <a:pt x="6259196" y="954468"/>
                    </a:cubicBezTo>
                    <a:cubicBezTo>
                      <a:pt x="6272340" y="936244"/>
                      <a:pt x="6285866" y="918718"/>
                      <a:pt x="6299518" y="901827"/>
                    </a:cubicBezTo>
                    <a:cubicBezTo>
                      <a:pt x="6299337" y="897551"/>
                      <a:pt x="6299147" y="893275"/>
                      <a:pt x="6298947" y="889000"/>
                    </a:cubicBezTo>
                    <a:lnTo>
                      <a:pt x="6270117" y="889000"/>
                    </a:lnTo>
                    <a:cubicBezTo>
                      <a:pt x="6252582" y="889000"/>
                      <a:pt x="6238367" y="874785"/>
                      <a:pt x="6238367" y="857250"/>
                    </a:cubicBezTo>
                    <a:cubicBezTo>
                      <a:pt x="6238367" y="839715"/>
                      <a:pt x="6252582" y="825500"/>
                      <a:pt x="6270117" y="825500"/>
                    </a:cubicBezTo>
                    <a:lnTo>
                      <a:pt x="6295263" y="825500"/>
                    </a:lnTo>
                    <a:cubicBezTo>
                      <a:pt x="6293740" y="804101"/>
                      <a:pt x="6291961" y="782955"/>
                      <a:pt x="6289929" y="762000"/>
                    </a:cubicBezTo>
                    <a:lnTo>
                      <a:pt x="6270117" y="762000"/>
                    </a:lnTo>
                    <a:cubicBezTo>
                      <a:pt x="6252582" y="762000"/>
                      <a:pt x="6238367" y="747785"/>
                      <a:pt x="6238367" y="730250"/>
                    </a:cubicBezTo>
                    <a:cubicBezTo>
                      <a:pt x="6238367" y="712715"/>
                      <a:pt x="6252582" y="698500"/>
                      <a:pt x="6270117" y="698500"/>
                    </a:cubicBezTo>
                    <a:lnTo>
                      <a:pt x="6282944" y="698500"/>
                    </a:lnTo>
                    <a:cubicBezTo>
                      <a:pt x="6280339" y="677294"/>
                      <a:pt x="6277439" y="656125"/>
                      <a:pt x="6274245" y="635000"/>
                    </a:cubicBezTo>
                    <a:lnTo>
                      <a:pt x="6270117" y="635000"/>
                    </a:lnTo>
                    <a:cubicBezTo>
                      <a:pt x="6253806" y="635016"/>
                      <a:pt x="6240135" y="622670"/>
                      <a:pt x="6238496" y="606441"/>
                    </a:cubicBezTo>
                    <a:cubicBezTo>
                      <a:pt x="6236857" y="590212"/>
                      <a:pt x="6247782" y="575381"/>
                      <a:pt x="6263767" y="572135"/>
                    </a:cubicBezTo>
                    <a:cubicBezTo>
                      <a:pt x="6259371" y="548043"/>
                      <a:pt x="6254524" y="524036"/>
                      <a:pt x="6249226" y="500126"/>
                    </a:cubicBezTo>
                    <a:cubicBezTo>
                      <a:pt x="6238939" y="491146"/>
                      <a:pt x="6235561" y="476586"/>
                      <a:pt x="6240844" y="463994"/>
                    </a:cubicBezTo>
                    <a:cubicBezTo>
                      <a:pt x="6220651" y="380936"/>
                      <a:pt x="6196013" y="306197"/>
                      <a:pt x="6167819" y="242189"/>
                    </a:cubicBezTo>
                    <a:cubicBezTo>
                      <a:pt x="6161793" y="249656"/>
                      <a:pt x="6152713" y="253998"/>
                      <a:pt x="6143117" y="254000"/>
                    </a:cubicBezTo>
                    <a:lnTo>
                      <a:pt x="6079617" y="254000"/>
                    </a:lnTo>
                    <a:cubicBezTo>
                      <a:pt x="6062082" y="254000"/>
                      <a:pt x="6047867" y="239785"/>
                      <a:pt x="6047867" y="222250"/>
                    </a:cubicBezTo>
                    <a:cubicBezTo>
                      <a:pt x="6047867" y="204715"/>
                      <a:pt x="6062082" y="190500"/>
                      <a:pt x="6079617" y="190500"/>
                    </a:cubicBezTo>
                    <a:lnTo>
                      <a:pt x="6143117" y="190500"/>
                    </a:lnTo>
                    <a:cubicBezTo>
                      <a:pt x="6131798" y="168639"/>
                      <a:pt x="6119247" y="147439"/>
                      <a:pt x="6105525" y="127000"/>
                    </a:cubicBezTo>
                    <a:lnTo>
                      <a:pt x="6079617" y="127000"/>
                    </a:lnTo>
                    <a:cubicBezTo>
                      <a:pt x="6066032" y="126993"/>
                      <a:pt x="6053956" y="118342"/>
                      <a:pt x="6049578" y="105481"/>
                    </a:cubicBezTo>
                    <a:cubicBezTo>
                      <a:pt x="6045200" y="92620"/>
                      <a:pt x="6049490" y="78398"/>
                      <a:pt x="6060250" y="70104"/>
                    </a:cubicBezTo>
                    <a:cubicBezTo>
                      <a:pt x="6017070" y="24765"/>
                      <a:pt x="5970080" y="0"/>
                      <a:pt x="5920931" y="0"/>
                    </a:cubicBezTo>
                    <a:cubicBezTo>
                      <a:pt x="5871655" y="0"/>
                      <a:pt x="5824665" y="24828"/>
                      <a:pt x="5781485" y="70104"/>
                    </a:cubicBezTo>
                    <a:cubicBezTo>
                      <a:pt x="5792254" y="78406"/>
                      <a:pt x="5796542" y="92643"/>
                      <a:pt x="5792147" y="105511"/>
                    </a:cubicBezTo>
                    <a:cubicBezTo>
                      <a:pt x="5787753" y="118379"/>
                      <a:pt x="5775652" y="127020"/>
                      <a:pt x="5762054" y="127000"/>
                    </a:cubicBezTo>
                    <a:lnTo>
                      <a:pt x="5736400" y="127000"/>
                    </a:lnTo>
                    <a:cubicBezTo>
                      <a:pt x="5723382" y="146241"/>
                      <a:pt x="5710873" y="167450"/>
                      <a:pt x="5698808" y="190500"/>
                    </a:cubicBezTo>
                    <a:lnTo>
                      <a:pt x="5762181" y="190500"/>
                    </a:lnTo>
                    <a:cubicBezTo>
                      <a:pt x="5779716" y="190500"/>
                      <a:pt x="5793931" y="204715"/>
                      <a:pt x="5793931" y="222250"/>
                    </a:cubicBezTo>
                    <a:cubicBezTo>
                      <a:pt x="5793931" y="239785"/>
                      <a:pt x="5779716" y="254000"/>
                      <a:pt x="5762181" y="254000"/>
                    </a:cubicBezTo>
                    <a:lnTo>
                      <a:pt x="5698681" y="254000"/>
                    </a:lnTo>
                    <a:cubicBezTo>
                      <a:pt x="5689116" y="254003"/>
                      <a:pt x="5680062" y="249686"/>
                      <a:pt x="5674043" y="242253"/>
                    </a:cubicBezTo>
                    <a:cubicBezTo>
                      <a:pt x="5645786" y="306260"/>
                      <a:pt x="5621211" y="381000"/>
                      <a:pt x="5600954" y="464185"/>
                    </a:cubicBezTo>
                    <a:cubicBezTo>
                      <a:pt x="5606161" y="476711"/>
                      <a:pt x="5602816" y="491161"/>
                      <a:pt x="5592636" y="500126"/>
                    </a:cubicBezTo>
                    <a:cubicBezTo>
                      <a:pt x="5587429" y="523621"/>
                      <a:pt x="5582603" y="547624"/>
                      <a:pt x="5578094" y="572199"/>
                    </a:cubicBezTo>
                    <a:cubicBezTo>
                      <a:pt x="5594105" y="575448"/>
                      <a:pt x="5605035" y="590317"/>
                      <a:pt x="5603361" y="606568"/>
                    </a:cubicBezTo>
                    <a:cubicBezTo>
                      <a:pt x="5601687" y="622819"/>
                      <a:pt x="5587954" y="635146"/>
                      <a:pt x="5571617" y="635064"/>
                    </a:cubicBezTo>
                    <a:lnTo>
                      <a:pt x="5567617" y="635064"/>
                    </a:lnTo>
                    <a:cubicBezTo>
                      <a:pt x="5564442" y="655892"/>
                      <a:pt x="5561521" y="677100"/>
                      <a:pt x="5558917" y="698564"/>
                    </a:cubicBezTo>
                    <a:lnTo>
                      <a:pt x="5571617" y="698564"/>
                    </a:lnTo>
                    <a:cubicBezTo>
                      <a:pt x="5589153" y="698564"/>
                      <a:pt x="5603367" y="712778"/>
                      <a:pt x="5603367" y="730314"/>
                    </a:cubicBezTo>
                    <a:cubicBezTo>
                      <a:pt x="5603367" y="747849"/>
                      <a:pt x="5589153" y="762064"/>
                      <a:pt x="5571617" y="762064"/>
                    </a:cubicBezTo>
                    <a:lnTo>
                      <a:pt x="5551932" y="762064"/>
                    </a:lnTo>
                    <a:cubicBezTo>
                      <a:pt x="5549900" y="783018"/>
                      <a:pt x="5548123" y="804164"/>
                      <a:pt x="5546598" y="825563"/>
                    </a:cubicBezTo>
                    <a:lnTo>
                      <a:pt x="5571617" y="825563"/>
                    </a:lnTo>
                    <a:cubicBezTo>
                      <a:pt x="5589153" y="825563"/>
                      <a:pt x="5603367" y="839778"/>
                      <a:pt x="5603367" y="857313"/>
                    </a:cubicBezTo>
                    <a:cubicBezTo>
                      <a:pt x="5603367" y="874849"/>
                      <a:pt x="5589153" y="889063"/>
                      <a:pt x="5571617" y="889063"/>
                    </a:cubicBezTo>
                    <a:lnTo>
                      <a:pt x="5542852" y="889063"/>
                    </a:lnTo>
                    <a:cubicBezTo>
                      <a:pt x="5542675" y="892788"/>
                      <a:pt x="5542506" y="896514"/>
                      <a:pt x="5542344" y="900240"/>
                    </a:cubicBezTo>
                    <a:cubicBezTo>
                      <a:pt x="5556759" y="917893"/>
                      <a:pt x="5570919" y="936244"/>
                      <a:pt x="5584762" y="955357"/>
                    </a:cubicBezTo>
                    <a:cubicBezTo>
                      <a:pt x="5595272" y="960120"/>
                      <a:pt x="5602371" y="970209"/>
                      <a:pt x="5603304" y="981710"/>
                    </a:cubicBezTo>
                    <a:cubicBezTo>
                      <a:pt x="5627434" y="1016889"/>
                      <a:pt x="5650485" y="1054290"/>
                      <a:pt x="5672265" y="1093660"/>
                    </a:cubicBezTo>
                    <a:cubicBezTo>
                      <a:pt x="5678150" y="1084863"/>
                      <a:pt x="5688033" y="1079576"/>
                      <a:pt x="5698617" y="1079563"/>
                    </a:cubicBezTo>
                    <a:lnTo>
                      <a:pt x="5762117" y="1079563"/>
                    </a:lnTo>
                    <a:cubicBezTo>
                      <a:pt x="5779653" y="1079563"/>
                      <a:pt x="5793867" y="1093778"/>
                      <a:pt x="5793867" y="1111313"/>
                    </a:cubicBezTo>
                    <a:cubicBezTo>
                      <a:pt x="5793867" y="1128849"/>
                      <a:pt x="5779653" y="1143063"/>
                      <a:pt x="5762117" y="1143063"/>
                    </a:cubicBezTo>
                    <a:lnTo>
                      <a:pt x="5698363" y="1143063"/>
                    </a:lnTo>
                    <a:cubicBezTo>
                      <a:pt x="5708778" y="1163765"/>
                      <a:pt x="5718874" y="1184974"/>
                      <a:pt x="5728590" y="1206563"/>
                    </a:cubicBezTo>
                    <a:lnTo>
                      <a:pt x="5762117" y="1206563"/>
                    </a:lnTo>
                    <a:cubicBezTo>
                      <a:pt x="5779653" y="1206563"/>
                      <a:pt x="5793867" y="1220778"/>
                      <a:pt x="5793867" y="1238313"/>
                    </a:cubicBezTo>
                    <a:cubicBezTo>
                      <a:pt x="5793867" y="1255849"/>
                      <a:pt x="5779653" y="1270063"/>
                      <a:pt x="5762117" y="1270063"/>
                    </a:cubicBezTo>
                    <a:lnTo>
                      <a:pt x="5755450" y="1270063"/>
                    </a:lnTo>
                    <a:cubicBezTo>
                      <a:pt x="5760974" y="1284034"/>
                      <a:pt x="5766309" y="1298067"/>
                      <a:pt x="5771516" y="1312354"/>
                    </a:cubicBezTo>
                    <a:cubicBezTo>
                      <a:pt x="5855462" y="1543050"/>
                      <a:pt x="5878640" y="1771015"/>
                      <a:pt x="5848160" y="1952435"/>
                    </a:cubicBezTo>
                    <a:cubicBezTo>
                      <a:pt x="5871655" y="1963039"/>
                      <a:pt x="5896039" y="1968500"/>
                      <a:pt x="5920931" y="1968500"/>
                    </a:cubicBezTo>
                    <a:cubicBezTo>
                      <a:pt x="5946331" y="1968500"/>
                      <a:pt x="5971096" y="1962785"/>
                      <a:pt x="5995036" y="1951863"/>
                    </a:cubicBezTo>
                    <a:cubicBezTo>
                      <a:pt x="5964682" y="1770570"/>
                      <a:pt x="5987923" y="1542860"/>
                      <a:pt x="6071871" y="1312291"/>
                    </a:cubicBezTo>
                    <a:cubicBezTo>
                      <a:pt x="6077014" y="1298004"/>
                      <a:pt x="6082411" y="1283907"/>
                      <a:pt x="6087936" y="1270000"/>
                    </a:cubicBezTo>
                    <a:lnTo>
                      <a:pt x="6079681" y="1270000"/>
                    </a:lnTo>
                    <a:cubicBezTo>
                      <a:pt x="6062146" y="1270000"/>
                      <a:pt x="6047931" y="1255785"/>
                      <a:pt x="6047931" y="1238250"/>
                    </a:cubicBezTo>
                    <a:cubicBezTo>
                      <a:pt x="6047931" y="1220715"/>
                      <a:pt x="6062146" y="1206500"/>
                      <a:pt x="6079681" y="1206500"/>
                    </a:cubicBezTo>
                    <a:lnTo>
                      <a:pt x="6114669" y="1206500"/>
                    </a:lnTo>
                    <a:cubicBezTo>
                      <a:pt x="6124385" y="1184910"/>
                      <a:pt x="6134481" y="1163638"/>
                      <a:pt x="6144896" y="1143000"/>
                    </a:cubicBezTo>
                    <a:lnTo>
                      <a:pt x="6079617" y="1143000"/>
                    </a:lnTo>
                    <a:cubicBezTo>
                      <a:pt x="6062082" y="1143000"/>
                      <a:pt x="6047867" y="1128785"/>
                      <a:pt x="6047867" y="1111250"/>
                    </a:cubicBezTo>
                    <a:cubicBezTo>
                      <a:pt x="6047867" y="1093715"/>
                      <a:pt x="6062082" y="1079500"/>
                      <a:pt x="6079617" y="1079500"/>
                    </a:cubicBezTo>
                    <a:lnTo>
                      <a:pt x="6143117" y="1079500"/>
                    </a:lnTo>
                    <a:cubicBezTo>
                      <a:pt x="6154266" y="1079484"/>
                      <a:pt x="6164606" y="1085317"/>
                      <a:pt x="6170359" y="1094867"/>
                    </a:cubicBezTo>
                    <a:cubicBezTo>
                      <a:pt x="6191822" y="1055878"/>
                      <a:pt x="6214618" y="1018857"/>
                      <a:pt x="6238367" y="983996"/>
                    </a:cubicBezTo>
                    <a:moveTo>
                      <a:pt x="5889117" y="698500"/>
                    </a:moveTo>
                    <a:lnTo>
                      <a:pt x="5952617" y="698500"/>
                    </a:lnTo>
                    <a:cubicBezTo>
                      <a:pt x="5970153" y="698500"/>
                      <a:pt x="5984367" y="712715"/>
                      <a:pt x="5984367" y="730250"/>
                    </a:cubicBezTo>
                    <a:cubicBezTo>
                      <a:pt x="5984367" y="747785"/>
                      <a:pt x="5970153" y="762000"/>
                      <a:pt x="5952617" y="762000"/>
                    </a:cubicBezTo>
                    <a:lnTo>
                      <a:pt x="5889117" y="762000"/>
                    </a:lnTo>
                    <a:cubicBezTo>
                      <a:pt x="5871582" y="762000"/>
                      <a:pt x="5857367" y="747785"/>
                      <a:pt x="5857367" y="730250"/>
                    </a:cubicBezTo>
                    <a:cubicBezTo>
                      <a:pt x="5857367" y="712715"/>
                      <a:pt x="5871582" y="698500"/>
                      <a:pt x="5889117" y="698500"/>
                    </a:cubicBezTo>
                    <a:moveTo>
                      <a:pt x="5857367" y="349250"/>
                    </a:moveTo>
                    <a:cubicBezTo>
                      <a:pt x="5857367" y="331715"/>
                      <a:pt x="5871582" y="317500"/>
                      <a:pt x="5889117" y="317500"/>
                    </a:cubicBezTo>
                    <a:lnTo>
                      <a:pt x="5952617" y="317500"/>
                    </a:lnTo>
                    <a:cubicBezTo>
                      <a:pt x="5970153" y="317500"/>
                      <a:pt x="5984367" y="331715"/>
                      <a:pt x="5984367" y="349250"/>
                    </a:cubicBezTo>
                    <a:cubicBezTo>
                      <a:pt x="5984367" y="366785"/>
                      <a:pt x="5970153" y="381000"/>
                      <a:pt x="5952617" y="381000"/>
                    </a:cubicBezTo>
                    <a:lnTo>
                      <a:pt x="5889117" y="381000"/>
                    </a:lnTo>
                    <a:cubicBezTo>
                      <a:pt x="5871582" y="381000"/>
                      <a:pt x="5857367" y="366785"/>
                      <a:pt x="5857367" y="349250"/>
                    </a:cubicBezTo>
                    <a:moveTo>
                      <a:pt x="5889117" y="444500"/>
                    </a:moveTo>
                    <a:lnTo>
                      <a:pt x="5952617" y="444500"/>
                    </a:lnTo>
                    <a:cubicBezTo>
                      <a:pt x="5970153" y="444500"/>
                      <a:pt x="5984367" y="458715"/>
                      <a:pt x="5984367" y="476250"/>
                    </a:cubicBezTo>
                    <a:cubicBezTo>
                      <a:pt x="5984367" y="493785"/>
                      <a:pt x="5970153" y="508000"/>
                      <a:pt x="5952617" y="508000"/>
                    </a:cubicBezTo>
                    <a:lnTo>
                      <a:pt x="5889117" y="508000"/>
                    </a:lnTo>
                    <a:cubicBezTo>
                      <a:pt x="5871582" y="508000"/>
                      <a:pt x="5857367" y="493785"/>
                      <a:pt x="5857367" y="476250"/>
                    </a:cubicBezTo>
                    <a:cubicBezTo>
                      <a:pt x="5857367" y="458715"/>
                      <a:pt x="5871582" y="444500"/>
                      <a:pt x="5889117" y="444500"/>
                    </a:cubicBezTo>
                    <a:moveTo>
                      <a:pt x="5857367" y="95250"/>
                    </a:moveTo>
                    <a:cubicBezTo>
                      <a:pt x="5857367" y="77715"/>
                      <a:pt x="5871582" y="63500"/>
                      <a:pt x="5889117" y="63500"/>
                    </a:cubicBezTo>
                    <a:lnTo>
                      <a:pt x="5952617" y="63500"/>
                    </a:lnTo>
                    <a:cubicBezTo>
                      <a:pt x="5970153" y="63500"/>
                      <a:pt x="5984367" y="77715"/>
                      <a:pt x="5984367" y="95250"/>
                    </a:cubicBezTo>
                    <a:cubicBezTo>
                      <a:pt x="5984367" y="112785"/>
                      <a:pt x="5970153" y="127000"/>
                      <a:pt x="5952617" y="127000"/>
                    </a:cubicBezTo>
                    <a:lnTo>
                      <a:pt x="5889117" y="127000"/>
                    </a:lnTo>
                    <a:cubicBezTo>
                      <a:pt x="5871582" y="127000"/>
                      <a:pt x="5857367" y="112785"/>
                      <a:pt x="5857367" y="95250"/>
                    </a:cubicBezTo>
                    <a:moveTo>
                      <a:pt x="5889117" y="825500"/>
                    </a:moveTo>
                    <a:lnTo>
                      <a:pt x="5952617" y="825500"/>
                    </a:lnTo>
                    <a:cubicBezTo>
                      <a:pt x="5970153" y="825500"/>
                      <a:pt x="5984367" y="839715"/>
                      <a:pt x="5984367" y="857250"/>
                    </a:cubicBezTo>
                    <a:cubicBezTo>
                      <a:pt x="5984367" y="874785"/>
                      <a:pt x="5970153" y="889000"/>
                      <a:pt x="5952617" y="889000"/>
                    </a:cubicBezTo>
                    <a:lnTo>
                      <a:pt x="5889117" y="889000"/>
                    </a:lnTo>
                    <a:cubicBezTo>
                      <a:pt x="5871582" y="889000"/>
                      <a:pt x="5857367" y="874785"/>
                      <a:pt x="5857367" y="857250"/>
                    </a:cubicBezTo>
                    <a:cubicBezTo>
                      <a:pt x="5857367" y="839715"/>
                      <a:pt x="5871582" y="825500"/>
                      <a:pt x="5889117" y="825500"/>
                    </a:cubicBezTo>
                    <a:moveTo>
                      <a:pt x="5857367" y="984250"/>
                    </a:moveTo>
                    <a:cubicBezTo>
                      <a:pt x="5857367" y="966715"/>
                      <a:pt x="5871582" y="952500"/>
                      <a:pt x="5889117" y="952500"/>
                    </a:cubicBezTo>
                    <a:lnTo>
                      <a:pt x="5952617" y="952500"/>
                    </a:lnTo>
                    <a:cubicBezTo>
                      <a:pt x="5970153" y="952500"/>
                      <a:pt x="5984367" y="966715"/>
                      <a:pt x="5984367" y="984250"/>
                    </a:cubicBezTo>
                    <a:cubicBezTo>
                      <a:pt x="5984367" y="1001785"/>
                      <a:pt x="5970153" y="1016000"/>
                      <a:pt x="5952617" y="1016000"/>
                    </a:cubicBezTo>
                    <a:lnTo>
                      <a:pt x="5889117" y="1016000"/>
                    </a:lnTo>
                    <a:cubicBezTo>
                      <a:pt x="5871582" y="1016000"/>
                      <a:pt x="5857367" y="1001785"/>
                      <a:pt x="5857367" y="984250"/>
                    </a:cubicBezTo>
                    <a:moveTo>
                      <a:pt x="5889117" y="1079500"/>
                    </a:moveTo>
                    <a:lnTo>
                      <a:pt x="5952617" y="1079500"/>
                    </a:lnTo>
                    <a:cubicBezTo>
                      <a:pt x="5970153" y="1079500"/>
                      <a:pt x="5984367" y="1093715"/>
                      <a:pt x="5984367" y="1111250"/>
                    </a:cubicBezTo>
                    <a:cubicBezTo>
                      <a:pt x="5984367" y="1128785"/>
                      <a:pt x="5970153" y="1143000"/>
                      <a:pt x="5952617" y="1143000"/>
                    </a:cubicBezTo>
                    <a:lnTo>
                      <a:pt x="5889117" y="1143000"/>
                    </a:lnTo>
                    <a:cubicBezTo>
                      <a:pt x="5871582" y="1143000"/>
                      <a:pt x="5857367" y="1128785"/>
                      <a:pt x="5857367" y="1111250"/>
                    </a:cubicBezTo>
                    <a:cubicBezTo>
                      <a:pt x="5857367" y="1093715"/>
                      <a:pt x="5871582" y="1079500"/>
                      <a:pt x="5889117" y="1079500"/>
                    </a:cubicBezTo>
                    <a:moveTo>
                      <a:pt x="5857367" y="1238250"/>
                    </a:moveTo>
                    <a:cubicBezTo>
                      <a:pt x="5857367" y="1220715"/>
                      <a:pt x="5871582" y="1206500"/>
                      <a:pt x="5889117" y="1206500"/>
                    </a:cubicBezTo>
                    <a:lnTo>
                      <a:pt x="5952617" y="1206500"/>
                    </a:lnTo>
                    <a:cubicBezTo>
                      <a:pt x="5970153" y="1206500"/>
                      <a:pt x="5984367" y="1220715"/>
                      <a:pt x="5984367" y="1238250"/>
                    </a:cubicBezTo>
                    <a:cubicBezTo>
                      <a:pt x="5984367" y="1255785"/>
                      <a:pt x="5970153" y="1270000"/>
                      <a:pt x="5952617" y="1270000"/>
                    </a:cubicBezTo>
                    <a:lnTo>
                      <a:pt x="5889117" y="1270000"/>
                    </a:lnTo>
                    <a:cubicBezTo>
                      <a:pt x="5871582" y="1270000"/>
                      <a:pt x="5857367" y="1255785"/>
                      <a:pt x="5857367" y="1238250"/>
                    </a:cubicBezTo>
                    <a:moveTo>
                      <a:pt x="5889117" y="1333500"/>
                    </a:moveTo>
                    <a:lnTo>
                      <a:pt x="5952617" y="1333500"/>
                    </a:lnTo>
                    <a:cubicBezTo>
                      <a:pt x="5970153" y="1333500"/>
                      <a:pt x="5984367" y="1347715"/>
                      <a:pt x="5984367" y="1365250"/>
                    </a:cubicBezTo>
                    <a:cubicBezTo>
                      <a:pt x="5984367" y="1382785"/>
                      <a:pt x="5970153" y="1397000"/>
                      <a:pt x="5952617" y="1397000"/>
                    </a:cubicBezTo>
                    <a:lnTo>
                      <a:pt x="5889117" y="1397000"/>
                    </a:lnTo>
                    <a:cubicBezTo>
                      <a:pt x="5871582" y="1397000"/>
                      <a:pt x="5857367" y="1382785"/>
                      <a:pt x="5857367" y="1365250"/>
                    </a:cubicBezTo>
                    <a:cubicBezTo>
                      <a:pt x="5857367" y="1347715"/>
                      <a:pt x="5871582" y="1333500"/>
                      <a:pt x="5889117" y="1333500"/>
                    </a:cubicBezTo>
                    <a:moveTo>
                      <a:pt x="5857367" y="603250"/>
                    </a:moveTo>
                    <a:cubicBezTo>
                      <a:pt x="5857367" y="585715"/>
                      <a:pt x="5871582" y="571500"/>
                      <a:pt x="5889117" y="571500"/>
                    </a:cubicBezTo>
                    <a:lnTo>
                      <a:pt x="5952617" y="571500"/>
                    </a:lnTo>
                    <a:cubicBezTo>
                      <a:pt x="5970153" y="571500"/>
                      <a:pt x="5984367" y="585715"/>
                      <a:pt x="5984367" y="603250"/>
                    </a:cubicBezTo>
                    <a:cubicBezTo>
                      <a:pt x="5984367" y="620785"/>
                      <a:pt x="5970153" y="635000"/>
                      <a:pt x="5952617" y="635000"/>
                    </a:cubicBezTo>
                    <a:lnTo>
                      <a:pt x="5889117" y="635000"/>
                    </a:lnTo>
                    <a:cubicBezTo>
                      <a:pt x="5871582" y="635000"/>
                      <a:pt x="5857367" y="620785"/>
                      <a:pt x="5857367" y="603250"/>
                    </a:cubicBezTo>
                    <a:moveTo>
                      <a:pt x="5889117" y="190500"/>
                    </a:moveTo>
                    <a:lnTo>
                      <a:pt x="5952617" y="190500"/>
                    </a:lnTo>
                    <a:cubicBezTo>
                      <a:pt x="5970153" y="190500"/>
                      <a:pt x="5984367" y="204715"/>
                      <a:pt x="5984367" y="222250"/>
                    </a:cubicBezTo>
                    <a:cubicBezTo>
                      <a:pt x="5984367" y="239785"/>
                      <a:pt x="5970153" y="254000"/>
                      <a:pt x="5952617" y="254000"/>
                    </a:cubicBezTo>
                    <a:lnTo>
                      <a:pt x="5889117" y="254000"/>
                    </a:lnTo>
                    <a:cubicBezTo>
                      <a:pt x="5871582" y="254000"/>
                      <a:pt x="5857367" y="239785"/>
                      <a:pt x="5857367" y="222250"/>
                    </a:cubicBezTo>
                    <a:cubicBezTo>
                      <a:pt x="5857367" y="204715"/>
                      <a:pt x="5871582" y="190500"/>
                      <a:pt x="5889117" y="190500"/>
                    </a:cubicBezTo>
                    <a:moveTo>
                      <a:pt x="6047867" y="730250"/>
                    </a:moveTo>
                    <a:cubicBezTo>
                      <a:pt x="6047867" y="712715"/>
                      <a:pt x="6062082" y="698500"/>
                      <a:pt x="6079617" y="698500"/>
                    </a:cubicBezTo>
                    <a:lnTo>
                      <a:pt x="6143117" y="698500"/>
                    </a:lnTo>
                    <a:cubicBezTo>
                      <a:pt x="6160653" y="698500"/>
                      <a:pt x="6174867" y="712715"/>
                      <a:pt x="6174867" y="730250"/>
                    </a:cubicBezTo>
                    <a:cubicBezTo>
                      <a:pt x="6174867" y="747785"/>
                      <a:pt x="6160653" y="762000"/>
                      <a:pt x="6143117" y="762000"/>
                    </a:cubicBezTo>
                    <a:lnTo>
                      <a:pt x="6079617" y="762000"/>
                    </a:lnTo>
                    <a:cubicBezTo>
                      <a:pt x="6062082" y="762000"/>
                      <a:pt x="6047867" y="747785"/>
                      <a:pt x="6047867" y="730250"/>
                    </a:cubicBezTo>
                    <a:moveTo>
                      <a:pt x="6079617" y="317500"/>
                    </a:moveTo>
                    <a:lnTo>
                      <a:pt x="6143117" y="317500"/>
                    </a:lnTo>
                    <a:cubicBezTo>
                      <a:pt x="6160653" y="317500"/>
                      <a:pt x="6174867" y="331715"/>
                      <a:pt x="6174867" y="349250"/>
                    </a:cubicBezTo>
                    <a:cubicBezTo>
                      <a:pt x="6174867" y="366785"/>
                      <a:pt x="6160653" y="381000"/>
                      <a:pt x="6143117" y="381000"/>
                    </a:cubicBezTo>
                    <a:lnTo>
                      <a:pt x="6079617" y="381000"/>
                    </a:lnTo>
                    <a:cubicBezTo>
                      <a:pt x="6062082" y="381000"/>
                      <a:pt x="6047867" y="366785"/>
                      <a:pt x="6047867" y="349250"/>
                    </a:cubicBezTo>
                    <a:cubicBezTo>
                      <a:pt x="6047867" y="331715"/>
                      <a:pt x="6062082" y="317500"/>
                      <a:pt x="6079617" y="317500"/>
                    </a:cubicBezTo>
                    <a:moveTo>
                      <a:pt x="6047867" y="476250"/>
                    </a:moveTo>
                    <a:cubicBezTo>
                      <a:pt x="6047867" y="458715"/>
                      <a:pt x="6062082" y="444500"/>
                      <a:pt x="6079617" y="444500"/>
                    </a:cubicBezTo>
                    <a:lnTo>
                      <a:pt x="6143117" y="444500"/>
                    </a:lnTo>
                    <a:cubicBezTo>
                      <a:pt x="6160653" y="444500"/>
                      <a:pt x="6174867" y="458715"/>
                      <a:pt x="6174867" y="476250"/>
                    </a:cubicBezTo>
                    <a:cubicBezTo>
                      <a:pt x="6174867" y="493785"/>
                      <a:pt x="6160653" y="508000"/>
                      <a:pt x="6143117" y="508000"/>
                    </a:cubicBezTo>
                    <a:lnTo>
                      <a:pt x="6079617" y="508000"/>
                    </a:lnTo>
                    <a:cubicBezTo>
                      <a:pt x="6062082" y="508000"/>
                      <a:pt x="6047867" y="493785"/>
                      <a:pt x="6047867" y="476250"/>
                    </a:cubicBezTo>
                    <a:moveTo>
                      <a:pt x="6047867" y="857250"/>
                    </a:moveTo>
                    <a:cubicBezTo>
                      <a:pt x="6047867" y="839715"/>
                      <a:pt x="6062082" y="825500"/>
                      <a:pt x="6079617" y="825500"/>
                    </a:cubicBezTo>
                    <a:lnTo>
                      <a:pt x="6143117" y="825500"/>
                    </a:lnTo>
                    <a:cubicBezTo>
                      <a:pt x="6160653" y="825500"/>
                      <a:pt x="6174867" y="839715"/>
                      <a:pt x="6174867" y="857250"/>
                    </a:cubicBezTo>
                    <a:cubicBezTo>
                      <a:pt x="6174867" y="874785"/>
                      <a:pt x="6160653" y="889000"/>
                      <a:pt x="6143117" y="889000"/>
                    </a:cubicBezTo>
                    <a:lnTo>
                      <a:pt x="6079617" y="889000"/>
                    </a:lnTo>
                    <a:cubicBezTo>
                      <a:pt x="6062082" y="889000"/>
                      <a:pt x="6047867" y="874785"/>
                      <a:pt x="6047867" y="857250"/>
                    </a:cubicBezTo>
                    <a:moveTo>
                      <a:pt x="6079617" y="952500"/>
                    </a:moveTo>
                    <a:lnTo>
                      <a:pt x="6143117" y="952500"/>
                    </a:lnTo>
                    <a:cubicBezTo>
                      <a:pt x="6160653" y="952500"/>
                      <a:pt x="6174867" y="966715"/>
                      <a:pt x="6174867" y="984250"/>
                    </a:cubicBezTo>
                    <a:cubicBezTo>
                      <a:pt x="6174867" y="1001785"/>
                      <a:pt x="6160653" y="1016000"/>
                      <a:pt x="6143117" y="1016000"/>
                    </a:cubicBezTo>
                    <a:lnTo>
                      <a:pt x="6079617" y="1016000"/>
                    </a:lnTo>
                    <a:cubicBezTo>
                      <a:pt x="6062082" y="1016000"/>
                      <a:pt x="6047867" y="1001785"/>
                      <a:pt x="6047867" y="984250"/>
                    </a:cubicBezTo>
                    <a:cubicBezTo>
                      <a:pt x="6047867" y="966715"/>
                      <a:pt x="6062082" y="952500"/>
                      <a:pt x="6079617" y="952500"/>
                    </a:cubicBezTo>
                    <a:moveTo>
                      <a:pt x="6047867" y="603250"/>
                    </a:moveTo>
                    <a:cubicBezTo>
                      <a:pt x="6047867" y="585715"/>
                      <a:pt x="6062082" y="571500"/>
                      <a:pt x="6079617" y="571500"/>
                    </a:cubicBezTo>
                    <a:lnTo>
                      <a:pt x="6143117" y="571500"/>
                    </a:lnTo>
                    <a:cubicBezTo>
                      <a:pt x="6160653" y="571500"/>
                      <a:pt x="6174867" y="585715"/>
                      <a:pt x="6174867" y="603250"/>
                    </a:cubicBezTo>
                    <a:cubicBezTo>
                      <a:pt x="6174867" y="620785"/>
                      <a:pt x="6160653" y="635000"/>
                      <a:pt x="6143117" y="635000"/>
                    </a:cubicBezTo>
                    <a:lnTo>
                      <a:pt x="6079617" y="635000"/>
                    </a:lnTo>
                    <a:cubicBezTo>
                      <a:pt x="6062082" y="635000"/>
                      <a:pt x="6047867" y="620785"/>
                      <a:pt x="6047867" y="603250"/>
                    </a:cubicBezTo>
                    <a:moveTo>
                      <a:pt x="5666867" y="730250"/>
                    </a:moveTo>
                    <a:cubicBezTo>
                      <a:pt x="5666867" y="712715"/>
                      <a:pt x="5681082" y="698500"/>
                      <a:pt x="5698617" y="698500"/>
                    </a:cubicBezTo>
                    <a:lnTo>
                      <a:pt x="5762117" y="698500"/>
                    </a:lnTo>
                    <a:cubicBezTo>
                      <a:pt x="5779653" y="698500"/>
                      <a:pt x="5793867" y="712715"/>
                      <a:pt x="5793867" y="730250"/>
                    </a:cubicBezTo>
                    <a:cubicBezTo>
                      <a:pt x="5793867" y="747785"/>
                      <a:pt x="5779653" y="762000"/>
                      <a:pt x="5762117" y="762000"/>
                    </a:cubicBezTo>
                    <a:lnTo>
                      <a:pt x="5698617" y="762000"/>
                    </a:lnTo>
                    <a:cubicBezTo>
                      <a:pt x="5681082" y="762000"/>
                      <a:pt x="5666867" y="747785"/>
                      <a:pt x="5666867" y="730250"/>
                    </a:cubicBezTo>
                    <a:moveTo>
                      <a:pt x="5698617" y="317500"/>
                    </a:moveTo>
                    <a:lnTo>
                      <a:pt x="5762117" y="317500"/>
                    </a:lnTo>
                    <a:cubicBezTo>
                      <a:pt x="5779653" y="317500"/>
                      <a:pt x="5793867" y="331715"/>
                      <a:pt x="5793867" y="349250"/>
                    </a:cubicBezTo>
                    <a:cubicBezTo>
                      <a:pt x="5793867" y="366785"/>
                      <a:pt x="5779653" y="381000"/>
                      <a:pt x="5762117" y="381000"/>
                    </a:cubicBezTo>
                    <a:lnTo>
                      <a:pt x="5698617" y="381000"/>
                    </a:lnTo>
                    <a:cubicBezTo>
                      <a:pt x="5681082" y="381000"/>
                      <a:pt x="5666867" y="366785"/>
                      <a:pt x="5666867" y="349250"/>
                    </a:cubicBezTo>
                    <a:cubicBezTo>
                      <a:pt x="5666867" y="331715"/>
                      <a:pt x="5681082" y="317500"/>
                      <a:pt x="5698617" y="317500"/>
                    </a:cubicBezTo>
                    <a:moveTo>
                      <a:pt x="5666867" y="476250"/>
                    </a:moveTo>
                    <a:cubicBezTo>
                      <a:pt x="5666867" y="458715"/>
                      <a:pt x="5681082" y="444500"/>
                      <a:pt x="5698617" y="444500"/>
                    </a:cubicBezTo>
                    <a:lnTo>
                      <a:pt x="5762117" y="444500"/>
                    </a:lnTo>
                    <a:cubicBezTo>
                      <a:pt x="5779653" y="444500"/>
                      <a:pt x="5793867" y="458715"/>
                      <a:pt x="5793867" y="476250"/>
                    </a:cubicBezTo>
                    <a:cubicBezTo>
                      <a:pt x="5793867" y="493785"/>
                      <a:pt x="5779653" y="508000"/>
                      <a:pt x="5762117" y="508000"/>
                    </a:cubicBezTo>
                    <a:lnTo>
                      <a:pt x="5698617" y="508000"/>
                    </a:lnTo>
                    <a:cubicBezTo>
                      <a:pt x="5681082" y="508000"/>
                      <a:pt x="5666867" y="493785"/>
                      <a:pt x="5666867" y="476250"/>
                    </a:cubicBezTo>
                    <a:moveTo>
                      <a:pt x="5666867" y="857250"/>
                    </a:moveTo>
                    <a:cubicBezTo>
                      <a:pt x="5666867" y="839715"/>
                      <a:pt x="5681082" y="825500"/>
                      <a:pt x="5698617" y="825500"/>
                    </a:cubicBezTo>
                    <a:lnTo>
                      <a:pt x="5762117" y="825500"/>
                    </a:lnTo>
                    <a:cubicBezTo>
                      <a:pt x="5779653" y="825500"/>
                      <a:pt x="5793867" y="839715"/>
                      <a:pt x="5793867" y="857250"/>
                    </a:cubicBezTo>
                    <a:cubicBezTo>
                      <a:pt x="5793867" y="874785"/>
                      <a:pt x="5779653" y="889000"/>
                      <a:pt x="5762117" y="889000"/>
                    </a:cubicBezTo>
                    <a:lnTo>
                      <a:pt x="5698617" y="889000"/>
                    </a:lnTo>
                    <a:cubicBezTo>
                      <a:pt x="5681082" y="889000"/>
                      <a:pt x="5666867" y="874785"/>
                      <a:pt x="5666867" y="857250"/>
                    </a:cubicBezTo>
                    <a:moveTo>
                      <a:pt x="5698617" y="952500"/>
                    </a:moveTo>
                    <a:lnTo>
                      <a:pt x="5762117" y="952500"/>
                    </a:lnTo>
                    <a:cubicBezTo>
                      <a:pt x="5779653" y="952500"/>
                      <a:pt x="5793867" y="966715"/>
                      <a:pt x="5793867" y="984250"/>
                    </a:cubicBezTo>
                    <a:cubicBezTo>
                      <a:pt x="5793867" y="1001785"/>
                      <a:pt x="5779653" y="1016000"/>
                      <a:pt x="5762117" y="1016000"/>
                    </a:cubicBezTo>
                    <a:lnTo>
                      <a:pt x="5698617" y="1016000"/>
                    </a:lnTo>
                    <a:cubicBezTo>
                      <a:pt x="5681082" y="1016000"/>
                      <a:pt x="5666867" y="1001785"/>
                      <a:pt x="5666867" y="984250"/>
                    </a:cubicBezTo>
                    <a:cubicBezTo>
                      <a:pt x="5666867" y="966715"/>
                      <a:pt x="5681082" y="952500"/>
                      <a:pt x="5698617" y="952500"/>
                    </a:cubicBezTo>
                    <a:moveTo>
                      <a:pt x="5666867" y="603250"/>
                    </a:moveTo>
                    <a:cubicBezTo>
                      <a:pt x="5666867" y="585715"/>
                      <a:pt x="5681082" y="571500"/>
                      <a:pt x="5698617" y="571500"/>
                    </a:cubicBezTo>
                    <a:lnTo>
                      <a:pt x="5762117" y="571500"/>
                    </a:lnTo>
                    <a:cubicBezTo>
                      <a:pt x="5779653" y="571500"/>
                      <a:pt x="5793867" y="585715"/>
                      <a:pt x="5793867" y="603250"/>
                    </a:cubicBezTo>
                    <a:cubicBezTo>
                      <a:pt x="5793867" y="620785"/>
                      <a:pt x="5779653" y="635000"/>
                      <a:pt x="5762117" y="635000"/>
                    </a:cubicBezTo>
                    <a:lnTo>
                      <a:pt x="5698617" y="635000"/>
                    </a:lnTo>
                    <a:cubicBezTo>
                      <a:pt x="5681082" y="635000"/>
                      <a:pt x="5666867" y="620785"/>
                      <a:pt x="5666867" y="603250"/>
                    </a:cubicBezTo>
                    <a:moveTo>
                      <a:pt x="5549837" y="1016000"/>
                    </a:moveTo>
                    <a:lnTo>
                      <a:pt x="5539931" y="1016000"/>
                    </a:lnTo>
                    <a:cubicBezTo>
                      <a:pt x="5539931" y="1037399"/>
                      <a:pt x="5540185" y="1058545"/>
                      <a:pt x="5540629" y="1079500"/>
                    </a:cubicBezTo>
                    <a:lnTo>
                      <a:pt x="5571617" y="1079500"/>
                    </a:lnTo>
                    <a:cubicBezTo>
                      <a:pt x="5589153" y="1079500"/>
                      <a:pt x="5603367" y="1093715"/>
                      <a:pt x="5603367" y="1111250"/>
                    </a:cubicBezTo>
                    <a:cubicBezTo>
                      <a:pt x="5603367" y="1128785"/>
                      <a:pt x="5589153" y="1143000"/>
                      <a:pt x="5571617" y="1143000"/>
                    </a:cubicBezTo>
                    <a:lnTo>
                      <a:pt x="5542916" y="1143000"/>
                    </a:lnTo>
                    <a:cubicBezTo>
                      <a:pt x="5543931" y="1164463"/>
                      <a:pt x="5545265" y="1185672"/>
                      <a:pt x="5546725" y="1206500"/>
                    </a:cubicBezTo>
                    <a:lnTo>
                      <a:pt x="5571617" y="1206500"/>
                    </a:lnTo>
                    <a:cubicBezTo>
                      <a:pt x="5589153" y="1206500"/>
                      <a:pt x="5603367" y="1220715"/>
                      <a:pt x="5603367" y="1238250"/>
                    </a:cubicBezTo>
                    <a:cubicBezTo>
                      <a:pt x="5603367" y="1255785"/>
                      <a:pt x="5589153" y="1270000"/>
                      <a:pt x="5571617" y="1270000"/>
                    </a:cubicBezTo>
                    <a:lnTo>
                      <a:pt x="5552313" y="1270000"/>
                    </a:lnTo>
                    <a:cubicBezTo>
                      <a:pt x="5584063" y="1581785"/>
                      <a:pt x="5673598" y="1814322"/>
                      <a:pt x="5789677" y="1914398"/>
                    </a:cubicBezTo>
                    <a:cubicBezTo>
                      <a:pt x="5811330" y="1750695"/>
                      <a:pt x="5788724" y="1545463"/>
                      <a:pt x="5711762" y="1334008"/>
                    </a:cubicBezTo>
                    <a:cubicBezTo>
                      <a:pt x="5703507" y="1311275"/>
                      <a:pt x="5694808" y="1289050"/>
                      <a:pt x="5685727" y="1267270"/>
                    </a:cubicBezTo>
                    <a:cubicBezTo>
                      <a:pt x="5670659" y="1260587"/>
                      <a:pt x="5663211" y="1243484"/>
                      <a:pt x="5668582" y="1227899"/>
                    </a:cubicBezTo>
                    <a:cubicBezTo>
                      <a:pt x="5635354" y="1153889"/>
                      <a:pt x="5595616" y="1082977"/>
                      <a:pt x="5549837" y="1016000"/>
                    </a:cubicBezTo>
                    <a:moveTo>
                      <a:pt x="6488875" y="860743"/>
                    </a:moveTo>
                    <a:cubicBezTo>
                      <a:pt x="6487680" y="849941"/>
                      <a:pt x="6480461" y="840753"/>
                      <a:pt x="6470250" y="837035"/>
                    </a:cubicBezTo>
                    <a:cubicBezTo>
                      <a:pt x="6460039" y="833317"/>
                      <a:pt x="6448603" y="835713"/>
                      <a:pt x="6440742" y="843216"/>
                    </a:cubicBezTo>
                    <a:cubicBezTo>
                      <a:pt x="6320473" y="954723"/>
                      <a:pt x="6207570" y="1124966"/>
                      <a:pt x="6131497" y="1334008"/>
                    </a:cubicBezTo>
                    <a:cubicBezTo>
                      <a:pt x="6055424" y="1542987"/>
                      <a:pt x="6032437" y="1745996"/>
                      <a:pt x="6052884" y="1908683"/>
                    </a:cubicBezTo>
                    <a:cubicBezTo>
                      <a:pt x="6054040" y="1919522"/>
                      <a:pt x="6061261" y="1928759"/>
                      <a:pt x="6071501" y="1932496"/>
                    </a:cubicBezTo>
                    <a:cubicBezTo>
                      <a:pt x="6081741" y="1936233"/>
                      <a:pt x="6093215" y="1933819"/>
                      <a:pt x="6101080" y="1926273"/>
                    </a:cubicBezTo>
                    <a:cubicBezTo>
                      <a:pt x="6221349" y="1814703"/>
                      <a:pt x="6334189" y="1644460"/>
                      <a:pt x="6410325" y="1435418"/>
                    </a:cubicBezTo>
                    <a:cubicBezTo>
                      <a:pt x="6486335" y="1226439"/>
                      <a:pt x="6509322" y="1023429"/>
                      <a:pt x="6488875" y="860743"/>
                    </a:cubicBezTo>
                    <a:moveTo>
                      <a:pt x="5402580" y="843153"/>
                    </a:moveTo>
                    <a:cubicBezTo>
                      <a:pt x="5394715" y="835607"/>
                      <a:pt x="5383241" y="833193"/>
                      <a:pt x="5373001" y="836930"/>
                    </a:cubicBezTo>
                    <a:cubicBezTo>
                      <a:pt x="5362761" y="840667"/>
                      <a:pt x="5355540" y="849904"/>
                      <a:pt x="5354384" y="860743"/>
                    </a:cubicBezTo>
                    <a:cubicBezTo>
                      <a:pt x="5334000" y="1023429"/>
                      <a:pt x="5356924" y="1226439"/>
                      <a:pt x="5432997" y="1435418"/>
                    </a:cubicBezTo>
                    <a:cubicBezTo>
                      <a:pt x="5509134" y="1644460"/>
                      <a:pt x="5621973" y="1814703"/>
                      <a:pt x="5742242" y="1926273"/>
                    </a:cubicBezTo>
                    <a:cubicBezTo>
                      <a:pt x="5750103" y="1933776"/>
                      <a:pt x="5761539" y="1936172"/>
                      <a:pt x="5771750" y="1932454"/>
                    </a:cubicBezTo>
                    <a:cubicBezTo>
                      <a:pt x="5781961" y="1928736"/>
                      <a:pt x="5789180" y="1919548"/>
                      <a:pt x="5790375" y="1908746"/>
                    </a:cubicBezTo>
                    <a:cubicBezTo>
                      <a:pt x="5810822" y="1745996"/>
                      <a:pt x="5787835" y="1542987"/>
                      <a:pt x="5711762" y="1334008"/>
                    </a:cubicBezTo>
                    <a:cubicBezTo>
                      <a:pt x="5635689" y="1124966"/>
                      <a:pt x="5522786" y="954723"/>
                      <a:pt x="5402517" y="843153"/>
                    </a:cubicBezTo>
                    <a:lnTo>
                      <a:pt x="5402580" y="843153"/>
                    </a:lnTo>
                    <a:moveTo>
                      <a:pt x="961073" y="3302000"/>
                    </a:moveTo>
                    <a:cubicBezTo>
                      <a:pt x="962597" y="3281172"/>
                      <a:pt x="963867" y="3259963"/>
                      <a:pt x="964883" y="3238500"/>
                    </a:cubicBezTo>
                    <a:lnTo>
                      <a:pt x="936118" y="3238500"/>
                    </a:lnTo>
                    <a:cubicBezTo>
                      <a:pt x="925613" y="3238481"/>
                      <a:pt x="915798" y="3233267"/>
                      <a:pt x="909901" y="3224574"/>
                    </a:cubicBezTo>
                    <a:cubicBezTo>
                      <a:pt x="904003" y="3215881"/>
                      <a:pt x="902788" y="3204833"/>
                      <a:pt x="906654" y="3195066"/>
                    </a:cubicBezTo>
                    <a:cubicBezTo>
                      <a:pt x="882841" y="3235960"/>
                      <a:pt x="860425" y="3279521"/>
                      <a:pt x="839788" y="3325432"/>
                    </a:cubicBezTo>
                    <a:cubicBezTo>
                      <a:pt x="843666" y="3339781"/>
                      <a:pt x="837069" y="3354900"/>
                      <a:pt x="823913" y="3361817"/>
                    </a:cubicBezTo>
                    <a:cubicBezTo>
                      <a:pt x="814576" y="3384169"/>
                      <a:pt x="805768" y="3406739"/>
                      <a:pt x="797497" y="3429508"/>
                    </a:cubicBezTo>
                    <a:cubicBezTo>
                      <a:pt x="720662" y="3640455"/>
                      <a:pt x="698056" y="3845306"/>
                      <a:pt x="719456" y="4008818"/>
                    </a:cubicBezTo>
                    <a:cubicBezTo>
                      <a:pt x="834899" y="3908108"/>
                      <a:pt x="923925" y="3676078"/>
                      <a:pt x="955485" y="3365500"/>
                    </a:cubicBezTo>
                    <a:lnTo>
                      <a:pt x="936118" y="3365500"/>
                    </a:lnTo>
                    <a:cubicBezTo>
                      <a:pt x="918582" y="3365500"/>
                      <a:pt x="904368" y="3351285"/>
                      <a:pt x="904368" y="3333750"/>
                    </a:cubicBezTo>
                    <a:cubicBezTo>
                      <a:pt x="904368" y="3316215"/>
                      <a:pt x="918582" y="3302000"/>
                      <a:pt x="936118" y="3302000"/>
                    </a:cubicBezTo>
                    <a:lnTo>
                      <a:pt x="961073" y="3302000"/>
                    </a:lnTo>
                    <a:moveTo>
                      <a:pt x="936118" y="3175000"/>
                    </a:moveTo>
                    <a:cubicBezTo>
                      <a:pt x="926544" y="3175021"/>
                      <a:pt x="917492" y="3179361"/>
                      <a:pt x="911480" y="3186811"/>
                    </a:cubicBezTo>
                    <a:cubicBezTo>
                      <a:pt x="926910" y="3160586"/>
                      <a:pt x="942912" y="3135439"/>
                      <a:pt x="959422" y="3111500"/>
                    </a:cubicBezTo>
                    <a:lnTo>
                      <a:pt x="967931" y="3111500"/>
                    </a:lnTo>
                    <a:cubicBezTo>
                      <a:pt x="967931" y="3132899"/>
                      <a:pt x="967677" y="3154045"/>
                      <a:pt x="967169" y="3175000"/>
                    </a:cubicBezTo>
                    <a:lnTo>
                      <a:pt x="936118" y="3175000"/>
                    </a:lnTo>
                    <a:moveTo>
                      <a:pt x="904368" y="3079496"/>
                    </a:moveTo>
                    <a:cubicBezTo>
                      <a:pt x="904486" y="3066277"/>
                      <a:pt x="912783" y="3054515"/>
                      <a:pt x="925196" y="3049968"/>
                    </a:cubicBezTo>
                    <a:cubicBezTo>
                      <a:pt x="938340" y="3031744"/>
                      <a:pt x="951866" y="3014218"/>
                      <a:pt x="965518" y="2997327"/>
                    </a:cubicBezTo>
                    <a:cubicBezTo>
                      <a:pt x="965337" y="2993051"/>
                      <a:pt x="965147" y="2988775"/>
                      <a:pt x="964946" y="2984500"/>
                    </a:cubicBezTo>
                    <a:lnTo>
                      <a:pt x="936118" y="2984500"/>
                    </a:lnTo>
                    <a:cubicBezTo>
                      <a:pt x="918582" y="2984500"/>
                      <a:pt x="904368" y="2970285"/>
                      <a:pt x="904368" y="2952750"/>
                    </a:cubicBezTo>
                    <a:cubicBezTo>
                      <a:pt x="904368" y="2935215"/>
                      <a:pt x="918582" y="2921000"/>
                      <a:pt x="936118" y="2921000"/>
                    </a:cubicBezTo>
                    <a:lnTo>
                      <a:pt x="961263" y="2921000"/>
                    </a:lnTo>
                    <a:cubicBezTo>
                      <a:pt x="959740" y="2899601"/>
                      <a:pt x="957961" y="2878455"/>
                      <a:pt x="955930" y="2857500"/>
                    </a:cubicBezTo>
                    <a:lnTo>
                      <a:pt x="936118" y="2857500"/>
                    </a:lnTo>
                    <a:cubicBezTo>
                      <a:pt x="918582" y="2857500"/>
                      <a:pt x="904368" y="2843285"/>
                      <a:pt x="904368" y="2825750"/>
                    </a:cubicBezTo>
                    <a:cubicBezTo>
                      <a:pt x="904368" y="2808215"/>
                      <a:pt x="918582" y="2794000"/>
                      <a:pt x="936118" y="2794000"/>
                    </a:cubicBezTo>
                    <a:lnTo>
                      <a:pt x="948944" y="2794000"/>
                    </a:lnTo>
                    <a:cubicBezTo>
                      <a:pt x="946339" y="2772794"/>
                      <a:pt x="943439" y="2751625"/>
                      <a:pt x="940245" y="2730500"/>
                    </a:cubicBezTo>
                    <a:lnTo>
                      <a:pt x="936118" y="2730500"/>
                    </a:lnTo>
                    <a:cubicBezTo>
                      <a:pt x="919806" y="2730516"/>
                      <a:pt x="906136" y="2718170"/>
                      <a:pt x="904496" y="2701941"/>
                    </a:cubicBezTo>
                    <a:cubicBezTo>
                      <a:pt x="902857" y="2685712"/>
                      <a:pt x="913782" y="2670881"/>
                      <a:pt x="929768" y="2667635"/>
                    </a:cubicBezTo>
                    <a:cubicBezTo>
                      <a:pt x="925372" y="2643543"/>
                      <a:pt x="920524" y="2619536"/>
                      <a:pt x="915226" y="2595626"/>
                    </a:cubicBezTo>
                    <a:cubicBezTo>
                      <a:pt x="904938" y="2586646"/>
                      <a:pt x="901561" y="2572086"/>
                      <a:pt x="906844" y="2559495"/>
                    </a:cubicBezTo>
                    <a:cubicBezTo>
                      <a:pt x="886651" y="2476436"/>
                      <a:pt x="862013" y="2401697"/>
                      <a:pt x="833819" y="2337689"/>
                    </a:cubicBezTo>
                    <a:cubicBezTo>
                      <a:pt x="827793" y="2345156"/>
                      <a:pt x="818713" y="2349498"/>
                      <a:pt x="809118" y="2349500"/>
                    </a:cubicBezTo>
                    <a:lnTo>
                      <a:pt x="745617" y="2349500"/>
                    </a:lnTo>
                    <a:cubicBezTo>
                      <a:pt x="728082" y="2349500"/>
                      <a:pt x="713867" y="2335285"/>
                      <a:pt x="713867" y="2317750"/>
                    </a:cubicBezTo>
                    <a:cubicBezTo>
                      <a:pt x="713867" y="2300215"/>
                      <a:pt x="728082" y="2286000"/>
                      <a:pt x="745617" y="2286000"/>
                    </a:cubicBezTo>
                    <a:lnTo>
                      <a:pt x="809118" y="2286000"/>
                    </a:lnTo>
                    <a:cubicBezTo>
                      <a:pt x="797798" y="2264140"/>
                      <a:pt x="785247" y="2242939"/>
                      <a:pt x="771525" y="2222500"/>
                    </a:cubicBezTo>
                    <a:lnTo>
                      <a:pt x="745617" y="2222500"/>
                    </a:lnTo>
                    <a:cubicBezTo>
                      <a:pt x="732032" y="2222493"/>
                      <a:pt x="719956" y="2213842"/>
                      <a:pt x="715578" y="2200981"/>
                    </a:cubicBezTo>
                    <a:cubicBezTo>
                      <a:pt x="711200" y="2188120"/>
                      <a:pt x="715490" y="2173899"/>
                      <a:pt x="726250" y="2165604"/>
                    </a:cubicBezTo>
                    <a:cubicBezTo>
                      <a:pt x="683070" y="2120265"/>
                      <a:pt x="636080" y="2095500"/>
                      <a:pt x="586931" y="2095500"/>
                    </a:cubicBezTo>
                    <a:cubicBezTo>
                      <a:pt x="537655" y="2095500"/>
                      <a:pt x="490665" y="2120329"/>
                      <a:pt x="447485" y="2165604"/>
                    </a:cubicBezTo>
                    <a:cubicBezTo>
                      <a:pt x="458254" y="2173906"/>
                      <a:pt x="462542" y="2188143"/>
                      <a:pt x="458147" y="2201011"/>
                    </a:cubicBezTo>
                    <a:cubicBezTo>
                      <a:pt x="453753" y="2213879"/>
                      <a:pt x="441652" y="2222520"/>
                      <a:pt x="428054" y="2222500"/>
                    </a:cubicBezTo>
                    <a:lnTo>
                      <a:pt x="402400" y="2222500"/>
                    </a:lnTo>
                    <a:cubicBezTo>
                      <a:pt x="389382" y="2241740"/>
                      <a:pt x="376873" y="2262949"/>
                      <a:pt x="364808" y="2286000"/>
                    </a:cubicBezTo>
                    <a:lnTo>
                      <a:pt x="428181" y="2286000"/>
                    </a:lnTo>
                    <a:cubicBezTo>
                      <a:pt x="445716" y="2286000"/>
                      <a:pt x="459931" y="2300215"/>
                      <a:pt x="459931" y="2317750"/>
                    </a:cubicBezTo>
                    <a:cubicBezTo>
                      <a:pt x="459931" y="2335285"/>
                      <a:pt x="445716" y="2349500"/>
                      <a:pt x="428181" y="2349500"/>
                    </a:cubicBezTo>
                    <a:lnTo>
                      <a:pt x="364681" y="2349500"/>
                    </a:lnTo>
                    <a:cubicBezTo>
                      <a:pt x="355116" y="2349503"/>
                      <a:pt x="346062" y="2345186"/>
                      <a:pt x="340043" y="2337752"/>
                    </a:cubicBezTo>
                    <a:cubicBezTo>
                      <a:pt x="311785" y="2401761"/>
                      <a:pt x="287211" y="2476500"/>
                      <a:pt x="266955" y="2559685"/>
                    </a:cubicBezTo>
                    <a:cubicBezTo>
                      <a:pt x="272160" y="2572211"/>
                      <a:pt x="268816" y="2586661"/>
                      <a:pt x="258636" y="2595626"/>
                    </a:cubicBezTo>
                    <a:cubicBezTo>
                      <a:pt x="253429" y="2619121"/>
                      <a:pt x="248603" y="2643124"/>
                      <a:pt x="244094" y="2667698"/>
                    </a:cubicBezTo>
                    <a:cubicBezTo>
                      <a:pt x="260105" y="2670948"/>
                      <a:pt x="271035" y="2685817"/>
                      <a:pt x="269361" y="2702068"/>
                    </a:cubicBezTo>
                    <a:cubicBezTo>
                      <a:pt x="267687" y="2718319"/>
                      <a:pt x="253954" y="2730646"/>
                      <a:pt x="237617" y="2730564"/>
                    </a:cubicBezTo>
                    <a:lnTo>
                      <a:pt x="233617" y="2730564"/>
                    </a:lnTo>
                    <a:cubicBezTo>
                      <a:pt x="230442" y="2751392"/>
                      <a:pt x="227521" y="2772601"/>
                      <a:pt x="224917" y="2794064"/>
                    </a:cubicBezTo>
                    <a:lnTo>
                      <a:pt x="237617" y="2794064"/>
                    </a:lnTo>
                    <a:cubicBezTo>
                      <a:pt x="255153" y="2794064"/>
                      <a:pt x="269367" y="2808278"/>
                      <a:pt x="269367" y="2825814"/>
                    </a:cubicBezTo>
                    <a:cubicBezTo>
                      <a:pt x="269367" y="2843349"/>
                      <a:pt x="255153" y="2857564"/>
                      <a:pt x="237617" y="2857564"/>
                    </a:cubicBezTo>
                    <a:lnTo>
                      <a:pt x="217932" y="2857564"/>
                    </a:lnTo>
                    <a:cubicBezTo>
                      <a:pt x="215901" y="2878518"/>
                      <a:pt x="214123" y="2899664"/>
                      <a:pt x="212598" y="2921064"/>
                    </a:cubicBezTo>
                    <a:lnTo>
                      <a:pt x="237617" y="2921064"/>
                    </a:lnTo>
                    <a:cubicBezTo>
                      <a:pt x="255153" y="2921064"/>
                      <a:pt x="269367" y="2935278"/>
                      <a:pt x="269367" y="2952814"/>
                    </a:cubicBezTo>
                    <a:cubicBezTo>
                      <a:pt x="269367" y="2970349"/>
                      <a:pt x="255153" y="2984564"/>
                      <a:pt x="237617" y="2984564"/>
                    </a:cubicBezTo>
                    <a:lnTo>
                      <a:pt x="208852" y="2984564"/>
                    </a:lnTo>
                    <a:cubicBezTo>
                      <a:pt x="208675" y="2988289"/>
                      <a:pt x="208506" y="2992014"/>
                      <a:pt x="208344" y="2995739"/>
                    </a:cubicBezTo>
                    <a:cubicBezTo>
                      <a:pt x="222758" y="3013392"/>
                      <a:pt x="236919" y="3031744"/>
                      <a:pt x="250762" y="3050858"/>
                    </a:cubicBezTo>
                    <a:cubicBezTo>
                      <a:pt x="261272" y="3055620"/>
                      <a:pt x="268371" y="3065709"/>
                      <a:pt x="269304" y="3077210"/>
                    </a:cubicBezTo>
                    <a:cubicBezTo>
                      <a:pt x="293434" y="3112389"/>
                      <a:pt x="316485" y="3149790"/>
                      <a:pt x="338265" y="3189161"/>
                    </a:cubicBezTo>
                    <a:cubicBezTo>
                      <a:pt x="344150" y="3180363"/>
                      <a:pt x="354033" y="3175076"/>
                      <a:pt x="364617" y="3175064"/>
                    </a:cubicBezTo>
                    <a:lnTo>
                      <a:pt x="428117" y="3175064"/>
                    </a:lnTo>
                    <a:cubicBezTo>
                      <a:pt x="445653" y="3175064"/>
                      <a:pt x="459867" y="3189278"/>
                      <a:pt x="459867" y="3206814"/>
                    </a:cubicBezTo>
                    <a:cubicBezTo>
                      <a:pt x="459867" y="3224349"/>
                      <a:pt x="445653" y="3238564"/>
                      <a:pt x="428117" y="3238564"/>
                    </a:cubicBezTo>
                    <a:lnTo>
                      <a:pt x="364363" y="3238564"/>
                    </a:lnTo>
                    <a:cubicBezTo>
                      <a:pt x="374777" y="3259265"/>
                      <a:pt x="384874" y="3280473"/>
                      <a:pt x="394589" y="3302064"/>
                    </a:cubicBezTo>
                    <a:lnTo>
                      <a:pt x="428117" y="3302064"/>
                    </a:lnTo>
                    <a:cubicBezTo>
                      <a:pt x="445653" y="3302064"/>
                      <a:pt x="459867" y="3316279"/>
                      <a:pt x="459867" y="3333814"/>
                    </a:cubicBezTo>
                    <a:cubicBezTo>
                      <a:pt x="459867" y="3351349"/>
                      <a:pt x="445653" y="3365564"/>
                      <a:pt x="428117" y="3365564"/>
                    </a:cubicBezTo>
                    <a:lnTo>
                      <a:pt x="421450" y="3365564"/>
                    </a:lnTo>
                    <a:cubicBezTo>
                      <a:pt x="426974" y="3379534"/>
                      <a:pt x="432309" y="3393567"/>
                      <a:pt x="437516" y="3407854"/>
                    </a:cubicBezTo>
                    <a:cubicBezTo>
                      <a:pt x="521463" y="3638550"/>
                      <a:pt x="544640" y="3866515"/>
                      <a:pt x="514160" y="4047934"/>
                    </a:cubicBezTo>
                    <a:cubicBezTo>
                      <a:pt x="537655" y="4058539"/>
                      <a:pt x="562039" y="4064000"/>
                      <a:pt x="586931" y="4064000"/>
                    </a:cubicBezTo>
                    <a:cubicBezTo>
                      <a:pt x="612331" y="4064000"/>
                      <a:pt x="637096" y="4058285"/>
                      <a:pt x="661035" y="4047363"/>
                    </a:cubicBezTo>
                    <a:cubicBezTo>
                      <a:pt x="630682" y="3866071"/>
                      <a:pt x="653924" y="3638359"/>
                      <a:pt x="737870" y="3407791"/>
                    </a:cubicBezTo>
                    <a:cubicBezTo>
                      <a:pt x="743014" y="3393503"/>
                      <a:pt x="748412" y="3379407"/>
                      <a:pt x="753936" y="3365500"/>
                    </a:cubicBezTo>
                    <a:lnTo>
                      <a:pt x="745681" y="3365500"/>
                    </a:lnTo>
                    <a:cubicBezTo>
                      <a:pt x="728146" y="3365500"/>
                      <a:pt x="713931" y="3351285"/>
                      <a:pt x="713931" y="3333750"/>
                    </a:cubicBezTo>
                    <a:cubicBezTo>
                      <a:pt x="713931" y="3316215"/>
                      <a:pt x="728146" y="3302000"/>
                      <a:pt x="745681" y="3302000"/>
                    </a:cubicBezTo>
                    <a:lnTo>
                      <a:pt x="780669" y="3302000"/>
                    </a:lnTo>
                    <a:cubicBezTo>
                      <a:pt x="790385" y="3280410"/>
                      <a:pt x="800482" y="3259138"/>
                      <a:pt x="810896" y="3238500"/>
                    </a:cubicBezTo>
                    <a:lnTo>
                      <a:pt x="745617" y="3238500"/>
                    </a:lnTo>
                    <a:cubicBezTo>
                      <a:pt x="728082" y="3238500"/>
                      <a:pt x="713867" y="3224285"/>
                      <a:pt x="713867" y="3206750"/>
                    </a:cubicBezTo>
                    <a:cubicBezTo>
                      <a:pt x="713867" y="3189215"/>
                      <a:pt x="728082" y="3175000"/>
                      <a:pt x="745617" y="3175000"/>
                    </a:cubicBezTo>
                    <a:lnTo>
                      <a:pt x="809118" y="3175000"/>
                    </a:lnTo>
                    <a:cubicBezTo>
                      <a:pt x="820266" y="3174984"/>
                      <a:pt x="830606" y="3180817"/>
                      <a:pt x="836359" y="3190367"/>
                    </a:cubicBezTo>
                    <a:cubicBezTo>
                      <a:pt x="857822" y="3151378"/>
                      <a:pt x="880619" y="3114358"/>
                      <a:pt x="904368" y="3079496"/>
                    </a:cubicBezTo>
                    <a:moveTo>
                      <a:pt x="555117" y="2794000"/>
                    </a:moveTo>
                    <a:lnTo>
                      <a:pt x="618617" y="2794000"/>
                    </a:lnTo>
                    <a:cubicBezTo>
                      <a:pt x="636153" y="2794000"/>
                      <a:pt x="650367" y="2808215"/>
                      <a:pt x="650367" y="2825750"/>
                    </a:cubicBezTo>
                    <a:cubicBezTo>
                      <a:pt x="650367" y="2843285"/>
                      <a:pt x="636153" y="2857500"/>
                      <a:pt x="618617" y="2857500"/>
                    </a:cubicBezTo>
                    <a:lnTo>
                      <a:pt x="555117" y="2857500"/>
                    </a:lnTo>
                    <a:cubicBezTo>
                      <a:pt x="537582" y="2857500"/>
                      <a:pt x="523367" y="2843285"/>
                      <a:pt x="523367" y="2825750"/>
                    </a:cubicBezTo>
                    <a:cubicBezTo>
                      <a:pt x="523367" y="2808215"/>
                      <a:pt x="537582" y="2794000"/>
                      <a:pt x="555117" y="2794000"/>
                    </a:cubicBezTo>
                    <a:moveTo>
                      <a:pt x="523367" y="2444750"/>
                    </a:moveTo>
                    <a:cubicBezTo>
                      <a:pt x="523367" y="2427215"/>
                      <a:pt x="537582" y="2413000"/>
                      <a:pt x="555117" y="2413000"/>
                    </a:cubicBezTo>
                    <a:lnTo>
                      <a:pt x="618617" y="2413000"/>
                    </a:lnTo>
                    <a:cubicBezTo>
                      <a:pt x="636153" y="2413000"/>
                      <a:pt x="650367" y="2427215"/>
                      <a:pt x="650367" y="2444750"/>
                    </a:cubicBezTo>
                    <a:cubicBezTo>
                      <a:pt x="650367" y="2462285"/>
                      <a:pt x="636153" y="2476500"/>
                      <a:pt x="618617" y="2476500"/>
                    </a:cubicBezTo>
                    <a:lnTo>
                      <a:pt x="555117" y="2476500"/>
                    </a:lnTo>
                    <a:cubicBezTo>
                      <a:pt x="537582" y="2476500"/>
                      <a:pt x="523367" y="2462285"/>
                      <a:pt x="523367" y="2444750"/>
                    </a:cubicBezTo>
                    <a:moveTo>
                      <a:pt x="555117" y="2540000"/>
                    </a:moveTo>
                    <a:lnTo>
                      <a:pt x="618617" y="2540000"/>
                    </a:lnTo>
                    <a:cubicBezTo>
                      <a:pt x="636153" y="2540000"/>
                      <a:pt x="650367" y="2554215"/>
                      <a:pt x="650367" y="2571750"/>
                    </a:cubicBezTo>
                    <a:cubicBezTo>
                      <a:pt x="650367" y="2589285"/>
                      <a:pt x="636153" y="2603500"/>
                      <a:pt x="618617" y="2603500"/>
                    </a:cubicBezTo>
                    <a:lnTo>
                      <a:pt x="555117" y="2603500"/>
                    </a:lnTo>
                    <a:cubicBezTo>
                      <a:pt x="537582" y="2603500"/>
                      <a:pt x="523367" y="2589285"/>
                      <a:pt x="523367" y="2571750"/>
                    </a:cubicBezTo>
                    <a:cubicBezTo>
                      <a:pt x="523367" y="2554215"/>
                      <a:pt x="537582" y="2540000"/>
                      <a:pt x="555117" y="2540000"/>
                    </a:cubicBezTo>
                    <a:moveTo>
                      <a:pt x="523367" y="2190750"/>
                    </a:moveTo>
                    <a:cubicBezTo>
                      <a:pt x="523367" y="2173215"/>
                      <a:pt x="537582" y="2159000"/>
                      <a:pt x="555117" y="2159000"/>
                    </a:cubicBezTo>
                    <a:lnTo>
                      <a:pt x="618617" y="2159000"/>
                    </a:lnTo>
                    <a:cubicBezTo>
                      <a:pt x="636153" y="2159000"/>
                      <a:pt x="650367" y="2173215"/>
                      <a:pt x="650367" y="2190750"/>
                    </a:cubicBezTo>
                    <a:cubicBezTo>
                      <a:pt x="650367" y="2208285"/>
                      <a:pt x="636153" y="2222500"/>
                      <a:pt x="618617" y="2222500"/>
                    </a:cubicBezTo>
                    <a:lnTo>
                      <a:pt x="555117" y="2222500"/>
                    </a:lnTo>
                    <a:cubicBezTo>
                      <a:pt x="537582" y="2222500"/>
                      <a:pt x="523367" y="2208285"/>
                      <a:pt x="523367" y="2190750"/>
                    </a:cubicBezTo>
                    <a:moveTo>
                      <a:pt x="555117" y="2921000"/>
                    </a:moveTo>
                    <a:lnTo>
                      <a:pt x="618617" y="2921000"/>
                    </a:lnTo>
                    <a:cubicBezTo>
                      <a:pt x="636153" y="2921000"/>
                      <a:pt x="650367" y="2935215"/>
                      <a:pt x="650367" y="2952750"/>
                    </a:cubicBezTo>
                    <a:cubicBezTo>
                      <a:pt x="650367" y="2970285"/>
                      <a:pt x="636153" y="2984500"/>
                      <a:pt x="618617" y="2984500"/>
                    </a:cubicBezTo>
                    <a:lnTo>
                      <a:pt x="555117" y="2984500"/>
                    </a:lnTo>
                    <a:cubicBezTo>
                      <a:pt x="537582" y="2984500"/>
                      <a:pt x="523367" y="2970285"/>
                      <a:pt x="523367" y="2952750"/>
                    </a:cubicBezTo>
                    <a:cubicBezTo>
                      <a:pt x="523367" y="2935215"/>
                      <a:pt x="537582" y="2921000"/>
                      <a:pt x="555117" y="2921000"/>
                    </a:cubicBezTo>
                    <a:moveTo>
                      <a:pt x="523367" y="3079750"/>
                    </a:moveTo>
                    <a:cubicBezTo>
                      <a:pt x="523367" y="3062215"/>
                      <a:pt x="537582" y="3048000"/>
                      <a:pt x="555117" y="3048000"/>
                    </a:cubicBezTo>
                    <a:lnTo>
                      <a:pt x="618617" y="3048000"/>
                    </a:lnTo>
                    <a:cubicBezTo>
                      <a:pt x="636153" y="3048000"/>
                      <a:pt x="650367" y="3062215"/>
                      <a:pt x="650367" y="3079750"/>
                    </a:cubicBezTo>
                    <a:cubicBezTo>
                      <a:pt x="650367" y="3097285"/>
                      <a:pt x="636153" y="3111500"/>
                      <a:pt x="618617" y="3111500"/>
                    </a:cubicBezTo>
                    <a:lnTo>
                      <a:pt x="555117" y="3111500"/>
                    </a:lnTo>
                    <a:cubicBezTo>
                      <a:pt x="537582" y="3111500"/>
                      <a:pt x="523367" y="3097285"/>
                      <a:pt x="523367" y="3079750"/>
                    </a:cubicBezTo>
                    <a:moveTo>
                      <a:pt x="555117" y="3175000"/>
                    </a:moveTo>
                    <a:lnTo>
                      <a:pt x="618617" y="3175000"/>
                    </a:lnTo>
                    <a:cubicBezTo>
                      <a:pt x="636153" y="3175000"/>
                      <a:pt x="650367" y="3189215"/>
                      <a:pt x="650367" y="3206750"/>
                    </a:cubicBezTo>
                    <a:cubicBezTo>
                      <a:pt x="650367" y="3224285"/>
                      <a:pt x="636153" y="3238500"/>
                      <a:pt x="618617" y="3238500"/>
                    </a:cubicBezTo>
                    <a:lnTo>
                      <a:pt x="555117" y="3238500"/>
                    </a:lnTo>
                    <a:cubicBezTo>
                      <a:pt x="537582" y="3238500"/>
                      <a:pt x="523367" y="3224285"/>
                      <a:pt x="523367" y="3206750"/>
                    </a:cubicBezTo>
                    <a:cubicBezTo>
                      <a:pt x="523367" y="3189215"/>
                      <a:pt x="537582" y="3175000"/>
                      <a:pt x="555117" y="3175000"/>
                    </a:cubicBezTo>
                    <a:moveTo>
                      <a:pt x="523367" y="3333750"/>
                    </a:moveTo>
                    <a:cubicBezTo>
                      <a:pt x="523367" y="3316215"/>
                      <a:pt x="537582" y="3302000"/>
                      <a:pt x="555117" y="3302000"/>
                    </a:cubicBezTo>
                    <a:lnTo>
                      <a:pt x="618617" y="3302000"/>
                    </a:lnTo>
                    <a:cubicBezTo>
                      <a:pt x="636153" y="3302000"/>
                      <a:pt x="650367" y="3316215"/>
                      <a:pt x="650367" y="3333750"/>
                    </a:cubicBezTo>
                    <a:cubicBezTo>
                      <a:pt x="650367" y="3351285"/>
                      <a:pt x="636153" y="3365500"/>
                      <a:pt x="618617" y="3365500"/>
                    </a:cubicBezTo>
                    <a:lnTo>
                      <a:pt x="555117" y="3365500"/>
                    </a:lnTo>
                    <a:cubicBezTo>
                      <a:pt x="537582" y="3365500"/>
                      <a:pt x="523367" y="3351285"/>
                      <a:pt x="523367" y="3333750"/>
                    </a:cubicBezTo>
                    <a:moveTo>
                      <a:pt x="555117" y="3429000"/>
                    </a:moveTo>
                    <a:lnTo>
                      <a:pt x="618617" y="3429000"/>
                    </a:lnTo>
                    <a:cubicBezTo>
                      <a:pt x="636153" y="3429000"/>
                      <a:pt x="650367" y="3443215"/>
                      <a:pt x="650367" y="3460750"/>
                    </a:cubicBezTo>
                    <a:cubicBezTo>
                      <a:pt x="650367" y="3478285"/>
                      <a:pt x="636153" y="3492500"/>
                      <a:pt x="618617" y="3492500"/>
                    </a:cubicBezTo>
                    <a:lnTo>
                      <a:pt x="555117" y="3492500"/>
                    </a:lnTo>
                    <a:cubicBezTo>
                      <a:pt x="537582" y="3492500"/>
                      <a:pt x="523367" y="3478285"/>
                      <a:pt x="523367" y="3460750"/>
                    </a:cubicBezTo>
                    <a:cubicBezTo>
                      <a:pt x="523367" y="3443215"/>
                      <a:pt x="537582" y="3429000"/>
                      <a:pt x="555117" y="3429000"/>
                    </a:cubicBezTo>
                    <a:moveTo>
                      <a:pt x="523367" y="2698750"/>
                    </a:moveTo>
                    <a:cubicBezTo>
                      <a:pt x="523367" y="2681215"/>
                      <a:pt x="537582" y="2667000"/>
                      <a:pt x="555117" y="2667000"/>
                    </a:cubicBezTo>
                    <a:lnTo>
                      <a:pt x="618617" y="2667000"/>
                    </a:lnTo>
                    <a:cubicBezTo>
                      <a:pt x="636153" y="2667000"/>
                      <a:pt x="650367" y="2681215"/>
                      <a:pt x="650367" y="2698750"/>
                    </a:cubicBezTo>
                    <a:cubicBezTo>
                      <a:pt x="650367" y="2716285"/>
                      <a:pt x="636153" y="2730500"/>
                      <a:pt x="618617" y="2730500"/>
                    </a:cubicBezTo>
                    <a:lnTo>
                      <a:pt x="555117" y="2730500"/>
                    </a:lnTo>
                    <a:cubicBezTo>
                      <a:pt x="537582" y="2730500"/>
                      <a:pt x="523367" y="2716285"/>
                      <a:pt x="523367" y="2698750"/>
                    </a:cubicBezTo>
                    <a:moveTo>
                      <a:pt x="555117" y="2286000"/>
                    </a:moveTo>
                    <a:lnTo>
                      <a:pt x="618617" y="2286000"/>
                    </a:lnTo>
                    <a:cubicBezTo>
                      <a:pt x="636153" y="2286000"/>
                      <a:pt x="650367" y="2300215"/>
                      <a:pt x="650367" y="2317750"/>
                    </a:cubicBezTo>
                    <a:cubicBezTo>
                      <a:pt x="650367" y="2335285"/>
                      <a:pt x="636153" y="2349500"/>
                      <a:pt x="618617" y="2349500"/>
                    </a:cubicBezTo>
                    <a:lnTo>
                      <a:pt x="555117" y="2349500"/>
                    </a:lnTo>
                    <a:cubicBezTo>
                      <a:pt x="537582" y="2349500"/>
                      <a:pt x="523367" y="2335285"/>
                      <a:pt x="523367" y="2317750"/>
                    </a:cubicBezTo>
                    <a:cubicBezTo>
                      <a:pt x="523367" y="2300215"/>
                      <a:pt x="537582" y="2286000"/>
                      <a:pt x="555117" y="2286000"/>
                    </a:cubicBezTo>
                    <a:moveTo>
                      <a:pt x="713867" y="2825750"/>
                    </a:moveTo>
                    <a:cubicBezTo>
                      <a:pt x="713867" y="2808215"/>
                      <a:pt x="728082" y="2794000"/>
                      <a:pt x="745617" y="2794000"/>
                    </a:cubicBezTo>
                    <a:lnTo>
                      <a:pt x="809118" y="2794000"/>
                    </a:lnTo>
                    <a:cubicBezTo>
                      <a:pt x="826653" y="2794000"/>
                      <a:pt x="840868" y="2808215"/>
                      <a:pt x="840868" y="2825750"/>
                    </a:cubicBezTo>
                    <a:cubicBezTo>
                      <a:pt x="840868" y="2843285"/>
                      <a:pt x="826653" y="2857500"/>
                      <a:pt x="809118" y="2857500"/>
                    </a:cubicBezTo>
                    <a:lnTo>
                      <a:pt x="745617" y="2857500"/>
                    </a:lnTo>
                    <a:cubicBezTo>
                      <a:pt x="728082" y="2857500"/>
                      <a:pt x="713867" y="2843285"/>
                      <a:pt x="713867" y="2825750"/>
                    </a:cubicBezTo>
                    <a:moveTo>
                      <a:pt x="745617" y="2413000"/>
                    </a:moveTo>
                    <a:lnTo>
                      <a:pt x="809118" y="2413000"/>
                    </a:lnTo>
                    <a:cubicBezTo>
                      <a:pt x="826653" y="2413000"/>
                      <a:pt x="840868" y="2427215"/>
                      <a:pt x="840868" y="2444750"/>
                    </a:cubicBezTo>
                    <a:cubicBezTo>
                      <a:pt x="840868" y="2462285"/>
                      <a:pt x="826653" y="2476500"/>
                      <a:pt x="809118" y="2476500"/>
                    </a:cubicBezTo>
                    <a:lnTo>
                      <a:pt x="745617" y="2476500"/>
                    </a:lnTo>
                    <a:cubicBezTo>
                      <a:pt x="728082" y="2476500"/>
                      <a:pt x="713867" y="2462285"/>
                      <a:pt x="713867" y="2444750"/>
                    </a:cubicBezTo>
                    <a:cubicBezTo>
                      <a:pt x="713867" y="2427215"/>
                      <a:pt x="728082" y="2413000"/>
                      <a:pt x="745617" y="2413000"/>
                    </a:cubicBezTo>
                    <a:moveTo>
                      <a:pt x="713867" y="2571750"/>
                    </a:moveTo>
                    <a:cubicBezTo>
                      <a:pt x="713867" y="2554215"/>
                      <a:pt x="728082" y="2540000"/>
                      <a:pt x="745617" y="2540000"/>
                    </a:cubicBezTo>
                    <a:lnTo>
                      <a:pt x="809118" y="2540000"/>
                    </a:lnTo>
                    <a:cubicBezTo>
                      <a:pt x="826653" y="2540000"/>
                      <a:pt x="840868" y="2554215"/>
                      <a:pt x="840868" y="2571750"/>
                    </a:cubicBezTo>
                    <a:cubicBezTo>
                      <a:pt x="840868" y="2589285"/>
                      <a:pt x="826653" y="2603500"/>
                      <a:pt x="809118" y="2603500"/>
                    </a:cubicBezTo>
                    <a:lnTo>
                      <a:pt x="745617" y="2603500"/>
                    </a:lnTo>
                    <a:cubicBezTo>
                      <a:pt x="728082" y="2603500"/>
                      <a:pt x="713867" y="2589285"/>
                      <a:pt x="713867" y="2571750"/>
                    </a:cubicBezTo>
                    <a:moveTo>
                      <a:pt x="713867" y="2952750"/>
                    </a:moveTo>
                    <a:cubicBezTo>
                      <a:pt x="713867" y="2935215"/>
                      <a:pt x="728082" y="2921000"/>
                      <a:pt x="745617" y="2921000"/>
                    </a:cubicBezTo>
                    <a:lnTo>
                      <a:pt x="809118" y="2921000"/>
                    </a:lnTo>
                    <a:cubicBezTo>
                      <a:pt x="826653" y="2921000"/>
                      <a:pt x="840868" y="2935215"/>
                      <a:pt x="840868" y="2952750"/>
                    </a:cubicBezTo>
                    <a:cubicBezTo>
                      <a:pt x="840868" y="2970285"/>
                      <a:pt x="826653" y="2984500"/>
                      <a:pt x="809118" y="2984500"/>
                    </a:cubicBezTo>
                    <a:lnTo>
                      <a:pt x="745617" y="2984500"/>
                    </a:lnTo>
                    <a:cubicBezTo>
                      <a:pt x="728082" y="2984500"/>
                      <a:pt x="713867" y="2970285"/>
                      <a:pt x="713867" y="2952750"/>
                    </a:cubicBezTo>
                    <a:moveTo>
                      <a:pt x="745617" y="3048000"/>
                    </a:moveTo>
                    <a:lnTo>
                      <a:pt x="809118" y="3048000"/>
                    </a:lnTo>
                    <a:cubicBezTo>
                      <a:pt x="826653" y="3048000"/>
                      <a:pt x="840868" y="3062215"/>
                      <a:pt x="840868" y="3079750"/>
                    </a:cubicBezTo>
                    <a:cubicBezTo>
                      <a:pt x="840868" y="3097285"/>
                      <a:pt x="826653" y="3111500"/>
                      <a:pt x="809118" y="3111500"/>
                    </a:cubicBezTo>
                    <a:lnTo>
                      <a:pt x="745617" y="3111500"/>
                    </a:lnTo>
                    <a:cubicBezTo>
                      <a:pt x="728082" y="3111500"/>
                      <a:pt x="713867" y="3097285"/>
                      <a:pt x="713867" y="3079750"/>
                    </a:cubicBezTo>
                    <a:cubicBezTo>
                      <a:pt x="713867" y="3062215"/>
                      <a:pt x="728082" y="3048000"/>
                      <a:pt x="745617" y="3048000"/>
                    </a:cubicBezTo>
                    <a:moveTo>
                      <a:pt x="713867" y="2698750"/>
                    </a:moveTo>
                    <a:cubicBezTo>
                      <a:pt x="713867" y="2681215"/>
                      <a:pt x="728082" y="2667000"/>
                      <a:pt x="745617" y="2667000"/>
                    </a:cubicBezTo>
                    <a:lnTo>
                      <a:pt x="809118" y="2667000"/>
                    </a:lnTo>
                    <a:cubicBezTo>
                      <a:pt x="826653" y="2667000"/>
                      <a:pt x="840868" y="2681215"/>
                      <a:pt x="840868" y="2698750"/>
                    </a:cubicBezTo>
                    <a:cubicBezTo>
                      <a:pt x="840868" y="2716285"/>
                      <a:pt x="826653" y="2730500"/>
                      <a:pt x="809118" y="2730500"/>
                    </a:cubicBezTo>
                    <a:lnTo>
                      <a:pt x="745617" y="2730500"/>
                    </a:lnTo>
                    <a:cubicBezTo>
                      <a:pt x="728082" y="2730500"/>
                      <a:pt x="713867" y="2716285"/>
                      <a:pt x="713867" y="2698750"/>
                    </a:cubicBezTo>
                    <a:moveTo>
                      <a:pt x="332867" y="2825750"/>
                    </a:moveTo>
                    <a:cubicBezTo>
                      <a:pt x="332867" y="2808215"/>
                      <a:pt x="347082" y="2794000"/>
                      <a:pt x="364617" y="2794000"/>
                    </a:cubicBezTo>
                    <a:lnTo>
                      <a:pt x="428117" y="2794000"/>
                    </a:lnTo>
                    <a:cubicBezTo>
                      <a:pt x="445653" y="2794000"/>
                      <a:pt x="459867" y="2808215"/>
                      <a:pt x="459867" y="2825750"/>
                    </a:cubicBezTo>
                    <a:cubicBezTo>
                      <a:pt x="459867" y="2843285"/>
                      <a:pt x="445653" y="2857500"/>
                      <a:pt x="428117" y="2857500"/>
                    </a:cubicBezTo>
                    <a:lnTo>
                      <a:pt x="364617" y="2857500"/>
                    </a:lnTo>
                    <a:cubicBezTo>
                      <a:pt x="347082" y="2857500"/>
                      <a:pt x="332867" y="2843285"/>
                      <a:pt x="332867" y="2825750"/>
                    </a:cubicBezTo>
                    <a:moveTo>
                      <a:pt x="364617" y="2413000"/>
                    </a:moveTo>
                    <a:lnTo>
                      <a:pt x="428117" y="2413000"/>
                    </a:lnTo>
                    <a:cubicBezTo>
                      <a:pt x="445653" y="2413000"/>
                      <a:pt x="459867" y="2427215"/>
                      <a:pt x="459867" y="2444750"/>
                    </a:cubicBezTo>
                    <a:cubicBezTo>
                      <a:pt x="459867" y="2462285"/>
                      <a:pt x="445653" y="2476500"/>
                      <a:pt x="428117" y="2476500"/>
                    </a:cubicBezTo>
                    <a:lnTo>
                      <a:pt x="364617" y="2476500"/>
                    </a:lnTo>
                    <a:cubicBezTo>
                      <a:pt x="347082" y="2476500"/>
                      <a:pt x="332867" y="2462285"/>
                      <a:pt x="332867" y="2444750"/>
                    </a:cubicBezTo>
                    <a:cubicBezTo>
                      <a:pt x="332867" y="2427215"/>
                      <a:pt x="347082" y="2413000"/>
                      <a:pt x="364617" y="2413000"/>
                    </a:cubicBezTo>
                    <a:moveTo>
                      <a:pt x="332867" y="2571750"/>
                    </a:moveTo>
                    <a:cubicBezTo>
                      <a:pt x="332867" y="2554215"/>
                      <a:pt x="347082" y="2540000"/>
                      <a:pt x="364617" y="2540000"/>
                    </a:cubicBezTo>
                    <a:lnTo>
                      <a:pt x="428117" y="2540000"/>
                    </a:lnTo>
                    <a:cubicBezTo>
                      <a:pt x="445653" y="2540000"/>
                      <a:pt x="459867" y="2554215"/>
                      <a:pt x="459867" y="2571750"/>
                    </a:cubicBezTo>
                    <a:cubicBezTo>
                      <a:pt x="459867" y="2589285"/>
                      <a:pt x="445653" y="2603500"/>
                      <a:pt x="428117" y="2603500"/>
                    </a:cubicBezTo>
                    <a:lnTo>
                      <a:pt x="364617" y="2603500"/>
                    </a:lnTo>
                    <a:cubicBezTo>
                      <a:pt x="347082" y="2603500"/>
                      <a:pt x="332867" y="2589285"/>
                      <a:pt x="332867" y="2571750"/>
                    </a:cubicBezTo>
                    <a:moveTo>
                      <a:pt x="332867" y="2952750"/>
                    </a:moveTo>
                    <a:cubicBezTo>
                      <a:pt x="332867" y="2935215"/>
                      <a:pt x="347082" y="2921000"/>
                      <a:pt x="364617" y="2921000"/>
                    </a:cubicBezTo>
                    <a:lnTo>
                      <a:pt x="428117" y="2921000"/>
                    </a:lnTo>
                    <a:cubicBezTo>
                      <a:pt x="445653" y="2921000"/>
                      <a:pt x="459867" y="2935215"/>
                      <a:pt x="459867" y="2952750"/>
                    </a:cubicBezTo>
                    <a:cubicBezTo>
                      <a:pt x="459867" y="2970285"/>
                      <a:pt x="445653" y="2984500"/>
                      <a:pt x="428117" y="2984500"/>
                    </a:cubicBezTo>
                    <a:lnTo>
                      <a:pt x="364617" y="2984500"/>
                    </a:lnTo>
                    <a:cubicBezTo>
                      <a:pt x="347082" y="2984500"/>
                      <a:pt x="332867" y="2970285"/>
                      <a:pt x="332867" y="2952750"/>
                    </a:cubicBezTo>
                    <a:moveTo>
                      <a:pt x="364617" y="3048000"/>
                    </a:moveTo>
                    <a:lnTo>
                      <a:pt x="428117" y="3048000"/>
                    </a:lnTo>
                    <a:cubicBezTo>
                      <a:pt x="445653" y="3048000"/>
                      <a:pt x="459867" y="3062215"/>
                      <a:pt x="459867" y="3079750"/>
                    </a:cubicBezTo>
                    <a:cubicBezTo>
                      <a:pt x="459867" y="3097285"/>
                      <a:pt x="445653" y="3111500"/>
                      <a:pt x="428117" y="3111500"/>
                    </a:cubicBezTo>
                    <a:lnTo>
                      <a:pt x="364617" y="3111500"/>
                    </a:lnTo>
                    <a:cubicBezTo>
                      <a:pt x="347082" y="3111500"/>
                      <a:pt x="332867" y="3097285"/>
                      <a:pt x="332867" y="3079750"/>
                    </a:cubicBezTo>
                    <a:cubicBezTo>
                      <a:pt x="332867" y="3062215"/>
                      <a:pt x="347082" y="3048000"/>
                      <a:pt x="364617" y="3048000"/>
                    </a:cubicBezTo>
                    <a:moveTo>
                      <a:pt x="332867" y="2698750"/>
                    </a:moveTo>
                    <a:cubicBezTo>
                      <a:pt x="332867" y="2681215"/>
                      <a:pt x="347082" y="2667000"/>
                      <a:pt x="364617" y="2667000"/>
                    </a:cubicBezTo>
                    <a:lnTo>
                      <a:pt x="428117" y="2667000"/>
                    </a:lnTo>
                    <a:cubicBezTo>
                      <a:pt x="445653" y="2667000"/>
                      <a:pt x="459867" y="2681215"/>
                      <a:pt x="459867" y="2698750"/>
                    </a:cubicBezTo>
                    <a:cubicBezTo>
                      <a:pt x="459867" y="2716285"/>
                      <a:pt x="445653" y="2730500"/>
                      <a:pt x="428117" y="2730500"/>
                    </a:cubicBezTo>
                    <a:lnTo>
                      <a:pt x="364617" y="2730500"/>
                    </a:lnTo>
                    <a:cubicBezTo>
                      <a:pt x="347082" y="2730500"/>
                      <a:pt x="332867" y="2716285"/>
                      <a:pt x="332867" y="2698750"/>
                    </a:cubicBezTo>
                    <a:moveTo>
                      <a:pt x="215837" y="3111500"/>
                    </a:moveTo>
                    <a:lnTo>
                      <a:pt x="205931" y="3111500"/>
                    </a:lnTo>
                    <a:cubicBezTo>
                      <a:pt x="205931" y="3132899"/>
                      <a:pt x="206185" y="3154045"/>
                      <a:pt x="206630" y="3175000"/>
                    </a:cubicBezTo>
                    <a:lnTo>
                      <a:pt x="237617" y="3175000"/>
                    </a:lnTo>
                    <a:cubicBezTo>
                      <a:pt x="255153" y="3175000"/>
                      <a:pt x="269367" y="3189215"/>
                      <a:pt x="269367" y="3206750"/>
                    </a:cubicBezTo>
                    <a:cubicBezTo>
                      <a:pt x="269367" y="3224285"/>
                      <a:pt x="255153" y="3238500"/>
                      <a:pt x="237617" y="3238500"/>
                    </a:cubicBezTo>
                    <a:lnTo>
                      <a:pt x="208916" y="3238500"/>
                    </a:lnTo>
                    <a:cubicBezTo>
                      <a:pt x="209932" y="3259963"/>
                      <a:pt x="211265" y="3281172"/>
                      <a:pt x="212726" y="3302000"/>
                    </a:cubicBezTo>
                    <a:lnTo>
                      <a:pt x="237617" y="3302000"/>
                    </a:lnTo>
                    <a:cubicBezTo>
                      <a:pt x="255153" y="3302000"/>
                      <a:pt x="269367" y="3316215"/>
                      <a:pt x="269367" y="3333750"/>
                    </a:cubicBezTo>
                    <a:cubicBezTo>
                      <a:pt x="269367" y="3351285"/>
                      <a:pt x="255153" y="3365500"/>
                      <a:pt x="237617" y="3365500"/>
                    </a:cubicBezTo>
                    <a:lnTo>
                      <a:pt x="218314" y="3365500"/>
                    </a:lnTo>
                    <a:cubicBezTo>
                      <a:pt x="250064" y="3677285"/>
                      <a:pt x="339598" y="3909822"/>
                      <a:pt x="455677" y="4009898"/>
                    </a:cubicBezTo>
                    <a:cubicBezTo>
                      <a:pt x="477330" y="3846195"/>
                      <a:pt x="454724" y="3640963"/>
                      <a:pt x="377762" y="3429508"/>
                    </a:cubicBezTo>
                    <a:cubicBezTo>
                      <a:pt x="369507" y="3406775"/>
                      <a:pt x="360808" y="3384550"/>
                      <a:pt x="351727" y="3362770"/>
                    </a:cubicBezTo>
                    <a:cubicBezTo>
                      <a:pt x="336658" y="3356087"/>
                      <a:pt x="329210" y="3338984"/>
                      <a:pt x="334582" y="3323399"/>
                    </a:cubicBezTo>
                    <a:cubicBezTo>
                      <a:pt x="301354" y="3249389"/>
                      <a:pt x="261616" y="3178477"/>
                      <a:pt x="215837" y="3111500"/>
                    </a:cubicBezTo>
                    <a:moveTo>
                      <a:pt x="1154875" y="2956242"/>
                    </a:moveTo>
                    <a:cubicBezTo>
                      <a:pt x="1153680" y="2945441"/>
                      <a:pt x="1146461" y="2936253"/>
                      <a:pt x="1136250" y="2932535"/>
                    </a:cubicBezTo>
                    <a:cubicBezTo>
                      <a:pt x="1126039" y="2928817"/>
                      <a:pt x="1114602" y="2931213"/>
                      <a:pt x="1106742" y="2938717"/>
                    </a:cubicBezTo>
                    <a:cubicBezTo>
                      <a:pt x="986473" y="3050223"/>
                      <a:pt x="873570" y="3220466"/>
                      <a:pt x="797497" y="3429508"/>
                    </a:cubicBezTo>
                    <a:cubicBezTo>
                      <a:pt x="721424" y="3638486"/>
                      <a:pt x="698437" y="3841496"/>
                      <a:pt x="718884" y="4004183"/>
                    </a:cubicBezTo>
                    <a:cubicBezTo>
                      <a:pt x="720040" y="4015022"/>
                      <a:pt x="727262" y="4024259"/>
                      <a:pt x="737501" y="4027996"/>
                    </a:cubicBezTo>
                    <a:cubicBezTo>
                      <a:pt x="747741" y="4031733"/>
                      <a:pt x="759215" y="4029319"/>
                      <a:pt x="767080" y="4021772"/>
                    </a:cubicBezTo>
                    <a:cubicBezTo>
                      <a:pt x="887349" y="3910203"/>
                      <a:pt x="1000189" y="3739959"/>
                      <a:pt x="1076325" y="3530917"/>
                    </a:cubicBezTo>
                    <a:cubicBezTo>
                      <a:pt x="1152335" y="3321939"/>
                      <a:pt x="1175322" y="3118930"/>
                      <a:pt x="1154875" y="2956242"/>
                    </a:cubicBezTo>
                    <a:moveTo>
                      <a:pt x="68580" y="2938653"/>
                    </a:moveTo>
                    <a:cubicBezTo>
                      <a:pt x="60715" y="2931107"/>
                      <a:pt x="49241" y="2928693"/>
                      <a:pt x="39001" y="2932430"/>
                    </a:cubicBezTo>
                    <a:cubicBezTo>
                      <a:pt x="28762" y="2936167"/>
                      <a:pt x="21540" y="2945404"/>
                      <a:pt x="20384" y="2956242"/>
                    </a:cubicBezTo>
                    <a:cubicBezTo>
                      <a:pt x="0" y="3118930"/>
                      <a:pt x="22924" y="3321939"/>
                      <a:pt x="98997" y="3530917"/>
                    </a:cubicBezTo>
                    <a:cubicBezTo>
                      <a:pt x="175133" y="3739959"/>
                      <a:pt x="287973" y="3910203"/>
                      <a:pt x="408242" y="4021772"/>
                    </a:cubicBezTo>
                    <a:cubicBezTo>
                      <a:pt x="416102" y="4029277"/>
                      <a:pt x="427539" y="4031672"/>
                      <a:pt x="437750" y="4027954"/>
                    </a:cubicBezTo>
                    <a:cubicBezTo>
                      <a:pt x="447961" y="4024236"/>
                      <a:pt x="455180" y="4015048"/>
                      <a:pt x="456375" y="4004247"/>
                    </a:cubicBezTo>
                    <a:cubicBezTo>
                      <a:pt x="476822" y="3841496"/>
                      <a:pt x="453835" y="3638486"/>
                      <a:pt x="377762" y="3429508"/>
                    </a:cubicBezTo>
                    <a:cubicBezTo>
                      <a:pt x="301689" y="3220466"/>
                      <a:pt x="188786" y="3050223"/>
                      <a:pt x="68517" y="2938653"/>
                    </a:cubicBezTo>
                    <a:lnTo>
                      <a:pt x="68580" y="2938653"/>
                    </a:lnTo>
                  </a:path>
                </a:pathLst>
              </a:custGeom>
              <a:solidFill>
                <a:srgbClr val="4A6418">
                  <a:alpha val="22745"/>
                </a:srgbClr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" name="Freeform 5"/>
              <p:cNvSpPr/>
              <p:nvPr/>
            </p:nvSpPr>
            <p:spPr>
              <a:xfrm>
                <a:off x="1380680" y="2127250"/>
                <a:ext cx="5175822" cy="1968500"/>
              </a:xfrm>
              <a:custGeom>
                <a:avLst/>
                <a:gdLst/>
                <a:ahLst/>
                <a:cxnLst/>
                <a:rect l="l" t="t" r="r" b="b"/>
                <a:pathLst>
                  <a:path w="5175822" h="1968500">
                    <a:moveTo>
                      <a:pt x="961073" y="1206500"/>
                    </a:moveTo>
                    <a:cubicBezTo>
                      <a:pt x="962597" y="1185672"/>
                      <a:pt x="963867" y="1164463"/>
                      <a:pt x="964883" y="1143000"/>
                    </a:cubicBezTo>
                    <a:lnTo>
                      <a:pt x="936118" y="1143000"/>
                    </a:lnTo>
                    <a:cubicBezTo>
                      <a:pt x="925613" y="1142981"/>
                      <a:pt x="915798" y="1137767"/>
                      <a:pt x="909901" y="1129074"/>
                    </a:cubicBezTo>
                    <a:cubicBezTo>
                      <a:pt x="904003" y="1120381"/>
                      <a:pt x="902788" y="1109333"/>
                      <a:pt x="906653" y="1099566"/>
                    </a:cubicBezTo>
                    <a:cubicBezTo>
                      <a:pt x="882841" y="1140460"/>
                      <a:pt x="860425" y="1184021"/>
                      <a:pt x="839788" y="1229932"/>
                    </a:cubicBezTo>
                    <a:cubicBezTo>
                      <a:pt x="843666" y="1244281"/>
                      <a:pt x="837069" y="1259400"/>
                      <a:pt x="823913" y="1266317"/>
                    </a:cubicBezTo>
                    <a:cubicBezTo>
                      <a:pt x="814576" y="1288669"/>
                      <a:pt x="805768" y="1311239"/>
                      <a:pt x="797497" y="1334008"/>
                    </a:cubicBezTo>
                    <a:cubicBezTo>
                      <a:pt x="720662" y="1544955"/>
                      <a:pt x="698056" y="1749806"/>
                      <a:pt x="719456" y="1913318"/>
                    </a:cubicBezTo>
                    <a:cubicBezTo>
                      <a:pt x="834899" y="1812608"/>
                      <a:pt x="923925" y="1580578"/>
                      <a:pt x="955485" y="1270000"/>
                    </a:cubicBezTo>
                    <a:lnTo>
                      <a:pt x="936118" y="1270000"/>
                    </a:lnTo>
                    <a:cubicBezTo>
                      <a:pt x="918583" y="1270000"/>
                      <a:pt x="904368" y="1255785"/>
                      <a:pt x="904368" y="1238250"/>
                    </a:cubicBezTo>
                    <a:cubicBezTo>
                      <a:pt x="904368" y="1220715"/>
                      <a:pt x="918583" y="1206500"/>
                      <a:pt x="936118" y="1206500"/>
                    </a:cubicBezTo>
                    <a:lnTo>
                      <a:pt x="961073" y="1206500"/>
                    </a:lnTo>
                    <a:moveTo>
                      <a:pt x="936118" y="1079500"/>
                    </a:moveTo>
                    <a:cubicBezTo>
                      <a:pt x="926544" y="1079521"/>
                      <a:pt x="917492" y="1083861"/>
                      <a:pt x="911480" y="1091311"/>
                    </a:cubicBezTo>
                    <a:cubicBezTo>
                      <a:pt x="926910" y="1065086"/>
                      <a:pt x="942912" y="1039939"/>
                      <a:pt x="959422" y="1016000"/>
                    </a:cubicBezTo>
                    <a:lnTo>
                      <a:pt x="967931" y="1016000"/>
                    </a:lnTo>
                    <a:cubicBezTo>
                      <a:pt x="967931" y="1037399"/>
                      <a:pt x="967677" y="1058545"/>
                      <a:pt x="967169" y="1079500"/>
                    </a:cubicBezTo>
                    <a:lnTo>
                      <a:pt x="936118" y="1079500"/>
                    </a:lnTo>
                    <a:moveTo>
                      <a:pt x="904368" y="983996"/>
                    </a:moveTo>
                    <a:cubicBezTo>
                      <a:pt x="904486" y="970777"/>
                      <a:pt x="912783" y="959015"/>
                      <a:pt x="925196" y="954468"/>
                    </a:cubicBezTo>
                    <a:cubicBezTo>
                      <a:pt x="938340" y="936244"/>
                      <a:pt x="951865" y="918718"/>
                      <a:pt x="965518" y="901827"/>
                    </a:cubicBezTo>
                    <a:cubicBezTo>
                      <a:pt x="965337" y="897551"/>
                      <a:pt x="965147" y="893275"/>
                      <a:pt x="964947" y="889000"/>
                    </a:cubicBezTo>
                    <a:lnTo>
                      <a:pt x="936118" y="889000"/>
                    </a:lnTo>
                    <a:cubicBezTo>
                      <a:pt x="918583" y="889000"/>
                      <a:pt x="904368" y="874785"/>
                      <a:pt x="904368" y="857250"/>
                    </a:cubicBezTo>
                    <a:cubicBezTo>
                      <a:pt x="904368" y="839715"/>
                      <a:pt x="918583" y="825500"/>
                      <a:pt x="936118" y="825500"/>
                    </a:cubicBezTo>
                    <a:lnTo>
                      <a:pt x="961263" y="825500"/>
                    </a:lnTo>
                    <a:cubicBezTo>
                      <a:pt x="959740" y="804101"/>
                      <a:pt x="957962" y="782955"/>
                      <a:pt x="955930" y="762000"/>
                    </a:cubicBezTo>
                    <a:lnTo>
                      <a:pt x="936118" y="762000"/>
                    </a:lnTo>
                    <a:cubicBezTo>
                      <a:pt x="918583" y="762000"/>
                      <a:pt x="904368" y="747785"/>
                      <a:pt x="904368" y="730250"/>
                    </a:cubicBezTo>
                    <a:cubicBezTo>
                      <a:pt x="904368" y="712715"/>
                      <a:pt x="918583" y="698500"/>
                      <a:pt x="936118" y="698500"/>
                    </a:cubicBezTo>
                    <a:lnTo>
                      <a:pt x="948944" y="698500"/>
                    </a:lnTo>
                    <a:cubicBezTo>
                      <a:pt x="946339" y="677294"/>
                      <a:pt x="943439" y="656125"/>
                      <a:pt x="940245" y="635000"/>
                    </a:cubicBezTo>
                    <a:lnTo>
                      <a:pt x="936118" y="635000"/>
                    </a:lnTo>
                    <a:cubicBezTo>
                      <a:pt x="919806" y="635016"/>
                      <a:pt x="906136" y="622670"/>
                      <a:pt x="904496" y="606441"/>
                    </a:cubicBezTo>
                    <a:cubicBezTo>
                      <a:pt x="902857" y="590212"/>
                      <a:pt x="913782" y="575381"/>
                      <a:pt x="929768" y="572135"/>
                    </a:cubicBezTo>
                    <a:cubicBezTo>
                      <a:pt x="925372" y="548043"/>
                      <a:pt x="920524" y="524036"/>
                      <a:pt x="915226" y="500126"/>
                    </a:cubicBezTo>
                    <a:cubicBezTo>
                      <a:pt x="904938" y="491146"/>
                      <a:pt x="901561" y="476586"/>
                      <a:pt x="906844" y="463995"/>
                    </a:cubicBezTo>
                    <a:cubicBezTo>
                      <a:pt x="886651" y="380936"/>
                      <a:pt x="862013" y="306197"/>
                      <a:pt x="833819" y="242189"/>
                    </a:cubicBezTo>
                    <a:cubicBezTo>
                      <a:pt x="827793" y="249656"/>
                      <a:pt x="818713" y="253998"/>
                      <a:pt x="809118" y="254000"/>
                    </a:cubicBezTo>
                    <a:lnTo>
                      <a:pt x="745618" y="254000"/>
                    </a:lnTo>
                    <a:cubicBezTo>
                      <a:pt x="728083" y="254000"/>
                      <a:pt x="713868" y="239785"/>
                      <a:pt x="713868" y="222250"/>
                    </a:cubicBezTo>
                    <a:cubicBezTo>
                      <a:pt x="713868" y="204715"/>
                      <a:pt x="728083" y="190500"/>
                      <a:pt x="745618" y="190500"/>
                    </a:cubicBezTo>
                    <a:lnTo>
                      <a:pt x="809118" y="190500"/>
                    </a:lnTo>
                    <a:cubicBezTo>
                      <a:pt x="797798" y="168640"/>
                      <a:pt x="785247" y="147439"/>
                      <a:pt x="771525" y="127000"/>
                    </a:cubicBezTo>
                    <a:lnTo>
                      <a:pt x="745618" y="127000"/>
                    </a:lnTo>
                    <a:cubicBezTo>
                      <a:pt x="732032" y="126993"/>
                      <a:pt x="719956" y="118342"/>
                      <a:pt x="715578" y="105481"/>
                    </a:cubicBezTo>
                    <a:cubicBezTo>
                      <a:pt x="711200" y="92620"/>
                      <a:pt x="715490" y="78399"/>
                      <a:pt x="726250" y="70104"/>
                    </a:cubicBezTo>
                    <a:cubicBezTo>
                      <a:pt x="683070" y="24765"/>
                      <a:pt x="636080" y="0"/>
                      <a:pt x="586931" y="0"/>
                    </a:cubicBezTo>
                    <a:cubicBezTo>
                      <a:pt x="537655" y="0"/>
                      <a:pt x="490665" y="24829"/>
                      <a:pt x="447485" y="70104"/>
                    </a:cubicBezTo>
                    <a:cubicBezTo>
                      <a:pt x="458254" y="78406"/>
                      <a:pt x="462542" y="92643"/>
                      <a:pt x="458147" y="105511"/>
                    </a:cubicBezTo>
                    <a:cubicBezTo>
                      <a:pt x="453752" y="118379"/>
                      <a:pt x="441652" y="127020"/>
                      <a:pt x="428054" y="127000"/>
                    </a:cubicBezTo>
                    <a:lnTo>
                      <a:pt x="402400" y="127000"/>
                    </a:lnTo>
                    <a:cubicBezTo>
                      <a:pt x="389382" y="146240"/>
                      <a:pt x="376873" y="167449"/>
                      <a:pt x="364808" y="190500"/>
                    </a:cubicBezTo>
                    <a:lnTo>
                      <a:pt x="428181" y="190500"/>
                    </a:lnTo>
                    <a:cubicBezTo>
                      <a:pt x="445716" y="190500"/>
                      <a:pt x="459931" y="204715"/>
                      <a:pt x="459931" y="222250"/>
                    </a:cubicBezTo>
                    <a:cubicBezTo>
                      <a:pt x="459931" y="239785"/>
                      <a:pt x="445716" y="254000"/>
                      <a:pt x="428181" y="254000"/>
                    </a:cubicBezTo>
                    <a:lnTo>
                      <a:pt x="364681" y="254000"/>
                    </a:lnTo>
                    <a:cubicBezTo>
                      <a:pt x="355116" y="254003"/>
                      <a:pt x="346062" y="249686"/>
                      <a:pt x="340043" y="242252"/>
                    </a:cubicBezTo>
                    <a:cubicBezTo>
                      <a:pt x="311785" y="306261"/>
                      <a:pt x="287211" y="381000"/>
                      <a:pt x="266955" y="464185"/>
                    </a:cubicBezTo>
                    <a:cubicBezTo>
                      <a:pt x="272161" y="476711"/>
                      <a:pt x="268816" y="491161"/>
                      <a:pt x="258636" y="500126"/>
                    </a:cubicBezTo>
                    <a:cubicBezTo>
                      <a:pt x="253429" y="523621"/>
                      <a:pt x="248603" y="547624"/>
                      <a:pt x="244094" y="572198"/>
                    </a:cubicBezTo>
                    <a:cubicBezTo>
                      <a:pt x="260105" y="575448"/>
                      <a:pt x="271035" y="590317"/>
                      <a:pt x="269361" y="606568"/>
                    </a:cubicBezTo>
                    <a:cubicBezTo>
                      <a:pt x="267687" y="622819"/>
                      <a:pt x="253954" y="635146"/>
                      <a:pt x="237618" y="635064"/>
                    </a:cubicBezTo>
                    <a:lnTo>
                      <a:pt x="233617" y="635064"/>
                    </a:lnTo>
                    <a:cubicBezTo>
                      <a:pt x="230442" y="655892"/>
                      <a:pt x="227521" y="677101"/>
                      <a:pt x="224918" y="698564"/>
                    </a:cubicBezTo>
                    <a:lnTo>
                      <a:pt x="237618" y="698564"/>
                    </a:lnTo>
                    <a:cubicBezTo>
                      <a:pt x="255153" y="698564"/>
                      <a:pt x="269368" y="712778"/>
                      <a:pt x="269368" y="730314"/>
                    </a:cubicBezTo>
                    <a:cubicBezTo>
                      <a:pt x="269368" y="747849"/>
                      <a:pt x="255153" y="762064"/>
                      <a:pt x="237618" y="762064"/>
                    </a:cubicBezTo>
                    <a:lnTo>
                      <a:pt x="217932" y="762064"/>
                    </a:lnTo>
                    <a:cubicBezTo>
                      <a:pt x="215900" y="783018"/>
                      <a:pt x="214122" y="804164"/>
                      <a:pt x="212599" y="825564"/>
                    </a:cubicBezTo>
                    <a:lnTo>
                      <a:pt x="237618" y="825564"/>
                    </a:lnTo>
                    <a:cubicBezTo>
                      <a:pt x="255153" y="825564"/>
                      <a:pt x="269368" y="839778"/>
                      <a:pt x="269368" y="857314"/>
                    </a:cubicBezTo>
                    <a:cubicBezTo>
                      <a:pt x="269368" y="874849"/>
                      <a:pt x="255153" y="889064"/>
                      <a:pt x="237618" y="889064"/>
                    </a:cubicBezTo>
                    <a:lnTo>
                      <a:pt x="208852" y="889064"/>
                    </a:lnTo>
                    <a:cubicBezTo>
                      <a:pt x="208675" y="892789"/>
                      <a:pt x="208506" y="896514"/>
                      <a:pt x="208344" y="900239"/>
                    </a:cubicBezTo>
                    <a:cubicBezTo>
                      <a:pt x="222758" y="917892"/>
                      <a:pt x="236919" y="936244"/>
                      <a:pt x="250762" y="955358"/>
                    </a:cubicBezTo>
                    <a:cubicBezTo>
                      <a:pt x="261272" y="960120"/>
                      <a:pt x="268371" y="970209"/>
                      <a:pt x="269304" y="981710"/>
                    </a:cubicBezTo>
                    <a:cubicBezTo>
                      <a:pt x="293434" y="1016889"/>
                      <a:pt x="316484" y="1054290"/>
                      <a:pt x="338265" y="1093661"/>
                    </a:cubicBezTo>
                    <a:cubicBezTo>
                      <a:pt x="344150" y="1084863"/>
                      <a:pt x="354033" y="1079576"/>
                      <a:pt x="364618" y="1079564"/>
                    </a:cubicBezTo>
                    <a:lnTo>
                      <a:pt x="428118" y="1079564"/>
                    </a:lnTo>
                    <a:cubicBezTo>
                      <a:pt x="445653" y="1079564"/>
                      <a:pt x="459868" y="1093778"/>
                      <a:pt x="459868" y="1111314"/>
                    </a:cubicBezTo>
                    <a:cubicBezTo>
                      <a:pt x="459868" y="1128849"/>
                      <a:pt x="445653" y="1143064"/>
                      <a:pt x="428118" y="1143064"/>
                    </a:cubicBezTo>
                    <a:lnTo>
                      <a:pt x="364363" y="1143064"/>
                    </a:lnTo>
                    <a:cubicBezTo>
                      <a:pt x="374778" y="1163765"/>
                      <a:pt x="384874" y="1184973"/>
                      <a:pt x="394590" y="1206564"/>
                    </a:cubicBezTo>
                    <a:lnTo>
                      <a:pt x="428118" y="1206564"/>
                    </a:lnTo>
                    <a:cubicBezTo>
                      <a:pt x="445653" y="1206564"/>
                      <a:pt x="459868" y="1220779"/>
                      <a:pt x="459868" y="1238314"/>
                    </a:cubicBezTo>
                    <a:cubicBezTo>
                      <a:pt x="459868" y="1255849"/>
                      <a:pt x="445653" y="1270064"/>
                      <a:pt x="428118" y="1270064"/>
                    </a:cubicBezTo>
                    <a:lnTo>
                      <a:pt x="421450" y="1270064"/>
                    </a:lnTo>
                    <a:cubicBezTo>
                      <a:pt x="426975" y="1284034"/>
                      <a:pt x="432309" y="1298067"/>
                      <a:pt x="437515" y="1312354"/>
                    </a:cubicBezTo>
                    <a:cubicBezTo>
                      <a:pt x="521462" y="1543050"/>
                      <a:pt x="544640" y="1771015"/>
                      <a:pt x="514160" y="1952434"/>
                    </a:cubicBezTo>
                    <a:cubicBezTo>
                      <a:pt x="537655" y="1963039"/>
                      <a:pt x="562039" y="1968500"/>
                      <a:pt x="586931" y="1968500"/>
                    </a:cubicBezTo>
                    <a:cubicBezTo>
                      <a:pt x="612331" y="1968500"/>
                      <a:pt x="637096" y="1962785"/>
                      <a:pt x="661035" y="1951863"/>
                    </a:cubicBezTo>
                    <a:cubicBezTo>
                      <a:pt x="630682" y="1770571"/>
                      <a:pt x="653924" y="1542859"/>
                      <a:pt x="737871" y="1312291"/>
                    </a:cubicBezTo>
                    <a:cubicBezTo>
                      <a:pt x="743014" y="1298003"/>
                      <a:pt x="748412" y="1283907"/>
                      <a:pt x="753936" y="1270000"/>
                    </a:cubicBezTo>
                    <a:lnTo>
                      <a:pt x="745681" y="1270000"/>
                    </a:lnTo>
                    <a:cubicBezTo>
                      <a:pt x="728146" y="1270000"/>
                      <a:pt x="713931" y="1255785"/>
                      <a:pt x="713931" y="1238250"/>
                    </a:cubicBezTo>
                    <a:cubicBezTo>
                      <a:pt x="713931" y="1220715"/>
                      <a:pt x="728146" y="1206500"/>
                      <a:pt x="745681" y="1206500"/>
                    </a:cubicBezTo>
                    <a:lnTo>
                      <a:pt x="780669" y="1206500"/>
                    </a:lnTo>
                    <a:cubicBezTo>
                      <a:pt x="790385" y="1184910"/>
                      <a:pt x="800481" y="1163638"/>
                      <a:pt x="810896" y="1143000"/>
                    </a:cubicBezTo>
                    <a:lnTo>
                      <a:pt x="745618" y="1143000"/>
                    </a:lnTo>
                    <a:cubicBezTo>
                      <a:pt x="728083" y="1143000"/>
                      <a:pt x="713868" y="1128785"/>
                      <a:pt x="713868" y="1111250"/>
                    </a:cubicBezTo>
                    <a:cubicBezTo>
                      <a:pt x="713868" y="1093715"/>
                      <a:pt x="728083" y="1079500"/>
                      <a:pt x="745618" y="1079500"/>
                    </a:cubicBezTo>
                    <a:lnTo>
                      <a:pt x="809118" y="1079500"/>
                    </a:lnTo>
                    <a:cubicBezTo>
                      <a:pt x="820266" y="1079484"/>
                      <a:pt x="830606" y="1085317"/>
                      <a:pt x="836359" y="1094867"/>
                    </a:cubicBezTo>
                    <a:cubicBezTo>
                      <a:pt x="857822" y="1055878"/>
                      <a:pt x="880618" y="1018858"/>
                      <a:pt x="904368" y="983996"/>
                    </a:cubicBezTo>
                    <a:moveTo>
                      <a:pt x="555118" y="698500"/>
                    </a:moveTo>
                    <a:lnTo>
                      <a:pt x="618618" y="698500"/>
                    </a:lnTo>
                    <a:cubicBezTo>
                      <a:pt x="636153" y="698500"/>
                      <a:pt x="650368" y="712715"/>
                      <a:pt x="650368" y="730250"/>
                    </a:cubicBezTo>
                    <a:cubicBezTo>
                      <a:pt x="650368" y="747785"/>
                      <a:pt x="636153" y="762000"/>
                      <a:pt x="618618" y="762000"/>
                    </a:cubicBezTo>
                    <a:lnTo>
                      <a:pt x="555118" y="762000"/>
                    </a:lnTo>
                    <a:cubicBezTo>
                      <a:pt x="537583" y="762000"/>
                      <a:pt x="523368" y="747785"/>
                      <a:pt x="523368" y="730250"/>
                    </a:cubicBezTo>
                    <a:cubicBezTo>
                      <a:pt x="523368" y="712715"/>
                      <a:pt x="537583" y="698500"/>
                      <a:pt x="555118" y="698500"/>
                    </a:cubicBezTo>
                    <a:moveTo>
                      <a:pt x="523368" y="349250"/>
                    </a:moveTo>
                    <a:cubicBezTo>
                      <a:pt x="523368" y="331715"/>
                      <a:pt x="537583" y="317500"/>
                      <a:pt x="555118" y="317500"/>
                    </a:cubicBezTo>
                    <a:lnTo>
                      <a:pt x="618618" y="317500"/>
                    </a:lnTo>
                    <a:cubicBezTo>
                      <a:pt x="636153" y="317500"/>
                      <a:pt x="650368" y="331715"/>
                      <a:pt x="650368" y="349250"/>
                    </a:cubicBezTo>
                    <a:cubicBezTo>
                      <a:pt x="650368" y="366785"/>
                      <a:pt x="636153" y="381000"/>
                      <a:pt x="618618" y="381000"/>
                    </a:cubicBezTo>
                    <a:lnTo>
                      <a:pt x="555118" y="381000"/>
                    </a:lnTo>
                    <a:cubicBezTo>
                      <a:pt x="537583" y="381000"/>
                      <a:pt x="523368" y="366785"/>
                      <a:pt x="523368" y="349250"/>
                    </a:cubicBezTo>
                    <a:moveTo>
                      <a:pt x="555118" y="444500"/>
                    </a:moveTo>
                    <a:lnTo>
                      <a:pt x="618618" y="444500"/>
                    </a:lnTo>
                    <a:cubicBezTo>
                      <a:pt x="636153" y="444500"/>
                      <a:pt x="650368" y="458715"/>
                      <a:pt x="650368" y="476250"/>
                    </a:cubicBezTo>
                    <a:cubicBezTo>
                      <a:pt x="650368" y="493785"/>
                      <a:pt x="636153" y="508000"/>
                      <a:pt x="618618" y="508000"/>
                    </a:cubicBezTo>
                    <a:lnTo>
                      <a:pt x="555118" y="508000"/>
                    </a:lnTo>
                    <a:cubicBezTo>
                      <a:pt x="537583" y="508000"/>
                      <a:pt x="523368" y="493785"/>
                      <a:pt x="523368" y="476250"/>
                    </a:cubicBezTo>
                    <a:cubicBezTo>
                      <a:pt x="523368" y="458715"/>
                      <a:pt x="537583" y="444500"/>
                      <a:pt x="555118" y="444500"/>
                    </a:cubicBezTo>
                    <a:moveTo>
                      <a:pt x="523368" y="95250"/>
                    </a:moveTo>
                    <a:cubicBezTo>
                      <a:pt x="523368" y="77715"/>
                      <a:pt x="537583" y="63500"/>
                      <a:pt x="555118" y="63500"/>
                    </a:cubicBezTo>
                    <a:lnTo>
                      <a:pt x="618618" y="63500"/>
                    </a:lnTo>
                    <a:cubicBezTo>
                      <a:pt x="636153" y="63500"/>
                      <a:pt x="650368" y="77715"/>
                      <a:pt x="650368" y="95250"/>
                    </a:cubicBezTo>
                    <a:cubicBezTo>
                      <a:pt x="650368" y="112785"/>
                      <a:pt x="636153" y="127000"/>
                      <a:pt x="618618" y="127000"/>
                    </a:cubicBezTo>
                    <a:lnTo>
                      <a:pt x="555118" y="127000"/>
                    </a:lnTo>
                    <a:cubicBezTo>
                      <a:pt x="537583" y="127000"/>
                      <a:pt x="523368" y="112785"/>
                      <a:pt x="523368" y="95250"/>
                    </a:cubicBezTo>
                    <a:moveTo>
                      <a:pt x="555118" y="825500"/>
                    </a:moveTo>
                    <a:lnTo>
                      <a:pt x="618618" y="825500"/>
                    </a:lnTo>
                    <a:cubicBezTo>
                      <a:pt x="636153" y="825500"/>
                      <a:pt x="650368" y="839715"/>
                      <a:pt x="650368" y="857250"/>
                    </a:cubicBezTo>
                    <a:cubicBezTo>
                      <a:pt x="650368" y="874785"/>
                      <a:pt x="636153" y="889000"/>
                      <a:pt x="618618" y="889000"/>
                    </a:cubicBezTo>
                    <a:lnTo>
                      <a:pt x="555118" y="889000"/>
                    </a:lnTo>
                    <a:cubicBezTo>
                      <a:pt x="537583" y="889000"/>
                      <a:pt x="523368" y="874785"/>
                      <a:pt x="523368" y="857250"/>
                    </a:cubicBezTo>
                    <a:cubicBezTo>
                      <a:pt x="523368" y="839715"/>
                      <a:pt x="537583" y="825500"/>
                      <a:pt x="555118" y="825500"/>
                    </a:cubicBezTo>
                    <a:moveTo>
                      <a:pt x="523368" y="984250"/>
                    </a:moveTo>
                    <a:cubicBezTo>
                      <a:pt x="523368" y="966715"/>
                      <a:pt x="537583" y="952500"/>
                      <a:pt x="555118" y="952500"/>
                    </a:cubicBezTo>
                    <a:lnTo>
                      <a:pt x="618618" y="952500"/>
                    </a:lnTo>
                    <a:cubicBezTo>
                      <a:pt x="636153" y="952500"/>
                      <a:pt x="650368" y="966715"/>
                      <a:pt x="650368" y="984250"/>
                    </a:cubicBezTo>
                    <a:cubicBezTo>
                      <a:pt x="650368" y="1001785"/>
                      <a:pt x="636153" y="1016000"/>
                      <a:pt x="618618" y="1016000"/>
                    </a:cubicBezTo>
                    <a:lnTo>
                      <a:pt x="555118" y="1016000"/>
                    </a:lnTo>
                    <a:cubicBezTo>
                      <a:pt x="537583" y="1016000"/>
                      <a:pt x="523368" y="1001785"/>
                      <a:pt x="523368" y="984250"/>
                    </a:cubicBezTo>
                    <a:moveTo>
                      <a:pt x="555118" y="1079500"/>
                    </a:moveTo>
                    <a:lnTo>
                      <a:pt x="618618" y="1079500"/>
                    </a:lnTo>
                    <a:cubicBezTo>
                      <a:pt x="636153" y="1079500"/>
                      <a:pt x="650368" y="1093715"/>
                      <a:pt x="650368" y="1111250"/>
                    </a:cubicBezTo>
                    <a:cubicBezTo>
                      <a:pt x="650368" y="1128785"/>
                      <a:pt x="636153" y="1143000"/>
                      <a:pt x="618618" y="1143000"/>
                    </a:cubicBezTo>
                    <a:lnTo>
                      <a:pt x="555118" y="1143000"/>
                    </a:lnTo>
                    <a:cubicBezTo>
                      <a:pt x="537583" y="1143000"/>
                      <a:pt x="523368" y="1128785"/>
                      <a:pt x="523368" y="1111250"/>
                    </a:cubicBezTo>
                    <a:cubicBezTo>
                      <a:pt x="523368" y="1093715"/>
                      <a:pt x="537583" y="1079500"/>
                      <a:pt x="555118" y="1079500"/>
                    </a:cubicBezTo>
                    <a:moveTo>
                      <a:pt x="523368" y="1238250"/>
                    </a:moveTo>
                    <a:cubicBezTo>
                      <a:pt x="523368" y="1220715"/>
                      <a:pt x="537583" y="1206500"/>
                      <a:pt x="555118" y="1206500"/>
                    </a:cubicBezTo>
                    <a:lnTo>
                      <a:pt x="618618" y="1206500"/>
                    </a:lnTo>
                    <a:cubicBezTo>
                      <a:pt x="636153" y="1206500"/>
                      <a:pt x="650368" y="1220715"/>
                      <a:pt x="650368" y="1238250"/>
                    </a:cubicBezTo>
                    <a:cubicBezTo>
                      <a:pt x="650368" y="1255785"/>
                      <a:pt x="636153" y="1270000"/>
                      <a:pt x="618618" y="1270000"/>
                    </a:cubicBezTo>
                    <a:lnTo>
                      <a:pt x="555118" y="1270000"/>
                    </a:lnTo>
                    <a:cubicBezTo>
                      <a:pt x="537583" y="1270000"/>
                      <a:pt x="523368" y="1255785"/>
                      <a:pt x="523368" y="1238250"/>
                    </a:cubicBezTo>
                    <a:moveTo>
                      <a:pt x="555118" y="1333500"/>
                    </a:moveTo>
                    <a:lnTo>
                      <a:pt x="618618" y="1333500"/>
                    </a:lnTo>
                    <a:cubicBezTo>
                      <a:pt x="636153" y="1333500"/>
                      <a:pt x="650368" y="1347715"/>
                      <a:pt x="650368" y="1365250"/>
                    </a:cubicBezTo>
                    <a:cubicBezTo>
                      <a:pt x="650368" y="1382785"/>
                      <a:pt x="636153" y="1397000"/>
                      <a:pt x="618618" y="1397000"/>
                    </a:cubicBezTo>
                    <a:lnTo>
                      <a:pt x="555118" y="1397000"/>
                    </a:lnTo>
                    <a:cubicBezTo>
                      <a:pt x="537583" y="1397000"/>
                      <a:pt x="523368" y="1382785"/>
                      <a:pt x="523368" y="1365250"/>
                    </a:cubicBezTo>
                    <a:cubicBezTo>
                      <a:pt x="523368" y="1347715"/>
                      <a:pt x="537583" y="1333500"/>
                      <a:pt x="555118" y="1333500"/>
                    </a:cubicBezTo>
                    <a:moveTo>
                      <a:pt x="523368" y="603250"/>
                    </a:moveTo>
                    <a:cubicBezTo>
                      <a:pt x="523368" y="585715"/>
                      <a:pt x="537583" y="571500"/>
                      <a:pt x="555118" y="571500"/>
                    </a:cubicBezTo>
                    <a:lnTo>
                      <a:pt x="618618" y="571500"/>
                    </a:lnTo>
                    <a:cubicBezTo>
                      <a:pt x="636153" y="571500"/>
                      <a:pt x="650368" y="585715"/>
                      <a:pt x="650368" y="603250"/>
                    </a:cubicBezTo>
                    <a:cubicBezTo>
                      <a:pt x="650368" y="620785"/>
                      <a:pt x="636153" y="635000"/>
                      <a:pt x="618618" y="635000"/>
                    </a:cubicBezTo>
                    <a:lnTo>
                      <a:pt x="555118" y="635000"/>
                    </a:lnTo>
                    <a:cubicBezTo>
                      <a:pt x="537583" y="635000"/>
                      <a:pt x="523368" y="620785"/>
                      <a:pt x="523368" y="603250"/>
                    </a:cubicBezTo>
                    <a:moveTo>
                      <a:pt x="555118" y="190500"/>
                    </a:moveTo>
                    <a:lnTo>
                      <a:pt x="618618" y="190500"/>
                    </a:lnTo>
                    <a:cubicBezTo>
                      <a:pt x="636153" y="190500"/>
                      <a:pt x="650368" y="204715"/>
                      <a:pt x="650368" y="222250"/>
                    </a:cubicBezTo>
                    <a:cubicBezTo>
                      <a:pt x="650368" y="239785"/>
                      <a:pt x="636153" y="254000"/>
                      <a:pt x="618618" y="254000"/>
                    </a:cubicBezTo>
                    <a:lnTo>
                      <a:pt x="555118" y="254000"/>
                    </a:lnTo>
                    <a:cubicBezTo>
                      <a:pt x="537583" y="254000"/>
                      <a:pt x="523368" y="239785"/>
                      <a:pt x="523368" y="222250"/>
                    </a:cubicBezTo>
                    <a:cubicBezTo>
                      <a:pt x="523368" y="204715"/>
                      <a:pt x="537583" y="190500"/>
                      <a:pt x="555118" y="190500"/>
                    </a:cubicBezTo>
                    <a:moveTo>
                      <a:pt x="713868" y="730250"/>
                    </a:moveTo>
                    <a:cubicBezTo>
                      <a:pt x="713868" y="712715"/>
                      <a:pt x="728083" y="698500"/>
                      <a:pt x="745618" y="698500"/>
                    </a:cubicBezTo>
                    <a:lnTo>
                      <a:pt x="809118" y="698500"/>
                    </a:lnTo>
                    <a:cubicBezTo>
                      <a:pt x="826653" y="698500"/>
                      <a:pt x="840868" y="712715"/>
                      <a:pt x="840868" y="730250"/>
                    </a:cubicBezTo>
                    <a:cubicBezTo>
                      <a:pt x="840868" y="747785"/>
                      <a:pt x="826653" y="762000"/>
                      <a:pt x="809118" y="762000"/>
                    </a:cubicBezTo>
                    <a:lnTo>
                      <a:pt x="745618" y="762000"/>
                    </a:lnTo>
                    <a:cubicBezTo>
                      <a:pt x="728083" y="762000"/>
                      <a:pt x="713868" y="747785"/>
                      <a:pt x="713868" y="730250"/>
                    </a:cubicBezTo>
                    <a:moveTo>
                      <a:pt x="745618" y="317500"/>
                    </a:moveTo>
                    <a:lnTo>
                      <a:pt x="809118" y="317500"/>
                    </a:lnTo>
                    <a:cubicBezTo>
                      <a:pt x="826653" y="317500"/>
                      <a:pt x="840868" y="331715"/>
                      <a:pt x="840868" y="349250"/>
                    </a:cubicBezTo>
                    <a:cubicBezTo>
                      <a:pt x="840868" y="366785"/>
                      <a:pt x="826653" y="381000"/>
                      <a:pt x="809118" y="381000"/>
                    </a:cubicBezTo>
                    <a:lnTo>
                      <a:pt x="745618" y="381000"/>
                    </a:lnTo>
                    <a:cubicBezTo>
                      <a:pt x="728083" y="381000"/>
                      <a:pt x="713868" y="366785"/>
                      <a:pt x="713868" y="349250"/>
                    </a:cubicBezTo>
                    <a:cubicBezTo>
                      <a:pt x="713868" y="331715"/>
                      <a:pt x="728083" y="317500"/>
                      <a:pt x="745618" y="317500"/>
                    </a:cubicBezTo>
                    <a:moveTo>
                      <a:pt x="713868" y="476250"/>
                    </a:moveTo>
                    <a:cubicBezTo>
                      <a:pt x="713868" y="458715"/>
                      <a:pt x="728083" y="444500"/>
                      <a:pt x="745618" y="444500"/>
                    </a:cubicBezTo>
                    <a:lnTo>
                      <a:pt x="809118" y="444500"/>
                    </a:lnTo>
                    <a:cubicBezTo>
                      <a:pt x="826653" y="444500"/>
                      <a:pt x="840868" y="458715"/>
                      <a:pt x="840868" y="476250"/>
                    </a:cubicBezTo>
                    <a:cubicBezTo>
                      <a:pt x="840868" y="493785"/>
                      <a:pt x="826653" y="508000"/>
                      <a:pt x="809118" y="508000"/>
                    </a:cubicBezTo>
                    <a:lnTo>
                      <a:pt x="745618" y="508000"/>
                    </a:lnTo>
                    <a:cubicBezTo>
                      <a:pt x="728083" y="508000"/>
                      <a:pt x="713868" y="493785"/>
                      <a:pt x="713868" y="476250"/>
                    </a:cubicBezTo>
                    <a:moveTo>
                      <a:pt x="713868" y="857250"/>
                    </a:moveTo>
                    <a:cubicBezTo>
                      <a:pt x="713868" y="839715"/>
                      <a:pt x="728083" y="825500"/>
                      <a:pt x="745618" y="825500"/>
                    </a:cubicBezTo>
                    <a:lnTo>
                      <a:pt x="809118" y="825500"/>
                    </a:lnTo>
                    <a:cubicBezTo>
                      <a:pt x="826653" y="825500"/>
                      <a:pt x="840868" y="839715"/>
                      <a:pt x="840868" y="857250"/>
                    </a:cubicBezTo>
                    <a:cubicBezTo>
                      <a:pt x="840868" y="874785"/>
                      <a:pt x="826653" y="889000"/>
                      <a:pt x="809118" y="889000"/>
                    </a:cubicBezTo>
                    <a:lnTo>
                      <a:pt x="745618" y="889000"/>
                    </a:lnTo>
                    <a:cubicBezTo>
                      <a:pt x="728083" y="889000"/>
                      <a:pt x="713868" y="874785"/>
                      <a:pt x="713868" y="857250"/>
                    </a:cubicBezTo>
                    <a:moveTo>
                      <a:pt x="745618" y="952500"/>
                    </a:moveTo>
                    <a:lnTo>
                      <a:pt x="809118" y="952500"/>
                    </a:lnTo>
                    <a:cubicBezTo>
                      <a:pt x="826653" y="952500"/>
                      <a:pt x="840868" y="966715"/>
                      <a:pt x="840868" y="984250"/>
                    </a:cubicBezTo>
                    <a:cubicBezTo>
                      <a:pt x="840868" y="1001785"/>
                      <a:pt x="826653" y="1016000"/>
                      <a:pt x="809118" y="1016000"/>
                    </a:cubicBezTo>
                    <a:lnTo>
                      <a:pt x="745618" y="1016000"/>
                    </a:lnTo>
                    <a:cubicBezTo>
                      <a:pt x="728083" y="1016000"/>
                      <a:pt x="713868" y="1001785"/>
                      <a:pt x="713868" y="984250"/>
                    </a:cubicBezTo>
                    <a:cubicBezTo>
                      <a:pt x="713868" y="966715"/>
                      <a:pt x="728083" y="952500"/>
                      <a:pt x="745618" y="952500"/>
                    </a:cubicBezTo>
                    <a:moveTo>
                      <a:pt x="713868" y="603250"/>
                    </a:moveTo>
                    <a:cubicBezTo>
                      <a:pt x="713868" y="585715"/>
                      <a:pt x="728083" y="571500"/>
                      <a:pt x="745618" y="571500"/>
                    </a:cubicBezTo>
                    <a:lnTo>
                      <a:pt x="809118" y="571500"/>
                    </a:lnTo>
                    <a:cubicBezTo>
                      <a:pt x="826653" y="571500"/>
                      <a:pt x="840868" y="585715"/>
                      <a:pt x="840868" y="603250"/>
                    </a:cubicBezTo>
                    <a:cubicBezTo>
                      <a:pt x="840868" y="620785"/>
                      <a:pt x="826653" y="635000"/>
                      <a:pt x="809118" y="635000"/>
                    </a:cubicBezTo>
                    <a:lnTo>
                      <a:pt x="745618" y="635000"/>
                    </a:lnTo>
                    <a:cubicBezTo>
                      <a:pt x="728083" y="635000"/>
                      <a:pt x="713868" y="620785"/>
                      <a:pt x="713868" y="603250"/>
                    </a:cubicBezTo>
                    <a:moveTo>
                      <a:pt x="332868" y="730250"/>
                    </a:moveTo>
                    <a:cubicBezTo>
                      <a:pt x="332868" y="712715"/>
                      <a:pt x="347083" y="698500"/>
                      <a:pt x="364618" y="698500"/>
                    </a:cubicBezTo>
                    <a:lnTo>
                      <a:pt x="428118" y="698500"/>
                    </a:lnTo>
                    <a:cubicBezTo>
                      <a:pt x="445653" y="698500"/>
                      <a:pt x="459868" y="712715"/>
                      <a:pt x="459868" y="730250"/>
                    </a:cubicBezTo>
                    <a:cubicBezTo>
                      <a:pt x="459868" y="747785"/>
                      <a:pt x="445653" y="762000"/>
                      <a:pt x="428118" y="762000"/>
                    </a:cubicBezTo>
                    <a:lnTo>
                      <a:pt x="364618" y="762000"/>
                    </a:lnTo>
                    <a:cubicBezTo>
                      <a:pt x="347083" y="762000"/>
                      <a:pt x="332868" y="747785"/>
                      <a:pt x="332868" y="730250"/>
                    </a:cubicBezTo>
                    <a:moveTo>
                      <a:pt x="364618" y="317500"/>
                    </a:moveTo>
                    <a:lnTo>
                      <a:pt x="428118" y="317500"/>
                    </a:lnTo>
                    <a:cubicBezTo>
                      <a:pt x="445653" y="317500"/>
                      <a:pt x="459868" y="331715"/>
                      <a:pt x="459868" y="349250"/>
                    </a:cubicBezTo>
                    <a:cubicBezTo>
                      <a:pt x="459868" y="366785"/>
                      <a:pt x="445653" y="381000"/>
                      <a:pt x="428118" y="381000"/>
                    </a:cubicBezTo>
                    <a:lnTo>
                      <a:pt x="364618" y="381000"/>
                    </a:lnTo>
                    <a:cubicBezTo>
                      <a:pt x="347083" y="381000"/>
                      <a:pt x="332868" y="366785"/>
                      <a:pt x="332868" y="349250"/>
                    </a:cubicBezTo>
                    <a:cubicBezTo>
                      <a:pt x="332868" y="331715"/>
                      <a:pt x="347083" y="317500"/>
                      <a:pt x="364618" y="317500"/>
                    </a:cubicBezTo>
                    <a:moveTo>
                      <a:pt x="332868" y="476250"/>
                    </a:moveTo>
                    <a:cubicBezTo>
                      <a:pt x="332868" y="458715"/>
                      <a:pt x="347083" y="444500"/>
                      <a:pt x="364618" y="444500"/>
                    </a:cubicBezTo>
                    <a:lnTo>
                      <a:pt x="428118" y="444500"/>
                    </a:lnTo>
                    <a:cubicBezTo>
                      <a:pt x="445653" y="444500"/>
                      <a:pt x="459868" y="458715"/>
                      <a:pt x="459868" y="476250"/>
                    </a:cubicBezTo>
                    <a:cubicBezTo>
                      <a:pt x="459868" y="493785"/>
                      <a:pt x="445653" y="508000"/>
                      <a:pt x="428118" y="508000"/>
                    </a:cubicBezTo>
                    <a:lnTo>
                      <a:pt x="364618" y="508000"/>
                    </a:lnTo>
                    <a:cubicBezTo>
                      <a:pt x="347083" y="508000"/>
                      <a:pt x="332868" y="493785"/>
                      <a:pt x="332868" y="476250"/>
                    </a:cubicBezTo>
                    <a:moveTo>
                      <a:pt x="332868" y="857250"/>
                    </a:moveTo>
                    <a:cubicBezTo>
                      <a:pt x="332868" y="839715"/>
                      <a:pt x="347083" y="825500"/>
                      <a:pt x="364618" y="825500"/>
                    </a:cubicBezTo>
                    <a:lnTo>
                      <a:pt x="428118" y="825500"/>
                    </a:lnTo>
                    <a:cubicBezTo>
                      <a:pt x="445653" y="825500"/>
                      <a:pt x="459868" y="839715"/>
                      <a:pt x="459868" y="857250"/>
                    </a:cubicBezTo>
                    <a:cubicBezTo>
                      <a:pt x="459868" y="874785"/>
                      <a:pt x="445653" y="889000"/>
                      <a:pt x="428118" y="889000"/>
                    </a:cubicBezTo>
                    <a:lnTo>
                      <a:pt x="364618" y="889000"/>
                    </a:lnTo>
                    <a:cubicBezTo>
                      <a:pt x="347083" y="889000"/>
                      <a:pt x="332868" y="874785"/>
                      <a:pt x="332868" y="857250"/>
                    </a:cubicBezTo>
                    <a:moveTo>
                      <a:pt x="364618" y="952500"/>
                    </a:moveTo>
                    <a:lnTo>
                      <a:pt x="428118" y="952500"/>
                    </a:lnTo>
                    <a:cubicBezTo>
                      <a:pt x="445653" y="952500"/>
                      <a:pt x="459868" y="966715"/>
                      <a:pt x="459868" y="984250"/>
                    </a:cubicBezTo>
                    <a:cubicBezTo>
                      <a:pt x="459868" y="1001785"/>
                      <a:pt x="445653" y="1016000"/>
                      <a:pt x="428118" y="1016000"/>
                    </a:cubicBezTo>
                    <a:lnTo>
                      <a:pt x="364618" y="1016000"/>
                    </a:lnTo>
                    <a:cubicBezTo>
                      <a:pt x="347083" y="1016000"/>
                      <a:pt x="332868" y="1001785"/>
                      <a:pt x="332868" y="984250"/>
                    </a:cubicBezTo>
                    <a:cubicBezTo>
                      <a:pt x="332868" y="966715"/>
                      <a:pt x="347083" y="952500"/>
                      <a:pt x="364618" y="952500"/>
                    </a:cubicBezTo>
                    <a:moveTo>
                      <a:pt x="332868" y="603250"/>
                    </a:moveTo>
                    <a:cubicBezTo>
                      <a:pt x="332868" y="585715"/>
                      <a:pt x="347083" y="571500"/>
                      <a:pt x="364618" y="571500"/>
                    </a:cubicBezTo>
                    <a:lnTo>
                      <a:pt x="428118" y="571500"/>
                    </a:lnTo>
                    <a:cubicBezTo>
                      <a:pt x="445653" y="571500"/>
                      <a:pt x="459868" y="585715"/>
                      <a:pt x="459868" y="603250"/>
                    </a:cubicBezTo>
                    <a:cubicBezTo>
                      <a:pt x="459868" y="620785"/>
                      <a:pt x="445653" y="635000"/>
                      <a:pt x="428118" y="635000"/>
                    </a:cubicBezTo>
                    <a:lnTo>
                      <a:pt x="364618" y="635000"/>
                    </a:lnTo>
                    <a:cubicBezTo>
                      <a:pt x="347083" y="635000"/>
                      <a:pt x="332868" y="620785"/>
                      <a:pt x="332868" y="603250"/>
                    </a:cubicBezTo>
                    <a:moveTo>
                      <a:pt x="215837" y="1016000"/>
                    </a:moveTo>
                    <a:lnTo>
                      <a:pt x="205931" y="1016000"/>
                    </a:lnTo>
                    <a:cubicBezTo>
                      <a:pt x="205931" y="1037399"/>
                      <a:pt x="206185" y="1058545"/>
                      <a:pt x="206630" y="1079500"/>
                    </a:cubicBezTo>
                    <a:lnTo>
                      <a:pt x="237618" y="1079500"/>
                    </a:lnTo>
                    <a:cubicBezTo>
                      <a:pt x="255153" y="1079500"/>
                      <a:pt x="269368" y="1093715"/>
                      <a:pt x="269368" y="1111250"/>
                    </a:cubicBezTo>
                    <a:cubicBezTo>
                      <a:pt x="269368" y="1128785"/>
                      <a:pt x="255153" y="1143000"/>
                      <a:pt x="237618" y="1143000"/>
                    </a:cubicBezTo>
                    <a:lnTo>
                      <a:pt x="208916" y="1143000"/>
                    </a:lnTo>
                    <a:cubicBezTo>
                      <a:pt x="209932" y="1164463"/>
                      <a:pt x="211265" y="1185672"/>
                      <a:pt x="212725" y="1206500"/>
                    </a:cubicBezTo>
                    <a:lnTo>
                      <a:pt x="237618" y="1206500"/>
                    </a:lnTo>
                    <a:cubicBezTo>
                      <a:pt x="255153" y="1206500"/>
                      <a:pt x="269368" y="1220715"/>
                      <a:pt x="269368" y="1238250"/>
                    </a:cubicBezTo>
                    <a:cubicBezTo>
                      <a:pt x="269368" y="1255785"/>
                      <a:pt x="255153" y="1270000"/>
                      <a:pt x="237618" y="1270000"/>
                    </a:cubicBezTo>
                    <a:lnTo>
                      <a:pt x="218313" y="1270000"/>
                    </a:lnTo>
                    <a:cubicBezTo>
                      <a:pt x="250063" y="1581785"/>
                      <a:pt x="339599" y="1814322"/>
                      <a:pt x="455677" y="1914398"/>
                    </a:cubicBezTo>
                    <a:cubicBezTo>
                      <a:pt x="477330" y="1750695"/>
                      <a:pt x="454724" y="1545463"/>
                      <a:pt x="377762" y="1334008"/>
                    </a:cubicBezTo>
                    <a:cubicBezTo>
                      <a:pt x="369507" y="1311275"/>
                      <a:pt x="360808" y="1289050"/>
                      <a:pt x="351727" y="1267270"/>
                    </a:cubicBezTo>
                    <a:cubicBezTo>
                      <a:pt x="336658" y="1260587"/>
                      <a:pt x="329210" y="1243484"/>
                      <a:pt x="334582" y="1227899"/>
                    </a:cubicBezTo>
                    <a:cubicBezTo>
                      <a:pt x="301354" y="1153889"/>
                      <a:pt x="261616" y="1082977"/>
                      <a:pt x="215837" y="1016000"/>
                    </a:cubicBezTo>
                    <a:moveTo>
                      <a:pt x="1154875" y="860742"/>
                    </a:moveTo>
                    <a:cubicBezTo>
                      <a:pt x="1153680" y="849941"/>
                      <a:pt x="1146461" y="840753"/>
                      <a:pt x="1136250" y="837035"/>
                    </a:cubicBezTo>
                    <a:cubicBezTo>
                      <a:pt x="1126039" y="833317"/>
                      <a:pt x="1114602" y="835713"/>
                      <a:pt x="1106742" y="843217"/>
                    </a:cubicBezTo>
                    <a:cubicBezTo>
                      <a:pt x="986473" y="954723"/>
                      <a:pt x="873570" y="1124966"/>
                      <a:pt x="797497" y="1334008"/>
                    </a:cubicBezTo>
                    <a:cubicBezTo>
                      <a:pt x="721424" y="1542986"/>
                      <a:pt x="698437" y="1745996"/>
                      <a:pt x="718884" y="1908683"/>
                    </a:cubicBezTo>
                    <a:cubicBezTo>
                      <a:pt x="720040" y="1919522"/>
                      <a:pt x="727262" y="1928759"/>
                      <a:pt x="737501" y="1932496"/>
                    </a:cubicBezTo>
                    <a:cubicBezTo>
                      <a:pt x="747741" y="1936233"/>
                      <a:pt x="759215" y="1933819"/>
                      <a:pt x="767081" y="1926272"/>
                    </a:cubicBezTo>
                    <a:cubicBezTo>
                      <a:pt x="887350" y="1814703"/>
                      <a:pt x="1000189" y="1644459"/>
                      <a:pt x="1076325" y="1435417"/>
                    </a:cubicBezTo>
                    <a:cubicBezTo>
                      <a:pt x="1152335" y="1226439"/>
                      <a:pt x="1175322" y="1023430"/>
                      <a:pt x="1154875" y="860742"/>
                    </a:cubicBezTo>
                    <a:moveTo>
                      <a:pt x="68580" y="843153"/>
                    </a:moveTo>
                    <a:cubicBezTo>
                      <a:pt x="60715" y="835607"/>
                      <a:pt x="49241" y="833193"/>
                      <a:pt x="39001" y="836930"/>
                    </a:cubicBezTo>
                    <a:cubicBezTo>
                      <a:pt x="28762" y="840667"/>
                      <a:pt x="21540" y="849904"/>
                      <a:pt x="20384" y="860742"/>
                    </a:cubicBezTo>
                    <a:cubicBezTo>
                      <a:pt x="0" y="1023430"/>
                      <a:pt x="22924" y="1226439"/>
                      <a:pt x="98997" y="1435417"/>
                    </a:cubicBezTo>
                    <a:cubicBezTo>
                      <a:pt x="175133" y="1644459"/>
                      <a:pt x="287973" y="1814703"/>
                      <a:pt x="408242" y="1926272"/>
                    </a:cubicBezTo>
                    <a:cubicBezTo>
                      <a:pt x="416102" y="1933777"/>
                      <a:pt x="427539" y="1936172"/>
                      <a:pt x="437750" y="1932454"/>
                    </a:cubicBezTo>
                    <a:cubicBezTo>
                      <a:pt x="447961" y="1928736"/>
                      <a:pt x="455180" y="1919548"/>
                      <a:pt x="456375" y="1908747"/>
                    </a:cubicBezTo>
                    <a:cubicBezTo>
                      <a:pt x="476822" y="1745996"/>
                      <a:pt x="453835" y="1542986"/>
                      <a:pt x="377762" y="1334008"/>
                    </a:cubicBezTo>
                    <a:cubicBezTo>
                      <a:pt x="301689" y="1124966"/>
                      <a:pt x="188786" y="954723"/>
                      <a:pt x="68517" y="843153"/>
                    </a:cubicBezTo>
                    <a:lnTo>
                      <a:pt x="68580" y="843153"/>
                    </a:lnTo>
                    <a:moveTo>
                      <a:pt x="2294573" y="1206500"/>
                    </a:moveTo>
                    <a:cubicBezTo>
                      <a:pt x="2296097" y="1185672"/>
                      <a:pt x="2297367" y="1164463"/>
                      <a:pt x="2298383" y="1143000"/>
                    </a:cubicBezTo>
                    <a:lnTo>
                      <a:pt x="2269617" y="1143000"/>
                    </a:lnTo>
                    <a:cubicBezTo>
                      <a:pt x="2259113" y="1142981"/>
                      <a:pt x="2249298" y="1137767"/>
                      <a:pt x="2243401" y="1129074"/>
                    </a:cubicBezTo>
                    <a:cubicBezTo>
                      <a:pt x="2237503" y="1120381"/>
                      <a:pt x="2236288" y="1109333"/>
                      <a:pt x="2240154" y="1099566"/>
                    </a:cubicBezTo>
                    <a:cubicBezTo>
                      <a:pt x="2216341" y="1140460"/>
                      <a:pt x="2193925" y="1184021"/>
                      <a:pt x="2173288" y="1229932"/>
                    </a:cubicBezTo>
                    <a:cubicBezTo>
                      <a:pt x="2177166" y="1244281"/>
                      <a:pt x="2170570" y="1259400"/>
                      <a:pt x="2157413" y="1266317"/>
                    </a:cubicBezTo>
                    <a:cubicBezTo>
                      <a:pt x="2148076" y="1288669"/>
                      <a:pt x="2139268" y="1311239"/>
                      <a:pt x="2130997" y="1334008"/>
                    </a:cubicBezTo>
                    <a:cubicBezTo>
                      <a:pt x="2054162" y="1544955"/>
                      <a:pt x="2031556" y="1749806"/>
                      <a:pt x="2052955" y="1913318"/>
                    </a:cubicBezTo>
                    <a:cubicBezTo>
                      <a:pt x="2168398" y="1812608"/>
                      <a:pt x="2257425" y="1580578"/>
                      <a:pt x="2288985" y="1270000"/>
                    </a:cubicBezTo>
                    <a:lnTo>
                      <a:pt x="2269617" y="1270000"/>
                    </a:lnTo>
                    <a:cubicBezTo>
                      <a:pt x="2252082" y="1270000"/>
                      <a:pt x="2237867" y="1255785"/>
                      <a:pt x="2237867" y="1238250"/>
                    </a:cubicBezTo>
                    <a:cubicBezTo>
                      <a:pt x="2237867" y="1220715"/>
                      <a:pt x="2252082" y="1206500"/>
                      <a:pt x="2269617" y="1206500"/>
                    </a:cubicBezTo>
                    <a:lnTo>
                      <a:pt x="2294573" y="1206500"/>
                    </a:lnTo>
                    <a:moveTo>
                      <a:pt x="2269617" y="1079500"/>
                    </a:moveTo>
                    <a:cubicBezTo>
                      <a:pt x="2260044" y="1079521"/>
                      <a:pt x="2250991" y="1083861"/>
                      <a:pt x="2244979" y="1091311"/>
                    </a:cubicBezTo>
                    <a:cubicBezTo>
                      <a:pt x="2260410" y="1065086"/>
                      <a:pt x="2276412" y="1039939"/>
                      <a:pt x="2292922" y="1016000"/>
                    </a:cubicBezTo>
                    <a:lnTo>
                      <a:pt x="2301431" y="1016000"/>
                    </a:lnTo>
                    <a:cubicBezTo>
                      <a:pt x="2301431" y="1037399"/>
                      <a:pt x="2301177" y="1058545"/>
                      <a:pt x="2300669" y="1079500"/>
                    </a:cubicBezTo>
                    <a:lnTo>
                      <a:pt x="2269617" y="1079500"/>
                    </a:lnTo>
                    <a:moveTo>
                      <a:pt x="2237867" y="983996"/>
                    </a:moveTo>
                    <a:cubicBezTo>
                      <a:pt x="2237986" y="970777"/>
                      <a:pt x="2246283" y="959015"/>
                      <a:pt x="2258696" y="954468"/>
                    </a:cubicBezTo>
                    <a:cubicBezTo>
                      <a:pt x="2271840" y="936244"/>
                      <a:pt x="2285366" y="918718"/>
                      <a:pt x="2299018" y="901827"/>
                    </a:cubicBezTo>
                    <a:cubicBezTo>
                      <a:pt x="2298837" y="897551"/>
                      <a:pt x="2298647" y="893275"/>
                      <a:pt x="2298447" y="889000"/>
                    </a:cubicBezTo>
                    <a:lnTo>
                      <a:pt x="2269617" y="889000"/>
                    </a:lnTo>
                    <a:cubicBezTo>
                      <a:pt x="2252082" y="889000"/>
                      <a:pt x="2237867" y="874785"/>
                      <a:pt x="2237867" y="857250"/>
                    </a:cubicBezTo>
                    <a:cubicBezTo>
                      <a:pt x="2237867" y="839715"/>
                      <a:pt x="2252082" y="825500"/>
                      <a:pt x="2269617" y="825500"/>
                    </a:cubicBezTo>
                    <a:lnTo>
                      <a:pt x="2294763" y="825500"/>
                    </a:lnTo>
                    <a:cubicBezTo>
                      <a:pt x="2293240" y="804101"/>
                      <a:pt x="2291461" y="782955"/>
                      <a:pt x="2289429" y="762000"/>
                    </a:cubicBezTo>
                    <a:lnTo>
                      <a:pt x="2269617" y="762000"/>
                    </a:lnTo>
                    <a:cubicBezTo>
                      <a:pt x="2252082" y="762000"/>
                      <a:pt x="2237867" y="747785"/>
                      <a:pt x="2237867" y="730250"/>
                    </a:cubicBezTo>
                    <a:cubicBezTo>
                      <a:pt x="2237867" y="712715"/>
                      <a:pt x="2252082" y="698500"/>
                      <a:pt x="2269617" y="698500"/>
                    </a:cubicBezTo>
                    <a:lnTo>
                      <a:pt x="2282444" y="698500"/>
                    </a:lnTo>
                    <a:cubicBezTo>
                      <a:pt x="2279839" y="677294"/>
                      <a:pt x="2276939" y="656125"/>
                      <a:pt x="2273745" y="635000"/>
                    </a:cubicBezTo>
                    <a:lnTo>
                      <a:pt x="2269617" y="635000"/>
                    </a:lnTo>
                    <a:cubicBezTo>
                      <a:pt x="2253306" y="635016"/>
                      <a:pt x="2239635" y="622670"/>
                      <a:pt x="2237996" y="606441"/>
                    </a:cubicBezTo>
                    <a:cubicBezTo>
                      <a:pt x="2236357" y="590212"/>
                      <a:pt x="2247282" y="575381"/>
                      <a:pt x="2263267" y="572135"/>
                    </a:cubicBezTo>
                    <a:cubicBezTo>
                      <a:pt x="2258871" y="548043"/>
                      <a:pt x="2254024" y="524036"/>
                      <a:pt x="2248726" y="500126"/>
                    </a:cubicBezTo>
                    <a:cubicBezTo>
                      <a:pt x="2238439" y="491146"/>
                      <a:pt x="2235061" y="476586"/>
                      <a:pt x="2240344" y="463995"/>
                    </a:cubicBezTo>
                    <a:cubicBezTo>
                      <a:pt x="2220151" y="380936"/>
                      <a:pt x="2195513" y="306197"/>
                      <a:pt x="2167319" y="242189"/>
                    </a:cubicBezTo>
                    <a:cubicBezTo>
                      <a:pt x="2161293" y="249656"/>
                      <a:pt x="2152213" y="253998"/>
                      <a:pt x="2142617" y="254000"/>
                    </a:cubicBezTo>
                    <a:lnTo>
                      <a:pt x="2079117" y="254000"/>
                    </a:lnTo>
                    <a:cubicBezTo>
                      <a:pt x="2061582" y="254000"/>
                      <a:pt x="2047367" y="239785"/>
                      <a:pt x="2047367" y="222250"/>
                    </a:cubicBezTo>
                    <a:cubicBezTo>
                      <a:pt x="2047367" y="204715"/>
                      <a:pt x="2061582" y="190500"/>
                      <a:pt x="2079117" y="190500"/>
                    </a:cubicBezTo>
                    <a:lnTo>
                      <a:pt x="2142617" y="190500"/>
                    </a:lnTo>
                    <a:cubicBezTo>
                      <a:pt x="2131298" y="168640"/>
                      <a:pt x="2118747" y="147439"/>
                      <a:pt x="2105025" y="127000"/>
                    </a:cubicBezTo>
                    <a:lnTo>
                      <a:pt x="2079117" y="127000"/>
                    </a:lnTo>
                    <a:cubicBezTo>
                      <a:pt x="2065532" y="126993"/>
                      <a:pt x="2053456" y="118342"/>
                      <a:pt x="2049078" y="105481"/>
                    </a:cubicBezTo>
                    <a:cubicBezTo>
                      <a:pt x="2044700" y="92620"/>
                      <a:pt x="2048990" y="78399"/>
                      <a:pt x="2059750" y="70104"/>
                    </a:cubicBezTo>
                    <a:cubicBezTo>
                      <a:pt x="2016570" y="24765"/>
                      <a:pt x="1969580" y="0"/>
                      <a:pt x="1920431" y="0"/>
                    </a:cubicBezTo>
                    <a:cubicBezTo>
                      <a:pt x="1871155" y="0"/>
                      <a:pt x="1824165" y="24829"/>
                      <a:pt x="1780985" y="70104"/>
                    </a:cubicBezTo>
                    <a:cubicBezTo>
                      <a:pt x="1791754" y="78406"/>
                      <a:pt x="1796042" y="92643"/>
                      <a:pt x="1791647" y="105511"/>
                    </a:cubicBezTo>
                    <a:cubicBezTo>
                      <a:pt x="1787252" y="118379"/>
                      <a:pt x="1775152" y="127020"/>
                      <a:pt x="1761554" y="127000"/>
                    </a:cubicBezTo>
                    <a:lnTo>
                      <a:pt x="1735900" y="127000"/>
                    </a:lnTo>
                    <a:cubicBezTo>
                      <a:pt x="1722882" y="146240"/>
                      <a:pt x="1710373" y="167449"/>
                      <a:pt x="1698308" y="190500"/>
                    </a:cubicBezTo>
                    <a:lnTo>
                      <a:pt x="1761681" y="190500"/>
                    </a:lnTo>
                    <a:cubicBezTo>
                      <a:pt x="1779216" y="190500"/>
                      <a:pt x="1793431" y="204715"/>
                      <a:pt x="1793431" y="222250"/>
                    </a:cubicBezTo>
                    <a:cubicBezTo>
                      <a:pt x="1793431" y="239785"/>
                      <a:pt x="1779216" y="254000"/>
                      <a:pt x="1761681" y="254000"/>
                    </a:cubicBezTo>
                    <a:lnTo>
                      <a:pt x="1698181" y="254000"/>
                    </a:lnTo>
                    <a:cubicBezTo>
                      <a:pt x="1688616" y="254003"/>
                      <a:pt x="1679562" y="249686"/>
                      <a:pt x="1673543" y="242252"/>
                    </a:cubicBezTo>
                    <a:cubicBezTo>
                      <a:pt x="1645285" y="306261"/>
                      <a:pt x="1620711" y="381000"/>
                      <a:pt x="1600455" y="464185"/>
                    </a:cubicBezTo>
                    <a:cubicBezTo>
                      <a:pt x="1605661" y="476711"/>
                      <a:pt x="1602316" y="491161"/>
                      <a:pt x="1592136" y="500126"/>
                    </a:cubicBezTo>
                    <a:cubicBezTo>
                      <a:pt x="1586929" y="523621"/>
                      <a:pt x="1582103" y="547624"/>
                      <a:pt x="1577594" y="572198"/>
                    </a:cubicBezTo>
                    <a:cubicBezTo>
                      <a:pt x="1593605" y="575448"/>
                      <a:pt x="1604535" y="590317"/>
                      <a:pt x="1602861" y="606568"/>
                    </a:cubicBezTo>
                    <a:cubicBezTo>
                      <a:pt x="1601187" y="622819"/>
                      <a:pt x="1587454" y="635146"/>
                      <a:pt x="1571118" y="635064"/>
                    </a:cubicBezTo>
                    <a:lnTo>
                      <a:pt x="1567117" y="635064"/>
                    </a:lnTo>
                    <a:cubicBezTo>
                      <a:pt x="1563942" y="655892"/>
                      <a:pt x="1561021" y="677101"/>
                      <a:pt x="1558418" y="698564"/>
                    </a:cubicBezTo>
                    <a:lnTo>
                      <a:pt x="1571118" y="698564"/>
                    </a:lnTo>
                    <a:cubicBezTo>
                      <a:pt x="1588653" y="698564"/>
                      <a:pt x="1602868" y="712778"/>
                      <a:pt x="1602868" y="730314"/>
                    </a:cubicBezTo>
                    <a:cubicBezTo>
                      <a:pt x="1602868" y="747849"/>
                      <a:pt x="1588653" y="762064"/>
                      <a:pt x="1571118" y="762064"/>
                    </a:cubicBezTo>
                    <a:lnTo>
                      <a:pt x="1551432" y="762064"/>
                    </a:lnTo>
                    <a:cubicBezTo>
                      <a:pt x="1549400" y="783018"/>
                      <a:pt x="1547622" y="804164"/>
                      <a:pt x="1546099" y="825564"/>
                    </a:cubicBezTo>
                    <a:lnTo>
                      <a:pt x="1571118" y="825564"/>
                    </a:lnTo>
                    <a:cubicBezTo>
                      <a:pt x="1588653" y="825564"/>
                      <a:pt x="1602868" y="839778"/>
                      <a:pt x="1602868" y="857314"/>
                    </a:cubicBezTo>
                    <a:cubicBezTo>
                      <a:pt x="1602868" y="874849"/>
                      <a:pt x="1588653" y="889064"/>
                      <a:pt x="1571118" y="889064"/>
                    </a:cubicBezTo>
                    <a:lnTo>
                      <a:pt x="1542352" y="889064"/>
                    </a:lnTo>
                    <a:cubicBezTo>
                      <a:pt x="1542175" y="892789"/>
                      <a:pt x="1542006" y="896514"/>
                      <a:pt x="1541844" y="900239"/>
                    </a:cubicBezTo>
                    <a:cubicBezTo>
                      <a:pt x="1556259" y="917892"/>
                      <a:pt x="1570419" y="936244"/>
                      <a:pt x="1584262" y="955358"/>
                    </a:cubicBezTo>
                    <a:cubicBezTo>
                      <a:pt x="1594772" y="960120"/>
                      <a:pt x="1601871" y="970209"/>
                      <a:pt x="1602804" y="981710"/>
                    </a:cubicBezTo>
                    <a:cubicBezTo>
                      <a:pt x="1626934" y="1016889"/>
                      <a:pt x="1649984" y="1054290"/>
                      <a:pt x="1671765" y="1093661"/>
                    </a:cubicBezTo>
                    <a:cubicBezTo>
                      <a:pt x="1677650" y="1084863"/>
                      <a:pt x="1687533" y="1079576"/>
                      <a:pt x="1698118" y="1079564"/>
                    </a:cubicBezTo>
                    <a:lnTo>
                      <a:pt x="1761618" y="1079564"/>
                    </a:lnTo>
                    <a:cubicBezTo>
                      <a:pt x="1779153" y="1079564"/>
                      <a:pt x="1793368" y="1093778"/>
                      <a:pt x="1793368" y="1111314"/>
                    </a:cubicBezTo>
                    <a:cubicBezTo>
                      <a:pt x="1793368" y="1128849"/>
                      <a:pt x="1779153" y="1143064"/>
                      <a:pt x="1761618" y="1143064"/>
                    </a:cubicBezTo>
                    <a:lnTo>
                      <a:pt x="1697863" y="1143064"/>
                    </a:lnTo>
                    <a:cubicBezTo>
                      <a:pt x="1708278" y="1163765"/>
                      <a:pt x="1718374" y="1184973"/>
                      <a:pt x="1728090" y="1206564"/>
                    </a:cubicBezTo>
                    <a:lnTo>
                      <a:pt x="1761618" y="1206564"/>
                    </a:lnTo>
                    <a:cubicBezTo>
                      <a:pt x="1779153" y="1206564"/>
                      <a:pt x="1793368" y="1220779"/>
                      <a:pt x="1793368" y="1238314"/>
                    </a:cubicBezTo>
                    <a:cubicBezTo>
                      <a:pt x="1793368" y="1255849"/>
                      <a:pt x="1779153" y="1270064"/>
                      <a:pt x="1761618" y="1270064"/>
                    </a:cubicBezTo>
                    <a:lnTo>
                      <a:pt x="1754950" y="1270064"/>
                    </a:lnTo>
                    <a:cubicBezTo>
                      <a:pt x="1760475" y="1284034"/>
                      <a:pt x="1765809" y="1298067"/>
                      <a:pt x="1771015" y="1312354"/>
                    </a:cubicBezTo>
                    <a:cubicBezTo>
                      <a:pt x="1854962" y="1543050"/>
                      <a:pt x="1878140" y="1771015"/>
                      <a:pt x="1847660" y="1952434"/>
                    </a:cubicBezTo>
                    <a:cubicBezTo>
                      <a:pt x="1871155" y="1963039"/>
                      <a:pt x="1895539" y="1968500"/>
                      <a:pt x="1920431" y="1968500"/>
                    </a:cubicBezTo>
                    <a:cubicBezTo>
                      <a:pt x="1945831" y="1968500"/>
                      <a:pt x="1970596" y="1962785"/>
                      <a:pt x="1994536" y="1951863"/>
                    </a:cubicBezTo>
                    <a:cubicBezTo>
                      <a:pt x="1964182" y="1770571"/>
                      <a:pt x="1987423" y="1542859"/>
                      <a:pt x="2071371" y="1312291"/>
                    </a:cubicBezTo>
                    <a:cubicBezTo>
                      <a:pt x="2076514" y="1298003"/>
                      <a:pt x="2081911" y="1283907"/>
                      <a:pt x="2087436" y="1270000"/>
                    </a:cubicBezTo>
                    <a:lnTo>
                      <a:pt x="2079181" y="1270000"/>
                    </a:lnTo>
                    <a:cubicBezTo>
                      <a:pt x="2061646" y="1270000"/>
                      <a:pt x="2047431" y="1255785"/>
                      <a:pt x="2047431" y="1238250"/>
                    </a:cubicBezTo>
                    <a:cubicBezTo>
                      <a:pt x="2047431" y="1220715"/>
                      <a:pt x="2061646" y="1206500"/>
                      <a:pt x="2079181" y="1206500"/>
                    </a:cubicBezTo>
                    <a:lnTo>
                      <a:pt x="2114169" y="1206500"/>
                    </a:lnTo>
                    <a:cubicBezTo>
                      <a:pt x="2123885" y="1184910"/>
                      <a:pt x="2133981" y="1163638"/>
                      <a:pt x="2144396" y="1143000"/>
                    </a:cubicBezTo>
                    <a:lnTo>
                      <a:pt x="2079117" y="1143000"/>
                    </a:lnTo>
                    <a:cubicBezTo>
                      <a:pt x="2061582" y="1143000"/>
                      <a:pt x="2047367" y="1128785"/>
                      <a:pt x="2047367" y="1111250"/>
                    </a:cubicBezTo>
                    <a:cubicBezTo>
                      <a:pt x="2047367" y="1093715"/>
                      <a:pt x="2061582" y="1079500"/>
                      <a:pt x="2079117" y="1079500"/>
                    </a:cubicBezTo>
                    <a:lnTo>
                      <a:pt x="2142617" y="1079500"/>
                    </a:lnTo>
                    <a:cubicBezTo>
                      <a:pt x="2153766" y="1079484"/>
                      <a:pt x="2164106" y="1085317"/>
                      <a:pt x="2169859" y="1094867"/>
                    </a:cubicBezTo>
                    <a:cubicBezTo>
                      <a:pt x="2191322" y="1055878"/>
                      <a:pt x="2214118" y="1018858"/>
                      <a:pt x="2237867" y="983996"/>
                    </a:cubicBezTo>
                    <a:moveTo>
                      <a:pt x="1888617" y="698500"/>
                    </a:moveTo>
                    <a:lnTo>
                      <a:pt x="1952117" y="698500"/>
                    </a:lnTo>
                    <a:cubicBezTo>
                      <a:pt x="1969653" y="698500"/>
                      <a:pt x="1983867" y="712715"/>
                      <a:pt x="1983867" y="730250"/>
                    </a:cubicBezTo>
                    <a:cubicBezTo>
                      <a:pt x="1983867" y="747785"/>
                      <a:pt x="1969653" y="762000"/>
                      <a:pt x="1952117" y="762000"/>
                    </a:cubicBezTo>
                    <a:lnTo>
                      <a:pt x="1888617" y="762000"/>
                    </a:lnTo>
                    <a:cubicBezTo>
                      <a:pt x="1871082" y="762000"/>
                      <a:pt x="1856868" y="747785"/>
                      <a:pt x="1856868" y="730250"/>
                    </a:cubicBezTo>
                    <a:cubicBezTo>
                      <a:pt x="1856868" y="712715"/>
                      <a:pt x="1871082" y="698500"/>
                      <a:pt x="1888617" y="698500"/>
                    </a:cubicBezTo>
                    <a:moveTo>
                      <a:pt x="1856868" y="349250"/>
                    </a:moveTo>
                    <a:cubicBezTo>
                      <a:pt x="1856868" y="331715"/>
                      <a:pt x="1871082" y="317500"/>
                      <a:pt x="1888617" y="317500"/>
                    </a:cubicBezTo>
                    <a:lnTo>
                      <a:pt x="1952117" y="317500"/>
                    </a:lnTo>
                    <a:cubicBezTo>
                      <a:pt x="1969653" y="317500"/>
                      <a:pt x="1983867" y="331715"/>
                      <a:pt x="1983867" y="349250"/>
                    </a:cubicBezTo>
                    <a:cubicBezTo>
                      <a:pt x="1983867" y="366785"/>
                      <a:pt x="1969653" y="381000"/>
                      <a:pt x="1952117" y="381000"/>
                    </a:cubicBezTo>
                    <a:lnTo>
                      <a:pt x="1888617" y="381000"/>
                    </a:lnTo>
                    <a:cubicBezTo>
                      <a:pt x="1871082" y="381000"/>
                      <a:pt x="1856868" y="366785"/>
                      <a:pt x="1856868" y="349250"/>
                    </a:cubicBezTo>
                    <a:moveTo>
                      <a:pt x="1888617" y="444500"/>
                    </a:moveTo>
                    <a:lnTo>
                      <a:pt x="1952117" y="444500"/>
                    </a:lnTo>
                    <a:cubicBezTo>
                      <a:pt x="1969653" y="444500"/>
                      <a:pt x="1983867" y="458715"/>
                      <a:pt x="1983867" y="476250"/>
                    </a:cubicBezTo>
                    <a:cubicBezTo>
                      <a:pt x="1983867" y="493785"/>
                      <a:pt x="1969653" y="508000"/>
                      <a:pt x="1952117" y="508000"/>
                    </a:cubicBezTo>
                    <a:lnTo>
                      <a:pt x="1888617" y="508000"/>
                    </a:lnTo>
                    <a:cubicBezTo>
                      <a:pt x="1871082" y="508000"/>
                      <a:pt x="1856868" y="493785"/>
                      <a:pt x="1856868" y="476250"/>
                    </a:cubicBezTo>
                    <a:cubicBezTo>
                      <a:pt x="1856868" y="458715"/>
                      <a:pt x="1871082" y="444500"/>
                      <a:pt x="1888617" y="444500"/>
                    </a:cubicBezTo>
                    <a:moveTo>
                      <a:pt x="1856868" y="95250"/>
                    </a:moveTo>
                    <a:cubicBezTo>
                      <a:pt x="1856868" y="77715"/>
                      <a:pt x="1871082" y="63500"/>
                      <a:pt x="1888617" y="63500"/>
                    </a:cubicBezTo>
                    <a:lnTo>
                      <a:pt x="1952117" y="63500"/>
                    </a:lnTo>
                    <a:cubicBezTo>
                      <a:pt x="1969653" y="63500"/>
                      <a:pt x="1983867" y="77715"/>
                      <a:pt x="1983867" y="95250"/>
                    </a:cubicBezTo>
                    <a:cubicBezTo>
                      <a:pt x="1983867" y="112785"/>
                      <a:pt x="1969653" y="127000"/>
                      <a:pt x="1952117" y="127000"/>
                    </a:cubicBezTo>
                    <a:lnTo>
                      <a:pt x="1888617" y="127000"/>
                    </a:lnTo>
                    <a:cubicBezTo>
                      <a:pt x="1871082" y="127000"/>
                      <a:pt x="1856868" y="112785"/>
                      <a:pt x="1856868" y="95250"/>
                    </a:cubicBezTo>
                    <a:moveTo>
                      <a:pt x="1888617" y="825500"/>
                    </a:moveTo>
                    <a:lnTo>
                      <a:pt x="1952117" y="825500"/>
                    </a:lnTo>
                    <a:cubicBezTo>
                      <a:pt x="1969653" y="825500"/>
                      <a:pt x="1983867" y="839715"/>
                      <a:pt x="1983867" y="857250"/>
                    </a:cubicBezTo>
                    <a:cubicBezTo>
                      <a:pt x="1983867" y="874785"/>
                      <a:pt x="1969653" y="889000"/>
                      <a:pt x="1952117" y="889000"/>
                    </a:cubicBezTo>
                    <a:lnTo>
                      <a:pt x="1888617" y="889000"/>
                    </a:lnTo>
                    <a:cubicBezTo>
                      <a:pt x="1871082" y="889000"/>
                      <a:pt x="1856868" y="874785"/>
                      <a:pt x="1856868" y="857250"/>
                    </a:cubicBezTo>
                    <a:cubicBezTo>
                      <a:pt x="1856868" y="839715"/>
                      <a:pt x="1871082" y="825500"/>
                      <a:pt x="1888617" y="825500"/>
                    </a:cubicBezTo>
                    <a:moveTo>
                      <a:pt x="1856868" y="984250"/>
                    </a:moveTo>
                    <a:cubicBezTo>
                      <a:pt x="1856868" y="966715"/>
                      <a:pt x="1871082" y="952500"/>
                      <a:pt x="1888617" y="952500"/>
                    </a:cubicBezTo>
                    <a:lnTo>
                      <a:pt x="1952117" y="952500"/>
                    </a:lnTo>
                    <a:cubicBezTo>
                      <a:pt x="1969653" y="952500"/>
                      <a:pt x="1983867" y="966715"/>
                      <a:pt x="1983867" y="984250"/>
                    </a:cubicBezTo>
                    <a:cubicBezTo>
                      <a:pt x="1983867" y="1001785"/>
                      <a:pt x="1969653" y="1016000"/>
                      <a:pt x="1952117" y="1016000"/>
                    </a:cubicBezTo>
                    <a:lnTo>
                      <a:pt x="1888617" y="1016000"/>
                    </a:lnTo>
                    <a:cubicBezTo>
                      <a:pt x="1871082" y="1016000"/>
                      <a:pt x="1856868" y="1001785"/>
                      <a:pt x="1856868" y="984250"/>
                    </a:cubicBezTo>
                    <a:moveTo>
                      <a:pt x="1888617" y="1079500"/>
                    </a:moveTo>
                    <a:lnTo>
                      <a:pt x="1952117" y="1079500"/>
                    </a:lnTo>
                    <a:cubicBezTo>
                      <a:pt x="1969653" y="1079500"/>
                      <a:pt x="1983867" y="1093715"/>
                      <a:pt x="1983867" y="1111250"/>
                    </a:cubicBezTo>
                    <a:cubicBezTo>
                      <a:pt x="1983867" y="1128785"/>
                      <a:pt x="1969653" y="1143000"/>
                      <a:pt x="1952117" y="1143000"/>
                    </a:cubicBezTo>
                    <a:lnTo>
                      <a:pt x="1888617" y="1143000"/>
                    </a:lnTo>
                    <a:cubicBezTo>
                      <a:pt x="1871082" y="1143000"/>
                      <a:pt x="1856868" y="1128785"/>
                      <a:pt x="1856868" y="1111250"/>
                    </a:cubicBezTo>
                    <a:cubicBezTo>
                      <a:pt x="1856868" y="1093715"/>
                      <a:pt x="1871082" y="1079500"/>
                      <a:pt x="1888617" y="1079500"/>
                    </a:cubicBezTo>
                    <a:moveTo>
                      <a:pt x="1856868" y="1238250"/>
                    </a:moveTo>
                    <a:cubicBezTo>
                      <a:pt x="1856868" y="1220715"/>
                      <a:pt x="1871082" y="1206500"/>
                      <a:pt x="1888617" y="1206500"/>
                    </a:cubicBezTo>
                    <a:lnTo>
                      <a:pt x="1952117" y="1206500"/>
                    </a:lnTo>
                    <a:cubicBezTo>
                      <a:pt x="1969653" y="1206500"/>
                      <a:pt x="1983867" y="1220715"/>
                      <a:pt x="1983867" y="1238250"/>
                    </a:cubicBezTo>
                    <a:cubicBezTo>
                      <a:pt x="1983867" y="1255785"/>
                      <a:pt x="1969653" y="1270000"/>
                      <a:pt x="1952117" y="1270000"/>
                    </a:cubicBezTo>
                    <a:lnTo>
                      <a:pt x="1888617" y="1270000"/>
                    </a:lnTo>
                    <a:cubicBezTo>
                      <a:pt x="1871082" y="1270000"/>
                      <a:pt x="1856868" y="1255785"/>
                      <a:pt x="1856868" y="1238250"/>
                    </a:cubicBezTo>
                    <a:moveTo>
                      <a:pt x="1888617" y="1333500"/>
                    </a:moveTo>
                    <a:lnTo>
                      <a:pt x="1952117" y="1333500"/>
                    </a:lnTo>
                    <a:cubicBezTo>
                      <a:pt x="1969653" y="1333500"/>
                      <a:pt x="1983867" y="1347715"/>
                      <a:pt x="1983867" y="1365250"/>
                    </a:cubicBezTo>
                    <a:cubicBezTo>
                      <a:pt x="1983867" y="1382785"/>
                      <a:pt x="1969653" y="1397000"/>
                      <a:pt x="1952117" y="1397000"/>
                    </a:cubicBezTo>
                    <a:lnTo>
                      <a:pt x="1888617" y="1397000"/>
                    </a:lnTo>
                    <a:cubicBezTo>
                      <a:pt x="1871082" y="1397000"/>
                      <a:pt x="1856868" y="1382785"/>
                      <a:pt x="1856868" y="1365250"/>
                    </a:cubicBezTo>
                    <a:cubicBezTo>
                      <a:pt x="1856868" y="1347715"/>
                      <a:pt x="1871082" y="1333500"/>
                      <a:pt x="1888617" y="1333500"/>
                    </a:cubicBezTo>
                    <a:moveTo>
                      <a:pt x="1856868" y="603250"/>
                    </a:moveTo>
                    <a:cubicBezTo>
                      <a:pt x="1856868" y="585715"/>
                      <a:pt x="1871082" y="571500"/>
                      <a:pt x="1888617" y="571500"/>
                    </a:cubicBezTo>
                    <a:lnTo>
                      <a:pt x="1952117" y="571500"/>
                    </a:lnTo>
                    <a:cubicBezTo>
                      <a:pt x="1969653" y="571500"/>
                      <a:pt x="1983867" y="585715"/>
                      <a:pt x="1983867" y="603250"/>
                    </a:cubicBezTo>
                    <a:cubicBezTo>
                      <a:pt x="1983867" y="620785"/>
                      <a:pt x="1969653" y="635000"/>
                      <a:pt x="1952117" y="635000"/>
                    </a:cubicBezTo>
                    <a:lnTo>
                      <a:pt x="1888617" y="635000"/>
                    </a:lnTo>
                    <a:cubicBezTo>
                      <a:pt x="1871082" y="635000"/>
                      <a:pt x="1856868" y="620785"/>
                      <a:pt x="1856868" y="603250"/>
                    </a:cubicBezTo>
                    <a:moveTo>
                      <a:pt x="1888617" y="190500"/>
                    </a:moveTo>
                    <a:lnTo>
                      <a:pt x="1952117" y="190500"/>
                    </a:lnTo>
                    <a:cubicBezTo>
                      <a:pt x="1969653" y="190500"/>
                      <a:pt x="1983867" y="204715"/>
                      <a:pt x="1983867" y="222250"/>
                    </a:cubicBezTo>
                    <a:cubicBezTo>
                      <a:pt x="1983867" y="239785"/>
                      <a:pt x="1969653" y="254000"/>
                      <a:pt x="1952117" y="254000"/>
                    </a:cubicBezTo>
                    <a:lnTo>
                      <a:pt x="1888617" y="254000"/>
                    </a:lnTo>
                    <a:cubicBezTo>
                      <a:pt x="1871082" y="254000"/>
                      <a:pt x="1856868" y="239785"/>
                      <a:pt x="1856868" y="222250"/>
                    </a:cubicBezTo>
                    <a:cubicBezTo>
                      <a:pt x="1856868" y="204715"/>
                      <a:pt x="1871082" y="190500"/>
                      <a:pt x="1888617" y="190500"/>
                    </a:cubicBezTo>
                    <a:moveTo>
                      <a:pt x="2047367" y="730250"/>
                    </a:moveTo>
                    <a:cubicBezTo>
                      <a:pt x="2047367" y="712715"/>
                      <a:pt x="2061582" y="698500"/>
                      <a:pt x="2079117" y="698500"/>
                    </a:cubicBezTo>
                    <a:lnTo>
                      <a:pt x="2142617" y="698500"/>
                    </a:lnTo>
                    <a:cubicBezTo>
                      <a:pt x="2160153" y="698500"/>
                      <a:pt x="2174367" y="712715"/>
                      <a:pt x="2174367" y="730250"/>
                    </a:cubicBezTo>
                    <a:cubicBezTo>
                      <a:pt x="2174367" y="747785"/>
                      <a:pt x="2160153" y="762000"/>
                      <a:pt x="2142617" y="762000"/>
                    </a:cubicBezTo>
                    <a:lnTo>
                      <a:pt x="2079117" y="762000"/>
                    </a:lnTo>
                    <a:cubicBezTo>
                      <a:pt x="2061582" y="762000"/>
                      <a:pt x="2047367" y="747785"/>
                      <a:pt x="2047367" y="730250"/>
                    </a:cubicBezTo>
                    <a:moveTo>
                      <a:pt x="2079117" y="317500"/>
                    </a:moveTo>
                    <a:lnTo>
                      <a:pt x="2142617" y="317500"/>
                    </a:lnTo>
                    <a:cubicBezTo>
                      <a:pt x="2160153" y="317500"/>
                      <a:pt x="2174367" y="331715"/>
                      <a:pt x="2174367" y="349250"/>
                    </a:cubicBezTo>
                    <a:cubicBezTo>
                      <a:pt x="2174367" y="366785"/>
                      <a:pt x="2160153" y="381000"/>
                      <a:pt x="2142617" y="381000"/>
                    </a:cubicBezTo>
                    <a:lnTo>
                      <a:pt x="2079117" y="381000"/>
                    </a:lnTo>
                    <a:cubicBezTo>
                      <a:pt x="2061582" y="381000"/>
                      <a:pt x="2047367" y="366785"/>
                      <a:pt x="2047367" y="349250"/>
                    </a:cubicBezTo>
                    <a:cubicBezTo>
                      <a:pt x="2047367" y="331715"/>
                      <a:pt x="2061582" y="317500"/>
                      <a:pt x="2079117" y="317500"/>
                    </a:cubicBezTo>
                    <a:moveTo>
                      <a:pt x="2047367" y="476250"/>
                    </a:moveTo>
                    <a:cubicBezTo>
                      <a:pt x="2047367" y="458715"/>
                      <a:pt x="2061582" y="444500"/>
                      <a:pt x="2079117" y="444500"/>
                    </a:cubicBezTo>
                    <a:lnTo>
                      <a:pt x="2142617" y="444500"/>
                    </a:lnTo>
                    <a:cubicBezTo>
                      <a:pt x="2160153" y="444500"/>
                      <a:pt x="2174367" y="458715"/>
                      <a:pt x="2174367" y="476250"/>
                    </a:cubicBezTo>
                    <a:cubicBezTo>
                      <a:pt x="2174367" y="493785"/>
                      <a:pt x="2160153" y="508000"/>
                      <a:pt x="2142617" y="508000"/>
                    </a:cubicBezTo>
                    <a:lnTo>
                      <a:pt x="2079117" y="508000"/>
                    </a:lnTo>
                    <a:cubicBezTo>
                      <a:pt x="2061582" y="508000"/>
                      <a:pt x="2047367" y="493785"/>
                      <a:pt x="2047367" y="476250"/>
                    </a:cubicBezTo>
                    <a:moveTo>
                      <a:pt x="2047367" y="857250"/>
                    </a:moveTo>
                    <a:cubicBezTo>
                      <a:pt x="2047367" y="839715"/>
                      <a:pt x="2061582" y="825500"/>
                      <a:pt x="2079117" y="825500"/>
                    </a:cubicBezTo>
                    <a:lnTo>
                      <a:pt x="2142617" y="825500"/>
                    </a:lnTo>
                    <a:cubicBezTo>
                      <a:pt x="2160153" y="825500"/>
                      <a:pt x="2174367" y="839715"/>
                      <a:pt x="2174367" y="857250"/>
                    </a:cubicBezTo>
                    <a:cubicBezTo>
                      <a:pt x="2174367" y="874785"/>
                      <a:pt x="2160153" y="889000"/>
                      <a:pt x="2142617" y="889000"/>
                    </a:cubicBezTo>
                    <a:lnTo>
                      <a:pt x="2079117" y="889000"/>
                    </a:lnTo>
                    <a:cubicBezTo>
                      <a:pt x="2061582" y="889000"/>
                      <a:pt x="2047367" y="874785"/>
                      <a:pt x="2047367" y="857250"/>
                    </a:cubicBezTo>
                    <a:moveTo>
                      <a:pt x="2079117" y="952500"/>
                    </a:moveTo>
                    <a:lnTo>
                      <a:pt x="2142617" y="952500"/>
                    </a:lnTo>
                    <a:cubicBezTo>
                      <a:pt x="2160153" y="952500"/>
                      <a:pt x="2174367" y="966715"/>
                      <a:pt x="2174367" y="984250"/>
                    </a:cubicBezTo>
                    <a:cubicBezTo>
                      <a:pt x="2174367" y="1001785"/>
                      <a:pt x="2160153" y="1016000"/>
                      <a:pt x="2142617" y="1016000"/>
                    </a:cubicBezTo>
                    <a:lnTo>
                      <a:pt x="2079117" y="1016000"/>
                    </a:lnTo>
                    <a:cubicBezTo>
                      <a:pt x="2061582" y="1016000"/>
                      <a:pt x="2047367" y="1001785"/>
                      <a:pt x="2047367" y="984250"/>
                    </a:cubicBezTo>
                    <a:cubicBezTo>
                      <a:pt x="2047367" y="966715"/>
                      <a:pt x="2061582" y="952500"/>
                      <a:pt x="2079117" y="952500"/>
                    </a:cubicBezTo>
                    <a:moveTo>
                      <a:pt x="2047367" y="603250"/>
                    </a:moveTo>
                    <a:cubicBezTo>
                      <a:pt x="2047367" y="585715"/>
                      <a:pt x="2061582" y="571500"/>
                      <a:pt x="2079117" y="571500"/>
                    </a:cubicBezTo>
                    <a:lnTo>
                      <a:pt x="2142617" y="571500"/>
                    </a:lnTo>
                    <a:cubicBezTo>
                      <a:pt x="2160153" y="571500"/>
                      <a:pt x="2174367" y="585715"/>
                      <a:pt x="2174367" y="603250"/>
                    </a:cubicBezTo>
                    <a:cubicBezTo>
                      <a:pt x="2174367" y="620785"/>
                      <a:pt x="2160153" y="635000"/>
                      <a:pt x="2142617" y="635000"/>
                    </a:cubicBezTo>
                    <a:lnTo>
                      <a:pt x="2079117" y="635000"/>
                    </a:lnTo>
                    <a:cubicBezTo>
                      <a:pt x="2061582" y="635000"/>
                      <a:pt x="2047367" y="620785"/>
                      <a:pt x="2047367" y="603250"/>
                    </a:cubicBezTo>
                    <a:moveTo>
                      <a:pt x="1666368" y="730250"/>
                    </a:moveTo>
                    <a:cubicBezTo>
                      <a:pt x="1666368" y="712715"/>
                      <a:pt x="1680583" y="698500"/>
                      <a:pt x="1698118" y="698500"/>
                    </a:cubicBezTo>
                    <a:lnTo>
                      <a:pt x="1761618" y="698500"/>
                    </a:lnTo>
                    <a:cubicBezTo>
                      <a:pt x="1779153" y="698500"/>
                      <a:pt x="1793368" y="712715"/>
                      <a:pt x="1793368" y="730250"/>
                    </a:cubicBezTo>
                    <a:cubicBezTo>
                      <a:pt x="1793368" y="747785"/>
                      <a:pt x="1779153" y="762000"/>
                      <a:pt x="1761618" y="762000"/>
                    </a:cubicBezTo>
                    <a:lnTo>
                      <a:pt x="1698118" y="762000"/>
                    </a:lnTo>
                    <a:cubicBezTo>
                      <a:pt x="1680583" y="762000"/>
                      <a:pt x="1666368" y="747785"/>
                      <a:pt x="1666368" y="730250"/>
                    </a:cubicBezTo>
                    <a:moveTo>
                      <a:pt x="1698118" y="317500"/>
                    </a:moveTo>
                    <a:lnTo>
                      <a:pt x="1761618" y="317500"/>
                    </a:lnTo>
                    <a:cubicBezTo>
                      <a:pt x="1779153" y="317500"/>
                      <a:pt x="1793368" y="331715"/>
                      <a:pt x="1793368" y="349250"/>
                    </a:cubicBezTo>
                    <a:cubicBezTo>
                      <a:pt x="1793368" y="366785"/>
                      <a:pt x="1779153" y="381000"/>
                      <a:pt x="1761618" y="381000"/>
                    </a:cubicBezTo>
                    <a:lnTo>
                      <a:pt x="1698118" y="381000"/>
                    </a:lnTo>
                    <a:cubicBezTo>
                      <a:pt x="1680583" y="381000"/>
                      <a:pt x="1666368" y="366785"/>
                      <a:pt x="1666368" y="349250"/>
                    </a:cubicBezTo>
                    <a:cubicBezTo>
                      <a:pt x="1666368" y="331715"/>
                      <a:pt x="1680583" y="317500"/>
                      <a:pt x="1698118" y="317500"/>
                    </a:cubicBezTo>
                    <a:moveTo>
                      <a:pt x="1666368" y="476250"/>
                    </a:moveTo>
                    <a:cubicBezTo>
                      <a:pt x="1666368" y="458715"/>
                      <a:pt x="1680583" y="444500"/>
                      <a:pt x="1698118" y="444500"/>
                    </a:cubicBezTo>
                    <a:lnTo>
                      <a:pt x="1761618" y="444500"/>
                    </a:lnTo>
                    <a:cubicBezTo>
                      <a:pt x="1779153" y="444500"/>
                      <a:pt x="1793368" y="458715"/>
                      <a:pt x="1793368" y="476250"/>
                    </a:cubicBezTo>
                    <a:cubicBezTo>
                      <a:pt x="1793368" y="493785"/>
                      <a:pt x="1779153" y="508000"/>
                      <a:pt x="1761618" y="508000"/>
                    </a:cubicBezTo>
                    <a:lnTo>
                      <a:pt x="1698118" y="508000"/>
                    </a:lnTo>
                    <a:cubicBezTo>
                      <a:pt x="1680583" y="508000"/>
                      <a:pt x="1666368" y="493785"/>
                      <a:pt x="1666368" y="476250"/>
                    </a:cubicBezTo>
                    <a:moveTo>
                      <a:pt x="1666368" y="857250"/>
                    </a:moveTo>
                    <a:cubicBezTo>
                      <a:pt x="1666368" y="839715"/>
                      <a:pt x="1680583" y="825500"/>
                      <a:pt x="1698118" y="825500"/>
                    </a:cubicBezTo>
                    <a:lnTo>
                      <a:pt x="1761618" y="825500"/>
                    </a:lnTo>
                    <a:cubicBezTo>
                      <a:pt x="1779153" y="825500"/>
                      <a:pt x="1793368" y="839715"/>
                      <a:pt x="1793368" y="857250"/>
                    </a:cubicBezTo>
                    <a:cubicBezTo>
                      <a:pt x="1793368" y="874785"/>
                      <a:pt x="1779153" y="889000"/>
                      <a:pt x="1761618" y="889000"/>
                    </a:cubicBezTo>
                    <a:lnTo>
                      <a:pt x="1698118" y="889000"/>
                    </a:lnTo>
                    <a:cubicBezTo>
                      <a:pt x="1680583" y="889000"/>
                      <a:pt x="1666368" y="874785"/>
                      <a:pt x="1666368" y="857250"/>
                    </a:cubicBezTo>
                    <a:moveTo>
                      <a:pt x="1698118" y="952500"/>
                    </a:moveTo>
                    <a:lnTo>
                      <a:pt x="1761618" y="952500"/>
                    </a:lnTo>
                    <a:cubicBezTo>
                      <a:pt x="1779153" y="952500"/>
                      <a:pt x="1793368" y="966715"/>
                      <a:pt x="1793368" y="984250"/>
                    </a:cubicBezTo>
                    <a:cubicBezTo>
                      <a:pt x="1793368" y="1001785"/>
                      <a:pt x="1779153" y="1016000"/>
                      <a:pt x="1761618" y="1016000"/>
                    </a:cubicBezTo>
                    <a:lnTo>
                      <a:pt x="1698118" y="1016000"/>
                    </a:lnTo>
                    <a:cubicBezTo>
                      <a:pt x="1680583" y="1016000"/>
                      <a:pt x="1666368" y="1001785"/>
                      <a:pt x="1666368" y="984250"/>
                    </a:cubicBezTo>
                    <a:cubicBezTo>
                      <a:pt x="1666368" y="966715"/>
                      <a:pt x="1680583" y="952500"/>
                      <a:pt x="1698118" y="952500"/>
                    </a:cubicBezTo>
                    <a:moveTo>
                      <a:pt x="1666368" y="603250"/>
                    </a:moveTo>
                    <a:cubicBezTo>
                      <a:pt x="1666368" y="585715"/>
                      <a:pt x="1680583" y="571500"/>
                      <a:pt x="1698118" y="571500"/>
                    </a:cubicBezTo>
                    <a:lnTo>
                      <a:pt x="1761618" y="571500"/>
                    </a:lnTo>
                    <a:cubicBezTo>
                      <a:pt x="1779153" y="571500"/>
                      <a:pt x="1793368" y="585715"/>
                      <a:pt x="1793368" y="603250"/>
                    </a:cubicBezTo>
                    <a:cubicBezTo>
                      <a:pt x="1793368" y="620785"/>
                      <a:pt x="1779153" y="635000"/>
                      <a:pt x="1761618" y="635000"/>
                    </a:cubicBezTo>
                    <a:lnTo>
                      <a:pt x="1698118" y="635000"/>
                    </a:lnTo>
                    <a:cubicBezTo>
                      <a:pt x="1680583" y="635000"/>
                      <a:pt x="1666368" y="620785"/>
                      <a:pt x="1666368" y="603250"/>
                    </a:cubicBezTo>
                    <a:moveTo>
                      <a:pt x="1549337" y="1016000"/>
                    </a:moveTo>
                    <a:lnTo>
                      <a:pt x="1539431" y="1016000"/>
                    </a:lnTo>
                    <a:cubicBezTo>
                      <a:pt x="1539431" y="1037399"/>
                      <a:pt x="1539685" y="1058545"/>
                      <a:pt x="1540130" y="1079500"/>
                    </a:cubicBezTo>
                    <a:lnTo>
                      <a:pt x="1571118" y="1079500"/>
                    </a:lnTo>
                    <a:cubicBezTo>
                      <a:pt x="1588653" y="1079500"/>
                      <a:pt x="1602868" y="1093715"/>
                      <a:pt x="1602868" y="1111250"/>
                    </a:cubicBezTo>
                    <a:cubicBezTo>
                      <a:pt x="1602868" y="1128785"/>
                      <a:pt x="1588653" y="1143000"/>
                      <a:pt x="1571118" y="1143000"/>
                    </a:cubicBezTo>
                    <a:lnTo>
                      <a:pt x="1542415" y="1143000"/>
                    </a:lnTo>
                    <a:cubicBezTo>
                      <a:pt x="1543431" y="1164463"/>
                      <a:pt x="1544765" y="1185672"/>
                      <a:pt x="1546225" y="1206500"/>
                    </a:cubicBezTo>
                    <a:lnTo>
                      <a:pt x="1571118" y="1206500"/>
                    </a:lnTo>
                    <a:cubicBezTo>
                      <a:pt x="1588653" y="1206500"/>
                      <a:pt x="1602868" y="1220715"/>
                      <a:pt x="1602868" y="1238250"/>
                    </a:cubicBezTo>
                    <a:cubicBezTo>
                      <a:pt x="1602868" y="1255785"/>
                      <a:pt x="1588653" y="1270000"/>
                      <a:pt x="1571118" y="1270000"/>
                    </a:cubicBezTo>
                    <a:lnTo>
                      <a:pt x="1551813" y="1270000"/>
                    </a:lnTo>
                    <a:cubicBezTo>
                      <a:pt x="1583563" y="1581785"/>
                      <a:pt x="1673099" y="1814322"/>
                      <a:pt x="1789177" y="1914398"/>
                    </a:cubicBezTo>
                    <a:cubicBezTo>
                      <a:pt x="1810830" y="1750695"/>
                      <a:pt x="1788224" y="1545463"/>
                      <a:pt x="1711262" y="1334008"/>
                    </a:cubicBezTo>
                    <a:cubicBezTo>
                      <a:pt x="1703007" y="1311275"/>
                      <a:pt x="1694308" y="1289050"/>
                      <a:pt x="1685227" y="1267270"/>
                    </a:cubicBezTo>
                    <a:cubicBezTo>
                      <a:pt x="1670158" y="1260587"/>
                      <a:pt x="1662710" y="1243484"/>
                      <a:pt x="1668082" y="1227899"/>
                    </a:cubicBezTo>
                    <a:cubicBezTo>
                      <a:pt x="1634854" y="1153889"/>
                      <a:pt x="1595116" y="1082977"/>
                      <a:pt x="1549337" y="1016000"/>
                    </a:cubicBezTo>
                    <a:moveTo>
                      <a:pt x="2488375" y="860742"/>
                    </a:moveTo>
                    <a:cubicBezTo>
                      <a:pt x="2487180" y="849941"/>
                      <a:pt x="2479961" y="840753"/>
                      <a:pt x="2469750" y="837035"/>
                    </a:cubicBezTo>
                    <a:cubicBezTo>
                      <a:pt x="2459539" y="833317"/>
                      <a:pt x="2448103" y="835713"/>
                      <a:pt x="2440242" y="843217"/>
                    </a:cubicBezTo>
                    <a:cubicBezTo>
                      <a:pt x="2319973" y="954723"/>
                      <a:pt x="2207070" y="1124966"/>
                      <a:pt x="2130997" y="1334008"/>
                    </a:cubicBezTo>
                    <a:cubicBezTo>
                      <a:pt x="2054924" y="1542986"/>
                      <a:pt x="2031937" y="1745996"/>
                      <a:pt x="2052384" y="1908683"/>
                    </a:cubicBezTo>
                    <a:cubicBezTo>
                      <a:pt x="2053540" y="1919522"/>
                      <a:pt x="2060761" y="1928759"/>
                      <a:pt x="2071001" y="1932496"/>
                    </a:cubicBezTo>
                    <a:cubicBezTo>
                      <a:pt x="2081241" y="1936233"/>
                      <a:pt x="2092715" y="1933819"/>
                      <a:pt x="2100580" y="1926272"/>
                    </a:cubicBezTo>
                    <a:cubicBezTo>
                      <a:pt x="2220849" y="1814703"/>
                      <a:pt x="2333689" y="1644459"/>
                      <a:pt x="2409825" y="1435417"/>
                    </a:cubicBezTo>
                    <a:cubicBezTo>
                      <a:pt x="2485835" y="1226439"/>
                      <a:pt x="2508822" y="1023430"/>
                      <a:pt x="2488375" y="860742"/>
                    </a:cubicBezTo>
                    <a:moveTo>
                      <a:pt x="1402081" y="843153"/>
                    </a:moveTo>
                    <a:cubicBezTo>
                      <a:pt x="1394215" y="835607"/>
                      <a:pt x="1382741" y="833193"/>
                      <a:pt x="1372501" y="836930"/>
                    </a:cubicBezTo>
                    <a:cubicBezTo>
                      <a:pt x="1362262" y="840667"/>
                      <a:pt x="1355040" y="849904"/>
                      <a:pt x="1353884" y="860742"/>
                    </a:cubicBezTo>
                    <a:cubicBezTo>
                      <a:pt x="1333500" y="1023430"/>
                      <a:pt x="1356424" y="1226439"/>
                      <a:pt x="1432497" y="1435417"/>
                    </a:cubicBezTo>
                    <a:cubicBezTo>
                      <a:pt x="1508634" y="1644459"/>
                      <a:pt x="1621473" y="1814703"/>
                      <a:pt x="1741742" y="1926272"/>
                    </a:cubicBezTo>
                    <a:cubicBezTo>
                      <a:pt x="1749602" y="1933777"/>
                      <a:pt x="1761039" y="1936172"/>
                      <a:pt x="1771250" y="1932454"/>
                    </a:cubicBezTo>
                    <a:cubicBezTo>
                      <a:pt x="1781461" y="1928736"/>
                      <a:pt x="1788680" y="1919548"/>
                      <a:pt x="1789875" y="1908747"/>
                    </a:cubicBezTo>
                    <a:cubicBezTo>
                      <a:pt x="1810322" y="1745996"/>
                      <a:pt x="1787335" y="1542986"/>
                      <a:pt x="1711262" y="1334008"/>
                    </a:cubicBezTo>
                    <a:cubicBezTo>
                      <a:pt x="1635189" y="1124966"/>
                      <a:pt x="1522286" y="954723"/>
                      <a:pt x="1402017" y="843153"/>
                    </a:cubicBezTo>
                    <a:lnTo>
                      <a:pt x="1402081" y="843153"/>
                    </a:lnTo>
                    <a:moveTo>
                      <a:pt x="3628073" y="1206500"/>
                    </a:moveTo>
                    <a:cubicBezTo>
                      <a:pt x="3629597" y="1185672"/>
                      <a:pt x="3630867" y="1164463"/>
                      <a:pt x="3631883" y="1143000"/>
                    </a:cubicBezTo>
                    <a:lnTo>
                      <a:pt x="3603117" y="1143000"/>
                    </a:lnTo>
                    <a:cubicBezTo>
                      <a:pt x="3592613" y="1142981"/>
                      <a:pt x="3582798" y="1137767"/>
                      <a:pt x="3576901" y="1129074"/>
                    </a:cubicBezTo>
                    <a:cubicBezTo>
                      <a:pt x="3571003" y="1120381"/>
                      <a:pt x="3569788" y="1109333"/>
                      <a:pt x="3573654" y="1099566"/>
                    </a:cubicBezTo>
                    <a:cubicBezTo>
                      <a:pt x="3549841" y="1140460"/>
                      <a:pt x="3527425" y="1184021"/>
                      <a:pt x="3506788" y="1229932"/>
                    </a:cubicBezTo>
                    <a:cubicBezTo>
                      <a:pt x="3510666" y="1244281"/>
                      <a:pt x="3504070" y="1259400"/>
                      <a:pt x="3490913" y="1266317"/>
                    </a:cubicBezTo>
                    <a:cubicBezTo>
                      <a:pt x="3481576" y="1288669"/>
                      <a:pt x="3472768" y="1311239"/>
                      <a:pt x="3464497" y="1334008"/>
                    </a:cubicBezTo>
                    <a:cubicBezTo>
                      <a:pt x="3387662" y="1544955"/>
                      <a:pt x="3365056" y="1749806"/>
                      <a:pt x="3386455" y="1913318"/>
                    </a:cubicBezTo>
                    <a:cubicBezTo>
                      <a:pt x="3501898" y="1812608"/>
                      <a:pt x="3590925" y="1580578"/>
                      <a:pt x="3622485" y="1270000"/>
                    </a:cubicBezTo>
                    <a:lnTo>
                      <a:pt x="3603117" y="1270000"/>
                    </a:lnTo>
                    <a:cubicBezTo>
                      <a:pt x="3585582" y="1270000"/>
                      <a:pt x="3571367" y="1255785"/>
                      <a:pt x="3571367" y="1238250"/>
                    </a:cubicBezTo>
                    <a:cubicBezTo>
                      <a:pt x="3571367" y="1220715"/>
                      <a:pt x="3585582" y="1206500"/>
                      <a:pt x="3603117" y="1206500"/>
                    </a:cubicBezTo>
                    <a:lnTo>
                      <a:pt x="3628073" y="1206500"/>
                    </a:lnTo>
                    <a:moveTo>
                      <a:pt x="3603117" y="1079500"/>
                    </a:moveTo>
                    <a:cubicBezTo>
                      <a:pt x="3593544" y="1079521"/>
                      <a:pt x="3584491" y="1083861"/>
                      <a:pt x="3578479" y="1091311"/>
                    </a:cubicBezTo>
                    <a:cubicBezTo>
                      <a:pt x="3593910" y="1065086"/>
                      <a:pt x="3609912" y="1039939"/>
                      <a:pt x="3626422" y="1016000"/>
                    </a:cubicBezTo>
                    <a:lnTo>
                      <a:pt x="3634931" y="1016000"/>
                    </a:lnTo>
                    <a:cubicBezTo>
                      <a:pt x="3634931" y="1037399"/>
                      <a:pt x="3634677" y="1058545"/>
                      <a:pt x="3634169" y="1079500"/>
                    </a:cubicBezTo>
                    <a:lnTo>
                      <a:pt x="3603117" y="1079500"/>
                    </a:lnTo>
                    <a:moveTo>
                      <a:pt x="3571367" y="983996"/>
                    </a:moveTo>
                    <a:cubicBezTo>
                      <a:pt x="3571486" y="970777"/>
                      <a:pt x="3579783" y="959015"/>
                      <a:pt x="3592196" y="954468"/>
                    </a:cubicBezTo>
                    <a:cubicBezTo>
                      <a:pt x="3605340" y="936244"/>
                      <a:pt x="3618866" y="918718"/>
                      <a:pt x="3632518" y="901827"/>
                    </a:cubicBezTo>
                    <a:cubicBezTo>
                      <a:pt x="3632337" y="897551"/>
                      <a:pt x="3632147" y="893275"/>
                      <a:pt x="3631947" y="889000"/>
                    </a:cubicBezTo>
                    <a:lnTo>
                      <a:pt x="3603117" y="889000"/>
                    </a:lnTo>
                    <a:cubicBezTo>
                      <a:pt x="3585582" y="889000"/>
                      <a:pt x="3571367" y="874785"/>
                      <a:pt x="3571367" y="857250"/>
                    </a:cubicBezTo>
                    <a:cubicBezTo>
                      <a:pt x="3571367" y="839715"/>
                      <a:pt x="3585582" y="825500"/>
                      <a:pt x="3603117" y="825500"/>
                    </a:cubicBezTo>
                    <a:lnTo>
                      <a:pt x="3628263" y="825500"/>
                    </a:lnTo>
                    <a:cubicBezTo>
                      <a:pt x="3626740" y="804101"/>
                      <a:pt x="3624961" y="782955"/>
                      <a:pt x="3622929" y="762000"/>
                    </a:cubicBezTo>
                    <a:lnTo>
                      <a:pt x="3603117" y="762000"/>
                    </a:lnTo>
                    <a:cubicBezTo>
                      <a:pt x="3585582" y="762000"/>
                      <a:pt x="3571367" y="747785"/>
                      <a:pt x="3571367" y="730250"/>
                    </a:cubicBezTo>
                    <a:cubicBezTo>
                      <a:pt x="3571367" y="712715"/>
                      <a:pt x="3585582" y="698500"/>
                      <a:pt x="3603117" y="698500"/>
                    </a:cubicBezTo>
                    <a:lnTo>
                      <a:pt x="3615944" y="698500"/>
                    </a:lnTo>
                    <a:cubicBezTo>
                      <a:pt x="3613339" y="677294"/>
                      <a:pt x="3610439" y="656125"/>
                      <a:pt x="3607245" y="635000"/>
                    </a:cubicBezTo>
                    <a:lnTo>
                      <a:pt x="3603117" y="635000"/>
                    </a:lnTo>
                    <a:cubicBezTo>
                      <a:pt x="3586806" y="635016"/>
                      <a:pt x="3573135" y="622670"/>
                      <a:pt x="3571496" y="606441"/>
                    </a:cubicBezTo>
                    <a:cubicBezTo>
                      <a:pt x="3569857" y="590212"/>
                      <a:pt x="3580782" y="575381"/>
                      <a:pt x="3596767" y="572135"/>
                    </a:cubicBezTo>
                    <a:cubicBezTo>
                      <a:pt x="3592371" y="548043"/>
                      <a:pt x="3587524" y="524036"/>
                      <a:pt x="3582226" y="500126"/>
                    </a:cubicBezTo>
                    <a:cubicBezTo>
                      <a:pt x="3571939" y="491146"/>
                      <a:pt x="3568561" y="476586"/>
                      <a:pt x="3573844" y="463995"/>
                    </a:cubicBezTo>
                    <a:cubicBezTo>
                      <a:pt x="3553651" y="380936"/>
                      <a:pt x="3529013" y="306197"/>
                      <a:pt x="3500819" y="242189"/>
                    </a:cubicBezTo>
                    <a:cubicBezTo>
                      <a:pt x="3494793" y="249656"/>
                      <a:pt x="3485713" y="253998"/>
                      <a:pt x="3476117" y="254000"/>
                    </a:cubicBezTo>
                    <a:lnTo>
                      <a:pt x="3412617" y="254000"/>
                    </a:lnTo>
                    <a:cubicBezTo>
                      <a:pt x="3395082" y="254000"/>
                      <a:pt x="3380867" y="239785"/>
                      <a:pt x="3380867" y="222250"/>
                    </a:cubicBezTo>
                    <a:cubicBezTo>
                      <a:pt x="3380867" y="204715"/>
                      <a:pt x="3395082" y="190500"/>
                      <a:pt x="3412617" y="190500"/>
                    </a:cubicBezTo>
                    <a:lnTo>
                      <a:pt x="3476117" y="190500"/>
                    </a:lnTo>
                    <a:cubicBezTo>
                      <a:pt x="3464798" y="168640"/>
                      <a:pt x="3452247" y="147439"/>
                      <a:pt x="3438525" y="127000"/>
                    </a:cubicBezTo>
                    <a:lnTo>
                      <a:pt x="3412617" y="127000"/>
                    </a:lnTo>
                    <a:cubicBezTo>
                      <a:pt x="3399032" y="126993"/>
                      <a:pt x="3386956" y="118342"/>
                      <a:pt x="3382578" y="105481"/>
                    </a:cubicBezTo>
                    <a:cubicBezTo>
                      <a:pt x="3378200" y="92620"/>
                      <a:pt x="3382490" y="78399"/>
                      <a:pt x="3393250" y="70104"/>
                    </a:cubicBezTo>
                    <a:cubicBezTo>
                      <a:pt x="3350070" y="24765"/>
                      <a:pt x="3303080" y="0"/>
                      <a:pt x="3253931" y="0"/>
                    </a:cubicBezTo>
                    <a:cubicBezTo>
                      <a:pt x="3204655" y="0"/>
                      <a:pt x="3157665" y="24829"/>
                      <a:pt x="3114485" y="70104"/>
                    </a:cubicBezTo>
                    <a:cubicBezTo>
                      <a:pt x="3125254" y="78406"/>
                      <a:pt x="3129542" y="92643"/>
                      <a:pt x="3125147" y="105511"/>
                    </a:cubicBezTo>
                    <a:cubicBezTo>
                      <a:pt x="3120753" y="118379"/>
                      <a:pt x="3108652" y="127020"/>
                      <a:pt x="3095054" y="127000"/>
                    </a:cubicBezTo>
                    <a:lnTo>
                      <a:pt x="3069400" y="127000"/>
                    </a:lnTo>
                    <a:cubicBezTo>
                      <a:pt x="3056382" y="146240"/>
                      <a:pt x="3043873" y="167449"/>
                      <a:pt x="3031808" y="190500"/>
                    </a:cubicBezTo>
                    <a:lnTo>
                      <a:pt x="3095181" y="190500"/>
                    </a:lnTo>
                    <a:cubicBezTo>
                      <a:pt x="3112716" y="190500"/>
                      <a:pt x="3126931" y="204715"/>
                      <a:pt x="3126931" y="222250"/>
                    </a:cubicBezTo>
                    <a:cubicBezTo>
                      <a:pt x="3126931" y="239785"/>
                      <a:pt x="3112716" y="254000"/>
                      <a:pt x="3095181" y="254000"/>
                    </a:cubicBezTo>
                    <a:lnTo>
                      <a:pt x="3031681" y="254000"/>
                    </a:lnTo>
                    <a:cubicBezTo>
                      <a:pt x="3022116" y="254003"/>
                      <a:pt x="3013062" y="249686"/>
                      <a:pt x="3007043" y="242252"/>
                    </a:cubicBezTo>
                    <a:cubicBezTo>
                      <a:pt x="2978786" y="306261"/>
                      <a:pt x="2954211" y="381000"/>
                      <a:pt x="2933954" y="464185"/>
                    </a:cubicBezTo>
                    <a:cubicBezTo>
                      <a:pt x="2939161" y="476711"/>
                      <a:pt x="2935816" y="491161"/>
                      <a:pt x="2925636" y="500126"/>
                    </a:cubicBezTo>
                    <a:cubicBezTo>
                      <a:pt x="2920429" y="523621"/>
                      <a:pt x="2915603" y="547624"/>
                      <a:pt x="2911094" y="572198"/>
                    </a:cubicBezTo>
                    <a:cubicBezTo>
                      <a:pt x="2927105" y="575448"/>
                      <a:pt x="2938035" y="590317"/>
                      <a:pt x="2936361" y="606568"/>
                    </a:cubicBezTo>
                    <a:cubicBezTo>
                      <a:pt x="2934687" y="622819"/>
                      <a:pt x="2920954" y="635146"/>
                      <a:pt x="2904617" y="635064"/>
                    </a:cubicBezTo>
                    <a:lnTo>
                      <a:pt x="2900617" y="635064"/>
                    </a:lnTo>
                    <a:cubicBezTo>
                      <a:pt x="2897442" y="655892"/>
                      <a:pt x="2894521" y="677101"/>
                      <a:pt x="2891917" y="698564"/>
                    </a:cubicBezTo>
                    <a:lnTo>
                      <a:pt x="2904617" y="698564"/>
                    </a:lnTo>
                    <a:cubicBezTo>
                      <a:pt x="2922153" y="698564"/>
                      <a:pt x="2936367" y="712778"/>
                      <a:pt x="2936367" y="730314"/>
                    </a:cubicBezTo>
                    <a:cubicBezTo>
                      <a:pt x="2936367" y="747849"/>
                      <a:pt x="2922153" y="762064"/>
                      <a:pt x="2904617" y="762064"/>
                    </a:cubicBezTo>
                    <a:lnTo>
                      <a:pt x="2884932" y="762064"/>
                    </a:lnTo>
                    <a:cubicBezTo>
                      <a:pt x="2882900" y="783018"/>
                      <a:pt x="2881123" y="804164"/>
                      <a:pt x="2879598" y="825564"/>
                    </a:cubicBezTo>
                    <a:lnTo>
                      <a:pt x="2904617" y="825564"/>
                    </a:lnTo>
                    <a:cubicBezTo>
                      <a:pt x="2922153" y="825564"/>
                      <a:pt x="2936367" y="839778"/>
                      <a:pt x="2936367" y="857314"/>
                    </a:cubicBezTo>
                    <a:cubicBezTo>
                      <a:pt x="2936367" y="874849"/>
                      <a:pt x="2922153" y="889064"/>
                      <a:pt x="2904617" y="889064"/>
                    </a:cubicBezTo>
                    <a:lnTo>
                      <a:pt x="2875852" y="889064"/>
                    </a:lnTo>
                    <a:cubicBezTo>
                      <a:pt x="2875675" y="892789"/>
                      <a:pt x="2875506" y="896514"/>
                      <a:pt x="2875344" y="900239"/>
                    </a:cubicBezTo>
                    <a:cubicBezTo>
                      <a:pt x="2889759" y="917892"/>
                      <a:pt x="2903919" y="936244"/>
                      <a:pt x="2917762" y="955358"/>
                    </a:cubicBezTo>
                    <a:cubicBezTo>
                      <a:pt x="2928272" y="960120"/>
                      <a:pt x="2935371" y="970209"/>
                      <a:pt x="2936304" y="981710"/>
                    </a:cubicBezTo>
                    <a:cubicBezTo>
                      <a:pt x="2960434" y="1016889"/>
                      <a:pt x="2983485" y="1054290"/>
                      <a:pt x="3005265" y="1093661"/>
                    </a:cubicBezTo>
                    <a:cubicBezTo>
                      <a:pt x="3011150" y="1084863"/>
                      <a:pt x="3021033" y="1079576"/>
                      <a:pt x="3031617" y="1079564"/>
                    </a:cubicBezTo>
                    <a:lnTo>
                      <a:pt x="3095117" y="1079564"/>
                    </a:lnTo>
                    <a:cubicBezTo>
                      <a:pt x="3112653" y="1079564"/>
                      <a:pt x="3126867" y="1093778"/>
                      <a:pt x="3126867" y="1111314"/>
                    </a:cubicBezTo>
                    <a:cubicBezTo>
                      <a:pt x="3126867" y="1128849"/>
                      <a:pt x="3112653" y="1143064"/>
                      <a:pt x="3095117" y="1143064"/>
                    </a:cubicBezTo>
                    <a:lnTo>
                      <a:pt x="3031363" y="1143064"/>
                    </a:lnTo>
                    <a:cubicBezTo>
                      <a:pt x="3041778" y="1163765"/>
                      <a:pt x="3051874" y="1184973"/>
                      <a:pt x="3061590" y="1206564"/>
                    </a:cubicBezTo>
                    <a:lnTo>
                      <a:pt x="3095117" y="1206564"/>
                    </a:lnTo>
                    <a:cubicBezTo>
                      <a:pt x="3112653" y="1206564"/>
                      <a:pt x="3126867" y="1220779"/>
                      <a:pt x="3126867" y="1238314"/>
                    </a:cubicBezTo>
                    <a:cubicBezTo>
                      <a:pt x="3126867" y="1255849"/>
                      <a:pt x="3112653" y="1270064"/>
                      <a:pt x="3095117" y="1270064"/>
                    </a:cubicBezTo>
                    <a:lnTo>
                      <a:pt x="3088450" y="1270064"/>
                    </a:lnTo>
                    <a:cubicBezTo>
                      <a:pt x="3093974" y="1284034"/>
                      <a:pt x="3099309" y="1298067"/>
                      <a:pt x="3104516" y="1312354"/>
                    </a:cubicBezTo>
                    <a:cubicBezTo>
                      <a:pt x="3188462" y="1543050"/>
                      <a:pt x="3211640" y="1771015"/>
                      <a:pt x="3181160" y="1952434"/>
                    </a:cubicBezTo>
                    <a:cubicBezTo>
                      <a:pt x="3204655" y="1963039"/>
                      <a:pt x="3229039" y="1968500"/>
                      <a:pt x="3253931" y="1968500"/>
                    </a:cubicBezTo>
                    <a:cubicBezTo>
                      <a:pt x="3279331" y="1968500"/>
                      <a:pt x="3304096" y="1962785"/>
                      <a:pt x="3328036" y="1951863"/>
                    </a:cubicBezTo>
                    <a:cubicBezTo>
                      <a:pt x="3297682" y="1770571"/>
                      <a:pt x="3320923" y="1542859"/>
                      <a:pt x="3404871" y="1312291"/>
                    </a:cubicBezTo>
                    <a:cubicBezTo>
                      <a:pt x="3410014" y="1298003"/>
                      <a:pt x="3415411" y="1283907"/>
                      <a:pt x="3420936" y="1270000"/>
                    </a:cubicBezTo>
                    <a:lnTo>
                      <a:pt x="3412681" y="1270000"/>
                    </a:lnTo>
                    <a:cubicBezTo>
                      <a:pt x="3395146" y="1270000"/>
                      <a:pt x="3380931" y="1255785"/>
                      <a:pt x="3380931" y="1238250"/>
                    </a:cubicBezTo>
                    <a:cubicBezTo>
                      <a:pt x="3380931" y="1220715"/>
                      <a:pt x="3395146" y="1206500"/>
                      <a:pt x="3412681" y="1206500"/>
                    </a:cubicBezTo>
                    <a:lnTo>
                      <a:pt x="3447669" y="1206500"/>
                    </a:lnTo>
                    <a:cubicBezTo>
                      <a:pt x="3457385" y="1184910"/>
                      <a:pt x="3467481" y="1163638"/>
                      <a:pt x="3477896" y="1143000"/>
                    </a:cubicBezTo>
                    <a:lnTo>
                      <a:pt x="3412617" y="1143000"/>
                    </a:lnTo>
                    <a:cubicBezTo>
                      <a:pt x="3395082" y="1143000"/>
                      <a:pt x="3380867" y="1128785"/>
                      <a:pt x="3380867" y="1111250"/>
                    </a:cubicBezTo>
                    <a:cubicBezTo>
                      <a:pt x="3380867" y="1093715"/>
                      <a:pt x="3395082" y="1079500"/>
                      <a:pt x="3412617" y="1079500"/>
                    </a:cubicBezTo>
                    <a:lnTo>
                      <a:pt x="3476117" y="1079500"/>
                    </a:lnTo>
                    <a:cubicBezTo>
                      <a:pt x="3487266" y="1079484"/>
                      <a:pt x="3497606" y="1085317"/>
                      <a:pt x="3503359" y="1094867"/>
                    </a:cubicBezTo>
                    <a:cubicBezTo>
                      <a:pt x="3524822" y="1055878"/>
                      <a:pt x="3547618" y="1018858"/>
                      <a:pt x="3571367" y="983996"/>
                    </a:cubicBezTo>
                    <a:moveTo>
                      <a:pt x="3222117" y="698500"/>
                    </a:moveTo>
                    <a:lnTo>
                      <a:pt x="3285617" y="698500"/>
                    </a:lnTo>
                    <a:cubicBezTo>
                      <a:pt x="3303153" y="698500"/>
                      <a:pt x="3317367" y="712715"/>
                      <a:pt x="3317367" y="730250"/>
                    </a:cubicBezTo>
                    <a:cubicBezTo>
                      <a:pt x="3317367" y="747785"/>
                      <a:pt x="3303153" y="762000"/>
                      <a:pt x="3285617" y="762000"/>
                    </a:cubicBezTo>
                    <a:lnTo>
                      <a:pt x="3222117" y="762000"/>
                    </a:lnTo>
                    <a:cubicBezTo>
                      <a:pt x="3204582" y="762000"/>
                      <a:pt x="3190367" y="747785"/>
                      <a:pt x="3190367" y="730250"/>
                    </a:cubicBezTo>
                    <a:cubicBezTo>
                      <a:pt x="3190367" y="712715"/>
                      <a:pt x="3204582" y="698500"/>
                      <a:pt x="3222117" y="698500"/>
                    </a:cubicBezTo>
                    <a:moveTo>
                      <a:pt x="3190367" y="349250"/>
                    </a:moveTo>
                    <a:cubicBezTo>
                      <a:pt x="3190367" y="331715"/>
                      <a:pt x="3204582" y="317500"/>
                      <a:pt x="3222117" y="317500"/>
                    </a:cubicBezTo>
                    <a:lnTo>
                      <a:pt x="3285617" y="317500"/>
                    </a:lnTo>
                    <a:cubicBezTo>
                      <a:pt x="3303153" y="317500"/>
                      <a:pt x="3317367" y="331715"/>
                      <a:pt x="3317367" y="349250"/>
                    </a:cubicBezTo>
                    <a:cubicBezTo>
                      <a:pt x="3317367" y="366785"/>
                      <a:pt x="3303153" y="381000"/>
                      <a:pt x="3285617" y="381000"/>
                    </a:cubicBezTo>
                    <a:lnTo>
                      <a:pt x="3222117" y="381000"/>
                    </a:lnTo>
                    <a:cubicBezTo>
                      <a:pt x="3204582" y="381000"/>
                      <a:pt x="3190367" y="366785"/>
                      <a:pt x="3190367" y="349250"/>
                    </a:cubicBezTo>
                    <a:moveTo>
                      <a:pt x="3222117" y="444500"/>
                    </a:moveTo>
                    <a:lnTo>
                      <a:pt x="3285617" y="444500"/>
                    </a:lnTo>
                    <a:cubicBezTo>
                      <a:pt x="3303153" y="444500"/>
                      <a:pt x="3317367" y="458715"/>
                      <a:pt x="3317367" y="476250"/>
                    </a:cubicBezTo>
                    <a:cubicBezTo>
                      <a:pt x="3317367" y="493785"/>
                      <a:pt x="3303153" y="508000"/>
                      <a:pt x="3285617" y="508000"/>
                    </a:cubicBezTo>
                    <a:lnTo>
                      <a:pt x="3222117" y="508000"/>
                    </a:lnTo>
                    <a:cubicBezTo>
                      <a:pt x="3204582" y="508000"/>
                      <a:pt x="3190367" y="493785"/>
                      <a:pt x="3190367" y="476250"/>
                    </a:cubicBezTo>
                    <a:cubicBezTo>
                      <a:pt x="3190367" y="458715"/>
                      <a:pt x="3204582" y="444500"/>
                      <a:pt x="3222117" y="444500"/>
                    </a:cubicBezTo>
                    <a:moveTo>
                      <a:pt x="3190367" y="95250"/>
                    </a:moveTo>
                    <a:cubicBezTo>
                      <a:pt x="3190367" y="77715"/>
                      <a:pt x="3204582" y="63500"/>
                      <a:pt x="3222117" y="63500"/>
                    </a:cubicBezTo>
                    <a:lnTo>
                      <a:pt x="3285617" y="63500"/>
                    </a:lnTo>
                    <a:cubicBezTo>
                      <a:pt x="3303153" y="63500"/>
                      <a:pt x="3317367" y="77715"/>
                      <a:pt x="3317367" y="95250"/>
                    </a:cubicBezTo>
                    <a:cubicBezTo>
                      <a:pt x="3317367" y="112785"/>
                      <a:pt x="3303153" y="127000"/>
                      <a:pt x="3285617" y="127000"/>
                    </a:cubicBezTo>
                    <a:lnTo>
                      <a:pt x="3222117" y="127000"/>
                    </a:lnTo>
                    <a:cubicBezTo>
                      <a:pt x="3204582" y="127000"/>
                      <a:pt x="3190367" y="112785"/>
                      <a:pt x="3190367" y="95250"/>
                    </a:cubicBezTo>
                    <a:moveTo>
                      <a:pt x="3222117" y="825500"/>
                    </a:moveTo>
                    <a:lnTo>
                      <a:pt x="3285617" y="825500"/>
                    </a:lnTo>
                    <a:cubicBezTo>
                      <a:pt x="3303153" y="825500"/>
                      <a:pt x="3317367" y="839715"/>
                      <a:pt x="3317367" y="857250"/>
                    </a:cubicBezTo>
                    <a:cubicBezTo>
                      <a:pt x="3317367" y="874785"/>
                      <a:pt x="3303153" y="889000"/>
                      <a:pt x="3285617" y="889000"/>
                    </a:cubicBezTo>
                    <a:lnTo>
                      <a:pt x="3222117" y="889000"/>
                    </a:lnTo>
                    <a:cubicBezTo>
                      <a:pt x="3204582" y="889000"/>
                      <a:pt x="3190367" y="874785"/>
                      <a:pt x="3190367" y="857250"/>
                    </a:cubicBezTo>
                    <a:cubicBezTo>
                      <a:pt x="3190367" y="839715"/>
                      <a:pt x="3204582" y="825500"/>
                      <a:pt x="3222117" y="825500"/>
                    </a:cubicBezTo>
                    <a:moveTo>
                      <a:pt x="3190367" y="984250"/>
                    </a:moveTo>
                    <a:cubicBezTo>
                      <a:pt x="3190367" y="966715"/>
                      <a:pt x="3204582" y="952500"/>
                      <a:pt x="3222117" y="952500"/>
                    </a:cubicBezTo>
                    <a:lnTo>
                      <a:pt x="3285617" y="952500"/>
                    </a:lnTo>
                    <a:cubicBezTo>
                      <a:pt x="3303153" y="952500"/>
                      <a:pt x="3317367" y="966715"/>
                      <a:pt x="3317367" y="984250"/>
                    </a:cubicBezTo>
                    <a:cubicBezTo>
                      <a:pt x="3317367" y="1001785"/>
                      <a:pt x="3303153" y="1016000"/>
                      <a:pt x="3285617" y="1016000"/>
                    </a:cubicBezTo>
                    <a:lnTo>
                      <a:pt x="3222117" y="1016000"/>
                    </a:lnTo>
                    <a:cubicBezTo>
                      <a:pt x="3204582" y="1016000"/>
                      <a:pt x="3190367" y="1001785"/>
                      <a:pt x="3190367" y="984250"/>
                    </a:cubicBezTo>
                    <a:moveTo>
                      <a:pt x="3222117" y="1079500"/>
                    </a:moveTo>
                    <a:lnTo>
                      <a:pt x="3285617" y="1079500"/>
                    </a:lnTo>
                    <a:cubicBezTo>
                      <a:pt x="3303153" y="1079500"/>
                      <a:pt x="3317367" y="1093715"/>
                      <a:pt x="3317367" y="1111250"/>
                    </a:cubicBezTo>
                    <a:cubicBezTo>
                      <a:pt x="3317367" y="1128785"/>
                      <a:pt x="3303153" y="1143000"/>
                      <a:pt x="3285617" y="1143000"/>
                    </a:cubicBezTo>
                    <a:lnTo>
                      <a:pt x="3222117" y="1143000"/>
                    </a:lnTo>
                    <a:cubicBezTo>
                      <a:pt x="3204582" y="1143000"/>
                      <a:pt x="3190367" y="1128785"/>
                      <a:pt x="3190367" y="1111250"/>
                    </a:cubicBezTo>
                    <a:cubicBezTo>
                      <a:pt x="3190367" y="1093715"/>
                      <a:pt x="3204582" y="1079500"/>
                      <a:pt x="3222117" y="1079500"/>
                    </a:cubicBezTo>
                    <a:moveTo>
                      <a:pt x="3190367" y="1238250"/>
                    </a:moveTo>
                    <a:cubicBezTo>
                      <a:pt x="3190367" y="1220715"/>
                      <a:pt x="3204582" y="1206500"/>
                      <a:pt x="3222117" y="1206500"/>
                    </a:cubicBezTo>
                    <a:lnTo>
                      <a:pt x="3285617" y="1206500"/>
                    </a:lnTo>
                    <a:cubicBezTo>
                      <a:pt x="3303153" y="1206500"/>
                      <a:pt x="3317367" y="1220715"/>
                      <a:pt x="3317367" y="1238250"/>
                    </a:cubicBezTo>
                    <a:cubicBezTo>
                      <a:pt x="3317367" y="1255785"/>
                      <a:pt x="3303153" y="1270000"/>
                      <a:pt x="3285617" y="1270000"/>
                    </a:cubicBezTo>
                    <a:lnTo>
                      <a:pt x="3222117" y="1270000"/>
                    </a:lnTo>
                    <a:cubicBezTo>
                      <a:pt x="3204582" y="1270000"/>
                      <a:pt x="3190367" y="1255785"/>
                      <a:pt x="3190367" y="1238250"/>
                    </a:cubicBezTo>
                    <a:moveTo>
                      <a:pt x="3222117" y="1333500"/>
                    </a:moveTo>
                    <a:lnTo>
                      <a:pt x="3285617" y="1333500"/>
                    </a:lnTo>
                    <a:cubicBezTo>
                      <a:pt x="3303153" y="1333500"/>
                      <a:pt x="3317367" y="1347715"/>
                      <a:pt x="3317367" y="1365250"/>
                    </a:cubicBezTo>
                    <a:cubicBezTo>
                      <a:pt x="3317367" y="1382785"/>
                      <a:pt x="3303153" y="1397000"/>
                      <a:pt x="3285617" y="1397000"/>
                    </a:cubicBezTo>
                    <a:lnTo>
                      <a:pt x="3222117" y="1397000"/>
                    </a:lnTo>
                    <a:cubicBezTo>
                      <a:pt x="3204582" y="1397000"/>
                      <a:pt x="3190367" y="1382785"/>
                      <a:pt x="3190367" y="1365250"/>
                    </a:cubicBezTo>
                    <a:cubicBezTo>
                      <a:pt x="3190367" y="1347715"/>
                      <a:pt x="3204582" y="1333500"/>
                      <a:pt x="3222117" y="1333500"/>
                    </a:cubicBezTo>
                    <a:moveTo>
                      <a:pt x="3190367" y="603250"/>
                    </a:moveTo>
                    <a:cubicBezTo>
                      <a:pt x="3190367" y="585715"/>
                      <a:pt x="3204582" y="571500"/>
                      <a:pt x="3222117" y="571500"/>
                    </a:cubicBezTo>
                    <a:lnTo>
                      <a:pt x="3285617" y="571500"/>
                    </a:lnTo>
                    <a:cubicBezTo>
                      <a:pt x="3303153" y="571500"/>
                      <a:pt x="3317367" y="585715"/>
                      <a:pt x="3317367" y="603250"/>
                    </a:cubicBezTo>
                    <a:cubicBezTo>
                      <a:pt x="3317367" y="620785"/>
                      <a:pt x="3303153" y="635000"/>
                      <a:pt x="3285617" y="635000"/>
                    </a:cubicBezTo>
                    <a:lnTo>
                      <a:pt x="3222117" y="635000"/>
                    </a:lnTo>
                    <a:cubicBezTo>
                      <a:pt x="3204582" y="635000"/>
                      <a:pt x="3190367" y="620785"/>
                      <a:pt x="3190367" y="603250"/>
                    </a:cubicBezTo>
                    <a:moveTo>
                      <a:pt x="3222117" y="190500"/>
                    </a:moveTo>
                    <a:lnTo>
                      <a:pt x="3285617" y="190500"/>
                    </a:lnTo>
                    <a:cubicBezTo>
                      <a:pt x="3303153" y="190500"/>
                      <a:pt x="3317367" y="204715"/>
                      <a:pt x="3317367" y="222250"/>
                    </a:cubicBezTo>
                    <a:cubicBezTo>
                      <a:pt x="3317367" y="239785"/>
                      <a:pt x="3303153" y="254000"/>
                      <a:pt x="3285617" y="254000"/>
                    </a:cubicBezTo>
                    <a:lnTo>
                      <a:pt x="3222117" y="254000"/>
                    </a:lnTo>
                    <a:cubicBezTo>
                      <a:pt x="3204582" y="254000"/>
                      <a:pt x="3190367" y="239785"/>
                      <a:pt x="3190367" y="222250"/>
                    </a:cubicBezTo>
                    <a:cubicBezTo>
                      <a:pt x="3190367" y="204715"/>
                      <a:pt x="3204582" y="190500"/>
                      <a:pt x="3222117" y="190500"/>
                    </a:cubicBezTo>
                    <a:moveTo>
                      <a:pt x="3380867" y="730250"/>
                    </a:moveTo>
                    <a:cubicBezTo>
                      <a:pt x="3380867" y="712715"/>
                      <a:pt x="3395082" y="698500"/>
                      <a:pt x="3412617" y="698500"/>
                    </a:cubicBezTo>
                    <a:lnTo>
                      <a:pt x="3476117" y="698500"/>
                    </a:lnTo>
                    <a:cubicBezTo>
                      <a:pt x="3493653" y="698500"/>
                      <a:pt x="3507867" y="712715"/>
                      <a:pt x="3507867" y="730250"/>
                    </a:cubicBezTo>
                    <a:cubicBezTo>
                      <a:pt x="3507867" y="747785"/>
                      <a:pt x="3493653" y="762000"/>
                      <a:pt x="3476117" y="762000"/>
                    </a:cubicBezTo>
                    <a:lnTo>
                      <a:pt x="3412617" y="762000"/>
                    </a:lnTo>
                    <a:cubicBezTo>
                      <a:pt x="3395082" y="762000"/>
                      <a:pt x="3380867" y="747785"/>
                      <a:pt x="3380867" y="730250"/>
                    </a:cubicBezTo>
                    <a:moveTo>
                      <a:pt x="3412617" y="317500"/>
                    </a:moveTo>
                    <a:lnTo>
                      <a:pt x="3476117" y="317500"/>
                    </a:lnTo>
                    <a:cubicBezTo>
                      <a:pt x="3493653" y="317500"/>
                      <a:pt x="3507867" y="331715"/>
                      <a:pt x="3507867" y="349250"/>
                    </a:cubicBezTo>
                    <a:cubicBezTo>
                      <a:pt x="3507867" y="366785"/>
                      <a:pt x="3493653" y="381000"/>
                      <a:pt x="3476117" y="381000"/>
                    </a:cubicBezTo>
                    <a:lnTo>
                      <a:pt x="3412617" y="381000"/>
                    </a:lnTo>
                    <a:cubicBezTo>
                      <a:pt x="3395082" y="381000"/>
                      <a:pt x="3380867" y="366785"/>
                      <a:pt x="3380867" y="349250"/>
                    </a:cubicBezTo>
                    <a:cubicBezTo>
                      <a:pt x="3380867" y="331715"/>
                      <a:pt x="3395082" y="317500"/>
                      <a:pt x="3412617" y="317500"/>
                    </a:cubicBezTo>
                    <a:moveTo>
                      <a:pt x="3380867" y="476250"/>
                    </a:moveTo>
                    <a:cubicBezTo>
                      <a:pt x="3380867" y="458715"/>
                      <a:pt x="3395082" y="444500"/>
                      <a:pt x="3412617" y="444500"/>
                    </a:cubicBezTo>
                    <a:lnTo>
                      <a:pt x="3476117" y="444500"/>
                    </a:lnTo>
                    <a:cubicBezTo>
                      <a:pt x="3493653" y="444500"/>
                      <a:pt x="3507867" y="458715"/>
                      <a:pt x="3507867" y="476250"/>
                    </a:cubicBezTo>
                    <a:cubicBezTo>
                      <a:pt x="3507867" y="493785"/>
                      <a:pt x="3493653" y="508000"/>
                      <a:pt x="3476117" y="508000"/>
                    </a:cubicBezTo>
                    <a:lnTo>
                      <a:pt x="3412617" y="508000"/>
                    </a:lnTo>
                    <a:cubicBezTo>
                      <a:pt x="3395082" y="508000"/>
                      <a:pt x="3380867" y="493785"/>
                      <a:pt x="3380867" y="476250"/>
                    </a:cubicBezTo>
                    <a:moveTo>
                      <a:pt x="3380867" y="857250"/>
                    </a:moveTo>
                    <a:cubicBezTo>
                      <a:pt x="3380867" y="839715"/>
                      <a:pt x="3395082" y="825500"/>
                      <a:pt x="3412617" y="825500"/>
                    </a:cubicBezTo>
                    <a:lnTo>
                      <a:pt x="3476117" y="825500"/>
                    </a:lnTo>
                    <a:cubicBezTo>
                      <a:pt x="3493653" y="825500"/>
                      <a:pt x="3507867" y="839715"/>
                      <a:pt x="3507867" y="857250"/>
                    </a:cubicBezTo>
                    <a:cubicBezTo>
                      <a:pt x="3507867" y="874785"/>
                      <a:pt x="3493653" y="889000"/>
                      <a:pt x="3476117" y="889000"/>
                    </a:cubicBezTo>
                    <a:lnTo>
                      <a:pt x="3412617" y="889000"/>
                    </a:lnTo>
                    <a:cubicBezTo>
                      <a:pt x="3395082" y="889000"/>
                      <a:pt x="3380867" y="874785"/>
                      <a:pt x="3380867" y="857250"/>
                    </a:cubicBezTo>
                    <a:moveTo>
                      <a:pt x="3412617" y="952500"/>
                    </a:moveTo>
                    <a:lnTo>
                      <a:pt x="3476117" y="952500"/>
                    </a:lnTo>
                    <a:cubicBezTo>
                      <a:pt x="3493653" y="952500"/>
                      <a:pt x="3507867" y="966715"/>
                      <a:pt x="3507867" y="984250"/>
                    </a:cubicBezTo>
                    <a:cubicBezTo>
                      <a:pt x="3507867" y="1001785"/>
                      <a:pt x="3493653" y="1016000"/>
                      <a:pt x="3476117" y="1016000"/>
                    </a:cubicBezTo>
                    <a:lnTo>
                      <a:pt x="3412617" y="1016000"/>
                    </a:lnTo>
                    <a:cubicBezTo>
                      <a:pt x="3395082" y="1016000"/>
                      <a:pt x="3380867" y="1001785"/>
                      <a:pt x="3380867" y="984250"/>
                    </a:cubicBezTo>
                    <a:cubicBezTo>
                      <a:pt x="3380867" y="966715"/>
                      <a:pt x="3395082" y="952500"/>
                      <a:pt x="3412617" y="952500"/>
                    </a:cubicBezTo>
                    <a:moveTo>
                      <a:pt x="3380867" y="603250"/>
                    </a:moveTo>
                    <a:cubicBezTo>
                      <a:pt x="3380867" y="585715"/>
                      <a:pt x="3395082" y="571500"/>
                      <a:pt x="3412617" y="571500"/>
                    </a:cubicBezTo>
                    <a:lnTo>
                      <a:pt x="3476117" y="571500"/>
                    </a:lnTo>
                    <a:cubicBezTo>
                      <a:pt x="3493653" y="571500"/>
                      <a:pt x="3507867" y="585715"/>
                      <a:pt x="3507867" y="603250"/>
                    </a:cubicBezTo>
                    <a:cubicBezTo>
                      <a:pt x="3507867" y="620785"/>
                      <a:pt x="3493653" y="635000"/>
                      <a:pt x="3476117" y="635000"/>
                    </a:cubicBezTo>
                    <a:lnTo>
                      <a:pt x="3412617" y="635000"/>
                    </a:lnTo>
                    <a:cubicBezTo>
                      <a:pt x="3395082" y="635000"/>
                      <a:pt x="3380867" y="620785"/>
                      <a:pt x="3380867" y="603250"/>
                    </a:cubicBezTo>
                    <a:moveTo>
                      <a:pt x="2999867" y="730250"/>
                    </a:moveTo>
                    <a:cubicBezTo>
                      <a:pt x="2999867" y="712715"/>
                      <a:pt x="3014082" y="698500"/>
                      <a:pt x="3031617" y="698500"/>
                    </a:cubicBezTo>
                    <a:lnTo>
                      <a:pt x="3095117" y="698500"/>
                    </a:lnTo>
                    <a:cubicBezTo>
                      <a:pt x="3112653" y="698500"/>
                      <a:pt x="3126867" y="712715"/>
                      <a:pt x="3126867" y="730250"/>
                    </a:cubicBezTo>
                    <a:cubicBezTo>
                      <a:pt x="3126867" y="747785"/>
                      <a:pt x="3112653" y="762000"/>
                      <a:pt x="3095117" y="762000"/>
                    </a:cubicBezTo>
                    <a:lnTo>
                      <a:pt x="3031617" y="762000"/>
                    </a:lnTo>
                    <a:cubicBezTo>
                      <a:pt x="3014082" y="762000"/>
                      <a:pt x="2999867" y="747785"/>
                      <a:pt x="2999867" y="730250"/>
                    </a:cubicBezTo>
                    <a:moveTo>
                      <a:pt x="3031617" y="317500"/>
                    </a:moveTo>
                    <a:lnTo>
                      <a:pt x="3095117" y="317500"/>
                    </a:lnTo>
                    <a:cubicBezTo>
                      <a:pt x="3112653" y="317500"/>
                      <a:pt x="3126867" y="331715"/>
                      <a:pt x="3126867" y="349250"/>
                    </a:cubicBezTo>
                    <a:cubicBezTo>
                      <a:pt x="3126867" y="366785"/>
                      <a:pt x="3112653" y="381000"/>
                      <a:pt x="3095117" y="381000"/>
                    </a:cubicBezTo>
                    <a:lnTo>
                      <a:pt x="3031617" y="381000"/>
                    </a:lnTo>
                    <a:cubicBezTo>
                      <a:pt x="3014082" y="381000"/>
                      <a:pt x="2999867" y="366785"/>
                      <a:pt x="2999867" y="349250"/>
                    </a:cubicBezTo>
                    <a:cubicBezTo>
                      <a:pt x="2999867" y="331715"/>
                      <a:pt x="3014082" y="317500"/>
                      <a:pt x="3031617" y="317500"/>
                    </a:cubicBezTo>
                    <a:moveTo>
                      <a:pt x="2999867" y="476250"/>
                    </a:moveTo>
                    <a:cubicBezTo>
                      <a:pt x="2999867" y="458715"/>
                      <a:pt x="3014082" y="444500"/>
                      <a:pt x="3031617" y="444500"/>
                    </a:cubicBezTo>
                    <a:lnTo>
                      <a:pt x="3095117" y="444500"/>
                    </a:lnTo>
                    <a:cubicBezTo>
                      <a:pt x="3112653" y="444500"/>
                      <a:pt x="3126867" y="458715"/>
                      <a:pt x="3126867" y="476250"/>
                    </a:cubicBezTo>
                    <a:cubicBezTo>
                      <a:pt x="3126867" y="493785"/>
                      <a:pt x="3112653" y="508000"/>
                      <a:pt x="3095117" y="508000"/>
                    </a:cubicBezTo>
                    <a:lnTo>
                      <a:pt x="3031617" y="508000"/>
                    </a:lnTo>
                    <a:cubicBezTo>
                      <a:pt x="3014082" y="508000"/>
                      <a:pt x="2999867" y="493785"/>
                      <a:pt x="2999867" y="476250"/>
                    </a:cubicBezTo>
                    <a:moveTo>
                      <a:pt x="2999867" y="857250"/>
                    </a:moveTo>
                    <a:cubicBezTo>
                      <a:pt x="2999867" y="839715"/>
                      <a:pt x="3014082" y="825500"/>
                      <a:pt x="3031617" y="825500"/>
                    </a:cubicBezTo>
                    <a:lnTo>
                      <a:pt x="3095117" y="825500"/>
                    </a:lnTo>
                    <a:cubicBezTo>
                      <a:pt x="3112653" y="825500"/>
                      <a:pt x="3126867" y="839715"/>
                      <a:pt x="3126867" y="857250"/>
                    </a:cubicBezTo>
                    <a:cubicBezTo>
                      <a:pt x="3126867" y="874785"/>
                      <a:pt x="3112653" y="889000"/>
                      <a:pt x="3095117" y="889000"/>
                    </a:cubicBezTo>
                    <a:lnTo>
                      <a:pt x="3031617" y="889000"/>
                    </a:lnTo>
                    <a:cubicBezTo>
                      <a:pt x="3014082" y="889000"/>
                      <a:pt x="2999867" y="874785"/>
                      <a:pt x="2999867" y="857250"/>
                    </a:cubicBezTo>
                    <a:moveTo>
                      <a:pt x="3031617" y="952500"/>
                    </a:moveTo>
                    <a:lnTo>
                      <a:pt x="3095117" y="952500"/>
                    </a:lnTo>
                    <a:cubicBezTo>
                      <a:pt x="3112653" y="952500"/>
                      <a:pt x="3126867" y="966715"/>
                      <a:pt x="3126867" y="984250"/>
                    </a:cubicBezTo>
                    <a:cubicBezTo>
                      <a:pt x="3126867" y="1001785"/>
                      <a:pt x="3112653" y="1016000"/>
                      <a:pt x="3095117" y="1016000"/>
                    </a:cubicBezTo>
                    <a:lnTo>
                      <a:pt x="3031617" y="1016000"/>
                    </a:lnTo>
                    <a:cubicBezTo>
                      <a:pt x="3014082" y="1016000"/>
                      <a:pt x="2999867" y="1001785"/>
                      <a:pt x="2999867" y="984250"/>
                    </a:cubicBezTo>
                    <a:cubicBezTo>
                      <a:pt x="2999867" y="966715"/>
                      <a:pt x="3014082" y="952500"/>
                      <a:pt x="3031617" y="952500"/>
                    </a:cubicBezTo>
                    <a:moveTo>
                      <a:pt x="2999867" y="603250"/>
                    </a:moveTo>
                    <a:cubicBezTo>
                      <a:pt x="2999867" y="585715"/>
                      <a:pt x="3014082" y="571500"/>
                      <a:pt x="3031617" y="571500"/>
                    </a:cubicBezTo>
                    <a:lnTo>
                      <a:pt x="3095117" y="571500"/>
                    </a:lnTo>
                    <a:cubicBezTo>
                      <a:pt x="3112653" y="571500"/>
                      <a:pt x="3126867" y="585715"/>
                      <a:pt x="3126867" y="603250"/>
                    </a:cubicBezTo>
                    <a:cubicBezTo>
                      <a:pt x="3126867" y="620785"/>
                      <a:pt x="3112653" y="635000"/>
                      <a:pt x="3095117" y="635000"/>
                    </a:cubicBezTo>
                    <a:lnTo>
                      <a:pt x="3031617" y="635000"/>
                    </a:lnTo>
                    <a:cubicBezTo>
                      <a:pt x="3014082" y="635000"/>
                      <a:pt x="2999867" y="620785"/>
                      <a:pt x="2999867" y="603250"/>
                    </a:cubicBezTo>
                    <a:moveTo>
                      <a:pt x="2882837" y="1016000"/>
                    </a:moveTo>
                    <a:lnTo>
                      <a:pt x="2872931" y="1016000"/>
                    </a:lnTo>
                    <a:cubicBezTo>
                      <a:pt x="2872931" y="1037399"/>
                      <a:pt x="2873185" y="1058545"/>
                      <a:pt x="2873629" y="1079500"/>
                    </a:cubicBezTo>
                    <a:lnTo>
                      <a:pt x="2904617" y="1079500"/>
                    </a:lnTo>
                    <a:cubicBezTo>
                      <a:pt x="2922153" y="1079500"/>
                      <a:pt x="2936367" y="1093715"/>
                      <a:pt x="2936367" y="1111250"/>
                    </a:cubicBezTo>
                    <a:cubicBezTo>
                      <a:pt x="2936367" y="1128785"/>
                      <a:pt x="2922153" y="1143000"/>
                      <a:pt x="2904617" y="1143000"/>
                    </a:cubicBezTo>
                    <a:lnTo>
                      <a:pt x="2875916" y="1143000"/>
                    </a:lnTo>
                    <a:cubicBezTo>
                      <a:pt x="2876931" y="1164463"/>
                      <a:pt x="2878265" y="1185672"/>
                      <a:pt x="2879725" y="1206500"/>
                    </a:cubicBezTo>
                    <a:lnTo>
                      <a:pt x="2904617" y="1206500"/>
                    </a:lnTo>
                    <a:cubicBezTo>
                      <a:pt x="2922153" y="1206500"/>
                      <a:pt x="2936367" y="1220715"/>
                      <a:pt x="2936367" y="1238250"/>
                    </a:cubicBezTo>
                    <a:cubicBezTo>
                      <a:pt x="2936367" y="1255785"/>
                      <a:pt x="2922153" y="1270000"/>
                      <a:pt x="2904617" y="1270000"/>
                    </a:cubicBezTo>
                    <a:lnTo>
                      <a:pt x="2885313" y="1270000"/>
                    </a:lnTo>
                    <a:cubicBezTo>
                      <a:pt x="2917063" y="1581785"/>
                      <a:pt x="3006598" y="1814322"/>
                      <a:pt x="3122677" y="1914398"/>
                    </a:cubicBezTo>
                    <a:cubicBezTo>
                      <a:pt x="3144330" y="1750695"/>
                      <a:pt x="3121724" y="1545463"/>
                      <a:pt x="3044762" y="1334008"/>
                    </a:cubicBezTo>
                    <a:cubicBezTo>
                      <a:pt x="3036507" y="1311275"/>
                      <a:pt x="3027808" y="1289050"/>
                      <a:pt x="3018727" y="1267270"/>
                    </a:cubicBezTo>
                    <a:cubicBezTo>
                      <a:pt x="3003659" y="1260587"/>
                      <a:pt x="2996211" y="1243484"/>
                      <a:pt x="3001582" y="1227899"/>
                    </a:cubicBezTo>
                    <a:cubicBezTo>
                      <a:pt x="2968354" y="1153889"/>
                      <a:pt x="2928616" y="1082977"/>
                      <a:pt x="2882837" y="1016000"/>
                    </a:cubicBezTo>
                    <a:moveTo>
                      <a:pt x="3821875" y="860742"/>
                    </a:moveTo>
                    <a:cubicBezTo>
                      <a:pt x="3820680" y="849941"/>
                      <a:pt x="3813461" y="840753"/>
                      <a:pt x="3803250" y="837035"/>
                    </a:cubicBezTo>
                    <a:cubicBezTo>
                      <a:pt x="3793039" y="833317"/>
                      <a:pt x="3781603" y="835713"/>
                      <a:pt x="3773742" y="843217"/>
                    </a:cubicBezTo>
                    <a:cubicBezTo>
                      <a:pt x="3653473" y="954723"/>
                      <a:pt x="3540570" y="1124966"/>
                      <a:pt x="3464497" y="1334008"/>
                    </a:cubicBezTo>
                    <a:cubicBezTo>
                      <a:pt x="3388424" y="1542986"/>
                      <a:pt x="3365437" y="1745996"/>
                      <a:pt x="3385884" y="1908683"/>
                    </a:cubicBezTo>
                    <a:cubicBezTo>
                      <a:pt x="3387040" y="1919522"/>
                      <a:pt x="3394261" y="1928759"/>
                      <a:pt x="3404501" y="1932496"/>
                    </a:cubicBezTo>
                    <a:cubicBezTo>
                      <a:pt x="3414741" y="1936233"/>
                      <a:pt x="3426215" y="1933819"/>
                      <a:pt x="3434080" y="1926272"/>
                    </a:cubicBezTo>
                    <a:cubicBezTo>
                      <a:pt x="3554349" y="1814703"/>
                      <a:pt x="3667189" y="1644459"/>
                      <a:pt x="3743325" y="1435417"/>
                    </a:cubicBezTo>
                    <a:cubicBezTo>
                      <a:pt x="3819335" y="1226439"/>
                      <a:pt x="3842322" y="1023430"/>
                      <a:pt x="3821875" y="860742"/>
                    </a:cubicBezTo>
                    <a:moveTo>
                      <a:pt x="2735580" y="843153"/>
                    </a:moveTo>
                    <a:cubicBezTo>
                      <a:pt x="2727715" y="835607"/>
                      <a:pt x="2716241" y="833193"/>
                      <a:pt x="2706001" y="836930"/>
                    </a:cubicBezTo>
                    <a:cubicBezTo>
                      <a:pt x="2695761" y="840667"/>
                      <a:pt x="2688540" y="849904"/>
                      <a:pt x="2687384" y="860742"/>
                    </a:cubicBezTo>
                    <a:cubicBezTo>
                      <a:pt x="2667000" y="1023430"/>
                      <a:pt x="2689924" y="1226439"/>
                      <a:pt x="2765997" y="1435417"/>
                    </a:cubicBezTo>
                    <a:cubicBezTo>
                      <a:pt x="2842134" y="1644459"/>
                      <a:pt x="2954973" y="1814703"/>
                      <a:pt x="3075242" y="1926272"/>
                    </a:cubicBezTo>
                    <a:cubicBezTo>
                      <a:pt x="3083103" y="1933777"/>
                      <a:pt x="3094539" y="1936172"/>
                      <a:pt x="3104750" y="1932454"/>
                    </a:cubicBezTo>
                    <a:cubicBezTo>
                      <a:pt x="3114961" y="1928736"/>
                      <a:pt x="3122180" y="1919548"/>
                      <a:pt x="3123375" y="1908747"/>
                    </a:cubicBezTo>
                    <a:cubicBezTo>
                      <a:pt x="3143822" y="1745996"/>
                      <a:pt x="3120835" y="1542986"/>
                      <a:pt x="3044762" y="1334008"/>
                    </a:cubicBezTo>
                    <a:cubicBezTo>
                      <a:pt x="2968689" y="1124966"/>
                      <a:pt x="2855786" y="954723"/>
                      <a:pt x="2735517" y="843153"/>
                    </a:cubicBezTo>
                    <a:lnTo>
                      <a:pt x="2735580" y="843153"/>
                    </a:lnTo>
                    <a:moveTo>
                      <a:pt x="4961573" y="1206500"/>
                    </a:moveTo>
                    <a:cubicBezTo>
                      <a:pt x="4963097" y="1185672"/>
                      <a:pt x="4964367" y="1164463"/>
                      <a:pt x="4965383" y="1143000"/>
                    </a:cubicBezTo>
                    <a:lnTo>
                      <a:pt x="4936617" y="1143000"/>
                    </a:lnTo>
                    <a:cubicBezTo>
                      <a:pt x="4926113" y="1142981"/>
                      <a:pt x="4916298" y="1137767"/>
                      <a:pt x="4910401" y="1129074"/>
                    </a:cubicBezTo>
                    <a:cubicBezTo>
                      <a:pt x="4904503" y="1120381"/>
                      <a:pt x="4903288" y="1109333"/>
                      <a:pt x="4907154" y="1099566"/>
                    </a:cubicBezTo>
                    <a:cubicBezTo>
                      <a:pt x="4883341" y="1140460"/>
                      <a:pt x="4860925" y="1184021"/>
                      <a:pt x="4840288" y="1229932"/>
                    </a:cubicBezTo>
                    <a:cubicBezTo>
                      <a:pt x="4844166" y="1244281"/>
                      <a:pt x="4837570" y="1259400"/>
                      <a:pt x="4824413" y="1266317"/>
                    </a:cubicBezTo>
                    <a:cubicBezTo>
                      <a:pt x="4815076" y="1288669"/>
                      <a:pt x="4806268" y="1311239"/>
                      <a:pt x="4797997" y="1334008"/>
                    </a:cubicBezTo>
                    <a:cubicBezTo>
                      <a:pt x="4721162" y="1544955"/>
                      <a:pt x="4698556" y="1749806"/>
                      <a:pt x="4719955" y="1913318"/>
                    </a:cubicBezTo>
                    <a:cubicBezTo>
                      <a:pt x="4835398" y="1812608"/>
                      <a:pt x="4924425" y="1580578"/>
                      <a:pt x="4955985" y="1270000"/>
                    </a:cubicBezTo>
                    <a:lnTo>
                      <a:pt x="4936617" y="1270000"/>
                    </a:lnTo>
                    <a:cubicBezTo>
                      <a:pt x="4919082" y="1270000"/>
                      <a:pt x="4904867" y="1255785"/>
                      <a:pt x="4904867" y="1238250"/>
                    </a:cubicBezTo>
                    <a:cubicBezTo>
                      <a:pt x="4904867" y="1220715"/>
                      <a:pt x="4919082" y="1206500"/>
                      <a:pt x="4936617" y="1206500"/>
                    </a:cubicBezTo>
                    <a:lnTo>
                      <a:pt x="4961573" y="1206500"/>
                    </a:lnTo>
                    <a:moveTo>
                      <a:pt x="4936617" y="1079500"/>
                    </a:moveTo>
                    <a:cubicBezTo>
                      <a:pt x="4927044" y="1079521"/>
                      <a:pt x="4917991" y="1083861"/>
                      <a:pt x="4911979" y="1091311"/>
                    </a:cubicBezTo>
                    <a:cubicBezTo>
                      <a:pt x="4927410" y="1065086"/>
                      <a:pt x="4943412" y="1039939"/>
                      <a:pt x="4959922" y="1016000"/>
                    </a:cubicBezTo>
                    <a:lnTo>
                      <a:pt x="4968431" y="1016000"/>
                    </a:lnTo>
                    <a:cubicBezTo>
                      <a:pt x="4968431" y="1037399"/>
                      <a:pt x="4968177" y="1058545"/>
                      <a:pt x="4967669" y="1079500"/>
                    </a:cubicBezTo>
                    <a:lnTo>
                      <a:pt x="4936617" y="1079500"/>
                    </a:lnTo>
                    <a:moveTo>
                      <a:pt x="4904867" y="983996"/>
                    </a:moveTo>
                    <a:cubicBezTo>
                      <a:pt x="4904986" y="970777"/>
                      <a:pt x="4913283" y="959015"/>
                      <a:pt x="4925696" y="954468"/>
                    </a:cubicBezTo>
                    <a:cubicBezTo>
                      <a:pt x="4938840" y="936244"/>
                      <a:pt x="4952366" y="918718"/>
                      <a:pt x="4966018" y="901827"/>
                    </a:cubicBezTo>
                    <a:cubicBezTo>
                      <a:pt x="4965837" y="897551"/>
                      <a:pt x="4965647" y="893275"/>
                      <a:pt x="4965447" y="889000"/>
                    </a:cubicBezTo>
                    <a:lnTo>
                      <a:pt x="4936617" y="889000"/>
                    </a:lnTo>
                    <a:cubicBezTo>
                      <a:pt x="4919082" y="889000"/>
                      <a:pt x="4904867" y="874785"/>
                      <a:pt x="4904867" y="857250"/>
                    </a:cubicBezTo>
                    <a:cubicBezTo>
                      <a:pt x="4904867" y="839715"/>
                      <a:pt x="4919082" y="825500"/>
                      <a:pt x="4936617" y="825500"/>
                    </a:cubicBezTo>
                    <a:lnTo>
                      <a:pt x="4961763" y="825500"/>
                    </a:lnTo>
                    <a:cubicBezTo>
                      <a:pt x="4960240" y="804101"/>
                      <a:pt x="4958461" y="782955"/>
                      <a:pt x="4956429" y="762000"/>
                    </a:cubicBezTo>
                    <a:lnTo>
                      <a:pt x="4936617" y="762000"/>
                    </a:lnTo>
                    <a:cubicBezTo>
                      <a:pt x="4919082" y="762000"/>
                      <a:pt x="4904867" y="747785"/>
                      <a:pt x="4904867" y="730250"/>
                    </a:cubicBezTo>
                    <a:cubicBezTo>
                      <a:pt x="4904867" y="712715"/>
                      <a:pt x="4919082" y="698500"/>
                      <a:pt x="4936617" y="698500"/>
                    </a:cubicBezTo>
                    <a:lnTo>
                      <a:pt x="4949444" y="698500"/>
                    </a:lnTo>
                    <a:cubicBezTo>
                      <a:pt x="4946839" y="677294"/>
                      <a:pt x="4943939" y="656125"/>
                      <a:pt x="4940745" y="635000"/>
                    </a:cubicBezTo>
                    <a:lnTo>
                      <a:pt x="4936617" y="635000"/>
                    </a:lnTo>
                    <a:cubicBezTo>
                      <a:pt x="4920306" y="635016"/>
                      <a:pt x="4906635" y="622670"/>
                      <a:pt x="4904996" y="606441"/>
                    </a:cubicBezTo>
                    <a:cubicBezTo>
                      <a:pt x="4903357" y="590212"/>
                      <a:pt x="4914282" y="575381"/>
                      <a:pt x="4930267" y="572135"/>
                    </a:cubicBezTo>
                    <a:cubicBezTo>
                      <a:pt x="4925871" y="548043"/>
                      <a:pt x="4921024" y="524036"/>
                      <a:pt x="4915726" y="500126"/>
                    </a:cubicBezTo>
                    <a:cubicBezTo>
                      <a:pt x="4905439" y="491146"/>
                      <a:pt x="4902061" y="476586"/>
                      <a:pt x="4907344" y="463995"/>
                    </a:cubicBezTo>
                    <a:cubicBezTo>
                      <a:pt x="4887151" y="380936"/>
                      <a:pt x="4862513" y="306197"/>
                      <a:pt x="4834319" y="242189"/>
                    </a:cubicBezTo>
                    <a:cubicBezTo>
                      <a:pt x="4828293" y="249656"/>
                      <a:pt x="4819213" y="253998"/>
                      <a:pt x="4809617" y="254000"/>
                    </a:cubicBezTo>
                    <a:lnTo>
                      <a:pt x="4746117" y="254000"/>
                    </a:lnTo>
                    <a:cubicBezTo>
                      <a:pt x="4728582" y="254000"/>
                      <a:pt x="4714367" y="239785"/>
                      <a:pt x="4714367" y="222250"/>
                    </a:cubicBezTo>
                    <a:cubicBezTo>
                      <a:pt x="4714367" y="204715"/>
                      <a:pt x="4728582" y="190500"/>
                      <a:pt x="4746117" y="190500"/>
                    </a:cubicBezTo>
                    <a:lnTo>
                      <a:pt x="4809617" y="190500"/>
                    </a:lnTo>
                    <a:cubicBezTo>
                      <a:pt x="4798298" y="168640"/>
                      <a:pt x="4785747" y="147439"/>
                      <a:pt x="4772025" y="127000"/>
                    </a:cubicBezTo>
                    <a:lnTo>
                      <a:pt x="4746117" y="127000"/>
                    </a:lnTo>
                    <a:cubicBezTo>
                      <a:pt x="4732532" y="126993"/>
                      <a:pt x="4720456" y="118342"/>
                      <a:pt x="4716078" y="105481"/>
                    </a:cubicBezTo>
                    <a:cubicBezTo>
                      <a:pt x="4711700" y="92620"/>
                      <a:pt x="4715990" y="78399"/>
                      <a:pt x="4726750" y="70104"/>
                    </a:cubicBezTo>
                    <a:cubicBezTo>
                      <a:pt x="4683570" y="24765"/>
                      <a:pt x="4636580" y="0"/>
                      <a:pt x="4587431" y="0"/>
                    </a:cubicBezTo>
                    <a:cubicBezTo>
                      <a:pt x="4538155" y="0"/>
                      <a:pt x="4491165" y="24829"/>
                      <a:pt x="4447985" y="70104"/>
                    </a:cubicBezTo>
                    <a:cubicBezTo>
                      <a:pt x="4458754" y="78406"/>
                      <a:pt x="4463042" y="92643"/>
                      <a:pt x="4458647" y="105511"/>
                    </a:cubicBezTo>
                    <a:cubicBezTo>
                      <a:pt x="4454253" y="118379"/>
                      <a:pt x="4442152" y="127020"/>
                      <a:pt x="4428554" y="127000"/>
                    </a:cubicBezTo>
                    <a:lnTo>
                      <a:pt x="4402900" y="127000"/>
                    </a:lnTo>
                    <a:cubicBezTo>
                      <a:pt x="4389882" y="146240"/>
                      <a:pt x="4377373" y="167449"/>
                      <a:pt x="4365308" y="190500"/>
                    </a:cubicBezTo>
                    <a:lnTo>
                      <a:pt x="4428681" y="190500"/>
                    </a:lnTo>
                    <a:cubicBezTo>
                      <a:pt x="4446216" y="190500"/>
                      <a:pt x="4460431" y="204715"/>
                      <a:pt x="4460431" y="222250"/>
                    </a:cubicBezTo>
                    <a:cubicBezTo>
                      <a:pt x="4460431" y="239785"/>
                      <a:pt x="4446216" y="254000"/>
                      <a:pt x="4428681" y="254000"/>
                    </a:cubicBezTo>
                    <a:lnTo>
                      <a:pt x="4365181" y="254000"/>
                    </a:lnTo>
                    <a:cubicBezTo>
                      <a:pt x="4355616" y="254003"/>
                      <a:pt x="4346562" y="249686"/>
                      <a:pt x="4340543" y="242252"/>
                    </a:cubicBezTo>
                    <a:cubicBezTo>
                      <a:pt x="4312286" y="306261"/>
                      <a:pt x="4287711" y="381000"/>
                      <a:pt x="4267454" y="464185"/>
                    </a:cubicBezTo>
                    <a:cubicBezTo>
                      <a:pt x="4272661" y="476711"/>
                      <a:pt x="4269316" y="491161"/>
                      <a:pt x="4259136" y="500126"/>
                    </a:cubicBezTo>
                    <a:cubicBezTo>
                      <a:pt x="4253929" y="523621"/>
                      <a:pt x="4249103" y="547624"/>
                      <a:pt x="4244594" y="572198"/>
                    </a:cubicBezTo>
                    <a:cubicBezTo>
                      <a:pt x="4260605" y="575448"/>
                      <a:pt x="4271535" y="590317"/>
                      <a:pt x="4269861" y="606568"/>
                    </a:cubicBezTo>
                    <a:cubicBezTo>
                      <a:pt x="4268187" y="622819"/>
                      <a:pt x="4254454" y="635146"/>
                      <a:pt x="4238117" y="635064"/>
                    </a:cubicBezTo>
                    <a:lnTo>
                      <a:pt x="4234117" y="635064"/>
                    </a:lnTo>
                    <a:cubicBezTo>
                      <a:pt x="4230942" y="655892"/>
                      <a:pt x="4228021" y="677101"/>
                      <a:pt x="4225417" y="698564"/>
                    </a:cubicBezTo>
                    <a:lnTo>
                      <a:pt x="4238117" y="698564"/>
                    </a:lnTo>
                    <a:cubicBezTo>
                      <a:pt x="4255653" y="698564"/>
                      <a:pt x="4269867" y="712778"/>
                      <a:pt x="4269867" y="730314"/>
                    </a:cubicBezTo>
                    <a:cubicBezTo>
                      <a:pt x="4269867" y="747849"/>
                      <a:pt x="4255653" y="762064"/>
                      <a:pt x="4238117" y="762064"/>
                    </a:cubicBezTo>
                    <a:lnTo>
                      <a:pt x="4218432" y="762064"/>
                    </a:lnTo>
                    <a:cubicBezTo>
                      <a:pt x="4216400" y="783018"/>
                      <a:pt x="4214623" y="804164"/>
                      <a:pt x="4213098" y="825564"/>
                    </a:cubicBezTo>
                    <a:lnTo>
                      <a:pt x="4238117" y="825564"/>
                    </a:lnTo>
                    <a:cubicBezTo>
                      <a:pt x="4255653" y="825564"/>
                      <a:pt x="4269867" y="839778"/>
                      <a:pt x="4269867" y="857314"/>
                    </a:cubicBezTo>
                    <a:cubicBezTo>
                      <a:pt x="4269867" y="874849"/>
                      <a:pt x="4255653" y="889064"/>
                      <a:pt x="4238117" y="889064"/>
                    </a:cubicBezTo>
                    <a:lnTo>
                      <a:pt x="4209352" y="889064"/>
                    </a:lnTo>
                    <a:cubicBezTo>
                      <a:pt x="4209175" y="892789"/>
                      <a:pt x="4209006" y="896514"/>
                      <a:pt x="4208844" y="900239"/>
                    </a:cubicBezTo>
                    <a:cubicBezTo>
                      <a:pt x="4223259" y="917892"/>
                      <a:pt x="4237419" y="936244"/>
                      <a:pt x="4251262" y="955358"/>
                    </a:cubicBezTo>
                    <a:cubicBezTo>
                      <a:pt x="4261772" y="960120"/>
                      <a:pt x="4268871" y="970209"/>
                      <a:pt x="4269804" y="981710"/>
                    </a:cubicBezTo>
                    <a:cubicBezTo>
                      <a:pt x="4293934" y="1016889"/>
                      <a:pt x="4316985" y="1054290"/>
                      <a:pt x="4338765" y="1093661"/>
                    </a:cubicBezTo>
                    <a:cubicBezTo>
                      <a:pt x="4344650" y="1084863"/>
                      <a:pt x="4354533" y="1079576"/>
                      <a:pt x="4365117" y="1079564"/>
                    </a:cubicBezTo>
                    <a:lnTo>
                      <a:pt x="4428617" y="1079564"/>
                    </a:lnTo>
                    <a:cubicBezTo>
                      <a:pt x="4446153" y="1079564"/>
                      <a:pt x="4460367" y="1093778"/>
                      <a:pt x="4460367" y="1111314"/>
                    </a:cubicBezTo>
                    <a:cubicBezTo>
                      <a:pt x="4460367" y="1128849"/>
                      <a:pt x="4446153" y="1143064"/>
                      <a:pt x="4428617" y="1143064"/>
                    </a:cubicBezTo>
                    <a:lnTo>
                      <a:pt x="4364863" y="1143064"/>
                    </a:lnTo>
                    <a:cubicBezTo>
                      <a:pt x="4375278" y="1163765"/>
                      <a:pt x="4385374" y="1184973"/>
                      <a:pt x="4395090" y="1206564"/>
                    </a:cubicBezTo>
                    <a:lnTo>
                      <a:pt x="4428617" y="1206564"/>
                    </a:lnTo>
                    <a:cubicBezTo>
                      <a:pt x="4446153" y="1206564"/>
                      <a:pt x="4460367" y="1220779"/>
                      <a:pt x="4460367" y="1238314"/>
                    </a:cubicBezTo>
                    <a:cubicBezTo>
                      <a:pt x="4460367" y="1255849"/>
                      <a:pt x="4446153" y="1270064"/>
                      <a:pt x="4428617" y="1270064"/>
                    </a:cubicBezTo>
                    <a:lnTo>
                      <a:pt x="4421950" y="1270064"/>
                    </a:lnTo>
                    <a:cubicBezTo>
                      <a:pt x="4427474" y="1284034"/>
                      <a:pt x="4432809" y="1298067"/>
                      <a:pt x="4438016" y="1312354"/>
                    </a:cubicBezTo>
                    <a:cubicBezTo>
                      <a:pt x="4521962" y="1543050"/>
                      <a:pt x="4545140" y="1771015"/>
                      <a:pt x="4514660" y="1952434"/>
                    </a:cubicBezTo>
                    <a:cubicBezTo>
                      <a:pt x="4538155" y="1963039"/>
                      <a:pt x="4562539" y="1968500"/>
                      <a:pt x="4587431" y="1968500"/>
                    </a:cubicBezTo>
                    <a:cubicBezTo>
                      <a:pt x="4612831" y="1968500"/>
                      <a:pt x="4637596" y="1962785"/>
                      <a:pt x="4661536" y="1951863"/>
                    </a:cubicBezTo>
                    <a:cubicBezTo>
                      <a:pt x="4631182" y="1770571"/>
                      <a:pt x="4654423" y="1542859"/>
                      <a:pt x="4738371" y="1312291"/>
                    </a:cubicBezTo>
                    <a:cubicBezTo>
                      <a:pt x="4743514" y="1298003"/>
                      <a:pt x="4748911" y="1283907"/>
                      <a:pt x="4754436" y="1270000"/>
                    </a:cubicBezTo>
                    <a:lnTo>
                      <a:pt x="4746181" y="1270000"/>
                    </a:lnTo>
                    <a:cubicBezTo>
                      <a:pt x="4728646" y="1270000"/>
                      <a:pt x="4714431" y="1255785"/>
                      <a:pt x="4714431" y="1238250"/>
                    </a:cubicBezTo>
                    <a:cubicBezTo>
                      <a:pt x="4714431" y="1220715"/>
                      <a:pt x="4728646" y="1206500"/>
                      <a:pt x="4746181" y="1206500"/>
                    </a:cubicBezTo>
                    <a:lnTo>
                      <a:pt x="4781169" y="1206500"/>
                    </a:lnTo>
                    <a:cubicBezTo>
                      <a:pt x="4790885" y="1184910"/>
                      <a:pt x="4800981" y="1163638"/>
                      <a:pt x="4811396" y="1143000"/>
                    </a:cubicBezTo>
                    <a:lnTo>
                      <a:pt x="4746117" y="1143000"/>
                    </a:lnTo>
                    <a:cubicBezTo>
                      <a:pt x="4728582" y="1143000"/>
                      <a:pt x="4714367" y="1128785"/>
                      <a:pt x="4714367" y="1111250"/>
                    </a:cubicBezTo>
                    <a:cubicBezTo>
                      <a:pt x="4714367" y="1093715"/>
                      <a:pt x="4728582" y="1079500"/>
                      <a:pt x="4746117" y="1079500"/>
                    </a:cubicBezTo>
                    <a:lnTo>
                      <a:pt x="4809617" y="1079500"/>
                    </a:lnTo>
                    <a:cubicBezTo>
                      <a:pt x="4820766" y="1079484"/>
                      <a:pt x="4831106" y="1085317"/>
                      <a:pt x="4836859" y="1094867"/>
                    </a:cubicBezTo>
                    <a:cubicBezTo>
                      <a:pt x="4858322" y="1055878"/>
                      <a:pt x="4881118" y="1018858"/>
                      <a:pt x="4904867" y="983996"/>
                    </a:cubicBezTo>
                    <a:moveTo>
                      <a:pt x="4555617" y="698500"/>
                    </a:moveTo>
                    <a:lnTo>
                      <a:pt x="4619117" y="698500"/>
                    </a:lnTo>
                    <a:cubicBezTo>
                      <a:pt x="4636653" y="698500"/>
                      <a:pt x="4650867" y="712715"/>
                      <a:pt x="4650867" y="730250"/>
                    </a:cubicBezTo>
                    <a:cubicBezTo>
                      <a:pt x="4650867" y="747785"/>
                      <a:pt x="4636653" y="762000"/>
                      <a:pt x="4619117" y="762000"/>
                    </a:cubicBezTo>
                    <a:lnTo>
                      <a:pt x="4555617" y="762000"/>
                    </a:lnTo>
                    <a:cubicBezTo>
                      <a:pt x="4538082" y="762000"/>
                      <a:pt x="4523867" y="747785"/>
                      <a:pt x="4523867" y="730250"/>
                    </a:cubicBezTo>
                    <a:cubicBezTo>
                      <a:pt x="4523867" y="712715"/>
                      <a:pt x="4538082" y="698500"/>
                      <a:pt x="4555617" y="698500"/>
                    </a:cubicBezTo>
                    <a:moveTo>
                      <a:pt x="4523867" y="349250"/>
                    </a:moveTo>
                    <a:cubicBezTo>
                      <a:pt x="4523867" y="331715"/>
                      <a:pt x="4538082" y="317500"/>
                      <a:pt x="4555617" y="317500"/>
                    </a:cubicBezTo>
                    <a:lnTo>
                      <a:pt x="4619117" y="317500"/>
                    </a:lnTo>
                    <a:cubicBezTo>
                      <a:pt x="4636653" y="317500"/>
                      <a:pt x="4650867" y="331715"/>
                      <a:pt x="4650867" y="349250"/>
                    </a:cubicBezTo>
                    <a:cubicBezTo>
                      <a:pt x="4650867" y="366785"/>
                      <a:pt x="4636653" y="381000"/>
                      <a:pt x="4619117" y="381000"/>
                    </a:cubicBezTo>
                    <a:lnTo>
                      <a:pt x="4555617" y="381000"/>
                    </a:lnTo>
                    <a:cubicBezTo>
                      <a:pt x="4538082" y="381000"/>
                      <a:pt x="4523867" y="366785"/>
                      <a:pt x="4523867" y="349250"/>
                    </a:cubicBezTo>
                    <a:moveTo>
                      <a:pt x="4555617" y="444500"/>
                    </a:moveTo>
                    <a:lnTo>
                      <a:pt x="4619117" y="444500"/>
                    </a:lnTo>
                    <a:cubicBezTo>
                      <a:pt x="4636653" y="444500"/>
                      <a:pt x="4650867" y="458715"/>
                      <a:pt x="4650867" y="476250"/>
                    </a:cubicBezTo>
                    <a:cubicBezTo>
                      <a:pt x="4650867" y="493785"/>
                      <a:pt x="4636653" y="508000"/>
                      <a:pt x="4619117" y="508000"/>
                    </a:cubicBezTo>
                    <a:lnTo>
                      <a:pt x="4555617" y="508000"/>
                    </a:lnTo>
                    <a:cubicBezTo>
                      <a:pt x="4538082" y="508000"/>
                      <a:pt x="4523867" y="493785"/>
                      <a:pt x="4523867" y="476250"/>
                    </a:cubicBezTo>
                    <a:cubicBezTo>
                      <a:pt x="4523867" y="458715"/>
                      <a:pt x="4538082" y="444500"/>
                      <a:pt x="4555617" y="444500"/>
                    </a:cubicBezTo>
                    <a:moveTo>
                      <a:pt x="4523867" y="95250"/>
                    </a:moveTo>
                    <a:cubicBezTo>
                      <a:pt x="4523867" y="77715"/>
                      <a:pt x="4538082" y="63500"/>
                      <a:pt x="4555617" y="63500"/>
                    </a:cubicBezTo>
                    <a:lnTo>
                      <a:pt x="4619117" y="63500"/>
                    </a:lnTo>
                    <a:cubicBezTo>
                      <a:pt x="4636653" y="63500"/>
                      <a:pt x="4650867" y="77715"/>
                      <a:pt x="4650867" y="95250"/>
                    </a:cubicBezTo>
                    <a:cubicBezTo>
                      <a:pt x="4650867" y="112785"/>
                      <a:pt x="4636653" y="127000"/>
                      <a:pt x="4619117" y="127000"/>
                    </a:cubicBezTo>
                    <a:lnTo>
                      <a:pt x="4555617" y="127000"/>
                    </a:lnTo>
                    <a:cubicBezTo>
                      <a:pt x="4538082" y="127000"/>
                      <a:pt x="4523867" y="112785"/>
                      <a:pt x="4523867" y="95250"/>
                    </a:cubicBezTo>
                    <a:moveTo>
                      <a:pt x="4555617" y="825500"/>
                    </a:moveTo>
                    <a:lnTo>
                      <a:pt x="4619117" y="825500"/>
                    </a:lnTo>
                    <a:cubicBezTo>
                      <a:pt x="4636653" y="825500"/>
                      <a:pt x="4650867" y="839715"/>
                      <a:pt x="4650867" y="857250"/>
                    </a:cubicBezTo>
                    <a:cubicBezTo>
                      <a:pt x="4650867" y="874785"/>
                      <a:pt x="4636653" y="889000"/>
                      <a:pt x="4619117" y="889000"/>
                    </a:cubicBezTo>
                    <a:lnTo>
                      <a:pt x="4555617" y="889000"/>
                    </a:lnTo>
                    <a:cubicBezTo>
                      <a:pt x="4538082" y="889000"/>
                      <a:pt x="4523867" y="874785"/>
                      <a:pt x="4523867" y="857250"/>
                    </a:cubicBezTo>
                    <a:cubicBezTo>
                      <a:pt x="4523867" y="839715"/>
                      <a:pt x="4538082" y="825500"/>
                      <a:pt x="4555617" y="825500"/>
                    </a:cubicBezTo>
                    <a:moveTo>
                      <a:pt x="4523867" y="984250"/>
                    </a:moveTo>
                    <a:cubicBezTo>
                      <a:pt x="4523867" y="966715"/>
                      <a:pt x="4538082" y="952500"/>
                      <a:pt x="4555617" y="952500"/>
                    </a:cubicBezTo>
                    <a:lnTo>
                      <a:pt x="4619117" y="952500"/>
                    </a:lnTo>
                    <a:cubicBezTo>
                      <a:pt x="4636653" y="952500"/>
                      <a:pt x="4650867" y="966715"/>
                      <a:pt x="4650867" y="984250"/>
                    </a:cubicBezTo>
                    <a:cubicBezTo>
                      <a:pt x="4650867" y="1001785"/>
                      <a:pt x="4636653" y="1016000"/>
                      <a:pt x="4619117" y="1016000"/>
                    </a:cubicBezTo>
                    <a:lnTo>
                      <a:pt x="4555617" y="1016000"/>
                    </a:lnTo>
                    <a:cubicBezTo>
                      <a:pt x="4538082" y="1016000"/>
                      <a:pt x="4523867" y="1001785"/>
                      <a:pt x="4523867" y="984250"/>
                    </a:cubicBezTo>
                    <a:moveTo>
                      <a:pt x="4555617" y="1079500"/>
                    </a:moveTo>
                    <a:lnTo>
                      <a:pt x="4619117" y="1079500"/>
                    </a:lnTo>
                    <a:cubicBezTo>
                      <a:pt x="4636653" y="1079500"/>
                      <a:pt x="4650867" y="1093715"/>
                      <a:pt x="4650867" y="1111250"/>
                    </a:cubicBezTo>
                    <a:cubicBezTo>
                      <a:pt x="4650867" y="1128785"/>
                      <a:pt x="4636653" y="1143000"/>
                      <a:pt x="4619117" y="1143000"/>
                    </a:cubicBezTo>
                    <a:lnTo>
                      <a:pt x="4555617" y="1143000"/>
                    </a:lnTo>
                    <a:cubicBezTo>
                      <a:pt x="4538082" y="1143000"/>
                      <a:pt x="4523867" y="1128785"/>
                      <a:pt x="4523867" y="1111250"/>
                    </a:cubicBezTo>
                    <a:cubicBezTo>
                      <a:pt x="4523867" y="1093715"/>
                      <a:pt x="4538082" y="1079500"/>
                      <a:pt x="4555617" y="1079500"/>
                    </a:cubicBezTo>
                    <a:moveTo>
                      <a:pt x="4523867" y="1238250"/>
                    </a:moveTo>
                    <a:cubicBezTo>
                      <a:pt x="4523867" y="1220715"/>
                      <a:pt x="4538082" y="1206500"/>
                      <a:pt x="4555617" y="1206500"/>
                    </a:cubicBezTo>
                    <a:lnTo>
                      <a:pt x="4619117" y="1206500"/>
                    </a:lnTo>
                    <a:cubicBezTo>
                      <a:pt x="4636653" y="1206500"/>
                      <a:pt x="4650867" y="1220715"/>
                      <a:pt x="4650867" y="1238250"/>
                    </a:cubicBezTo>
                    <a:cubicBezTo>
                      <a:pt x="4650867" y="1255785"/>
                      <a:pt x="4636653" y="1270000"/>
                      <a:pt x="4619117" y="1270000"/>
                    </a:cubicBezTo>
                    <a:lnTo>
                      <a:pt x="4555617" y="1270000"/>
                    </a:lnTo>
                    <a:cubicBezTo>
                      <a:pt x="4538082" y="1270000"/>
                      <a:pt x="4523867" y="1255785"/>
                      <a:pt x="4523867" y="1238250"/>
                    </a:cubicBezTo>
                    <a:moveTo>
                      <a:pt x="4555617" y="1333500"/>
                    </a:moveTo>
                    <a:lnTo>
                      <a:pt x="4619117" y="1333500"/>
                    </a:lnTo>
                    <a:cubicBezTo>
                      <a:pt x="4636653" y="1333500"/>
                      <a:pt x="4650867" y="1347715"/>
                      <a:pt x="4650867" y="1365250"/>
                    </a:cubicBezTo>
                    <a:cubicBezTo>
                      <a:pt x="4650867" y="1382785"/>
                      <a:pt x="4636653" y="1397000"/>
                      <a:pt x="4619117" y="1397000"/>
                    </a:cubicBezTo>
                    <a:lnTo>
                      <a:pt x="4555617" y="1397000"/>
                    </a:lnTo>
                    <a:cubicBezTo>
                      <a:pt x="4538082" y="1397000"/>
                      <a:pt x="4523867" y="1382785"/>
                      <a:pt x="4523867" y="1365250"/>
                    </a:cubicBezTo>
                    <a:cubicBezTo>
                      <a:pt x="4523867" y="1347715"/>
                      <a:pt x="4538082" y="1333500"/>
                      <a:pt x="4555617" y="1333500"/>
                    </a:cubicBezTo>
                    <a:moveTo>
                      <a:pt x="4523867" y="603250"/>
                    </a:moveTo>
                    <a:cubicBezTo>
                      <a:pt x="4523867" y="585715"/>
                      <a:pt x="4538082" y="571500"/>
                      <a:pt x="4555617" y="571500"/>
                    </a:cubicBezTo>
                    <a:lnTo>
                      <a:pt x="4619117" y="571500"/>
                    </a:lnTo>
                    <a:cubicBezTo>
                      <a:pt x="4636653" y="571500"/>
                      <a:pt x="4650867" y="585715"/>
                      <a:pt x="4650867" y="603250"/>
                    </a:cubicBezTo>
                    <a:cubicBezTo>
                      <a:pt x="4650867" y="620785"/>
                      <a:pt x="4636653" y="635000"/>
                      <a:pt x="4619117" y="635000"/>
                    </a:cubicBezTo>
                    <a:lnTo>
                      <a:pt x="4555617" y="635000"/>
                    </a:lnTo>
                    <a:cubicBezTo>
                      <a:pt x="4538082" y="635000"/>
                      <a:pt x="4523867" y="620785"/>
                      <a:pt x="4523867" y="603250"/>
                    </a:cubicBezTo>
                    <a:moveTo>
                      <a:pt x="4555617" y="190500"/>
                    </a:moveTo>
                    <a:lnTo>
                      <a:pt x="4619117" y="190500"/>
                    </a:lnTo>
                    <a:cubicBezTo>
                      <a:pt x="4636653" y="190500"/>
                      <a:pt x="4650867" y="204715"/>
                      <a:pt x="4650867" y="222250"/>
                    </a:cubicBezTo>
                    <a:cubicBezTo>
                      <a:pt x="4650867" y="239785"/>
                      <a:pt x="4636653" y="254000"/>
                      <a:pt x="4619117" y="254000"/>
                    </a:cubicBezTo>
                    <a:lnTo>
                      <a:pt x="4555617" y="254000"/>
                    </a:lnTo>
                    <a:cubicBezTo>
                      <a:pt x="4538082" y="254000"/>
                      <a:pt x="4523867" y="239785"/>
                      <a:pt x="4523867" y="222250"/>
                    </a:cubicBezTo>
                    <a:cubicBezTo>
                      <a:pt x="4523867" y="204715"/>
                      <a:pt x="4538082" y="190500"/>
                      <a:pt x="4555617" y="190500"/>
                    </a:cubicBezTo>
                    <a:moveTo>
                      <a:pt x="4714367" y="730250"/>
                    </a:moveTo>
                    <a:cubicBezTo>
                      <a:pt x="4714367" y="712715"/>
                      <a:pt x="4728582" y="698500"/>
                      <a:pt x="4746117" y="698500"/>
                    </a:cubicBezTo>
                    <a:lnTo>
                      <a:pt x="4809617" y="698500"/>
                    </a:lnTo>
                    <a:cubicBezTo>
                      <a:pt x="4827153" y="698500"/>
                      <a:pt x="4841367" y="712715"/>
                      <a:pt x="4841367" y="730250"/>
                    </a:cubicBezTo>
                    <a:cubicBezTo>
                      <a:pt x="4841367" y="747785"/>
                      <a:pt x="4827153" y="762000"/>
                      <a:pt x="4809617" y="762000"/>
                    </a:cubicBezTo>
                    <a:lnTo>
                      <a:pt x="4746117" y="762000"/>
                    </a:lnTo>
                    <a:cubicBezTo>
                      <a:pt x="4728582" y="762000"/>
                      <a:pt x="4714367" y="747785"/>
                      <a:pt x="4714367" y="730250"/>
                    </a:cubicBezTo>
                    <a:moveTo>
                      <a:pt x="4746117" y="317500"/>
                    </a:moveTo>
                    <a:lnTo>
                      <a:pt x="4809617" y="317500"/>
                    </a:lnTo>
                    <a:cubicBezTo>
                      <a:pt x="4827153" y="317500"/>
                      <a:pt x="4841367" y="331715"/>
                      <a:pt x="4841367" y="349250"/>
                    </a:cubicBezTo>
                    <a:cubicBezTo>
                      <a:pt x="4841367" y="366785"/>
                      <a:pt x="4827153" y="381000"/>
                      <a:pt x="4809617" y="381000"/>
                    </a:cubicBezTo>
                    <a:lnTo>
                      <a:pt x="4746117" y="381000"/>
                    </a:lnTo>
                    <a:cubicBezTo>
                      <a:pt x="4728582" y="381000"/>
                      <a:pt x="4714367" y="366785"/>
                      <a:pt x="4714367" y="349250"/>
                    </a:cubicBezTo>
                    <a:cubicBezTo>
                      <a:pt x="4714367" y="331715"/>
                      <a:pt x="4728582" y="317500"/>
                      <a:pt x="4746117" y="317500"/>
                    </a:cubicBezTo>
                    <a:moveTo>
                      <a:pt x="4714367" y="476250"/>
                    </a:moveTo>
                    <a:cubicBezTo>
                      <a:pt x="4714367" y="458715"/>
                      <a:pt x="4728582" y="444500"/>
                      <a:pt x="4746117" y="444500"/>
                    </a:cubicBezTo>
                    <a:lnTo>
                      <a:pt x="4809617" y="444500"/>
                    </a:lnTo>
                    <a:cubicBezTo>
                      <a:pt x="4827153" y="444500"/>
                      <a:pt x="4841367" y="458715"/>
                      <a:pt x="4841367" y="476250"/>
                    </a:cubicBezTo>
                    <a:cubicBezTo>
                      <a:pt x="4841367" y="493785"/>
                      <a:pt x="4827153" y="508000"/>
                      <a:pt x="4809617" y="508000"/>
                    </a:cubicBezTo>
                    <a:lnTo>
                      <a:pt x="4746117" y="508000"/>
                    </a:lnTo>
                    <a:cubicBezTo>
                      <a:pt x="4728582" y="508000"/>
                      <a:pt x="4714367" y="493785"/>
                      <a:pt x="4714367" y="476250"/>
                    </a:cubicBezTo>
                    <a:moveTo>
                      <a:pt x="4714367" y="857250"/>
                    </a:moveTo>
                    <a:cubicBezTo>
                      <a:pt x="4714367" y="839715"/>
                      <a:pt x="4728582" y="825500"/>
                      <a:pt x="4746117" y="825500"/>
                    </a:cubicBezTo>
                    <a:lnTo>
                      <a:pt x="4809617" y="825500"/>
                    </a:lnTo>
                    <a:cubicBezTo>
                      <a:pt x="4827153" y="825500"/>
                      <a:pt x="4841367" y="839715"/>
                      <a:pt x="4841367" y="857250"/>
                    </a:cubicBezTo>
                    <a:cubicBezTo>
                      <a:pt x="4841367" y="874785"/>
                      <a:pt x="4827153" y="889000"/>
                      <a:pt x="4809617" y="889000"/>
                    </a:cubicBezTo>
                    <a:lnTo>
                      <a:pt x="4746117" y="889000"/>
                    </a:lnTo>
                    <a:cubicBezTo>
                      <a:pt x="4728582" y="889000"/>
                      <a:pt x="4714367" y="874785"/>
                      <a:pt x="4714367" y="857250"/>
                    </a:cubicBezTo>
                    <a:moveTo>
                      <a:pt x="4746117" y="952500"/>
                    </a:moveTo>
                    <a:lnTo>
                      <a:pt x="4809617" y="952500"/>
                    </a:lnTo>
                    <a:cubicBezTo>
                      <a:pt x="4827153" y="952500"/>
                      <a:pt x="4841367" y="966715"/>
                      <a:pt x="4841367" y="984250"/>
                    </a:cubicBezTo>
                    <a:cubicBezTo>
                      <a:pt x="4841367" y="1001785"/>
                      <a:pt x="4827153" y="1016000"/>
                      <a:pt x="4809617" y="1016000"/>
                    </a:cubicBezTo>
                    <a:lnTo>
                      <a:pt x="4746117" y="1016000"/>
                    </a:lnTo>
                    <a:cubicBezTo>
                      <a:pt x="4728582" y="1016000"/>
                      <a:pt x="4714367" y="1001785"/>
                      <a:pt x="4714367" y="984250"/>
                    </a:cubicBezTo>
                    <a:cubicBezTo>
                      <a:pt x="4714367" y="966715"/>
                      <a:pt x="4728582" y="952500"/>
                      <a:pt x="4746117" y="952500"/>
                    </a:cubicBezTo>
                    <a:moveTo>
                      <a:pt x="4714367" y="603250"/>
                    </a:moveTo>
                    <a:cubicBezTo>
                      <a:pt x="4714367" y="585715"/>
                      <a:pt x="4728582" y="571500"/>
                      <a:pt x="4746117" y="571500"/>
                    </a:cubicBezTo>
                    <a:lnTo>
                      <a:pt x="4809617" y="571500"/>
                    </a:lnTo>
                    <a:cubicBezTo>
                      <a:pt x="4827153" y="571500"/>
                      <a:pt x="4841367" y="585715"/>
                      <a:pt x="4841367" y="603250"/>
                    </a:cubicBezTo>
                    <a:cubicBezTo>
                      <a:pt x="4841367" y="620785"/>
                      <a:pt x="4827153" y="635000"/>
                      <a:pt x="4809617" y="635000"/>
                    </a:cubicBezTo>
                    <a:lnTo>
                      <a:pt x="4746117" y="635000"/>
                    </a:lnTo>
                    <a:cubicBezTo>
                      <a:pt x="4728582" y="635000"/>
                      <a:pt x="4714367" y="620785"/>
                      <a:pt x="4714367" y="603250"/>
                    </a:cubicBezTo>
                    <a:moveTo>
                      <a:pt x="4333367" y="730250"/>
                    </a:moveTo>
                    <a:cubicBezTo>
                      <a:pt x="4333367" y="712715"/>
                      <a:pt x="4347582" y="698500"/>
                      <a:pt x="4365117" y="698500"/>
                    </a:cubicBezTo>
                    <a:lnTo>
                      <a:pt x="4428617" y="698500"/>
                    </a:lnTo>
                    <a:cubicBezTo>
                      <a:pt x="4446153" y="698500"/>
                      <a:pt x="4460367" y="712715"/>
                      <a:pt x="4460367" y="730250"/>
                    </a:cubicBezTo>
                    <a:cubicBezTo>
                      <a:pt x="4460367" y="747785"/>
                      <a:pt x="4446153" y="762000"/>
                      <a:pt x="4428617" y="762000"/>
                    </a:cubicBezTo>
                    <a:lnTo>
                      <a:pt x="4365117" y="762000"/>
                    </a:lnTo>
                    <a:cubicBezTo>
                      <a:pt x="4347582" y="762000"/>
                      <a:pt x="4333367" y="747785"/>
                      <a:pt x="4333367" y="730250"/>
                    </a:cubicBezTo>
                    <a:moveTo>
                      <a:pt x="4365117" y="317500"/>
                    </a:moveTo>
                    <a:lnTo>
                      <a:pt x="4428617" y="317500"/>
                    </a:lnTo>
                    <a:cubicBezTo>
                      <a:pt x="4446153" y="317500"/>
                      <a:pt x="4460367" y="331715"/>
                      <a:pt x="4460367" y="349250"/>
                    </a:cubicBezTo>
                    <a:cubicBezTo>
                      <a:pt x="4460367" y="366785"/>
                      <a:pt x="4446153" y="381000"/>
                      <a:pt x="4428617" y="381000"/>
                    </a:cubicBezTo>
                    <a:lnTo>
                      <a:pt x="4365117" y="381000"/>
                    </a:lnTo>
                    <a:cubicBezTo>
                      <a:pt x="4347582" y="381000"/>
                      <a:pt x="4333367" y="366785"/>
                      <a:pt x="4333367" y="349250"/>
                    </a:cubicBezTo>
                    <a:cubicBezTo>
                      <a:pt x="4333367" y="331715"/>
                      <a:pt x="4347582" y="317500"/>
                      <a:pt x="4365117" y="317500"/>
                    </a:cubicBezTo>
                    <a:moveTo>
                      <a:pt x="4333367" y="476250"/>
                    </a:moveTo>
                    <a:cubicBezTo>
                      <a:pt x="4333367" y="458715"/>
                      <a:pt x="4347582" y="444500"/>
                      <a:pt x="4365117" y="444500"/>
                    </a:cubicBezTo>
                    <a:lnTo>
                      <a:pt x="4428617" y="444500"/>
                    </a:lnTo>
                    <a:cubicBezTo>
                      <a:pt x="4446153" y="444500"/>
                      <a:pt x="4460367" y="458715"/>
                      <a:pt x="4460367" y="476250"/>
                    </a:cubicBezTo>
                    <a:cubicBezTo>
                      <a:pt x="4460367" y="493785"/>
                      <a:pt x="4446153" y="508000"/>
                      <a:pt x="4428617" y="508000"/>
                    </a:cubicBezTo>
                    <a:lnTo>
                      <a:pt x="4365117" y="508000"/>
                    </a:lnTo>
                    <a:cubicBezTo>
                      <a:pt x="4347582" y="508000"/>
                      <a:pt x="4333367" y="493785"/>
                      <a:pt x="4333367" y="476250"/>
                    </a:cubicBezTo>
                    <a:moveTo>
                      <a:pt x="4333367" y="857250"/>
                    </a:moveTo>
                    <a:cubicBezTo>
                      <a:pt x="4333367" y="839715"/>
                      <a:pt x="4347582" y="825500"/>
                      <a:pt x="4365117" y="825500"/>
                    </a:cubicBezTo>
                    <a:lnTo>
                      <a:pt x="4428617" y="825500"/>
                    </a:lnTo>
                    <a:cubicBezTo>
                      <a:pt x="4446153" y="825500"/>
                      <a:pt x="4460367" y="839715"/>
                      <a:pt x="4460367" y="857250"/>
                    </a:cubicBezTo>
                    <a:cubicBezTo>
                      <a:pt x="4460367" y="874785"/>
                      <a:pt x="4446153" y="889000"/>
                      <a:pt x="4428617" y="889000"/>
                    </a:cubicBezTo>
                    <a:lnTo>
                      <a:pt x="4365117" y="889000"/>
                    </a:lnTo>
                    <a:cubicBezTo>
                      <a:pt x="4347582" y="889000"/>
                      <a:pt x="4333367" y="874785"/>
                      <a:pt x="4333367" y="857250"/>
                    </a:cubicBezTo>
                    <a:moveTo>
                      <a:pt x="4365117" y="952500"/>
                    </a:moveTo>
                    <a:lnTo>
                      <a:pt x="4428617" y="952500"/>
                    </a:lnTo>
                    <a:cubicBezTo>
                      <a:pt x="4446153" y="952500"/>
                      <a:pt x="4460367" y="966715"/>
                      <a:pt x="4460367" y="984250"/>
                    </a:cubicBezTo>
                    <a:cubicBezTo>
                      <a:pt x="4460367" y="1001785"/>
                      <a:pt x="4446153" y="1016000"/>
                      <a:pt x="4428617" y="1016000"/>
                    </a:cubicBezTo>
                    <a:lnTo>
                      <a:pt x="4365117" y="1016000"/>
                    </a:lnTo>
                    <a:cubicBezTo>
                      <a:pt x="4347582" y="1016000"/>
                      <a:pt x="4333367" y="1001785"/>
                      <a:pt x="4333367" y="984250"/>
                    </a:cubicBezTo>
                    <a:cubicBezTo>
                      <a:pt x="4333367" y="966715"/>
                      <a:pt x="4347582" y="952500"/>
                      <a:pt x="4365117" y="952500"/>
                    </a:cubicBezTo>
                    <a:moveTo>
                      <a:pt x="4333367" y="603250"/>
                    </a:moveTo>
                    <a:cubicBezTo>
                      <a:pt x="4333367" y="585715"/>
                      <a:pt x="4347582" y="571500"/>
                      <a:pt x="4365117" y="571500"/>
                    </a:cubicBezTo>
                    <a:lnTo>
                      <a:pt x="4428617" y="571500"/>
                    </a:lnTo>
                    <a:cubicBezTo>
                      <a:pt x="4446153" y="571500"/>
                      <a:pt x="4460367" y="585715"/>
                      <a:pt x="4460367" y="603250"/>
                    </a:cubicBezTo>
                    <a:cubicBezTo>
                      <a:pt x="4460367" y="620785"/>
                      <a:pt x="4446153" y="635000"/>
                      <a:pt x="4428617" y="635000"/>
                    </a:cubicBezTo>
                    <a:lnTo>
                      <a:pt x="4365117" y="635000"/>
                    </a:lnTo>
                    <a:cubicBezTo>
                      <a:pt x="4347582" y="635000"/>
                      <a:pt x="4333367" y="620785"/>
                      <a:pt x="4333367" y="603250"/>
                    </a:cubicBezTo>
                    <a:moveTo>
                      <a:pt x="4216337" y="1016000"/>
                    </a:moveTo>
                    <a:lnTo>
                      <a:pt x="4206431" y="1016000"/>
                    </a:lnTo>
                    <a:cubicBezTo>
                      <a:pt x="4206431" y="1037399"/>
                      <a:pt x="4206685" y="1058545"/>
                      <a:pt x="4207129" y="1079500"/>
                    </a:cubicBezTo>
                    <a:lnTo>
                      <a:pt x="4238117" y="1079500"/>
                    </a:lnTo>
                    <a:cubicBezTo>
                      <a:pt x="4255653" y="1079500"/>
                      <a:pt x="4269867" y="1093715"/>
                      <a:pt x="4269867" y="1111250"/>
                    </a:cubicBezTo>
                    <a:cubicBezTo>
                      <a:pt x="4269867" y="1128785"/>
                      <a:pt x="4255653" y="1143000"/>
                      <a:pt x="4238117" y="1143000"/>
                    </a:cubicBezTo>
                    <a:lnTo>
                      <a:pt x="4209416" y="1143000"/>
                    </a:lnTo>
                    <a:cubicBezTo>
                      <a:pt x="4210431" y="1164463"/>
                      <a:pt x="4211765" y="1185672"/>
                      <a:pt x="4213225" y="1206500"/>
                    </a:cubicBezTo>
                    <a:lnTo>
                      <a:pt x="4238117" y="1206500"/>
                    </a:lnTo>
                    <a:cubicBezTo>
                      <a:pt x="4255653" y="1206500"/>
                      <a:pt x="4269867" y="1220715"/>
                      <a:pt x="4269867" y="1238250"/>
                    </a:cubicBezTo>
                    <a:cubicBezTo>
                      <a:pt x="4269867" y="1255785"/>
                      <a:pt x="4255653" y="1270000"/>
                      <a:pt x="4238117" y="1270000"/>
                    </a:cubicBezTo>
                    <a:lnTo>
                      <a:pt x="4218813" y="1270000"/>
                    </a:lnTo>
                    <a:cubicBezTo>
                      <a:pt x="4250563" y="1581785"/>
                      <a:pt x="4340098" y="1814322"/>
                      <a:pt x="4456177" y="1914398"/>
                    </a:cubicBezTo>
                    <a:cubicBezTo>
                      <a:pt x="4477830" y="1750695"/>
                      <a:pt x="4455224" y="1545463"/>
                      <a:pt x="4378262" y="1334008"/>
                    </a:cubicBezTo>
                    <a:cubicBezTo>
                      <a:pt x="4370007" y="1311275"/>
                      <a:pt x="4361308" y="1289050"/>
                      <a:pt x="4352227" y="1267270"/>
                    </a:cubicBezTo>
                    <a:cubicBezTo>
                      <a:pt x="4337159" y="1260587"/>
                      <a:pt x="4329711" y="1243484"/>
                      <a:pt x="4335082" y="1227899"/>
                    </a:cubicBezTo>
                    <a:cubicBezTo>
                      <a:pt x="4301854" y="1153889"/>
                      <a:pt x="4262116" y="1082977"/>
                      <a:pt x="4216337" y="1016000"/>
                    </a:cubicBezTo>
                    <a:moveTo>
                      <a:pt x="5155375" y="860742"/>
                    </a:moveTo>
                    <a:cubicBezTo>
                      <a:pt x="5154180" y="849941"/>
                      <a:pt x="5146961" y="840753"/>
                      <a:pt x="5136750" y="837035"/>
                    </a:cubicBezTo>
                    <a:cubicBezTo>
                      <a:pt x="5126539" y="833317"/>
                      <a:pt x="5115103" y="835713"/>
                      <a:pt x="5107242" y="843217"/>
                    </a:cubicBezTo>
                    <a:cubicBezTo>
                      <a:pt x="4986973" y="954723"/>
                      <a:pt x="4874070" y="1124966"/>
                      <a:pt x="4797997" y="1334008"/>
                    </a:cubicBezTo>
                    <a:cubicBezTo>
                      <a:pt x="4721924" y="1542986"/>
                      <a:pt x="4698937" y="1745996"/>
                      <a:pt x="4719384" y="1908683"/>
                    </a:cubicBezTo>
                    <a:cubicBezTo>
                      <a:pt x="4720540" y="1919522"/>
                      <a:pt x="4727761" y="1928759"/>
                      <a:pt x="4738001" y="1932496"/>
                    </a:cubicBezTo>
                    <a:cubicBezTo>
                      <a:pt x="4748241" y="1936233"/>
                      <a:pt x="4759715" y="1933819"/>
                      <a:pt x="4767580" y="1926272"/>
                    </a:cubicBezTo>
                    <a:cubicBezTo>
                      <a:pt x="4887849" y="1814703"/>
                      <a:pt x="5000689" y="1644459"/>
                      <a:pt x="5076825" y="1435417"/>
                    </a:cubicBezTo>
                    <a:cubicBezTo>
                      <a:pt x="5152835" y="1226439"/>
                      <a:pt x="5175822" y="1023430"/>
                      <a:pt x="5155375" y="860742"/>
                    </a:cubicBezTo>
                    <a:moveTo>
                      <a:pt x="4069080" y="843153"/>
                    </a:moveTo>
                    <a:cubicBezTo>
                      <a:pt x="4061215" y="835607"/>
                      <a:pt x="4049741" y="833193"/>
                      <a:pt x="4039501" y="836930"/>
                    </a:cubicBezTo>
                    <a:cubicBezTo>
                      <a:pt x="4029261" y="840667"/>
                      <a:pt x="4022040" y="849904"/>
                      <a:pt x="4020884" y="860742"/>
                    </a:cubicBezTo>
                    <a:cubicBezTo>
                      <a:pt x="4000500" y="1023430"/>
                      <a:pt x="4023424" y="1226439"/>
                      <a:pt x="4099497" y="1435417"/>
                    </a:cubicBezTo>
                    <a:cubicBezTo>
                      <a:pt x="4175634" y="1644459"/>
                      <a:pt x="4288473" y="1814703"/>
                      <a:pt x="4408742" y="1926272"/>
                    </a:cubicBezTo>
                    <a:cubicBezTo>
                      <a:pt x="4416603" y="1933777"/>
                      <a:pt x="4428039" y="1936172"/>
                      <a:pt x="4438250" y="1932454"/>
                    </a:cubicBezTo>
                    <a:cubicBezTo>
                      <a:pt x="4448461" y="1928736"/>
                      <a:pt x="4455680" y="1919548"/>
                      <a:pt x="4456875" y="1908747"/>
                    </a:cubicBezTo>
                    <a:cubicBezTo>
                      <a:pt x="4477322" y="1745996"/>
                      <a:pt x="4454335" y="1542986"/>
                      <a:pt x="4378262" y="1334008"/>
                    </a:cubicBezTo>
                    <a:cubicBezTo>
                      <a:pt x="4302189" y="1124966"/>
                      <a:pt x="4189286" y="954723"/>
                      <a:pt x="4069017" y="843153"/>
                    </a:cubicBezTo>
                    <a:lnTo>
                      <a:pt x="4069080" y="843153"/>
                    </a:lnTo>
                  </a:path>
                </a:pathLst>
              </a:custGeom>
              <a:solidFill>
                <a:srgbClr val="F9B80C">
                  <a:alpha val="22745"/>
                </a:srgbClr>
              </a:solidFill>
            </p:spPr>
            <p:txBody>
              <a:bodyPr/>
              <a:lstStyle/>
              <a:p>
                <a:endParaRPr lang="pt-BR"/>
              </a:p>
            </p:txBody>
          </p:sp>
        </p:grpSp>
      </p:grpSp>
      <p:sp>
        <p:nvSpPr>
          <p:cNvPr id="6" name="AutoShape 6"/>
          <p:cNvSpPr/>
          <p:nvPr/>
        </p:nvSpPr>
        <p:spPr>
          <a:xfrm>
            <a:off x="-759977" y="334419"/>
            <a:ext cx="15797387" cy="2386075"/>
          </a:xfrm>
          <a:prstGeom prst="rect">
            <a:avLst/>
          </a:prstGeom>
          <a:solidFill>
            <a:srgbClr val="4A6418"/>
          </a:solid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3395970" y="672983"/>
            <a:ext cx="11496059" cy="18491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40"/>
              </a:lnSpc>
            </a:pPr>
            <a:r>
              <a:rPr lang="en-US" sz="8000">
                <a:solidFill>
                  <a:srgbClr val="F9B80C"/>
                </a:solidFill>
                <a:latin typeface="Montserrat Extra-Bold"/>
              </a:rPr>
              <a:t>Princípios Básicos da Experimentação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7834348"/>
            <a:ext cx="2856072" cy="245265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5981700"/>
            <a:ext cx="1519953" cy="176996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8373320"/>
            <a:ext cx="1519953" cy="1769960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759977" y="3155347"/>
            <a:ext cx="15530475" cy="6810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CASUALIZAÇÃO: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Garante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que as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possíveis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diferenças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entre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não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seja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por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tendenciosidade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.</a:t>
            </a:r>
          </a:p>
          <a:p>
            <a:pPr algn="just">
              <a:lnSpc>
                <a:spcPts val="4500"/>
              </a:lnSpc>
            </a:pPr>
            <a:endParaRPr dirty="0"/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REPETIÇÃO: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Permite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a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estimativa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do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erro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experimental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ou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sendo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seu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número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dependente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da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variabilidade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do material 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condições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experimentais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.</a:t>
            </a:r>
          </a:p>
          <a:p>
            <a:pPr algn="just">
              <a:lnSpc>
                <a:spcPts val="4500"/>
              </a:lnSpc>
            </a:pPr>
            <a:endParaRPr dirty="0"/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CONTROLE LOCAL: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Uso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garantindo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que as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possíveis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variações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entre as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repetições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devido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a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heterogeneidade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das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condições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experimentais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, 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ou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, do material experimental,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não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seja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atribuída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ao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erro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experimental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ou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.</a:t>
            </a:r>
          </a:p>
          <a:p>
            <a:pPr algn="just">
              <a:lnSpc>
                <a:spcPts val="4200"/>
              </a:lnSpc>
            </a:pP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250186"/>
            <a:ext cx="15835572" cy="1865668"/>
          </a:xfrm>
          <a:prstGeom prst="rect">
            <a:avLst/>
          </a:prstGeom>
          <a:solidFill>
            <a:srgbClr val="F9B80C"/>
          </a:solidFill>
        </p:spPr>
        <p:txBody>
          <a:bodyPr/>
          <a:lstStyle/>
          <a:p>
            <a:endParaRPr lang="pt-BR"/>
          </a:p>
        </p:txBody>
      </p:sp>
      <p:sp>
        <p:nvSpPr>
          <p:cNvPr id="3" name="AutoShape 3"/>
          <p:cNvSpPr/>
          <p:nvPr/>
        </p:nvSpPr>
        <p:spPr>
          <a:xfrm>
            <a:off x="14593847" y="9298723"/>
            <a:ext cx="3694153" cy="988277"/>
          </a:xfrm>
          <a:prstGeom prst="rect">
            <a:avLst/>
          </a:prstGeom>
          <a:solidFill>
            <a:srgbClr val="4A6418"/>
          </a:solidFill>
        </p:spPr>
        <p:txBody>
          <a:bodyPr/>
          <a:lstStyle/>
          <a:p>
            <a:endParaRPr lang="pt-BR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425854" y="-586941"/>
            <a:ext cx="1519953" cy="176996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938105" y="3058642"/>
            <a:ext cx="2087627" cy="1342046"/>
            <a:chOff x="0" y="0"/>
            <a:chExt cx="598905" cy="38501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728944" y="3526299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938105" y="4400688"/>
            <a:ext cx="2087627" cy="1342046"/>
            <a:chOff x="0" y="0"/>
            <a:chExt cx="598905" cy="38501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938105" y="5742735"/>
            <a:ext cx="2087627" cy="1342046"/>
            <a:chOff x="0" y="0"/>
            <a:chExt cx="598905" cy="38501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938105" y="6988131"/>
            <a:ext cx="2087627" cy="1342046"/>
            <a:chOff x="0" y="0"/>
            <a:chExt cx="598905" cy="385011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4025732" y="3058642"/>
            <a:ext cx="2087627" cy="1342046"/>
            <a:chOff x="0" y="0"/>
            <a:chExt cx="598905" cy="385011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4025732" y="4400688"/>
            <a:ext cx="2087627" cy="1342046"/>
            <a:chOff x="0" y="0"/>
            <a:chExt cx="598905" cy="385011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025732" y="5742735"/>
            <a:ext cx="2087627" cy="1342046"/>
            <a:chOff x="0" y="0"/>
            <a:chExt cx="598905" cy="385011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4025732" y="6988131"/>
            <a:ext cx="2087627" cy="1342046"/>
            <a:chOff x="0" y="0"/>
            <a:chExt cx="598905" cy="385011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6113360" y="3058642"/>
            <a:ext cx="2087627" cy="1342046"/>
            <a:chOff x="0" y="0"/>
            <a:chExt cx="598905" cy="385011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6113360" y="4400688"/>
            <a:ext cx="2087627" cy="1342046"/>
            <a:chOff x="0" y="0"/>
            <a:chExt cx="598905" cy="385011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6113360" y="5742735"/>
            <a:ext cx="2087627" cy="1342046"/>
            <a:chOff x="0" y="0"/>
            <a:chExt cx="598905" cy="385011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6113360" y="6988131"/>
            <a:ext cx="2087627" cy="1342046"/>
            <a:chOff x="0" y="0"/>
            <a:chExt cx="598905" cy="385011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8200987" y="3058642"/>
            <a:ext cx="2087627" cy="1342046"/>
            <a:chOff x="0" y="0"/>
            <a:chExt cx="598905" cy="385011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8200987" y="4400688"/>
            <a:ext cx="2087627" cy="1342046"/>
            <a:chOff x="0" y="0"/>
            <a:chExt cx="598905" cy="385011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8200987" y="5742735"/>
            <a:ext cx="2087627" cy="1342046"/>
            <a:chOff x="0" y="0"/>
            <a:chExt cx="598905" cy="385011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8200987" y="6988131"/>
            <a:ext cx="2087627" cy="1342046"/>
            <a:chOff x="0" y="0"/>
            <a:chExt cx="598905" cy="385011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4816571" y="4868345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6904199" y="6210391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8991826" y="7455788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4816571" y="3526299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6904199" y="4868345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8991826" y="6210391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2732781" y="7455788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2732781" y="4868345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4820408" y="6209155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6904199" y="7455788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8991826" y="3526299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6904199" y="3527535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8991826" y="4868345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2732781" y="6209155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4820408" y="7455788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grpSp>
        <p:nvGrpSpPr>
          <p:cNvPr id="69" name="Group 69"/>
          <p:cNvGrpSpPr/>
          <p:nvPr/>
        </p:nvGrpSpPr>
        <p:grpSpPr>
          <a:xfrm>
            <a:off x="10284777" y="3058642"/>
            <a:ext cx="2087627" cy="1342046"/>
            <a:chOff x="0" y="0"/>
            <a:chExt cx="598905" cy="385011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10284777" y="4400688"/>
            <a:ext cx="2087627" cy="1342046"/>
            <a:chOff x="0" y="0"/>
            <a:chExt cx="598905" cy="385011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10284777" y="5742735"/>
            <a:ext cx="2087627" cy="1342046"/>
            <a:chOff x="0" y="0"/>
            <a:chExt cx="598905" cy="385011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10284777" y="6988131"/>
            <a:ext cx="2087627" cy="1342046"/>
            <a:chOff x="0" y="0"/>
            <a:chExt cx="598905" cy="385011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1940023" y="8330177"/>
            <a:ext cx="2087627" cy="1342046"/>
            <a:chOff x="0" y="0"/>
            <a:chExt cx="598905" cy="385011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4027651" y="8330177"/>
            <a:ext cx="2087627" cy="1342046"/>
            <a:chOff x="0" y="0"/>
            <a:chExt cx="598905" cy="385011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6" name="TextBox 8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7" name="Group 87"/>
          <p:cNvGrpSpPr/>
          <p:nvPr/>
        </p:nvGrpSpPr>
        <p:grpSpPr>
          <a:xfrm>
            <a:off x="6115278" y="8330177"/>
            <a:ext cx="2087627" cy="1342046"/>
            <a:chOff x="0" y="0"/>
            <a:chExt cx="598905" cy="385011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9" name="TextBox 8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0" name="Group 90"/>
          <p:cNvGrpSpPr/>
          <p:nvPr/>
        </p:nvGrpSpPr>
        <p:grpSpPr>
          <a:xfrm>
            <a:off x="8202905" y="8330177"/>
            <a:ext cx="2087627" cy="1342046"/>
            <a:chOff x="0" y="0"/>
            <a:chExt cx="598905" cy="385011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2" name="TextBox 9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3" name="TextBox 93"/>
          <p:cNvSpPr txBox="1"/>
          <p:nvPr/>
        </p:nvSpPr>
        <p:spPr>
          <a:xfrm>
            <a:off x="8993744" y="8797834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2734699" y="8797834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6906117" y="8797834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4822327" y="8797834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grpSp>
        <p:nvGrpSpPr>
          <p:cNvPr id="97" name="Group 97"/>
          <p:cNvGrpSpPr/>
          <p:nvPr/>
        </p:nvGrpSpPr>
        <p:grpSpPr>
          <a:xfrm>
            <a:off x="10286696" y="8330177"/>
            <a:ext cx="2087627" cy="1342046"/>
            <a:chOff x="0" y="0"/>
            <a:chExt cx="598905" cy="385011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9" name="TextBox 9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0" name="TextBox 100"/>
          <p:cNvSpPr txBox="1"/>
          <p:nvPr/>
        </p:nvSpPr>
        <p:spPr>
          <a:xfrm>
            <a:off x="11084361" y="6209155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11084361" y="7455788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11086279" y="8796598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11075617" y="3526299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11075617" y="4868345"/>
            <a:ext cx="505949" cy="549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2"/>
              </a:lnSpc>
            </a:pPr>
            <a:r>
              <a:rPr lang="en-US" sz="4559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166654" y="611594"/>
            <a:ext cx="17650344" cy="1028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Esquema de casualização </a:t>
            </a:r>
          </a:p>
        </p:txBody>
      </p:sp>
      <p:grpSp>
        <p:nvGrpSpPr>
          <p:cNvPr id="106" name="Group 106"/>
          <p:cNvGrpSpPr/>
          <p:nvPr/>
        </p:nvGrpSpPr>
        <p:grpSpPr>
          <a:xfrm>
            <a:off x="14928031" y="6853986"/>
            <a:ext cx="1313724" cy="844537"/>
            <a:chOff x="0" y="0"/>
            <a:chExt cx="598905" cy="385011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08" name="TextBox 10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9" name="Group 109"/>
          <p:cNvGrpSpPr/>
          <p:nvPr/>
        </p:nvGrpSpPr>
        <p:grpSpPr>
          <a:xfrm>
            <a:off x="14928031" y="6009449"/>
            <a:ext cx="1313724" cy="844537"/>
            <a:chOff x="0" y="0"/>
            <a:chExt cx="598905" cy="385011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1" name="TextBox 11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2" name="Group 112"/>
          <p:cNvGrpSpPr/>
          <p:nvPr/>
        </p:nvGrpSpPr>
        <p:grpSpPr>
          <a:xfrm>
            <a:off x="14928031" y="3565259"/>
            <a:ext cx="1313724" cy="844537"/>
            <a:chOff x="0" y="0"/>
            <a:chExt cx="598905" cy="385011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4" name="TextBox 11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5" name="Group 115"/>
          <p:cNvGrpSpPr/>
          <p:nvPr/>
        </p:nvGrpSpPr>
        <p:grpSpPr>
          <a:xfrm>
            <a:off x="14928031" y="5225733"/>
            <a:ext cx="1313724" cy="844537"/>
            <a:chOff x="0" y="0"/>
            <a:chExt cx="598905" cy="385011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7" name="TextBox 11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8" name="Group 118"/>
          <p:cNvGrpSpPr/>
          <p:nvPr/>
        </p:nvGrpSpPr>
        <p:grpSpPr>
          <a:xfrm>
            <a:off x="14928031" y="4381974"/>
            <a:ext cx="1313724" cy="844537"/>
            <a:chOff x="0" y="0"/>
            <a:chExt cx="598905" cy="385011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0" name="TextBox 12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1" name="TextBox 121"/>
          <p:cNvSpPr txBox="1"/>
          <p:nvPr/>
        </p:nvSpPr>
        <p:spPr>
          <a:xfrm>
            <a:off x="16425854" y="3833990"/>
            <a:ext cx="318389" cy="345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5"/>
              </a:lnSpc>
            </a:pPr>
            <a:r>
              <a:rPr lang="en-US" sz="2869">
                <a:solidFill>
                  <a:srgbClr val="000000"/>
                </a:solidFill>
                <a:latin typeface="Montserrat Extra-Bold"/>
              </a:rPr>
              <a:t>A</a:t>
            </a:r>
          </a:p>
        </p:txBody>
      </p:sp>
      <p:sp>
        <p:nvSpPr>
          <p:cNvPr id="122" name="TextBox 122"/>
          <p:cNvSpPr txBox="1"/>
          <p:nvPr/>
        </p:nvSpPr>
        <p:spPr>
          <a:xfrm>
            <a:off x="16437724" y="5518259"/>
            <a:ext cx="318389" cy="345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5"/>
              </a:lnSpc>
            </a:pPr>
            <a:r>
              <a:rPr lang="en-US" sz="2869">
                <a:solidFill>
                  <a:srgbClr val="000000"/>
                </a:solidFill>
                <a:latin typeface="Montserrat Extra-Bold"/>
              </a:rPr>
              <a:t>C</a:t>
            </a:r>
          </a:p>
        </p:txBody>
      </p:sp>
      <p:sp>
        <p:nvSpPr>
          <p:cNvPr id="123" name="TextBox 123"/>
          <p:cNvSpPr txBox="1"/>
          <p:nvPr/>
        </p:nvSpPr>
        <p:spPr>
          <a:xfrm>
            <a:off x="16437724" y="4674500"/>
            <a:ext cx="441588" cy="345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5"/>
              </a:lnSpc>
            </a:pPr>
            <a:r>
              <a:rPr lang="en-US" sz="2869">
                <a:solidFill>
                  <a:srgbClr val="000000"/>
                </a:solidFill>
                <a:latin typeface="Montserrat Extra-Bold"/>
              </a:rPr>
              <a:t>B</a:t>
            </a:r>
          </a:p>
        </p:txBody>
      </p:sp>
      <p:sp>
        <p:nvSpPr>
          <p:cNvPr id="124" name="TextBox 124"/>
          <p:cNvSpPr txBox="1"/>
          <p:nvPr/>
        </p:nvSpPr>
        <p:spPr>
          <a:xfrm>
            <a:off x="16425854" y="7142485"/>
            <a:ext cx="318389" cy="345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5"/>
              </a:lnSpc>
            </a:pPr>
            <a:r>
              <a:rPr lang="en-US" sz="2869">
                <a:solidFill>
                  <a:srgbClr val="000000"/>
                </a:solidFill>
                <a:latin typeface="Montserrat Extra-Bold"/>
              </a:rPr>
              <a:t>E</a:t>
            </a:r>
          </a:p>
        </p:txBody>
      </p:sp>
      <p:sp>
        <p:nvSpPr>
          <p:cNvPr id="125" name="TextBox 125"/>
          <p:cNvSpPr txBox="1"/>
          <p:nvPr/>
        </p:nvSpPr>
        <p:spPr>
          <a:xfrm>
            <a:off x="16489798" y="6301975"/>
            <a:ext cx="318389" cy="345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5"/>
              </a:lnSpc>
            </a:pPr>
            <a:r>
              <a:rPr lang="en-US" sz="2869">
                <a:solidFill>
                  <a:srgbClr val="000000"/>
                </a:solidFill>
                <a:latin typeface="Montserrat Extra-Bold"/>
              </a:rPr>
              <a:t>D</a:t>
            </a:r>
          </a:p>
        </p:txBody>
      </p:sp>
      <p:sp>
        <p:nvSpPr>
          <p:cNvPr id="126" name="AutoShape 126"/>
          <p:cNvSpPr/>
          <p:nvPr/>
        </p:nvSpPr>
        <p:spPr>
          <a:xfrm>
            <a:off x="2076400" y="2479007"/>
            <a:ext cx="10296004" cy="0"/>
          </a:xfrm>
          <a:prstGeom prst="line">
            <a:avLst/>
          </a:prstGeom>
          <a:ln w="952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127" name="AutoShape 127"/>
          <p:cNvSpPr/>
          <p:nvPr/>
        </p:nvSpPr>
        <p:spPr>
          <a:xfrm rot="5400000">
            <a:off x="-1803094" y="6384093"/>
            <a:ext cx="6613581" cy="0"/>
          </a:xfrm>
          <a:prstGeom prst="line">
            <a:avLst/>
          </a:prstGeom>
          <a:ln w="952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8"/>
          <p:cNvGrpSpPr/>
          <p:nvPr/>
        </p:nvGrpSpPr>
        <p:grpSpPr>
          <a:xfrm>
            <a:off x="4084836" y="4079201"/>
            <a:ext cx="1692000" cy="1080000"/>
            <a:chOff x="0" y="0"/>
            <a:chExt cx="610788" cy="812800"/>
          </a:xfrm>
          <a:solidFill>
            <a:srgbClr val="99C641"/>
          </a:solidFill>
        </p:grpSpPr>
        <p:sp>
          <p:nvSpPr>
            <p:cNvPr id="19" name="Freeform 1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 dirty="0">
                <a:highlight>
                  <a:srgbClr val="000080"/>
                </a:highlight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0"/>
              <a:ext cx="610788" cy="81280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" name="AutoShape 2"/>
          <p:cNvSpPr/>
          <p:nvPr/>
        </p:nvSpPr>
        <p:spPr>
          <a:xfrm>
            <a:off x="3754104" y="221136"/>
            <a:ext cx="14533896" cy="2278090"/>
          </a:xfrm>
          <a:prstGeom prst="rect">
            <a:avLst/>
          </a:prstGeom>
          <a:solidFill>
            <a:srgbClr val="F9B80C"/>
          </a:solidFill>
        </p:spPr>
        <p:txBody>
          <a:bodyPr/>
          <a:lstStyle/>
          <a:p>
            <a:endParaRPr lang="pt-BR"/>
          </a:p>
        </p:txBody>
      </p:sp>
      <p:sp>
        <p:nvSpPr>
          <p:cNvPr id="3" name="AutoShape 3"/>
          <p:cNvSpPr/>
          <p:nvPr/>
        </p:nvSpPr>
        <p:spPr>
          <a:xfrm>
            <a:off x="14593847" y="9298723"/>
            <a:ext cx="3694153" cy="1109795"/>
          </a:xfrm>
          <a:prstGeom prst="rect">
            <a:avLst/>
          </a:prstGeom>
          <a:solidFill>
            <a:srgbClr val="4A6418"/>
          </a:solidFill>
        </p:spPr>
        <p:txBody>
          <a:bodyPr/>
          <a:lstStyle/>
          <a:p>
            <a:endParaRPr lang="pt-BR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22744" y="0"/>
            <a:ext cx="1519953" cy="176996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407952" y="4079201"/>
            <a:ext cx="1692000" cy="1080000"/>
          </a:xfrm>
          <a:prstGeom prst="rect">
            <a:avLst/>
          </a:prstGeom>
          <a:solidFill>
            <a:srgbClr val="5F8022"/>
          </a:solidFill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</a:pPr>
            <a:endParaRPr/>
          </a:p>
        </p:txBody>
      </p:sp>
      <p:sp>
        <p:nvSpPr>
          <p:cNvPr id="8" name="TextBox 8"/>
          <p:cNvSpPr txBox="1"/>
          <p:nvPr/>
        </p:nvSpPr>
        <p:spPr>
          <a:xfrm>
            <a:off x="3046064" y="4486917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10" name="Freeform 10"/>
          <p:cNvSpPr/>
          <p:nvPr/>
        </p:nvSpPr>
        <p:spPr>
          <a:xfrm>
            <a:off x="2406997" y="5143500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CEEF8C"/>
          </a:solidFill>
        </p:spPr>
        <p:txBody>
          <a:bodyPr/>
          <a:lstStyle/>
          <a:p>
            <a:endParaRPr lang="pt-BR"/>
          </a:p>
        </p:txBody>
      </p:sp>
      <p:sp>
        <p:nvSpPr>
          <p:cNvPr id="13" name="Freeform 13"/>
          <p:cNvSpPr/>
          <p:nvPr/>
        </p:nvSpPr>
        <p:spPr>
          <a:xfrm>
            <a:off x="2412448" y="6212461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7AA22D"/>
          </a:solidFill>
        </p:spPr>
        <p:txBody>
          <a:bodyPr/>
          <a:lstStyle/>
          <a:p>
            <a:endParaRPr lang="pt-BR"/>
          </a:p>
        </p:txBody>
      </p:sp>
      <p:sp>
        <p:nvSpPr>
          <p:cNvPr id="16" name="Freeform 16"/>
          <p:cNvSpPr/>
          <p:nvPr/>
        </p:nvSpPr>
        <p:spPr>
          <a:xfrm>
            <a:off x="2412116" y="7291513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4A6418"/>
          </a:solidFill>
        </p:spPr>
        <p:txBody>
          <a:bodyPr/>
          <a:lstStyle/>
          <a:p>
            <a:endParaRPr lang="pt-BR" dirty="0"/>
          </a:p>
        </p:txBody>
      </p:sp>
      <p:sp>
        <p:nvSpPr>
          <p:cNvPr id="22" name="Freeform 22"/>
          <p:cNvSpPr/>
          <p:nvPr/>
        </p:nvSpPr>
        <p:spPr>
          <a:xfrm>
            <a:off x="4099200" y="5143500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5F8022"/>
          </a:solidFill>
        </p:spPr>
        <p:txBody>
          <a:bodyPr/>
          <a:lstStyle/>
          <a:p>
            <a:endParaRPr lang="pt-BR"/>
          </a:p>
        </p:txBody>
      </p:sp>
      <p:sp>
        <p:nvSpPr>
          <p:cNvPr id="25" name="Freeform 25"/>
          <p:cNvSpPr/>
          <p:nvPr/>
        </p:nvSpPr>
        <p:spPr>
          <a:xfrm>
            <a:off x="4084836" y="6212461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CEEF8C"/>
          </a:solidFill>
        </p:spPr>
        <p:txBody>
          <a:bodyPr/>
          <a:lstStyle/>
          <a:p>
            <a:endParaRPr lang="pt-BR" dirty="0"/>
          </a:p>
        </p:txBody>
      </p:sp>
      <p:grpSp>
        <p:nvGrpSpPr>
          <p:cNvPr id="27" name="Group 27"/>
          <p:cNvGrpSpPr/>
          <p:nvPr/>
        </p:nvGrpSpPr>
        <p:grpSpPr>
          <a:xfrm>
            <a:off x="4091187" y="7291513"/>
            <a:ext cx="1692000" cy="1080000"/>
            <a:chOff x="0" y="0"/>
            <a:chExt cx="598905" cy="385011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5757099" y="4079201"/>
            <a:ext cx="1692000" cy="1080000"/>
            <a:chOff x="0" y="0"/>
            <a:chExt cx="612443" cy="423840"/>
          </a:xfrm>
          <a:solidFill>
            <a:srgbClr val="4A6418"/>
          </a:solidFill>
        </p:grpSpPr>
        <p:sp>
          <p:nvSpPr>
            <p:cNvPr id="31" name="Freeform 3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1720"/>
              <a:ext cx="612443" cy="42212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4" name="Freeform 34"/>
          <p:cNvSpPr/>
          <p:nvPr/>
        </p:nvSpPr>
        <p:spPr>
          <a:xfrm>
            <a:off x="5775600" y="5143500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99C641"/>
          </a:solidFill>
        </p:spPr>
        <p:txBody>
          <a:bodyPr/>
          <a:lstStyle/>
          <a:p>
            <a:endParaRPr lang="pt-BR"/>
          </a:p>
        </p:txBody>
      </p:sp>
      <p:sp>
        <p:nvSpPr>
          <p:cNvPr id="37" name="Freeform 37"/>
          <p:cNvSpPr/>
          <p:nvPr/>
        </p:nvSpPr>
        <p:spPr>
          <a:xfrm>
            <a:off x="5760140" y="6220749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5F8022"/>
          </a:solidFill>
        </p:spPr>
        <p:txBody>
          <a:bodyPr/>
          <a:lstStyle/>
          <a:p>
            <a:endParaRPr lang="pt-BR"/>
          </a:p>
        </p:txBody>
      </p:sp>
      <p:grpSp>
        <p:nvGrpSpPr>
          <p:cNvPr id="42" name="Group 42"/>
          <p:cNvGrpSpPr/>
          <p:nvPr/>
        </p:nvGrpSpPr>
        <p:grpSpPr>
          <a:xfrm>
            <a:off x="7429361" y="4079201"/>
            <a:ext cx="1692000" cy="1080000"/>
            <a:chOff x="0" y="-38100"/>
            <a:chExt cx="598905" cy="850900"/>
          </a:xfrm>
          <a:solidFill>
            <a:srgbClr val="7AA22D"/>
          </a:solidFill>
        </p:grpSpPr>
        <p:sp>
          <p:nvSpPr>
            <p:cNvPr id="43" name="Freeform 4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-38100"/>
              <a:ext cx="595227" cy="85090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6" name="Freeform 46"/>
          <p:cNvSpPr/>
          <p:nvPr/>
        </p:nvSpPr>
        <p:spPr>
          <a:xfrm>
            <a:off x="7429360" y="5143500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4A6418"/>
          </a:solidFill>
        </p:spPr>
        <p:txBody>
          <a:bodyPr/>
          <a:lstStyle/>
          <a:p>
            <a:endParaRPr lang="pt-BR"/>
          </a:p>
        </p:txBody>
      </p:sp>
      <p:sp>
        <p:nvSpPr>
          <p:cNvPr id="49" name="Freeform 49"/>
          <p:cNvSpPr/>
          <p:nvPr/>
        </p:nvSpPr>
        <p:spPr>
          <a:xfrm>
            <a:off x="7429361" y="6212461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99C641"/>
          </a:solidFill>
        </p:spPr>
        <p:txBody>
          <a:bodyPr/>
          <a:lstStyle/>
          <a:p>
            <a:endParaRPr lang="pt-BR"/>
          </a:p>
        </p:txBody>
      </p:sp>
      <p:sp>
        <p:nvSpPr>
          <p:cNvPr id="52" name="Freeform 52"/>
          <p:cNvSpPr/>
          <p:nvPr/>
        </p:nvSpPr>
        <p:spPr>
          <a:xfrm>
            <a:off x="7449329" y="7291513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5F8022"/>
          </a:solidFill>
        </p:spPr>
        <p:txBody>
          <a:bodyPr/>
          <a:lstStyle/>
          <a:p>
            <a:endParaRPr lang="pt-BR"/>
          </a:p>
        </p:txBody>
      </p:sp>
      <p:sp>
        <p:nvSpPr>
          <p:cNvPr id="54" name="TextBox 54"/>
          <p:cNvSpPr txBox="1"/>
          <p:nvPr/>
        </p:nvSpPr>
        <p:spPr>
          <a:xfrm>
            <a:off x="4718326" y="5561943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6390588" y="6636968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8062850" y="7634574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4718326" y="4486917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6390588" y="5561943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8062850" y="6636968"/>
            <a:ext cx="405283" cy="423514"/>
          </a:xfrm>
          <a:prstGeom prst="rect">
            <a:avLst/>
          </a:prstGeom>
          <a:solidFill>
            <a:srgbClr val="99C641"/>
          </a:solidFill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3049138" y="7634574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3049138" y="5561943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4721400" y="6635978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6390588" y="7634574"/>
            <a:ext cx="405283" cy="440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8062850" y="4486917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6390588" y="4487907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8062850" y="5499591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049138" y="6635978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4721400" y="7634574"/>
            <a:ext cx="405283" cy="440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grpSp>
        <p:nvGrpSpPr>
          <p:cNvPr id="69" name="Group 69"/>
          <p:cNvGrpSpPr/>
          <p:nvPr/>
        </p:nvGrpSpPr>
        <p:grpSpPr>
          <a:xfrm>
            <a:off x="9098549" y="4079201"/>
            <a:ext cx="1692000" cy="1080000"/>
            <a:chOff x="0" y="0"/>
            <a:chExt cx="598905" cy="385011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3" name="Freeform 73"/>
          <p:cNvSpPr/>
          <p:nvPr/>
        </p:nvSpPr>
        <p:spPr>
          <a:xfrm>
            <a:off x="9098549" y="5143500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7AA22D"/>
          </a:solidFill>
        </p:spPr>
        <p:txBody>
          <a:bodyPr/>
          <a:lstStyle/>
          <a:p>
            <a:endParaRPr lang="pt-BR" dirty="0"/>
          </a:p>
        </p:txBody>
      </p:sp>
      <p:sp>
        <p:nvSpPr>
          <p:cNvPr id="76" name="Freeform 76"/>
          <p:cNvSpPr/>
          <p:nvPr/>
        </p:nvSpPr>
        <p:spPr>
          <a:xfrm>
            <a:off x="9083260" y="6225723"/>
            <a:ext cx="1696709" cy="1075026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4A6418"/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pt-BR"/>
          </a:p>
        </p:txBody>
      </p:sp>
      <p:sp>
        <p:nvSpPr>
          <p:cNvPr id="79" name="Freeform 79"/>
          <p:cNvSpPr/>
          <p:nvPr/>
        </p:nvSpPr>
        <p:spPr>
          <a:xfrm>
            <a:off x="9128400" y="7291513"/>
            <a:ext cx="1651569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99C641"/>
          </a:solidFill>
        </p:spPr>
        <p:txBody>
          <a:bodyPr/>
          <a:lstStyle/>
          <a:p>
            <a:endParaRPr lang="pt-BR"/>
          </a:p>
        </p:txBody>
      </p:sp>
      <p:grpSp>
        <p:nvGrpSpPr>
          <p:cNvPr id="81" name="Group 81"/>
          <p:cNvGrpSpPr/>
          <p:nvPr/>
        </p:nvGrpSpPr>
        <p:grpSpPr>
          <a:xfrm>
            <a:off x="2414111" y="8334116"/>
            <a:ext cx="1692000" cy="1080000"/>
            <a:chOff x="0" y="0"/>
            <a:chExt cx="608582" cy="385011"/>
          </a:xfrm>
          <a:solidFill>
            <a:srgbClr val="99C641"/>
          </a:solidFill>
        </p:grpSpPr>
        <p:sp>
          <p:nvSpPr>
            <p:cNvPr id="82" name="Freeform 8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0" y="6436"/>
              <a:ext cx="608582" cy="37648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7" name="Group 87"/>
          <p:cNvGrpSpPr/>
          <p:nvPr/>
        </p:nvGrpSpPr>
        <p:grpSpPr>
          <a:xfrm>
            <a:off x="5757883" y="8334116"/>
            <a:ext cx="1692000" cy="1080000"/>
            <a:chOff x="0" y="0"/>
            <a:chExt cx="598905" cy="385011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89" name="TextBox 8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2" name="TextBox 92"/>
          <p:cNvSpPr txBox="1"/>
          <p:nvPr/>
        </p:nvSpPr>
        <p:spPr>
          <a:xfrm>
            <a:off x="7430897" y="8228755"/>
            <a:ext cx="2269499" cy="237587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</a:pPr>
            <a:endParaRPr/>
          </a:p>
        </p:txBody>
      </p:sp>
      <p:sp>
        <p:nvSpPr>
          <p:cNvPr id="93" name="TextBox 93"/>
          <p:cNvSpPr txBox="1"/>
          <p:nvPr/>
        </p:nvSpPr>
        <p:spPr>
          <a:xfrm>
            <a:off x="8064387" y="8709600"/>
            <a:ext cx="405283" cy="440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3050674" y="8709600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6392125" y="8709600"/>
            <a:ext cx="405283" cy="440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4722936" y="8709600"/>
            <a:ext cx="405283" cy="440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98" name="Freeform 98"/>
          <p:cNvSpPr/>
          <p:nvPr/>
        </p:nvSpPr>
        <p:spPr>
          <a:xfrm>
            <a:off x="9083260" y="8334116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5F8022"/>
          </a:solidFill>
        </p:spPr>
        <p:txBody>
          <a:bodyPr/>
          <a:lstStyle/>
          <a:p>
            <a:endParaRPr lang="pt-BR"/>
          </a:p>
        </p:txBody>
      </p:sp>
      <p:sp>
        <p:nvSpPr>
          <p:cNvPr id="100" name="TextBox 100"/>
          <p:cNvSpPr txBox="1"/>
          <p:nvPr/>
        </p:nvSpPr>
        <p:spPr>
          <a:xfrm>
            <a:off x="9739043" y="6635978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9739043" y="7634574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9740580" y="8708609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9732039" y="4486917"/>
            <a:ext cx="405283" cy="440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9732039" y="5561943"/>
            <a:ext cx="405283" cy="440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105" name="AutoShape 105"/>
          <p:cNvSpPr/>
          <p:nvPr/>
        </p:nvSpPr>
        <p:spPr>
          <a:xfrm>
            <a:off x="1322744" y="2918326"/>
            <a:ext cx="9929909" cy="0"/>
          </a:xfrm>
          <a:prstGeom prst="line">
            <a:avLst/>
          </a:prstGeom>
          <a:ln w="952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106" name="AutoShape 106"/>
          <p:cNvSpPr/>
          <p:nvPr/>
        </p:nvSpPr>
        <p:spPr>
          <a:xfrm rot="5400000">
            <a:off x="-2316730" y="6618478"/>
            <a:ext cx="6378422" cy="0"/>
          </a:xfrm>
          <a:prstGeom prst="line">
            <a:avLst/>
          </a:prstGeom>
          <a:ln w="952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107" name="TextBox 107"/>
          <p:cNvSpPr txBox="1"/>
          <p:nvPr/>
        </p:nvSpPr>
        <p:spPr>
          <a:xfrm>
            <a:off x="1471651" y="4583667"/>
            <a:ext cx="307068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1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1471651" y="5554393"/>
            <a:ext cx="307068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2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1471651" y="6668413"/>
            <a:ext cx="307068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3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1471651" y="7666019"/>
            <a:ext cx="307068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4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1473187" y="8533239"/>
            <a:ext cx="307068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5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3095172" y="3388739"/>
            <a:ext cx="307068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1'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4722936" y="3388739"/>
            <a:ext cx="307068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2'</a:t>
            </a:r>
          </a:p>
        </p:txBody>
      </p:sp>
      <p:sp>
        <p:nvSpPr>
          <p:cNvPr id="114" name="TextBox 114"/>
          <p:cNvSpPr txBox="1"/>
          <p:nvPr/>
        </p:nvSpPr>
        <p:spPr>
          <a:xfrm>
            <a:off x="6287698" y="3357432"/>
            <a:ext cx="307068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3'</a:t>
            </a:r>
          </a:p>
        </p:txBody>
      </p:sp>
      <p:sp>
        <p:nvSpPr>
          <p:cNvPr id="115" name="TextBox 115"/>
          <p:cNvSpPr txBox="1"/>
          <p:nvPr/>
        </p:nvSpPr>
        <p:spPr>
          <a:xfrm>
            <a:off x="8064387" y="3388739"/>
            <a:ext cx="405283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4'</a:t>
            </a:r>
          </a:p>
        </p:txBody>
      </p:sp>
      <p:sp>
        <p:nvSpPr>
          <p:cNvPr id="116" name="TextBox 116"/>
          <p:cNvSpPr txBox="1"/>
          <p:nvPr/>
        </p:nvSpPr>
        <p:spPr>
          <a:xfrm>
            <a:off x="9740580" y="3388739"/>
            <a:ext cx="307068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5'</a:t>
            </a:r>
          </a:p>
        </p:txBody>
      </p:sp>
      <p:sp>
        <p:nvSpPr>
          <p:cNvPr id="117" name="TextBox 117"/>
          <p:cNvSpPr txBox="1"/>
          <p:nvPr/>
        </p:nvSpPr>
        <p:spPr>
          <a:xfrm>
            <a:off x="3280285" y="230083"/>
            <a:ext cx="11727429" cy="2095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Casualização, Repetição e Controle local </a:t>
            </a:r>
          </a:p>
        </p:txBody>
      </p:sp>
      <p:sp>
        <p:nvSpPr>
          <p:cNvPr id="118" name="TextBox 118"/>
          <p:cNvSpPr txBox="1"/>
          <p:nvPr/>
        </p:nvSpPr>
        <p:spPr>
          <a:xfrm>
            <a:off x="11252653" y="5071351"/>
            <a:ext cx="6547917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Para ilustrar essa alocação, considere o exemplo de um experimento com cinco tratamentos (A, B, C, D, E).</a:t>
            </a:r>
          </a:p>
        </p:txBody>
      </p:sp>
      <p:sp>
        <p:nvSpPr>
          <p:cNvPr id="126" name="Freeform 25">
            <a:extLst>
              <a:ext uri="{FF2B5EF4-FFF2-40B4-BE49-F238E27FC236}">
                <a16:creationId xmlns:a16="http://schemas.microsoft.com/office/drawing/2014/main" id="{F7838F92-71C0-E8DA-2A6C-B569CC4B98AD}"/>
              </a:ext>
            </a:extLst>
          </p:cNvPr>
          <p:cNvSpPr/>
          <p:nvPr/>
        </p:nvSpPr>
        <p:spPr>
          <a:xfrm>
            <a:off x="5770258" y="7291513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CEEF8C"/>
          </a:solidFill>
        </p:spPr>
        <p:txBody>
          <a:bodyPr/>
          <a:lstStyle/>
          <a:p>
            <a:endParaRPr lang="pt-BR" dirty="0"/>
          </a:p>
        </p:txBody>
      </p:sp>
      <p:sp>
        <p:nvSpPr>
          <p:cNvPr id="127" name="TextBox 62">
            <a:extLst>
              <a:ext uri="{FF2B5EF4-FFF2-40B4-BE49-F238E27FC236}">
                <a16:creationId xmlns:a16="http://schemas.microsoft.com/office/drawing/2014/main" id="{FE44A0AE-3887-F179-EDE4-A28A103E2D2F}"/>
              </a:ext>
            </a:extLst>
          </p:cNvPr>
          <p:cNvSpPr txBox="1"/>
          <p:nvPr/>
        </p:nvSpPr>
        <p:spPr>
          <a:xfrm>
            <a:off x="6351564" y="7620120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128" name="Freeform 25">
            <a:extLst>
              <a:ext uri="{FF2B5EF4-FFF2-40B4-BE49-F238E27FC236}">
                <a16:creationId xmlns:a16="http://schemas.microsoft.com/office/drawing/2014/main" id="{685F5F9A-3584-B096-8339-EEEE101B5D0F}"/>
              </a:ext>
            </a:extLst>
          </p:cNvPr>
          <p:cNvSpPr/>
          <p:nvPr/>
        </p:nvSpPr>
        <p:spPr>
          <a:xfrm>
            <a:off x="7406390" y="8334116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CEEF8C"/>
          </a:solidFill>
        </p:spPr>
        <p:txBody>
          <a:bodyPr/>
          <a:lstStyle/>
          <a:p>
            <a:endParaRPr lang="pt-BR" dirty="0"/>
          </a:p>
        </p:txBody>
      </p:sp>
      <p:sp>
        <p:nvSpPr>
          <p:cNvPr id="129" name="TextBox 62">
            <a:extLst>
              <a:ext uri="{FF2B5EF4-FFF2-40B4-BE49-F238E27FC236}">
                <a16:creationId xmlns:a16="http://schemas.microsoft.com/office/drawing/2014/main" id="{DA59FDF5-1B65-CFE8-762C-4B44B41DB999}"/>
              </a:ext>
            </a:extLst>
          </p:cNvPr>
          <p:cNvSpPr txBox="1"/>
          <p:nvPr/>
        </p:nvSpPr>
        <p:spPr>
          <a:xfrm>
            <a:off x="8027964" y="8719442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131" name="Freeform 16">
            <a:extLst>
              <a:ext uri="{FF2B5EF4-FFF2-40B4-BE49-F238E27FC236}">
                <a16:creationId xmlns:a16="http://schemas.microsoft.com/office/drawing/2014/main" id="{7799865E-A7E7-4479-115E-1E15F4EFB2FE}"/>
              </a:ext>
            </a:extLst>
          </p:cNvPr>
          <p:cNvSpPr/>
          <p:nvPr/>
        </p:nvSpPr>
        <p:spPr>
          <a:xfrm>
            <a:off x="4089638" y="8334116"/>
            <a:ext cx="1692000" cy="1080000"/>
          </a:xfrm>
          <a:custGeom>
            <a:avLst/>
            <a:gdLst/>
            <a:ahLst/>
            <a:cxnLst/>
            <a:rect l="l" t="t" r="r" b="b"/>
            <a:pathLst>
              <a:path w="598905" h="385011">
                <a:moveTo>
                  <a:pt x="0" y="0"/>
                </a:moveTo>
                <a:lnTo>
                  <a:pt x="598905" y="0"/>
                </a:lnTo>
                <a:lnTo>
                  <a:pt x="598905" y="385011"/>
                </a:lnTo>
                <a:lnTo>
                  <a:pt x="0" y="385011"/>
                </a:lnTo>
                <a:close/>
              </a:path>
            </a:pathLst>
          </a:custGeom>
          <a:solidFill>
            <a:srgbClr val="4A6418"/>
          </a:solidFill>
        </p:spPr>
        <p:txBody>
          <a:bodyPr/>
          <a:lstStyle/>
          <a:p>
            <a:endParaRPr lang="pt-BR" dirty="0"/>
          </a:p>
        </p:txBody>
      </p:sp>
      <p:sp>
        <p:nvSpPr>
          <p:cNvPr id="132" name="TextBox 60">
            <a:extLst>
              <a:ext uri="{FF2B5EF4-FFF2-40B4-BE49-F238E27FC236}">
                <a16:creationId xmlns:a16="http://schemas.microsoft.com/office/drawing/2014/main" id="{C811A55B-562B-BEF6-A727-B708F3F8FD31}"/>
              </a:ext>
            </a:extLst>
          </p:cNvPr>
          <p:cNvSpPr txBox="1"/>
          <p:nvPr/>
        </p:nvSpPr>
        <p:spPr>
          <a:xfrm>
            <a:off x="4706019" y="8722714"/>
            <a:ext cx="405283" cy="423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4"/>
              </a:lnSpc>
            </a:pPr>
            <a:r>
              <a:rPr lang="en-US" sz="3652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773400" y="0"/>
            <a:ext cx="1519953" cy="176996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246705" y="5068437"/>
            <a:ext cx="1420081" cy="912909"/>
            <a:chOff x="0" y="0"/>
            <a:chExt cx="598905" cy="38501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784664" y="5384616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B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246706" y="5981347"/>
            <a:ext cx="1420081" cy="912909"/>
            <a:chOff x="0" y="0"/>
            <a:chExt cx="598905" cy="38501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46706" y="6894256"/>
            <a:ext cx="1420081" cy="912909"/>
            <a:chOff x="0" y="0"/>
            <a:chExt cx="598905" cy="385011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246706" y="7741421"/>
            <a:ext cx="1420081" cy="912909"/>
            <a:chOff x="0" y="0"/>
            <a:chExt cx="598905" cy="385011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2666787" y="5068437"/>
            <a:ext cx="1420081" cy="912909"/>
            <a:chOff x="0" y="0"/>
            <a:chExt cx="598905" cy="385011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2666787" y="5981347"/>
            <a:ext cx="1420081" cy="912909"/>
            <a:chOff x="0" y="0"/>
            <a:chExt cx="598905" cy="385011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2666787" y="6894256"/>
            <a:ext cx="1420081" cy="912909"/>
            <a:chOff x="0" y="0"/>
            <a:chExt cx="598905" cy="385011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2666787" y="7741421"/>
            <a:ext cx="1420081" cy="912909"/>
            <a:chOff x="0" y="0"/>
            <a:chExt cx="598905" cy="385011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4086869" y="5068437"/>
            <a:ext cx="1420081" cy="912909"/>
            <a:chOff x="0" y="0"/>
            <a:chExt cx="598905" cy="385011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4086869" y="5981347"/>
            <a:ext cx="1420081" cy="912909"/>
            <a:chOff x="0" y="0"/>
            <a:chExt cx="598905" cy="385011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4086869" y="6894256"/>
            <a:ext cx="1420081" cy="912909"/>
            <a:chOff x="0" y="0"/>
            <a:chExt cx="598905" cy="385011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4086869" y="7741421"/>
            <a:ext cx="1420081" cy="912909"/>
            <a:chOff x="0" y="0"/>
            <a:chExt cx="598905" cy="385011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5506950" y="5068437"/>
            <a:ext cx="1420081" cy="912909"/>
            <a:chOff x="0" y="0"/>
            <a:chExt cx="598905" cy="385011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5506950" y="5981347"/>
            <a:ext cx="1420081" cy="912909"/>
            <a:chOff x="0" y="0"/>
            <a:chExt cx="598905" cy="385011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5506950" y="6894256"/>
            <a:ext cx="1420081" cy="912909"/>
            <a:chOff x="0" y="0"/>
            <a:chExt cx="598905" cy="385011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5506950" y="7741421"/>
            <a:ext cx="1420081" cy="912909"/>
            <a:chOff x="0" y="0"/>
            <a:chExt cx="598905" cy="385011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2" name="TextBox 52"/>
          <p:cNvSpPr txBox="1"/>
          <p:nvPr/>
        </p:nvSpPr>
        <p:spPr>
          <a:xfrm>
            <a:off x="3204745" y="6297525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C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3" name="TextBox 53"/>
          <p:cNvSpPr txBox="1"/>
          <p:nvPr/>
        </p:nvSpPr>
        <p:spPr>
          <a:xfrm>
            <a:off x="4624827" y="7210435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A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4" name="TextBox 54"/>
          <p:cNvSpPr txBox="1"/>
          <p:nvPr/>
        </p:nvSpPr>
        <p:spPr>
          <a:xfrm>
            <a:off x="6044908" y="8057600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C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5" name="TextBox 55"/>
          <p:cNvSpPr txBox="1"/>
          <p:nvPr/>
        </p:nvSpPr>
        <p:spPr>
          <a:xfrm>
            <a:off x="3204745" y="5384616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D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6" name="TextBox 56"/>
          <p:cNvSpPr txBox="1"/>
          <p:nvPr/>
        </p:nvSpPr>
        <p:spPr>
          <a:xfrm>
            <a:off x="4624827" y="6297525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D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6044908" y="7210435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B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1787274" y="8057600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D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1787274" y="6297525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A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60" name="TextBox 60"/>
          <p:cNvSpPr txBox="1"/>
          <p:nvPr/>
        </p:nvSpPr>
        <p:spPr>
          <a:xfrm>
            <a:off x="3207355" y="7209594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E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61" name="TextBox 61"/>
          <p:cNvSpPr txBox="1"/>
          <p:nvPr/>
        </p:nvSpPr>
        <p:spPr>
          <a:xfrm>
            <a:off x="4624827" y="8057600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B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62" name="TextBox 62"/>
          <p:cNvSpPr txBox="1"/>
          <p:nvPr/>
        </p:nvSpPr>
        <p:spPr>
          <a:xfrm>
            <a:off x="6044908" y="5384616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A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4624827" y="5385457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E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64" name="TextBox 64"/>
          <p:cNvSpPr txBox="1"/>
          <p:nvPr/>
        </p:nvSpPr>
        <p:spPr>
          <a:xfrm>
            <a:off x="6044908" y="6297525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E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65" name="TextBox 65"/>
          <p:cNvSpPr txBox="1"/>
          <p:nvPr/>
        </p:nvSpPr>
        <p:spPr>
          <a:xfrm>
            <a:off x="1787274" y="7209594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C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66" name="TextBox 66"/>
          <p:cNvSpPr txBox="1"/>
          <p:nvPr/>
        </p:nvSpPr>
        <p:spPr>
          <a:xfrm>
            <a:off x="3207355" y="8057600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A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grpSp>
        <p:nvGrpSpPr>
          <p:cNvPr id="67" name="Group 67"/>
          <p:cNvGrpSpPr/>
          <p:nvPr/>
        </p:nvGrpSpPr>
        <p:grpSpPr>
          <a:xfrm>
            <a:off x="6924422" y="5068437"/>
            <a:ext cx="1420081" cy="912909"/>
            <a:chOff x="0" y="0"/>
            <a:chExt cx="598905" cy="385011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6924422" y="5981347"/>
            <a:ext cx="1420081" cy="912909"/>
            <a:chOff x="0" y="0"/>
            <a:chExt cx="598905" cy="385011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6924422" y="6894256"/>
            <a:ext cx="1420081" cy="912909"/>
            <a:chOff x="0" y="0"/>
            <a:chExt cx="598905" cy="385011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6924422" y="7741421"/>
            <a:ext cx="1420081" cy="912909"/>
            <a:chOff x="0" y="0"/>
            <a:chExt cx="598905" cy="385011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8" name="TextBox 7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1248011" y="8654331"/>
            <a:ext cx="1420081" cy="912909"/>
            <a:chOff x="0" y="0"/>
            <a:chExt cx="598905" cy="385011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2668092" y="8654331"/>
            <a:ext cx="1420081" cy="912909"/>
            <a:chOff x="0" y="0"/>
            <a:chExt cx="598905" cy="385011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4" name="TextBox 8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5" name="Group 85"/>
          <p:cNvGrpSpPr/>
          <p:nvPr/>
        </p:nvGrpSpPr>
        <p:grpSpPr>
          <a:xfrm>
            <a:off x="4088174" y="8654331"/>
            <a:ext cx="1420081" cy="912909"/>
            <a:chOff x="0" y="0"/>
            <a:chExt cx="598905" cy="385011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5508255" y="8654331"/>
            <a:ext cx="1420081" cy="912909"/>
            <a:chOff x="0" y="0"/>
            <a:chExt cx="598905" cy="385011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0" name="TextBox 9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1" name="TextBox 91"/>
          <p:cNvSpPr txBox="1"/>
          <p:nvPr/>
        </p:nvSpPr>
        <p:spPr>
          <a:xfrm>
            <a:off x="6046213" y="8970509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D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92" name="TextBox 92"/>
          <p:cNvSpPr txBox="1"/>
          <p:nvPr/>
        </p:nvSpPr>
        <p:spPr>
          <a:xfrm>
            <a:off x="1788579" y="8970509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E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93" name="TextBox 93"/>
          <p:cNvSpPr txBox="1"/>
          <p:nvPr/>
        </p:nvSpPr>
        <p:spPr>
          <a:xfrm>
            <a:off x="4626132" y="8970509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C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94" name="TextBox 94"/>
          <p:cNvSpPr txBox="1"/>
          <p:nvPr/>
        </p:nvSpPr>
        <p:spPr>
          <a:xfrm>
            <a:off x="3208660" y="8970509"/>
            <a:ext cx="325391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B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grpSp>
        <p:nvGrpSpPr>
          <p:cNvPr id="95" name="Group 95"/>
          <p:cNvGrpSpPr/>
          <p:nvPr/>
        </p:nvGrpSpPr>
        <p:grpSpPr>
          <a:xfrm>
            <a:off x="6925726" y="8654331"/>
            <a:ext cx="1420081" cy="912909"/>
            <a:chOff x="0" y="0"/>
            <a:chExt cx="598905" cy="385011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7" name="TextBox 9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8" name="TextBox 98"/>
          <p:cNvSpPr txBox="1"/>
          <p:nvPr/>
        </p:nvSpPr>
        <p:spPr>
          <a:xfrm>
            <a:off x="7468328" y="7209594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D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99" name="TextBox 99"/>
          <p:cNvSpPr txBox="1"/>
          <p:nvPr/>
        </p:nvSpPr>
        <p:spPr>
          <a:xfrm>
            <a:off x="7468328" y="8057600"/>
            <a:ext cx="344165" cy="375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en-US" sz="3101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7469633" y="8969668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A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101" name="TextBox 101"/>
          <p:cNvSpPr txBox="1"/>
          <p:nvPr/>
        </p:nvSpPr>
        <p:spPr>
          <a:xfrm>
            <a:off x="7462380" y="5384616"/>
            <a:ext cx="344165" cy="375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en-US" sz="3101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7462380" y="6297525"/>
            <a:ext cx="344165" cy="357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29"/>
              </a:lnSpc>
            </a:pPr>
            <a:r>
              <a:rPr lang="pt-BR" sz="3101">
                <a:solidFill>
                  <a:srgbClr val="FFFFFF"/>
                </a:solidFill>
                <a:latin typeface="Montserrat Extra-Bold"/>
              </a:rPr>
              <a:t>B</a:t>
            </a:r>
            <a:endParaRPr lang="en-US" sz="3101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103" name="TextBox 103"/>
          <p:cNvSpPr txBox="1"/>
          <p:nvPr/>
        </p:nvSpPr>
        <p:spPr>
          <a:xfrm>
            <a:off x="1826366" y="4474875"/>
            <a:ext cx="260762" cy="349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41"/>
              </a:lnSpc>
            </a:pPr>
            <a:r>
              <a:rPr lang="en-US" sz="2887">
                <a:solidFill>
                  <a:srgbClr val="000000"/>
                </a:solidFill>
                <a:latin typeface="Montserrat Extra-Bold"/>
              </a:rPr>
              <a:t>1'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3208660" y="4474875"/>
            <a:ext cx="344165" cy="349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41"/>
              </a:lnSpc>
            </a:pPr>
            <a:r>
              <a:rPr lang="en-US" sz="2887">
                <a:solidFill>
                  <a:srgbClr val="000000"/>
                </a:solidFill>
                <a:latin typeface="Montserrat Extra-Bold"/>
              </a:rPr>
              <a:t>2'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4537453" y="4448289"/>
            <a:ext cx="431539" cy="349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41"/>
              </a:lnSpc>
            </a:pPr>
            <a:r>
              <a:rPr lang="en-US" sz="2887">
                <a:solidFill>
                  <a:srgbClr val="000000"/>
                </a:solidFill>
                <a:latin typeface="Montserrat Extra-Bold"/>
              </a:rPr>
              <a:t>3'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6046213" y="4474875"/>
            <a:ext cx="602894" cy="349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41"/>
              </a:lnSpc>
            </a:pPr>
            <a:r>
              <a:rPr lang="en-US" sz="2887">
                <a:solidFill>
                  <a:srgbClr val="000000"/>
                </a:solidFill>
                <a:latin typeface="Montserrat Extra-Bold"/>
              </a:rPr>
              <a:t>4'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7469633" y="4474875"/>
            <a:ext cx="874870" cy="349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41"/>
              </a:lnSpc>
            </a:pPr>
            <a:r>
              <a:rPr lang="en-US" sz="2887">
                <a:solidFill>
                  <a:srgbClr val="000000"/>
                </a:solidFill>
                <a:latin typeface="Montserrat Extra-Bold"/>
              </a:rPr>
              <a:t>5'</a:t>
            </a:r>
          </a:p>
        </p:txBody>
      </p:sp>
      <p:grpSp>
        <p:nvGrpSpPr>
          <p:cNvPr id="108" name="Group 108"/>
          <p:cNvGrpSpPr/>
          <p:nvPr/>
        </p:nvGrpSpPr>
        <p:grpSpPr>
          <a:xfrm>
            <a:off x="10348165" y="3371843"/>
            <a:ext cx="1427590" cy="917736"/>
            <a:chOff x="0" y="0"/>
            <a:chExt cx="598905" cy="385011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0" name="TextBox 11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1" name="TextBox 111"/>
          <p:cNvSpPr txBox="1"/>
          <p:nvPr/>
        </p:nvSpPr>
        <p:spPr>
          <a:xfrm>
            <a:off x="10888967" y="3689190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grpSp>
        <p:nvGrpSpPr>
          <p:cNvPr id="112" name="Group 112"/>
          <p:cNvGrpSpPr/>
          <p:nvPr/>
        </p:nvGrpSpPr>
        <p:grpSpPr>
          <a:xfrm>
            <a:off x="10348165" y="4289579"/>
            <a:ext cx="1427590" cy="917736"/>
            <a:chOff x="0" y="0"/>
            <a:chExt cx="598905" cy="385011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4" name="TextBox 11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5" name="Group 115"/>
          <p:cNvGrpSpPr/>
          <p:nvPr/>
        </p:nvGrpSpPr>
        <p:grpSpPr>
          <a:xfrm>
            <a:off x="10348165" y="5207315"/>
            <a:ext cx="1427590" cy="917736"/>
            <a:chOff x="0" y="0"/>
            <a:chExt cx="598905" cy="385011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7" name="TextBox 11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8" name="Group 118"/>
          <p:cNvGrpSpPr/>
          <p:nvPr/>
        </p:nvGrpSpPr>
        <p:grpSpPr>
          <a:xfrm>
            <a:off x="10348165" y="6058960"/>
            <a:ext cx="1427590" cy="917736"/>
            <a:chOff x="0" y="0"/>
            <a:chExt cx="598905" cy="385011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0" name="TextBox 12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1" name="Group 121"/>
          <p:cNvGrpSpPr/>
          <p:nvPr/>
        </p:nvGrpSpPr>
        <p:grpSpPr>
          <a:xfrm>
            <a:off x="11775754" y="3371843"/>
            <a:ext cx="1427590" cy="917736"/>
            <a:chOff x="0" y="0"/>
            <a:chExt cx="598905" cy="385011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3" name="TextBox 12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4" name="Group 124"/>
          <p:cNvGrpSpPr/>
          <p:nvPr/>
        </p:nvGrpSpPr>
        <p:grpSpPr>
          <a:xfrm>
            <a:off x="11775754" y="4289579"/>
            <a:ext cx="1427590" cy="917736"/>
            <a:chOff x="0" y="0"/>
            <a:chExt cx="598905" cy="385011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6" name="TextBox 12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7" name="Group 127"/>
          <p:cNvGrpSpPr/>
          <p:nvPr/>
        </p:nvGrpSpPr>
        <p:grpSpPr>
          <a:xfrm>
            <a:off x="11775754" y="5207315"/>
            <a:ext cx="1427590" cy="917736"/>
            <a:chOff x="0" y="0"/>
            <a:chExt cx="598905" cy="385011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9" name="TextBox 12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0" name="Group 130"/>
          <p:cNvGrpSpPr/>
          <p:nvPr/>
        </p:nvGrpSpPr>
        <p:grpSpPr>
          <a:xfrm>
            <a:off x="11775754" y="6058960"/>
            <a:ext cx="1427590" cy="917736"/>
            <a:chOff x="0" y="0"/>
            <a:chExt cx="598905" cy="385011"/>
          </a:xfrm>
        </p:grpSpPr>
        <p:sp>
          <p:nvSpPr>
            <p:cNvPr id="131" name="Freeform 13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32" name="TextBox 13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3" name="Group 133"/>
          <p:cNvGrpSpPr/>
          <p:nvPr/>
        </p:nvGrpSpPr>
        <p:grpSpPr>
          <a:xfrm>
            <a:off x="13203344" y="3371843"/>
            <a:ext cx="1427590" cy="917736"/>
            <a:chOff x="0" y="0"/>
            <a:chExt cx="598905" cy="385011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35" name="TextBox 13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6" name="Group 136"/>
          <p:cNvGrpSpPr/>
          <p:nvPr/>
        </p:nvGrpSpPr>
        <p:grpSpPr>
          <a:xfrm>
            <a:off x="13203344" y="4289579"/>
            <a:ext cx="1427590" cy="917736"/>
            <a:chOff x="0" y="0"/>
            <a:chExt cx="598905" cy="385011"/>
          </a:xfrm>
        </p:grpSpPr>
        <p:sp>
          <p:nvSpPr>
            <p:cNvPr id="137" name="Freeform 137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38" name="TextBox 13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9" name="Group 139"/>
          <p:cNvGrpSpPr/>
          <p:nvPr/>
        </p:nvGrpSpPr>
        <p:grpSpPr>
          <a:xfrm>
            <a:off x="13203344" y="5207315"/>
            <a:ext cx="1427590" cy="917736"/>
            <a:chOff x="0" y="0"/>
            <a:chExt cx="598905" cy="385011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1" name="TextBox 14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2" name="Group 142"/>
          <p:cNvGrpSpPr/>
          <p:nvPr/>
        </p:nvGrpSpPr>
        <p:grpSpPr>
          <a:xfrm>
            <a:off x="13203344" y="6058960"/>
            <a:ext cx="1427590" cy="917736"/>
            <a:chOff x="0" y="0"/>
            <a:chExt cx="598905" cy="385011"/>
          </a:xfrm>
        </p:grpSpPr>
        <p:sp>
          <p:nvSpPr>
            <p:cNvPr id="143" name="Freeform 14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4" name="TextBox 14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5" name="Group 145"/>
          <p:cNvGrpSpPr/>
          <p:nvPr/>
        </p:nvGrpSpPr>
        <p:grpSpPr>
          <a:xfrm>
            <a:off x="14630934" y="3371843"/>
            <a:ext cx="1427590" cy="917736"/>
            <a:chOff x="0" y="0"/>
            <a:chExt cx="598905" cy="385011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7" name="TextBox 14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8" name="Group 148"/>
          <p:cNvGrpSpPr/>
          <p:nvPr/>
        </p:nvGrpSpPr>
        <p:grpSpPr>
          <a:xfrm>
            <a:off x="14630934" y="4289579"/>
            <a:ext cx="1427590" cy="917736"/>
            <a:chOff x="0" y="0"/>
            <a:chExt cx="598905" cy="385011"/>
          </a:xfrm>
        </p:grpSpPr>
        <p:sp>
          <p:nvSpPr>
            <p:cNvPr id="149" name="Freeform 14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50" name="TextBox 15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1" name="Group 151"/>
          <p:cNvGrpSpPr/>
          <p:nvPr/>
        </p:nvGrpSpPr>
        <p:grpSpPr>
          <a:xfrm>
            <a:off x="14630934" y="5207315"/>
            <a:ext cx="1427590" cy="917736"/>
            <a:chOff x="0" y="0"/>
            <a:chExt cx="598905" cy="385011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53" name="TextBox 15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4" name="Group 154"/>
          <p:cNvGrpSpPr/>
          <p:nvPr/>
        </p:nvGrpSpPr>
        <p:grpSpPr>
          <a:xfrm>
            <a:off x="14630934" y="6058960"/>
            <a:ext cx="1427590" cy="917736"/>
            <a:chOff x="0" y="0"/>
            <a:chExt cx="598905" cy="385011"/>
          </a:xfrm>
        </p:grpSpPr>
        <p:sp>
          <p:nvSpPr>
            <p:cNvPr id="155" name="Freeform 15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56" name="TextBox 15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7" name="TextBox 157"/>
          <p:cNvSpPr txBox="1"/>
          <p:nvPr/>
        </p:nvSpPr>
        <p:spPr>
          <a:xfrm>
            <a:off x="12316557" y="4606926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158" name="TextBox 158"/>
          <p:cNvSpPr txBox="1"/>
          <p:nvPr/>
        </p:nvSpPr>
        <p:spPr>
          <a:xfrm>
            <a:off x="13744146" y="5524662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159" name="TextBox 159"/>
          <p:cNvSpPr txBox="1"/>
          <p:nvPr/>
        </p:nvSpPr>
        <p:spPr>
          <a:xfrm>
            <a:off x="15171736" y="6376306"/>
            <a:ext cx="345985" cy="378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160" name="TextBox 160"/>
          <p:cNvSpPr txBox="1"/>
          <p:nvPr/>
        </p:nvSpPr>
        <p:spPr>
          <a:xfrm>
            <a:off x="12316557" y="3689190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161" name="TextBox 161"/>
          <p:cNvSpPr txBox="1"/>
          <p:nvPr/>
        </p:nvSpPr>
        <p:spPr>
          <a:xfrm>
            <a:off x="13744146" y="4606926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162" name="TextBox 162"/>
          <p:cNvSpPr txBox="1"/>
          <p:nvPr/>
        </p:nvSpPr>
        <p:spPr>
          <a:xfrm>
            <a:off x="15171736" y="5524662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163" name="TextBox 163"/>
          <p:cNvSpPr txBox="1"/>
          <p:nvPr/>
        </p:nvSpPr>
        <p:spPr>
          <a:xfrm>
            <a:off x="10891591" y="6376306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164" name="TextBox 164"/>
          <p:cNvSpPr txBox="1"/>
          <p:nvPr/>
        </p:nvSpPr>
        <p:spPr>
          <a:xfrm>
            <a:off x="10891591" y="4606926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165" name="TextBox 165"/>
          <p:cNvSpPr txBox="1"/>
          <p:nvPr/>
        </p:nvSpPr>
        <p:spPr>
          <a:xfrm>
            <a:off x="12319180" y="5523817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166" name="TextBox 166"/>
          <p:cNvSpPr txBox="1"/>
          <p:nvPr/>
        </p:nvSpPr>
        <p:spPr>
          <a:xfrm>
            <a:off x="13744146" y="6376306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167" name="TextBox 167"/>
          <p:cNvSpPr txBox="1"/>
          <p:nvPr/>
        </p:nvSpPr>
        <p:spPr>
          <a:xfrm>
            <a:off x="15171736" y="3689190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168" name="TextBox 168"/>
          <p:cNvSpPr txBox="1"/>
          <p:nvPr/>
        </p:nvSpPr>
        <p:spPr>
          <a:xfrm>
            <a:off x="13744146" y="3690035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169" name="TextBox 169"/>
          <p:cNvSpPr txBox="1"/>
          <p:nvPr/>
        </p:nvSpPr>
        <p:spPr>
          <a:xfrm>
            <a:off x="15171736" y="4606926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170" name="TextBox 170"/>
          <p:cNvSpPr txBox="1"/>
          <p:nvPr/>
        </p:nvSpPr>
        <p:spPr>
          <a:xfrm>
            <a:off x="10891591" y="5523817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171" name="TextBox 171"/>
          <p:cNvSpPr txBox="1"/>
          <p:nvPr/>
        </p:nvSpPr>
        <p:spPr>
          <a:xfrm>
            <a:off x="12319180" y="6376306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grpSp>
        <p:nvGrpSpPr>
          <p:cNvPr id="172" name="Group 172"/>
          <p:cNvGrpSpPr/>
          <p:nvPr/>
        </p:nvGrpSpPr>
        <p:grpSpPr>
          <a:xfrm>
            <a:off x="16055899" y="3371843"/>
            <a:ext cx="1427590" cy="917736"/>
            <a:chOff x="0" y="0"/>
            <a:chExt cx="598905" cy="385011"/>
          </a:xfrm>
        </p:grpSpPr>
        <p:sp>
          <p:nvSpPr>
            <p:cNvPr id="173" name="Freeform 17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4" name="TextBox 17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5" name="Group 175"/>
          <p:cNvGrpSpPr/>
          <p:nvPr/>
        </p:nvGrpSpPr>
        <p:grpSpPr>
          <a:xfrm>
            <a:off x="16055899" y="4289579"/>
            <a:ext cx="1427590" cy="917736"/>
            <a:chOff x="0" y="0"/>
            <a:chExt cx="598905" cy="385011"/>
          </a:xfrm>
        </p:grpSpPr>
        <p:sp>
          <p:nvSpPr>
            <p:cNvPr id="176" name="Freeform 17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7" name="TextBox 17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8" name="Group 178"/>
          <p:cNvGrpSpPr/>
          <p:nvPr/>
        </p:nvGrpSpPr>
        <p:grpSpPr>
          <a:xfrm>
            <a:off x="16055899" y="5207315"/>
            <a:ext cx="1427590" cy="917736"/>
            <a:chOff x="0" y="0"/>
            <a:chExt cx="598905" cy="385011"/>
          </a:xfrm>
        </p:grpSpPr>
        <p:sp>
          <p:nvSpPr>
            <p:cNvPr id="179" name="Freeform 17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0" name="TextBox 18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1" name="Group 181"/>
          <p:cNvGrpSpPr/>
          <p:nvPr/>
        </p:nvGrpSpPr>
        <p:grpSpPr>
          <a:xfrm>
            <a:off x="16055899" y="6058960"/>
            <a:ext cx="1427590" cy="917736"/>
            <a:chOff x="0" y="0"/>
            <a:chExt cx="598905" cy="385011"/>
          </a:xfrm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3" name="TextBox 18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4" name="Group 184"/>
          <p:cNvGrpSpPr/>
          <p:nvPr/>
        </p:nvGrpSpPr>
        <p:grpSpPr>
          <a:xfrm>
            <a:off x="10349477" y="6976696"/>
            <a:ext cx="1427590" cy="917736"/>
            <a:chOff x="0" y="0"/>
            <a:chExt cx="598905" cy="385011"/>
          </a:xfrm>
        </p:grpSpPr>
        <p:sp>
          <p:nvSpPr>
            <p:cNvPr id="185" name="Freeform 18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6" name="TextBox 18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7" name="Group 187"/>
          <p:cNvGrpSpPr/>
          <p:nvPr/>
        </p:nvGrpSpPr>
        <p:grpSpPr>
          <a:xfrm>
            <a:off x="11777066" y="6976696"/>
            <a:ext cx="1427590" cy="917736"/>
            <a:chOff x="0" y="0"/>
            <a:chExt cx="598905" cy="385011"/>
          </a:xfrm>
        </p:grpSpPr>
        <p:sp>
          <p:nvSpPr>
            <p:cNvPr id="188" name="Freeform 18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9" name="TextBox 18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0" name="Group 190"/>
          <p:cNvGrpSpPr/>
          <p:nvPr/>
        </p:nvGrpSpPr>
        <p:grpSpPr>
          <a:xfrm>
            <a:off x="13204656" y="6976696"/>
            <a:ext cx="1427590" cy="917736"/>
            <a:chOff x="0" y="0"/>
            <a:chExt cx="598905" cy="385011"/>
          </a:xfrm>
        </p:grpSpPr>
        <p:sp>
          <p:nvSpPr>
            <p:cNvPr id="191" name="Freeform 19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92" name="TextBox 19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3" name="Group 193"/>
          <p:cNvGrpSpPr/>
          <p:nvPr/>
        </p:nvGrpSpPr>
        <p:grpSpPr>
          <a:xfrm>
            <a:off x="14632245" y="6976696"/>
            <a:ext cx="1427590" cy="917736"/>
            <a:chOff x="0" y="0"/>
            <a:chExt cx="598905" cy="385011"/>
          </a:xfrm>
        </p:grpSpPr>
        <p:sp>
          <p:nvSpPr>
            <p:cNvPr id="194" name="Freeform 194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95" name="TextBox 19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6" name="TextBox 196"/>
          <p:cNvSpPr txBox="1"/>
          <p:nvPr/>
        </p:nvSpPr>
        <p:spPr>
          <a:xfrm>
            <a:off x="15173048" y="7294042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197" name="TextBox 197"/>
          <p:cNvSpPr txBox="1"/>
          <p:nvPr/>
        </p:nvSpPr>
        <p:spPr>
          <a:xfrm>
            <a:off x="10892903" y="7294042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198" name="TextBox 198"/>
          <p:cNvSpPr txBox="1"/>
          <p:nvPr/>
        </p:nvSpPr>
        <p:spPr>
          <a:xfrm>
            <a:off x="13745458" y="7294042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199" name="TextBox 199"/>
          <p:cNvSpPr txBox="1"/>
          <p:nvPr/>
        </p:nvSpPr>
        <p:spPr>
          <a:xfrm>
            <a:off x="12320492" y="7294042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grpSp>
        <p:nvGrpSpPr>
          <p:cNvPr id="200" name="Group 200"/>
          <p:cNvGrpSpPr/>
          <p:nvPr/>
        </p:nvGrpSpPr>
        <p:grpSpPr>
          <a:xfrm>
            <a:off x="16057211" y="6976696"/>
            <a:ext cx="1427590" cy="917736"/>
            <a:chOff x="0" y="0"/>
            <a:chExt cx="598905" cy="385011"/>
          </a:xfrm>
        </p:grpSpPr>
        <p:sp>
          <p:nvSpPr>
            <p:cNvPr id="201" name="Freeform 20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2" name="TextBox 20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3" name="TextBox 203"/>
          <p:cNvSpPr txBox="1"/>
          <p:nvPr/>
        </p:nvSpPr>
        <p:spPr>
          <a:xfrm>
            <a:off x="16602682" y="5523817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204" name="TextBox 204"/>
          <p:cNvSpPr txBox="1"/>
          <p:nvPr/>
        </p:nvSpPr>
        <p:spPr>
          <a:xfrm>
            <a:off x="16602682" y="6376306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205" name="TextBox 205"/>
          <p:cNvSpPr txBox="1"/>
          <p:nvPr/>
        </p:nvSpPr>
        <p:spPr>
          <a:xfrm>
            <a:off x="16603993" y="7293197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206" name="TextBox 206"/>
          <p:cNvSpPr txBox="1"/>
          <p:nvPr/>
        </p:nvSpPr>
        <p:spPr>
          <a:xfrm>
            <a:off x="16596702" y="3689190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207" name="TextBox 207"/>
          <p:cNvSpPr txBox="1"/>
          <p:nvPr/>
        </p:nvSpPr>
        <p:spPr>
          <a:xfrm>
            <a:off x="16596702" y="4606926"/>
            <a:ext cx="345985" cy="35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43"/>
              </a:lnSpc>
            </a:pPr>
            <a:r>
              <a:rPr lang="en-US" sz="3118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208" name="TextBox 208"/>
          <p:cNvSpPr txBox="1"/>
          <p:nvPr/>
        </p:nvSpPr>
        <p:spPr>
          <a:xfrm>
            <a:off x="9544909" y="3370705"/>
            <a:ext cx="308940" cy="341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50"/>
              </a:lnSpc>
            </a:pPr>
            <a:r>
              <a:rPr lang="en-US" sz="2784">
                <a:solidFill>
                  <a:srgbClr val="000000"/>
                </a:solidFill>
                <a:latin typeface="Montserrat Extra-Bold"/>
              </a:rPr>
              <a:t>4</a:t>
            </a:r>
          </a:p>
        </p:txBody>
      </p:sp>
      <p:sp>
        <p:nvSpPr>
          <p:cNvPr id="209" name="TextBox 209"/>
          <p:cNvSpPr txBox="1"/>
          <p:nvPr/>
        </p:nvSpPr>
        <p:spPr>
          <a:xfrm>
            <a:off x="9544909" y="4347349"/>
            <a:ext cx="308940" cy="341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50"/>
              </a:lnSpc>
            </a:pPr>
            <a:r>
              <a:rPr lang="en-US" sz="2784">
                <a:solidFill>
                  <a:srgbClr val="000000"/>
                </a:solidFill>
                <a:latin typeface="Montserrat Extra-Bold"/>
              </a:rPr>
              <a:t>5</a:t>
            </a:r>
          </a:p>
        </p:txBody>
      </p:sp>
      <p:sp>
        <p:nvSpPr>
          <p:cNvPr id="210" name="TextBox 210"/>
          <p:cNvSpPr txBox="1"/>
          <p:nvPr/>
        </p:nvSpPr>
        <p:spPr>
          <a:xfrm>
            <a:off x="9544909" y="5468161"/>
            <a:ext cx="308940" cy="341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50"/>
              </a:lnSpc>
            </a:pPr>
            <a:r>
              <a:rPr lang="en-US" sz="2784">
                <a:solidFill>
                  <a:srgbClr val="000000"/>
                </a:solidFill>
                <a:latin typeface="Montserrat Extra-Bold"/>
              </a:rPr>
              <a:t>2</a:t>
            </a:r>
          </a:p>
        </p:txBody>
      </p:sp>
      <p:sp>
        <p:nvSpPr>
          <p:cNvPr id="211" name="TextBox 211"/>
          <p:cNvSpPr txBox="1"/>
          <p:nvPr/>
        </p:nvSpPr>
        <p:spPr>
          <a:xfrm>
            <a:off x="9544909" y="6471849"/>
            <a:ext cx="143256" cy="341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50"/>
              </a:lnSpc>
            </a:pPr>
            <a:r>
              <a:rPr lang="en-US" sz="2784">
                <a:solidFill>
                  <a:srgbClr val="000000"/>
                </a:solidFill>
                <a:latin typeface="Montserrat Extra-Bold"/>
              </a:rPr>
              <a:t>1</a:t>
            </a:r>
          </a:p>
        </p:txBody>
      </p:sp>
      <p:sp>
        <p:nvSpPr>
          <p:cNvPr id="212" name="TextBox 212"/>
          <p:cNvSpPr txBox="1"/>
          <p:nvPr/>
        </p:nvSpPr>
        <p:spPr>
          <a:xfrm>
            <a:off x="9546455" y="7344356"/>
            <a:ext cx="308940" cy="341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50"/>
              </a:lnSpc>
            </a:pPr>
            <a:r>
              <a:rPr lang="en-US" sz="2784">
                <a:solidFill>
                  <a:srgbClr val="000000"/>
                </a:solidFill>
                <a:latin typeface="Montserrat Extra-Bold"/>
              </a:rPr>
              <a:t>3</a:t>
            </a:r>
          </a:p>
        </p:txBody>
      </p:sp>
      <p:sp>
        <p:nvSpPr>
          <p:cNvPr id="213" name="TextBox 213"/>
          <p:cNvSpPr txBox="1"/>
          <p:nvPr/>
        </p:nvSpPr>
        <p:spPr>
          <a:xfrm>
            <a:off x="10930889" y="2784214"/>
            <a:ext cx="401235" cy="341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54"/>
              </a:lnSpc>
            </a:pPr>
            <a:r>
              <a:rPr lang="en-US" sz="2902">
                <a:solidFill>
                  <a:srgbClr val="DB0202"/>
                </a:solidFill>
                <a:latin typeface="Montserrat Extra-Bold"/>
              </a:rPr>
              <a:t>3'</a:t>
            </a:r>
          </a:p>
        </p:txBody>
      </p:sp>
      <p:sp>
        <p:nvSpPr>
          <p:cNvPr id="214" name="TextBox 214"/>
          <p:cNvSpPr txBox="1"/>
          <p:nvPr/>
        </p:nvSpPr>
        <p:spPr>
          <a:xfrm>
            <a:off x="12320492" y="2784214"/>
            <a:ext cx="345985" cy="341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54"/>
              </a:lnSpc>
            </a:pPr>
            <a:r>
              <a:rPr lang="en-US" sz="2902">
                <a:solidFill>
                  <a:srgbClr val="DB0202"/>
                </a:solidFill>
                <a:latin typeface="Montserrat Extra-Bold"/>
              </a:rPr>
              <a:t>1'</a:t>
            </a:r>
          </a:p>
        </p:txBody>
      </p:sp>
      <p:sp>
        <p:nvSpPr>
          <p:cNvPr id="215" name="TextBox 215"/>
          <p:cNvSpPr txBox="1"/>
          <p:nvPr/>
        </p:nvSpPr>
        <p:spPr>
          <a:xfrm>
            <a:off x="13656310" y="2757487"/>
            <a:ext cx="433821" cy="341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54"/>
              </a:lnSpc>
            </a:pPr>
            <a:r>
              <a:rPr lang="en-US" sz="2902">
                <a:solidFill>
                  <a:srgbClr val="DB0202"/>
                </a:solidFill>
                <a:latin typeface="Montserrat Extra-Bold"/>
              </a:rPr>
              <a:t>4'</a:t>
            </a:r>
          </a:p>
        </p:txBody>
      </p:sp>
      <p:sp>
        <p:nvSpPr>
          <p:cNvPr id="216" name="TextBox 216"/>
          <p:cNvSpPr txBox="1"/>
          <p:nvPr/>
        </p:nvSpPr>
        <p:spPr>
          <a:xfrm>
            <a:off x="15173048" y="2784214"/>
            <a:ext cx="606082" cy="341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54"/>
              </a:lnSpc>
            </a:pPr>
            <a:r>
              <a:rPr lang="en-US" sz="2902">
                <a:solidFill>
                  <a:srgbClr val="DB0202"/>
                </a:solidFill>
                <a:latin typeface="Montserrat Extra-Bold"/>
              </a:rPr>
              <a:t>5'</a:t>
            </a:r>
          </a:p>
        </p:txBody>
      </p:sp>
      <p:sp>
        <p:nvSpPr>
          <p:cNvPr id="217" name="TextBox 217"/>
          <p:cNvSpPr txBox="1"/>
          <p:nvPr/>
        </p:nvSpPr>
        <p:spPr>
          <a:xfrm>
            <a:off x="16603993" y="2784214"/>
            <a:ext cx="879496" cy="341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54"/>
              </a:lnSpc>
            </a:pPr>
            <a:r>
              <a:rPr lang="en-US" sz="2902">
                <a:solidFill>
                  <a:srgbClr val="DB0202"/>
                </a:solidFill>
                <a:latin typeface="Montserrat Extra-Bold"/>
              </a:rPr>
              <a:t>2'</a:t>
            </a:r>
          </a:p>
        </p:txBody>
      </p:sp>
      <p:sp>
        <p:nvSpPr>
          <p:cNvPr id="218" name="TextBox 218"/>
          <p:cNvSpPr txBox="1"/>
          <p:nvPr/>
        </p:nvSpPr>
        <p:spPr>
          <a:xfrm>
            <a:off x="447675" y="5144637"/>
            <a:ext cx="307315" cy="343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7"/>
              </a:lnSpc>
            </a:pPr>
            <a:r>
              <a:rPr lang="en-US" sz="2769">
                <a:solidFill>
                  <a:srgbClr val="DB0202"/>
                </a:solidFill>
                <a:latin typeface="Montserrat Extra-Bold Bold"/>
              </a:rPr>
              <a:t>4</a:t>
            </a:r>
          </a:p>
        </p:txBody>
      </p:sp>
      <p:sp>
        <p:nvSpPr>
          <p:cNvPr id="219" name="TextBox 219"/>
          <p:cNvSpPr txBox="1"/>
          <p:nvPr/>
        </p:nvSpPr>
        <p:spPr>
          <a:xfrm>
            <a:off x="447675" y="6116145"/>
            <a:ext cx="307315" cy="343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7"/>
              </a:lnSpc>
            </a:pPr>
            <a:r>
              <a:rPr lang="en-US" sz="2769">
                <a:solidFill>
                  <a:srgbClr val="DB0202"/>
                </a:solidFill>
                <a:latin typeface="Montserrat Extra-Bold Bold"/>
              </a:rPr>
              <a:t>5</a:t>
            </a:r>
          </a:p>
        </p:txBody>
      </p:sp>
      <p:sp>
        <p:nvSpPr>
          <p:cNvPr id="220" name="TextBox 220"/>
          <p:cNvSpPr txBox="1"/>
          <p:nvPr/>
        </p:nvSpPr>
        <p:spPr>
          <a:xfrm>
            <a:off x="447675" y="7231062"/>
            <a:ext cx="307315" cy="343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7"/>
              </a:lnSpc>
            </a:pPr>
            <a:r>
              <a:rPr lang="en-US" sz="2769">
                <a:solidFill>
                  <a:srgbClr val="DB0202"/>
                </a:solidFill>
                <a:latin typeface="Montserrat Extra-Bold Bold"/>
              </a:rPr>
              <a:t>2</a:t>
            </a:r>
          </a:p>
        </p:txBody>
      </p:sp>
      <p:sp>
        <p:nvSpPr>
          <p:cNvPr id="221" name="TextBox 221"/>
          <p:cNvSpPr txBox="1"/>
          <p:nvPr/>
        </p:nvSpPr>
        <p:spPr>
          <a:xfrm>
            <a:off x="447675" y="8229472"/>
            <a:ext cx="147059" cy="343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7"/>
              </a:lnSpc>
            </a:pPr>
            <a:r>
              <a:rPr lang="en-US" sz="2769">
                <a:solidFill>
                  <a:srgbClr val="DB0202"/>
                </a:solidFill>
                <a:latin typeface="Montserrat Extra-Bold Bold"/>
              </a:rPr>
              <a:t>1</a:t>
            </a:r>
          </a:p>
        </p:txBody>
      </p:sp>
      <p:sp>
        <p:nvSpPr>
          <p:cNvPr id="222" name="TextBox 222"/>
          <p:cNvSpPr txBox="1"/>
          <p:nvPr/>
        </p:nvSpPr>
        <p:spPr>
          <a:xfrm>
            <a:off x="449213" y="9097389"/>
            <a:ext cx="307315" cy="343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7"/>
              </a:lnSpc>
            </a:pPr>
            <a:r>
              <a:rPr lang="en-US" sz="2769">
                <a:solidFill>
                  <a:srgbClr val="DB0202"/>
                </a:solidFill>
                <a:latin typeface="Montserrat Extra-Bold Bold"/>
              </a:rPr>
              <a:t>3</a:t>
            </a:r>
          </a:p>
        </p:txBody>
      </p:sp>
      <p:pic>
        <p:nvPicPr>
          <p:cNvPr id="223" name="Picture 223"/>
          <p:cNvPicPr>
            <a:picLocks noChangeAspect="1"/>
          </p:cNvPicPr>
          <p:nvPr/>
        </p:nvPicPr>
        <p:blipFill>
          <a:blip r:embed="rId4" cstate="print">
            <a:alphaModFix amt="65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770177">
            <a:off x="12246445" y="201708"/>
            <a:ext cx="2531960" cy="2518149"/>
          </a:xfrm>
          <a:prstGeom prst="rect">
            <a:avLst/>
          </a:prstGeom>
        </p:spPr>
      </p:pic>
      <p:sp>
        <p:nvSpPr>
          <p:cNvPr id="224" name="TextBox 224"/>
          <p:cNvSpPr txBox="1"/>
          <p:nvPr/>
        </p:nvSpPr>
        <p:spPr>
          <a:xfrm>
            <a:off x="1477545" y="1603284"/>
            <a:ext cx="6641339" cy="2114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2"/>
              </a:lnSpc>
              <a:spcBef>
                <a:spcPct val="0"/>
              </a:spcBef>
            </a:pPr>
            <a:r>
              <a:rPr lang="en-US" sz="3001">
                <a:solidFill>
                  <a:srgbClr val="000000"/>
                </a:solidFill>
                <a:latin typeface="Montserrat Extra-Bold"/>
              </a:rPr>
              <a:t>Em seguida,  faz-se uma redistribuição das linhas e colunas para se garantir o princípio da casualização:</a:t>
            </a:r>
          </a:p>
        </p:txBody>
      </p:sp>
      <p:pic>
        <p:nvPicPr>
          <p:cNvPr id="225" name="Picture 2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V="1">
            <a:off x="0" y="0"/>
            <a:ext cx="2590800" cy="2224849"/>
          </a:xfrm>
          <a:prstGeom prst="rect">
            <a:avLst/>
          </a:prstGeom>
        </p:spPr>
      </p:pic>
      <p:pic>
        <p:nvPicPr>
          <p:cNvPr id="226" name="Picture 226"/>
          <p:cNvPicPr>
            <a:picLocks noChangeAspect="1"/>
          </p:cNvPicPr>
          <p:nvPr/>
        </p:nvPicPr>
        <p:blipFill>
          <a:blip r:embed="rId8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4947964" y="7888247"/>
            <a:ext cx="3340036" cy="239875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8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7016" b="15321"/>
          <a:stretch>
            <a:fillRect/>
          </a:stretch>
        </p:blipFill>
        <p:spPr>
          <a:xfrm>
            <a:off x="775664" y="828771"/>
            <a:ext cx="15709437" cy="9058423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5197699" y="0"/>
            <a:ext cx="7892601" cy="1963529"/>
          </a:xfrm>
          <a:prstGeom prst="rect">
            <a:avLst/>
          </a:prstGeom>
          <a:solidFill>
            <a:srgbClr val="4A6418"/>
          </a:solidFill>
        </p:spPr>
        <p:txBody>
          <a:bodyPr/>
          <a:lstStyle/>
          <a:p>
            <a:endParaRPr lang="pt-BR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17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930633" y="6803004"/>
            <a:ext cx="5219399" cy="308419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5400000" flipH="1">
            <a:off x="-185664" y="185668"/>
            <a:ext cx="2628898" cy="22575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5502944" y="958123"/>
            <a:ext cx="7282113" cy="7199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en-US" sz="6000" dirty="0" err="1">
                <a:solidFill>
                  <a:srgbClr val="F9B80C"/>
                </a:solidFill>
                <a:latin typeface="Montserrat Extra-Bold"/>
              </a:rPr>
              <a:t>Sumário</a:t>
            </a:r>
            <a:endParaRPr lang="en-US" sz="6000" dirty="0">
              <a:solidFill>
                <a:srgbClr val="F9B80C"/>
              </a:solidFill>
              <a:latin typeface="Montserrat Extra-Bold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697200" y="8517040"/>
            <a:ext cx="1519953" cy="176996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028700" y="2612796"/>
            <a:ext cx="7601683" cy="7273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79"/>
              </a:lnSpc>
            </a:pPr>
            <a:r>
              <a:rPr lang="en-US" sz="2699" u="sng" dirty="0">
                <a:solidFill>
                  <a:srgbClr val="000000"/>
                </a:solidFill>
                <a:latin typeface="Montserrat Extra-Bold"/>
              </a:rPr>
              <a:t>DELINEAMENTO EXPERIMENTAL</a:t>
            </a:r>
          </a:p>
          <a:p>
            <a:pPr algn="just">
              <a:lnSpc>
                <a:spcPts val="3779"/>
              </a:lnSpc>
            </a:pP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Conceito</a:t>
            </a:r>
            <a:r>
              <a:rPr lang="en-US" sz="2699" dirty="0">
                <a:solidFill>
                  <a:srgbClr val="000000"/>
                </a:solidFill>
                <a:latin typeface="Montserrat Extra-Bold"/>
              </a:rPr>
              <a:t> </a:t>
            </a:r>
          </a:p>
          <a:p>
            <a:pPr algn="just">
              <a:lnSpc>
                <a:spcPts val="3779"/>
              </a:lnSpc>
            </a:pP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Tipos</a:t>
            </a:r>
            <a:r>
              <a:rPr lang="en-US" sz="2699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Delineamentos</a:t>
            </a:r>
            <a:r>
              <a:rPr lang="en-US" sz="26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Apresentados</a:t>
            </a:r>
            <a:endParaRPr lang="en-US" sz="26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779"/>
              </a:lnSpc>
            </a:pPr>
            <a:endParaRPr lang="en-US" sz="2699" u="sng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779"/>
              </a:lnSpc>
            </a:pPr>
            <a:r>
              <a:rPr lang="en-US" sz="2699" u="sng" dirty="0">
                <a:solidFill>
                  <a:srgbClr val="000000"/>
                </a:solidFill>
                <a:latin typeface="Montserrat Extra-Bold"/>
              </a:rPr>
              <a:t>DELINEAMENTO EM QUADRADO LATINO</a:t>
            </a:r>
          </a:p>
          <a:p>
            <a:pPr algn="just">
              <a:lnSpc>
                <a:spcPts val="3779"/>
              </a:lnSpc>
            </a:pPr>
            <a:r>
              <a:rPr lang="en-US" sz="2700" dirty="0">
                <a:latin typeface="Montserrat Extra-Bold"/>
              </a:rPr>
              <a:t>Ronald A. Fisher</a:t>
            </a:r>
            <a:endParaRPr lang="pt-BR" sz="2800" dirty="0"/>
          </a:p>
          <a:p>
            <a:pPr algn="just">
              <a:lnSpc>
                <a:spcPts val="3779"/>
              </a:lnSpc>
            </a:pP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Introdução</a:t>
            </a:r>
            <a:endParaRPr lang="en-US" sz="26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779"/>
              </a:lnSpc>
            </a:pP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Utilização</a:t>
            </a:r>
            <a:endParaRPr lang="en-US" sz="26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779"/>
              </a:lnSpc>
            </a:pP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Distribuição</a:t>
            </a:r>
            <a:r>
              <a:rPr lang="en-US" sz="26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endParaRPr lang="en-US" sz="26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779"/>
              </a:lnSpc>
            </a:pP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Vantagens</a:t>
            </a:r>
            <a:endParaRPr lang="en-US" sz="26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779"/>
              </a:lnSpc>
            </a:pP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Desvantagens</a:t>
            </a:r>
            <a:endParaRPr lang="en-US" sz="26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779"/>
              </a:lnSpc>
            </a:pP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Exemplos</a:t>
            </a:r>
            <a:r>
              <a:rPr lang="en-US" sz="2699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fatores</a:t>
            </a:r>
            <a:r>
              <a:rPr lang="en-US" sz="26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que</a:t>
            </a:r>
            <a:r>
              <a:rPr lang="en-US" sz="26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podem</a:t>
            </a:r>
            <a:r>
              <a:rPr lang="en-US" sz="2699" dirty="0">
                <a:solidFill>
                  <a:srgbClr val="000000"/>
                </a:solidFill>
                <a:latin typeface="Montserrat Extra-Bold"/>
              </a:rPr>
              <a:t> ser </a:t>
            </a: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observados</a:t>
            </a:r>
            <a:endParaRPr lang="en-US" sz="26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779"/>
              </a:lnSpc>
            </a:pP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Princípios</a:t>
            </a:r>
            <a:r>
              <a:rPr lang="en-US" sz="26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Básicos</a:t>
            </a:r>
            <a:r>
              <a:rPr lang="en-US" sz="26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6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Experimentação</a:t>
            </a:r>
            <a:endParaRPr lang="en-US" sz="26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779"/>
              </a:lnSpc>
            </a:pP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Modelo</a:t>
            </a:r>
            <a:r>
              <a:rPr lang="en-US" sz="26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699" dirty="0" err="1">
                <a:solidFill>
                  <a:srgbClr val="000000"/>
                </a:solidFill>
                <a:latin typeface="Montserrat Extra-Bold"/>
              </a:rPr>
              <a:t>estatístico</a:t>
            </a:r>
            <a:endParaRPr lang="en-US" sz="26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954098" y="2745450"/>
            <a:ext cx="7305202" cy="5693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79"/>
              </a:lnSpc>
            </a:pP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Exemplos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fatores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que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podem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ser </a:t>
            </a: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observados</a:t>
            </a:r>
            <a:endParaRPr lang="en-US" sz="2700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779"/>
              </a:lnSpc>
            </a:pP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Princípios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Básicos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Experimentação</a:t>
            </a:r>
            <a:endParaRPr lang="en-US" sz="2700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779"/>
              </a:lnSpc>
            </a:pP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Modelo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estatístico</a:t>
            </a:r>
            <a:endParaRPr lang="en-US" sz="2700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779"/>
              </a:lnSpc>
              <a:spcBef>
                <a:spcPct val="0"/>
              </a:spcBef>
            </a:pPr>
            <a:endParaRPr dirty="0"/>
          </a:p>
          <a:p>
            <a:pPr algn="just">
              <a:lnSpc>
                <a:spcPts val="3779"/>
              </a:lnSpc>
              <a:spcBef>
                <a:spcPct val="0"/>
              </a:spcBef>
            </a:pPr>
            <a:r>
              <a:rPr lang="en-US" sz="2700" u="sng" dirty="0">
                <a:solidFill>
                  <a:srgbClr val="000000"/>
                </a:solidFill>
                <a:latin typeface="Montserrat Extra-Bold"/>
              </a:rPr>
              <a:t>EXPERIMENTO EM QUADRADO LATINO</a:t>
            </a:r>
          </a:p>
          <a:p>
            <a:pPr algn="just">
              <a:lnSpc>
                <a:spcPts val="3779"/>
              </a:lnSpc>
              <a:spcBef>
                <a:spcPct val="0"/>
              </a:spcBef>
            </a:pP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Hipótese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</a:t>
            </a:r>
          </a:p>
          <a:p>
            <a:pPr algn="just">
              <a:lnSpc>
                <a:spcPts val="3779"/>
              </a:lnSpc>
              <a:spcBef>
                <a:spcPct val="0"/>
              </a:spcBef>
            </a:pP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Análise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variância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</a:t>
            </a:r>
          </a:p>
          <a:p>
            <a:pPr algn="just">
              <a:lnSpc>
                <a:spcPts val="3779"/>
              </a:lnSpc>
              <a:spcBef>
                <a:spcPct val="0"/>
              </a:spcBef>
            </a:pP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Fórmulas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ANOVA </a:t>
            </a:r>
          </a:p>
          <a:p>
            <a:pPr algn="just">
              <a:lnSpc>
                <a:spcPts val="3779"/>
              </a:lnSpc>
              <a:spcBef>
                <a:spcPct val="0"/>
              </a:spcBef>
            </a:pP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Contrastes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Ortogonais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</a:t>
            </a:r>
          </a:p>
          <a:p>
            <a:pPr algn="just">
              <a:lnSpc>
                <a:spcPts val="3779"/>
              </a:lnSpc>
              <a:spcBef>
                <a:spcPct val="0"/>
              </a:spcBef>
            </a:pP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Considerações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Finais</a:t>
            </a:r>
            <a:endParaRPr lang="en-US" sz="2700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779"/>
              </a:lnSpc>
              <a:spcBef>
                <a:spcPct val="0"/>
              </a:spcBef>
            </a:pP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Referências</a:t>
            </a:r>
            <a:r>
              <a:rPr lang="en-US" sz="27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Montserrat Extra-Bold"/>
              </a:rPr>
              <a:t>Bibliográficas</a:t>
            </a:r>
            <a:endParaRPr lang="en-US" sz="2700" dirty="0">
              <a:solidFill>
                <a:srgbClr val="000000"/>
              </a:solidFill>
              <a:latin typeface="Montserrat Extra-Bold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4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296132" y="7310031"/>
            <a:ext cx="4991868" cy="297696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2019300"/>
            <a:ext cx="1519953" cy="176996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2882769" y="2194722"/>
            <a:ext cx="12522460" cy="616309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329236" y="8330153"/>
            <a:ext cx="3629527" cy="1613947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2035711" y="544939"/>
            <a:ext cx="14216578" cy="1517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0"/>
              </a:lnSpc>
              <a:spcBef>
                <a:spcPct val="0"/>
              </a:spcBef>
            </a:pPr>
            <a:r>
              <a:rPr lang="en-US" sz="2900" dirty="0">
                <a:solidFill>
                  <a:srgbClr val="000000"/>
                </a:solidFill>
                <a:latin typeface="Montserrat Extra-Bold"/>
              </a:rPr>
              <a:t>O SORTEIO DA ORDEM DAS COLUNAS COMPLETA A CASUALIZAÇÃO. </a:t>
            </a:r>
          </a:p>
          <a:p>
            <a:pPr algn="ctr">
              <a:lnSpc>
                <a:spcPts val="4060"/>
              </a:lnSpc>
              <a:spcBef>
                <a:spcPct val="0"/>
              </a:spcBef>
            </a:pPr>
            <a:r>
              <a:rPr lang="en-US" sz="2900" dirty="0">
                <a:solidFill>
                  <a:srgbClr val="000000"/>
                </a:solidFill>
                <a:latin typeface="Montserrat Extra-Bold"/>
              </a:rPr>
              <a:t>TEM-SE O ESQUEMA DEFINITIVO QUE DETERMINA A ALOCAÇÃO DO EXPERIMENTO NO CAMPO.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306800" y="0"/>
            <a:ext cx="1519953" cy="176996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0" y="7003574"/>
            <a:ext cx="3823494" cy="328342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19953" cy="17699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768047" y="7810500"/>
            <a:ext cx="1519953" cy="176996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423069" y="499063"/>
            <a:ext cx="15167679" cy="912394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298315"/>
            <a:ext cx="13638033" cy="1644631"/>
          </a:xfrm>
          <a:prstGeom prst="rect">
            <a:avLst/>
          </a:prstGeom>
          <a:solidFill>
            <a:srgbClr val="4A6418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alphaModFix amt="17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144001" y="5962889"/>
            <a:ext cx="7391399" cy="436764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0" y="8035456"/>
            <a:ext cx="2621886" cy="225154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2780799" y="864457"/>
            <a:ext cx="12726402" cy="13865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en-US" sz="6000">
                <a:solidFill>
                  <a:srgbClr val="F9B80C"/>
                </a:solidFill>
                <a:latin typeface="Montserrat Extra-Bold"/>
              </a:rPr>
              <a:t>Modelo estatístico</a:t>
            </a:r>
          </a:p>
          <a:p>
            <a:pPr algn="ctr">
              <a:lnSpc>
                <a:spcPts val="5280"/>
              </a:lnSpc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136506" y="7781621"/>
            <a:ext cx="2151494" cy="2505379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210062" y="2337111"/>
            <a:ext cx="7359441" cy="2647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yijk= Valor observado na parcela do tratamento k na linha i e na coluna j 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µ= Média geral do experimento 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li= Efeito da linha i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255045" y="5413686"/>
            <a:ext cx="9777910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51"/>
              </a:lnSpc>
            </a:pPr>
            <a:r>
              <a:rPr lang="en-US" sz="5172" dirty="0" err="1">
                <a:solidFill>
                  <a:srgbClr val="4A6418"/>
                </a:solidFill>
                <a:latin typeface="Montserrat Extra-Bold"/>
              </a:rPr>
              <a:t>yijk</a:t>
            </a:r>
            <a:r>
              <a:rPr lang="en-US" sz="5172" dirty="0">
                <a:solidFill>
                  <a:srgbClr val="4A6418"/>
                </a:solidFill>
                <a:latin typeface="Montserrat Extra-Bold"/>
              </a:rPr>
              <a:t> = µ + li + </a:t>
            </a:r>
            <a:r>
              <a:rPr lang="en-US" sz="5172" dirty="0" err="1">
                <a:solidFill>
                  <a:srgbClr val="4A6418"/>
                </a:solidFill>
                <a:latin typeface="Montserrat Extra-Bold"/>
              </a:rPr>
              <a:t>Cj</a:t>
            </a:r>
            <a:r>
              <a:rPr lang="en-US" sz="5172" dirty="0">
                <a:solidFill>
                  <a:srgbClr val="4A6418"/>
                </a:solidFill>
                <a:latin typeface="Montserrat Extra-Bold"/>
              </a:rPr>
              <a:t> + (</a:t>
            </a:r>
            <a:r>
              <a:rPr lang="en-US" sz="5172" dirty="0" err="1">
                <a:solidFill>
                  <a:srgbClr val="4A6418"/>
                </a:solidFill>
                <a:latin typeface="Montserrat Extra-Bold"/>
              </a:rPr>
              <a:t>tk</a:t>
            </a:r>
            <a:r>
              <a:rPr lang="en-US" sz="5172" dirty="0">
                <a:solidFill>
                  <a:srgbClr val="4A6418"/>
                </a:solidFill>
                <a:latin typeface="Montserrat Extra-Bold"/>
              </a:rPr>
              <a:t>)</a:t>
            </a:r>
            <a:r>
              <a:rPr lang="en-US" sz="5172" dirty="0" err="1">
                <a:solidFill>
                  <a:srgbClr val="4A6418"/>
                </a:solidFill>
                <a:latin typeface="Montserrat Extra-Bold"/>
              </a:rPr>
              <a:t>ij</a:t>
            </a:r>
            <a:r>
              <a:rPr lang="en-US" sz="5172" dirty="0">
                <a:solidFill>
                  <a:srgbClr val="4A6418"/>
                </a:solidFill>
                <a:latin typeface="Montserrat Extra-Bold"/>
              </a:rPr>
              <a:t> + </a:t>
            </a:r>
            <a:r>
              <a:rPr lang="en-US" sz="5172" dirty="0" err="1">
                <a:solidFill>
                  <a:srgbClr val="4A6418"/>
                </a:solidFill>
                <a:latin typeface="Montserrat Extra-Bold"/>
              </a:rPr>
              <a:t>eijk</a:t>
            </a:r>
            <a:endParaRPr lang="en-US" sz="5172" dirty="0">
              <a:solidFill>
                <a:srgbClr val="4A6418"/>
              </a:solidFill>
              <a:latin typeface="Montserrat Extra-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778738" y="2337111"/>
            <a:ext cx="7359441" cy="3231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cj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=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Efeito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da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coluna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j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(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tk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)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ij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=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Efeito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do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tratamento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k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linha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i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coluna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j 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eijk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=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Efeito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fatores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não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controlados</a:t>
            </a:r>
            <a:endParaRPr lang="en-US" sz="3000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4200"/>
              </a:lnSpc>
            </a:pPr>
            <a:endParaRPr dirty="0"/>
          </a:p>
        </p:txBody>
      </p:sp>
      <p:grpSp>
        <p:nvGrpSpPr>
          <p:cNvPr id="11" name="Group 11"/>
          <p:cNvGrpSpPr/>
          <p:nvPr/>
        </p:nvGrpSpPr>
        <p:grpSpPr>
          <a:xfrm>
            <a:off x="421737" y="5642606"/>
            <a:ext cx="2867239" cy="2867239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3636637" y="7078723"/>
            <a:ext cx="2867239" cy="2867239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7376453" y="7419761"/>
            <a:ext cx="2867239" cy="2867239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1511222" y="7076226"/>
            <a:ext cx="2867239" cy="2867239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4721361" y="5642606"/>
            <a:ext cx="2867239" cy="2867239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498497" y="6750712"/>
            <a:ext cx="2713720" cy="669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2"/>
              </a:lnSpc>
            </a:pPr>
            <a:r>
              <a:rPr lang="en-US" sz="2771">
                <a:solidFill>
                  <a:srgbClr val="FFFFFF"/>
                </a:solidFill>
                <a:latin typeface="Montserrat Extra-Bold"/>
              </a:rPr>
              <a:t>Não é fonte de variação 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3713397" y="8211155"/>
            <a:ext cx="2713720" cy="669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2"/>
              </a:lnSpc>
            </a:pPr>
            <a:r>
              <a:rPr lang="en-US" sz="2771">
                <a:solidFill>
                  <a:srgbClr val="FFFFFF"/>
                </a:solidFill>
                <a:latin typeface="Montserrat Extra-Bold"/>
              </a:rPr>
              <a:t>É fonte de variação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453213" y="8589251"/>
            <a:ext cx="2713720" cy="669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2"/>
              </a:lnSpc>
            </a:pPr>
            <a:r>
              <a:rPr lang="en-US" sz="2771">
                <a:solidFill>
                  <a:srgbClr val="FFFFFF"/>
                </a:solidFill>
                <a:latin typeface="Montserrat Extra-Bold"/>
              </a:rPr>
              <a:t>É fonte de variação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1587982" y="8221389"/>
            <a:ext cx="2713720" cy="669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2"/>
              </a:lnSpc>
            </a:pPr>
            <a:r>
              <a:rPr lang="en-US" sz="2771">
                <a:solidFill>
                  <a:srgbClr val="FFFFFF"/>
                </a:solidFill>
                <a:latin typeface="Montserrat Extra-Bold"/>
              </a:rPr>
              <a:t>É fonte de variação 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4874880" y="6750712"/>
            <a:ext cx="2713720" cy="669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2"/>
              </a:lnSpc>
            </a:pPr>
            <a:r>
              <a:rPr lang="en-US" sz="2771">
                <a:solidFill>
                  <a:srgbClr val="FFFFFF"/>
                </a:solidFill>
                <a:latin typeface="Montserrat Extra-Bold"/>
              </a:rPr>
              <a:t>É fonte de variação </a:t>
            </a:r>
          </a:p>
        </p:txBody>
      </p:sp>
      <p:sp>
        <p:nvSpPr>
          <p:cNvPr id="26" name="AutoShape 26"/>
          <p:cNvSpPr/>
          <p:nvPr/>
        </p:nvSpPr>
        <p:spPr>
          <a:xfrm rot="-815021">
            <a:off x="3203469" y="6331697"/>
            <a:ext cx="3269373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27" name="AutoShape 27"/>
          <p:cNvSpPr/>
          <p:nvPr/>
        </p:nvSpPr>
        <p:spPr>
          <a:xfrm rot="-2313997">
            <a:off x="5765091" y="6702794"/>
            <a:ext cx="2223701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28" name="AutoShape 28"/>
          <p:cNvSpPr/>
          <p:nvPr/>
        </p:nvSpPr>
        <p:spPr>
          <a:xfrm rot="-4587411">
            <a:off x="8264056" y="6702794"/>
            <a:ext cx="1425960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29" name="AutoShape 29"/>
          <p:cNvSpPr/>
          <p:nvPr/>
        </p:nvSpPr>
        <p:spPr>
          <a:xfrm rot="-8038191">
            <a:off x="10673925" y="6667513"/>
            <a:ext cx="2024263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30" name="AutoShape 30"/>
          <p:cNvSpPr/>
          <p:nvPr/>
        </p:nvSpPr>
        <p:spPr>
          <a:xfrm rot="-8546715">
            <a:off x="13273334" y="6483582"/>
            <a:ext cx="1786671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31734" y="1222844"/>
            <a:ext cx="16624533" cy="5633381"/>
          </a:xfrm>
          <a:prstGeom prst="rect">
            <a:avLst/>
          </a:prstGeom>
          <a:solidFill>
            <a:srgbClr val="5F8022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277600" y="6948747"/>
            <a:ext cx="4648200" cy="333825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1028700"/>
            <a:ext cx="1519953" cy="176996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70177">
            <a:off x="295284" y="6157014"/>
            <a:ext cx="3993163" cy="3971382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291865" y="2646260"/>
            <a:ext cx="14476182" cy="2787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>
                <a:solidFill>
                  <a:srgbClr val="FFFFFF"/>
                </a:solidFill>
                <a:latin typeface="Montserrat Extra-Bold"/>
              </a:rPr>
              <a:t>EXPERIMENTO EM QUADRADO LATINO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0042416" cy="8659890"/>
          </a:xfrm>
          <a:prstGeom prst="rect">
            <a:avLst/>
          </a:prstGeom>
          <a:solidFill>
            <a:srgbClr val="4A6418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464506" y="7003574"/>
            <a:ext cx="3823494" cy="328342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 flipH="1" flipV="1">
            <a:off x="-185159" y="7850432"/>
            <a:ext cx="2621727" cy="225140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383000" y="0"/>
            <a:ext cx="1519953" cy="1769960"/>
          </a:xfrm>
          <a:prstGeom prst="rect">
            <a:avLst/>
          </a:prstGeom>
        </p:spPr>
      </p:pic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0438217" y="688022"/>
            <a:ext cx="7518094" cy="4228875"/>
            <a:chOff x="0" y="0"/>
            <a:chExt cx="1128903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287761" cy="6350000"/>
            </a:xfrm>
            <a:custGeom>
              <a:avLst/>
              <a:gdLst/>
              <a:ahLst/>
              <a:cxnLst/>
              <a:rect l="l" t="t" r="r" b="b"/>
              <a:pathLst>
                <a:path w="11287761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6" cstate="print"/>
              <a:stretch>
                <a:fillRect t="-8565" b="-8565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0498383" y="5369449"/>
            <a:ext cx="7457928" cy="4195032"/>
            <a:chOff x="0" y="0"/>
            <a:chExt cx="1128903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1287761" cy="6350000"/>
            </a:xfrm>
            <a:custGeom>
              <a:avLst/>
              <a:gdLst/>
              <a:ahLst/>
              <a:cxnLst/>
              <a:rect l="l" t="t" r="r" b="b"/>
              <a:pathLst>
                <a:path w="11287761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7" cstate="print"/>
              <a:stretch>
                <a:fillRect t="-14396" b="-14396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59977" y="272498"/>
            <a:ext cx="9738406" cy="2095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Experimento em Quadrado Latino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456282" y="3750422"/>
            <a:ext cx="7812998" cy="3180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D1E6DD"/>
                </a:solidFill>
                <a:latin typeface="Montserrat Extra-Bold Bold"/>
              </a:rPr>
              <a:t>OBSERVAÇÃO:</a:t>
            </a:r>
            <a:r>
              <a:rPr lang="en-US" sz="300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>
                <a:solidFill>
                  <a:srgbClr val="FFFFFF"/>
                </a:solidFill>
                <a:latin typeface="Montserrat Extra-Bold"/>
              </a:rPr>
              <a:t>Em primeiro lugar, para se montar um experimento em quadrado latino, devemos considerar que os dois fatores de heterogeneidade tenham a mesma proporção de níveis.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980286" y="3619500"/>
            <a:ext cx="6307714" cy="3942321"/>
            <a:chOff x="0" y="0"/>
            <a:chExt cx="8410285" cy="5256428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>
            <a:xfrm>
              <a:off x="0" y="0"/>
              <a:ext cx="8410285" cy="5256428"/>
              <a:chOff x="0" y="0"/>
              <a:chExt cx="6604000" cy="412750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47180" y="31750"/>
                <a:ext cx="6509322" cy="4064000"/>
              </a:xfrm>
              <a:custGeom>
                <a:avLst/>
                <a:gdLst/>
                <a:ahLst/>
                <a:cxnLst/>
                <a:rect l="l" t="t" r="r" b="b"/>
                <a:pathLst>
                  <a:path w="6509322" h="4064000">
                    <a:moveTo>
                      <a:pt x="961073" y="1206500"/>
                    </a:moveTo>
                    <a:cubicBezTo>
                      <a:pt x="962597" y="1185672"/>
                      <a:pt x="963867" y="1164463"/>
                      <a:pt x="964883" y="1143000"/>
                    </a:cubicBezTo>
                    <a:lnTo>
                      <a:pt x="936118" y="1143000"/>
                    </a:lnTo>
                    <a:cubicBezTo>
                      <a:pt x="925613" y="1142981"/>
                      <a:pt x="915798" y="1137767"/>
                      <a:pt x="909901" y="1129074"/>
                    </a:cubicBezTo>
                    <a:cubicBezTo>
                      <a:pt x="904004" y="1120381"/>
                      <a:pt x="902788" y="1109334"/>
                      <a:pt x="906654" y="1099566"/>
                    </a:cubicBezTo>
                    <a:cubicBezTo>
                      <a:pt x="882841" y="1140460"/>
                      <a:pt x="860425" y="1184021"/>
                      <a:pt x="839788" y="1229932"/>
                    </a:cubicBezTo>
                    <a:cubicBezTo>
                      <a:pt x="843666" y="1244281"/>
                      <a:pt x="837069" y="1259400"/>
                      <a:pt x="823913" y="1266317"/>
                    </a:cubicBezTo>
                    <a:cubicBezTo>
                      <a:pt x="814576" y="1288669"/>
                      <a:pt x="805768" y="1311239"/>
                      <a:pt x="797497" y="1334008"/>
                    </a:cubicBezTo>
                    <a:cubicBezTo>
                      <a:pt x="720662" y="1544955"/>
                      <a:pt x="698056" y="1749806"/>
                      <a:pt x="719456" y="1913318"/>
                    </a:cubicBezTo>
                    <a:cubicBezTo>
                      <a:pt x="834899" y="1812608"/>
                      <a:pt x="923925" y="1580579"/>
                      <a:pt x="955485" y="1270000"/>
                    </a:cubicBezTo>
                    <a:lnTo>
                      <a:pt x="936118" y="1270000"/>
                    </a:lnTo>
                    <a:cubicBezTo>
                      <a:pt x="924741" y="1270051"/>
                      <a:pt x="914206" y="1264011"/>
                      <a:pt x="908503" y="1254166"/>
                    </a:cubicBezTo>
                    <a:cubicBezTo>
                      <a:pt x="902799" y="1244322"/>
                      <a:pt x="902799" y="1232178"/>
                      <a:pt x="908503" y="1222334"/>
                    </a:cubicBezTo>
                    <a:cubicBezTo>
                      <a:pt x="914206" y="1212489"/>
                      <a:pt x="924741" y="1206449"/>
                      <a:pt x="936118" y="1206500"/>
                    </a:cubicBezTo>
                    <a:lnTo>
                      <a:pt x="961073" y="1206500"/>
                    </a:lnTo>
                    <a:close/>
                    <a:moveTo>
                      <a:pt x="936118" y="1079500"/>
                    </a:moveTo>
                    <a:cubicBezTo>
                      <a:pt x="926544" y="1079521"/>
                      <a:pt x="917492" y="1083861"/>
                      <a:pt x="911480" y="1091311"/>
                    </a:cubicBezTo>
                    <a:cubicBezTo>
                      <a:pt x="926910" y="1065085"/>
                      <a:pt x="942912" y="1039940"/>
                      <a:pt x="959422" y="1016000"/>
                    </a:cubicBezTo>
                    <a:lnTo>
                      <a:pt x="967931" y="1016000"/>
                    </a:lnTo>
                    <a:cubicBezTo>
                      <a:pt x="967931" y="1037399"/>
                      <a:pt x="967677" y="1058545"/>
                      <a:pt x="967169" y="1079500"/>
                    </a:cubicBezTo>
                    <a:lnTo>
                      <a:pt x="936118" y="1079500"/>
                    </a:lnTo>
                    <a:close/>
                    <a:moveTo>
                      <a:pt x="904368" y="983996"/>
                    </a:moveTo>
                    <a:cubicBezTo>
                      <a:pt x="904486" y="970777"/>
                      <a:pt x="912783" y="959015"/>
                      <a:pt x="925196" y="954468"/>
                    </a:cubicBezTo>
                    <a:cubicBezTo>
                      <a:pt x="938340" y="936244"/>
                      <a:pt x="951866" y="918718"/>
                      <a:pt x="965518" y="901827"/>
                    </a:cubicBezTo>
                    <a:cubicBezTo>
                      <a:pt x="965337" y="897551"/>
                      <a:pt x="965147" y="893275"/>
                      <a:pt x="964946" y="889000"/>
                    </a:cubicBezTo>
                    <a:lnTo>
                      <a:pt x="936118" y="889000"/>
                    </a:lnTo>
                    <a:cubicBezTo>
                      <a:pt x="924741" y="889051"/>
                      <a:pt x="914206" y="883011"/>
                      <a:pt x="908503" y="873166"/>
                    </a:cubicBezTo>
                    <a:cubicBezTo>
                      <a:pt x="902799" y="863322"/>
                      <a:pt x="902799" y="851178"/>
                      <a:pt x="908503" y="841334"/>
                    </a:cubicBezTo>
                    <a:cubicBezTo>
                      <a:pt x="914206" y="831489"/>
                      <a:pt x="924741" y="825449"/>
                      <a:pt x="936118" y="825500"/>
                    </a:cubicBezTo>
                    <a:lnTo>
                      <a:pt x="961263" y="825500"/>
                    </a:lnTo>
                    <a:cubicBezTo>
                      <a:pt x="959740" y="804101"/>
                      <a:pt x="957961" y="782955"/>
                      <a:pt x="955930" y="762000"/>
                    </a:cubicBezTo>
                    <a:lnTo>
                      <a:pt x="936118" y="762000"/>
                    </a:lnTo>
                    <a:cubicBezTo>
                      <a:pt x="924741" y="762051"/>
                      <a:pt x="914206" y="756011"/>
                      <a:pt x="908503" y="746166"/>
                    </a:cubicBezTo>
                    <a:cubicBezTo>
                      <a:pt x="902799" y="736322"/>
                      <a:pt x="902799" y="724178"/>
                      <a:pt x="908503" y="714334"/>
                    </a:cubicBezTo>
                    <a:cubicBezTo>
                      <a:pt x="914206" y="704489"/>
                      <a:pt x="924741" y="698449"/>
                      <a:pt x="936118" y="698500"/>
                    </a:cubicBezTo>
                    <a:lnTo>
                      <a:pt x="948944" y="698500"/>
                    </a:lnTo>
                    <a:cubicBezTo>
                      <a:pt x="946339" y="677294"/>
                      <a:pt x="943439" y="656125"/>
                      <a:pt x="940245" y="635000"/>
                    </a:cubicBezTo>
                    <a:lnTo>
                      <a:pt x="936118" y="635000"/>
                    </a:lnTo>
                    <a:cubicBezTo>
                      <a:pt x="919806" y="635016"/>
                      <a:pt x="906136" y="622670"/>
                      <a:pt x="904496" y="606441"/>
                    </a:cubicBezTo>
                    <a:cubicBezTo>
                      <a:pt x="902857" y="590212"/>
                      <a:pt x="913782" y="575381"/>
                      <a:pt x="929768" y="572135"/>
                    </a:cubicBezTo>
                    <a:cubicBezTo>
                      <a:pt x="925372" y="548043"/>
                      <a:pt x="920524" y="524036"/>
                      <a:pt x="915226" y="500126"/>
                    </a:cubicBezTo>
                    <a:cubicBezTo>
                      <a:pt x="904938" y="491146"/>
                      <a:pt x="901561" y="476586"/>
                      <a:pt x="906844" y="463994"/>
                    </a:cubicBezTo>
                    <a:cubicBezTo>
                      <a:pt x="886651" y="380936"/>
                      <a:pt x="862013" y="306197"/>
                      <a:pt x="833819" y="242189"/>
                    </a:cubicBezTo>
                    <a:cubicBezTo>
                      <a:pt x="827793" y="249656"/>
                      <a:pt x="818713" y="253998"/>
                      <a:pt x="809118" y="254000"/>
                    </a:cubicBezTo>
                    <a:lnTo>
                      <a:pt x="745617" y="254000"/>
                    </a:lnTo>
                    <a:cubicBezTo>
                      <a:pt x="734240" y="254051"/>
                      <a:pt x="723706" y="248011"/>
                      <a:pt x="718003" y="238166"/>
                    </a:cubicBezTo>
                    <a:cubicBezTo>
                      <a:pt x="712299" y="228322"/>
                      <a:pt x="712299" y="216178"/>
                      <a:pt x="718003" y="206334"/>
                    </a:cubicBezTo>
                    <a:cubicBezTo>
                      <a:pt x="723706" y="196489"/>
                      <a:pt x="734240" y="190449"/>
                      <a:pt x="745617" y="190500"/>
                    </a:cubicBezTo>
                    <a:lnTo>
                      <a:pt x="809118" y="190500"/>
                    </a:lnTo>
                    <a:cubicBezTo>
                      <a:pt x="797798" y="168639"/>
                      <a:pt x="785247" y="147439"/>
                      <a:pt x="771525" y="127000"/>
                    </a:cubicBezTo>
                    <a:lnTo>
                      <a:pt x="745617" y="127000"/>
                    </a:lnTo>
                    <a:cubicBezTo>
                      <a:pt x="732032" y="126993"/>
                      <a:pt x="719956" y="118342"/>
                      <a:pt x="715578" y="105481"/>
                    </a:cubicBezTo>
                    <a:cubicBezTo>
                      <a:pt x="711200" y="92620"/>
                      <a:pt x="715490" y="78398"/>
                      <a:pt x="726250" y="70104"/>
                    </a:cubicBezTo>
                    <a:cubicBezTo>
                      <a:pt x="683070" y="24765"/>
                      <a:pt x="636080" y="0"/>
                      <a:pt x="586931" y="0"/>
                    </a:cubicBezTo>
                    <a:cubicBezTo>
                      <a:pt x="537655" y="0"/>
                      <a:pt x="490665" y="24828"/>
                      <a:pt x="447485" y="70104"/>
                    </a:cubicBezTo>
                    <a:cubicBezTo>
                      <a:pt x="458254" y="78406"/>
                      <a:pt x="462542" y="92643"/>
                      <a:pt x="458147" y="105511"/>
                    </a:cubicBezTo>
                    <a:cubicBezTo>
                      <a:pt x="453752" y="118379"/>
                      <a:pt x="441652" y="127020"/>
                      <a:pt x="428054" y="127000"/>
                    </a:cubicBezTo>
                    <a:lnTo>
                      <a:pt x="402400" y="127000"/>
                    </a:lnTo>
                    <a:cubicBezTo>
                      <a:pt x="389382" y="146241"/>
                      <a:pt x="376873" y="167450"/>
                      <a:pt x="364808" y="190500"/>
                    </a:cubicBezTo>
                    <a:lnTo>
                      <a:pt x="428181" y="190500"/>
                    </a:lnTo>
                    <a:cubicBezTo>
                      <a:pt x="445661" y="190578"/>
                      <a:pt x="459789" y="204770"/>
                      <a:pt x="459789" y="222250"/>
                    </a:cubicBezTo>
                    <a:cubicBezTo>
                      <a:pt x="459789" y="239730"/>
                      <a:pt x="445661" y="253922"/>
                      <a:pt x="428181" y="254000"/>
                    </a:cubicBezTo>
                    <a:lnTo>
                      <a:pt x="364681" y="254000"/>
                    </a:lnTo>
                    <a:cubicBezTo>
                      <a:pt x="355116" y="254003"/>
                      <a:pt x="346062" y="249686"/>
                      <a:pt x="340043" y="242253"/>
                    </a:cubicBezTo>
                    <a:cubicBezTo>
                      <a:pt x="311785" y="306260"/>
                      <a:pt x="287211" y="381000"/>
                      <a:pt x="266955" y="464185"/>
                    </a:cubicBezTo>
                    <a:cubicBezTo>
                      <a:pt x="272161" y="476711"/>
                      <a:pt x="268816" y="491161"/>
                      <a:pt x="258636" y="500126"/>
                    </a:cubicBezTo>
                    <a:cubicBezTo>
                      <a:pt x="253429" y="523621"/>
                      <a:pt x="248603" y="547624"/>
                      <a:pt x="244094" y="572199"/>
                    </a:cubicBezTo>
                    <a:cubicBezTo>
                      <a:pt x="260105" y="575448"/>
                      <a:pt x="271036" y="590317"/>
                      <a:pt x="269361" y="606568"/>
                    </a:cubicBezTo>
                    <a:cubicBezTo>
                      <a:pt x="267687" y="622819"/>
                      <a:pt x="253954" y="635146"/>
                      <a:pt x="237617" y="635064"/>
                    </a:cubicBezTo>
                    <a:lnTo>
                      <a:pt x="233617" y="635064"/>
                    </a:lnTo>
                    <a:cubicBezTo>
                      <a:pt x="230442" y="655892"/>
                      <a:pt x="227521" y="677100"/>
                      <a:pt x="224917" y="698564"/>
                    </a:cubicBezTo>
                    <a:lnTo>
                      <a:pt x="237617" y="698564"/>
                    </a:lnTo>
                    <a:cubicBezTo>
                      <a:pt x="255097" y="698642"/>
                      <a:pt x="269226" y="712834"/>
                      <a:pt x="269226" y="730314"/>
                    </a:cubicBezTo>
                    <a:cubicBezTo>
                      <a:pt x="269226" y="747793"/>
                      <a:pt x="255097" y="761985"/>
                      <a:pt x="237617" y="762064"/>
                    </a:cubicBezTo>
                    <a:lnTo>
                      <a:pt x="217932" y="762064"/>
                    </a:lnTo>
                    <a:cubicBezTo>
                      <a:pt x="215901" y="783018"/>
                      <a:pt x="214123" y="804164"/>
                      <a:pt x="212598" y="825563"/>
                    </a:cubicBezTo>
                    <a:lnTo>
                      <a:pt x="237617" y="825563"/>
                    </a:lnTo>
                    <a:cubicBezTo>
                      <a:pt x="255097" y="825642"/>
                      <a:pt x="269226" y="839834"/>
                      <a:pt x="269226" y="857313"/>
                    </a:cubicBezTo>
                    <a:cubicBezTo>
                      <a:pt x="269226" y="874793"/>
                      <a:pt x="255097" y="888985"/>
                      <a:pt x="237617" y="889063"/>
                    </a:cubicBezTo>
                    <a:lnTo>
                      <a:pt x="208852" y="889063"/>
                    </a:lnTo>
                    <a:cubicBezTo>
                      <a:pt x="208675" y="892788"/>
                      <a:pt x="208506" y="896514"/>
                      <a:pt x="208344" y="900240"/>
                    </a:cubicBezTo>
                    <a:cubicBezTo>
                      <a:pt x="222758" y="917893"/>
                      <a:pt x="236919" y="936244"/>
                      <a:pt x="250762" y="955357"/>
                    </a:cubicBezTo>
                    <a:cubicBezTo>
                      <a:pt x="261272" y="960120"/>
                      <a:pt x="268371" y="970209"/>
                      <a:pt x="269304" y="981710"/>
                    </a:cubicBezTo>
                    <a:cubicBezTo>
                      <a:pt x="293434" y="1016889"/>
                      <a:pt x="316485" y="1054290"/>
                      <a:pt x="338265" y="1093660"/>
                    </a:cubicBezTo>
                    <a:cubicBezTo>
                      <a:pt x="344150" y="1084863"/>
                      <a:pt x="354033" y="1079576"/>
                      <a:pt x="364617" y="1079563"/>
                    </a:cubicBezTo>
                    <a:lnTo>
                      <a:pt x="428117" y="1079563"/>
                    </a:lnTo>
                    <a:cubicBezTo>
                      <a:pt x="445597" y="1079642"/>
                      <a:pt x="459726" y="1093834"/>
                      <a:pt x="459726" y="1111313"/>
                    </a:cubicBezTo>
                    <a:cubicBezTo>
                      <a:pt x="459726" y="1128793"/>
                      <a:pt x="445597" y="1142985"/>
                      <a:pt x="428117" y="1143063"/>
                    </a:cubicBezTo>
                    <a:lnTo>
                      <a:pt x="364363" y="1143063"/>
                    </a:lnTo>
                    <a:cubicBezTo>
                      <a:pt x="374777" y="1163765"/>
                      <a:pt x="384874" y="1184974"/>
                      <a:pt x="394589" y="1206563"/>
                    </a:cubicBezTo>
                    <a:lnTo>
                      <a:pt x="428117" y="1206563"/>
                    </a:lnTo>
                    <a:cubicBezTo>
                      <a:pt x="445597" y="1206642"/>
                      <a:pt x="459726" y="1220834"/>
                      <a:pt x="459726" y="1238313"/>
                    </a:cubicBezTo>
                    <a:cubicBezTo>
                      <a:pt x="459726" y="1255793"/>
                      <a:pt x="445597" y="1269985"/>
                      <a:pt x="428117" y="1270063"/>
                    </a:cubicBezTo>
                    <a:lnTo>
                      <a:pt x="421450" y="1270063"/>
                    </a:lnTo>
                    <a:cubicBezTo>
                      <a:pt x="426974" y="1284034"/>
                      <a:pt x="432309" y="1298067"/>
                      <a:pt x="437516" y="1312354"/>
                    </a:cubicBezTo>
                    <a:cubicBezTo>
                      <a:pt x="521463" y="1543050"/>
                      <a:pt x="544640" y="1771015"/>
                      <a:pt x="514160" y="1952435"/>
                    </a:cubicBezTo>
                    <a:cubicBezTo>
                      <a:pt x="537655" y="1963039"/>
                      <a:pt x="562039" y="1968500"/>
                      <a:pt x="586931" y="1968500"/>
                    </a:cubicBezTo>
                    <a:cubicBezTo>
                      <a:pt x="612331" y="1968500"/>
                      <a:pt x="637096" y="1962785"/>
                      <a:pt x="661035" y="1951863"/>
                    </a:cubicBezTo>
                    <a:cubicBezTo>
                      <a:pt x="630682" y="1770570"/>
                      <a:pt x="653924" y="1542860"/>
                      <a:pt x="737870" y="1312291"/>
                    </a:cubicBezTo>
                    <a:cubicBezTo>
                      <a:pt x="743014" y="1298004"/>
                      <a:pt x="748412" y="1283907"/>
                      <a:pt x="753936" y="1270000"/>
                    </a:cubicBezTo>
                    <a:lnTo>
                      <a:pt x="745681" y="1270000"/>
                    </a:lnTo>
                    <a:cubicBezTo>
                      <a:pt x="734304" y="1270051"/>
                      <a:pt x="723769" y="1264011"/>
                      <a:pt x="718066" y="1254166"/>
                    </a:cubicBezTo>
                    <a:cubicBezTo>
                      <a:pt x="712363" y="1244322"/>
                      <a:pt x="712363" y="1232178"/>
                      <a:pt x="718066" y="1222334"/>
                    </a:cubicBezTo>
                    <a:cubicBezTo>
                      <a:pt x="723769" y="1212489"/>
                      <a:pt x="734304" y="1206449"/>
                      <a:pt x="745681" y="1206500"/>
                    </a:cubicBezTo>
                    <a:lnTo>
                      <a:pt x="780669" y="1206500"/>
                    </a:lnTo>
                    <a:cubicBezTo>
                      <a:pt x="790385" y="1184910"/>
                      <a:pt x="800482" y="1163638"/>
                      <a:pt x="810896" y="1143000"/>
                    </a:cubicBezTo>
                    <a:lnTo>
                      <a:pt x="745617" y="1143000"/>
                    </a:lnTo>
                    <a:cubicBezTo>
                      <a:pt x="734240" y="1143051"/>
                      <a:pt x="723706" y="1137011"/>
                      <a:pt x="718003" y="1127166"/>
                    </a:cubicBezTo>
                    <a:cubicBezTo>
                      <a:pt x="712299" y="1117322"/>
                      <a:pt x="712299" y="1105178"/>
                      <a:pt x="718003" y="1095334"/>
                    </a:cubicBezTo>
                    <a:cubicBezTo>
                      <a:pt x="723706" y="1085489"/>
                      <a:pt x="734240" y="1079449"/>
                      <a:pt x="745617" y="1079500"/>
                    </a:cubicBezTo>
                    <a:lnTo>
                      <a:pt x="809118" y="1079500"/>
                    </a:lnTo>
                    <a:cubicBezTo>
                      <a:pt x="820266" y="1079484"/>
                      <a:pt x="830606" y="1085317"/>
                      <a:pt x="836359" y="1094867"/>
                    </a:cubicBezTo>
                    <a:cubicBezTo>
                      <a:pt x="857822" y="1055878"/>
                      <a:pt x="880619" y="1018857"/>
                      <a:pt x="904368" y="983996"/>
                    </a:cubicBezTo>
                    <a:close/>
                    <a:moveTo>
                      <a:pt x="555117" y="698500"/>
                    </a:moveTo>
                    <a:lnTo>
                      <a:pt x="618617" y="698500"/>
                    </a:lnTo>
                    <a:cubicBezTo>
                      <a:pt x="636097" y="698578"/>
                      <a:pt x="650226" y="712770"/>
                      <a:pt x="650226" y="730250"/>
                    </a:cubicBezTo>
                    <a:cubicBezTo>
                      <a:pt x="650226" y="747730"/>
                      <a:pt x="636097" y="761922"/>
                      <a:pt x="618617" y="762000"/>
                    </a:cubicBezTo>
                    <a:lnTo>
                      <a:pt x="555117" y="762000"/>
                    </a:lnTo>
                    <a:cubicBezTo>
                      <a:pt x="537638" y="761922"/>
                      <a:pt x="523509" y="747730"/>
                      <a:pt x="523509" y="730250"/>
                    </a:cubicBezTo>
                    <a:cubicBezTo>
                      <a:pt x="523509" y="712770"/>
                      <a:pt x="537638" y="698578"/>
                      <a:pt x="555117" y="698500"/>
                    </a:cubicBezTo>
                    <a:close/>
                    <a:moveTo>
                      <a:pt x="523367" y="349250"/>
                    </a:moveTo>
                    <a:cubicBezTo>
                      <a:pt x="523367" y="331715"/>
                      <a:pt x="537582" y="317500"/>
                      <a:pt x="555117" y="317500"/>
                    </a:cubicBezTo>
                    <a:lnTo>
                      <a:pt x="618617" y="317500"/>
                    </a:lnTo>
                    <a:cubicBezTo>
                      <a:pt x="636097" y="317578"/>
                      <a:pt x="650226" y="331770"/>
                      <a:pt x="650226" y="349250"/>
                    </a:cubicBezTo>
                    <a:cubicBezTo>
                      <a:pt x="650226" y="366730"/>
                      <a:pt x="636097" y="380922"/>
                      <a:pt x="618617" y="381000"/>
                    </a:cubicBezTo>
                    <a:lnTo>
                      <a:pt x="555117" y="381000"/>
                    </a:lnTo>
                    <a:cubicBezTo>
                      <a:pt x="537582" y="381000"/>
                      <a:pt x="523367" y="366785"/>
                      <a:pt x="523367" y="349250"/>
                    </a:cubicBezTo>
                    <a:close/>
                    <a:moveTo>
                      <a:pt x="555117" y="444500"/>
                    </a:moveTo>
                    <a:lnTo>
                      <a:pt x="618617" y="444500"/>
                    </a:lnTo>
                    <a:cubicBezTo>
                      <a:pt x="636097" y="444578"/>
                      <a:pt x="650226" y="458770"/>
                      <a:pt x="650226" y="476250"/>
                    </a:cubicBezTo>
                    <a:cubicBezTo>
                      <a:pt x="650226" y="493730"/>
                      <a:pt x="636097" y="507922"/>
                      <a:pt x="618617" y="508000"/>
                    </a:cubicBezTo>
                    <a:lnTo>
                      <a:pt x="555117" y="508000"/>
                    </a:lnTo>
                    <a:cubicBezTo>
                      <a:pt x="537638" y="507922"/>
                      <a:pt x="523509" y="493730"/>
                      <a:pt x="523509" y="476250"/>
                    </a:cubicBezTo>
                    <a:cubicBezTo>
                      <a:pt x="523509" y="458770"/>
                      <a:pt x="537638" y="444578"/>
                      <a:pt x="555117" y="444500"/>
                    </a:cubicBezTo>
                    <a:close/>
                    <a:moveTo>
                      <a:pt x="523367" y="95250"/>
                    </a:moveTo>
                    <a:cubicBezTo>
                      <a:pt x="523367" y="77715"/>
                      <a:pt x="537582" y="63500"/>
                      <a:pt x="555117" y="63500"/>
                    </a:cubicBezTo>
                    <a:lnTo>
                      <a:pt x="618617" y="63500"/>
                    </a:lnTo>
                    <a:cubicBezTo>
                      <a:pt x="636097" y="63578"/>
                      <a:pt x="650226" y="77770"/>
                      <a:pt x="650226" y="95250"/>
                    </a:cubicBezTo>
                    <a:cubicBezTo>
                      <a:pt x="650226" y="112730"/>
                      <a:pt x="636097" y="126922"/>
                      <a:pt x="618617" y="127000"/>
                    </a:cubicBezTo>
                    <a:lnTo>
                      <a:pt x="555117" y="127000"/>
                    </a:lnTo>
                    <a:cubicBezTo>
                      <a:pt x="537582" y="127000"/>
                      <a:pt x="523367" y="112785"/>
                      <a:pt x="523367" y="95250"/>
                    </a:cubicBezTo>
                    <a:close/>
                    <a:moveTo>
                      <a:pt x="555117" y="825500"/>
                    </a:moveTo>
                    <a:lnTo>
                      <a:pt x="618617" y="825500"/>
                    </a:lnTo>
                    <a:cubicBezTo>
                      <a:pt x="636097" y="825578"/>
                      <a:pt x="650226" y="839770"/>
                      <a:pt x="650226" y="857250"/>
                    </a:cubicBezTo>
                    <a:cubicBezTo>
                      <a:pt x="650226" y="874730"/>
                      <a:pt x="636097" y="888922"/>
                      <a:pt x="618617" y="889000"/>
                    </a:cubicBezTo>
                    <a:lnTo>
                      <a:pt x="555117" y="889000"/>
                    </a:lnTo>
                    <a:cubicBezTo>
                      <a:pt x="537638" y="888922"/>
                      <a:pt x="523509" y="874730"/>
                      <a:pt x="523509" y="857250"/>
                    </a:cubicBezTo>
                    <a:cubicBezTo>
                      <a:pt x="523509" y="839770"/>
                      <a:pt x="537638" y="825578"/>
                      <a:pt x="555117" y="825500"/>
                    </a:cubicBezTo>
                    <a:close/>
                    <a:moveTo>
                      <a:pt x="523367" y="984250"/>
                    </a:moveTo>
                    <a:cubicBezTo>
                      <a:pt x="523367" y="966715"/>
                      <a:pt x="537582" y="952500"/>
                      <a:pt x="555117" y="952500"/>
                    </a:cubicBezTo>
                    <a:lnTo>
                      <a:pt x="618617" y="952500"/>
                    </a:lnTo>
                    <a:cubicBezTo>
                      <a:pt x="636097" y="952578"/>
                      <a:pt x="650226" y="966770"/>
                      <a:pt x="650226" y="984250"/>
                    </a:cubicBezTo>
                    <a:cubicBezTo>
                      <a:pt x="650226" y="1001730"/>
                      <a:pt x="636097" y="1015922"/>
                      <a:pt x="618617" y="1016000"/>
                    </a:cubicBezTo>
                    <a:lnTo>
                      <a:pt x="555117" y="1016000"/>
                    </a:lnTo>
                    <a:cubicBezTo>
                      <a:pt x="537582" y="1016000"/>
                      <a:pt x="523367" y="1001785"/>
                      <a:pt x="523367" y="984250"/>
                    </a:cubicBezTo>
                    <a:close/>
                    <a:moveTo>
                      <a:pt x="555117" y="1079500"/>
                    </a:moveTo>
                    <a:lnTo>
                      <a:pt x="618617" y="1079500"/>
                    </a:lnTo>
                    <a:cubicBezTo>
                      <a:pt x="636097" y="1079578"/>
                      <a:pt x="650226" y="1093770"/>
                      <a:pt x="650226" y="1111250"/>
                    </a:cubicBezTo>
                    <a:cubicBezTo>
                      <a:pt x="650226" y="1128730"/>
                      <a:pt x="636097" y="1142922"/>
                      <a:pt x="618617" y="1143000"/>
                    </a:cubicBezTo>
                    <a:lnTo>
                      <a:pt x="555117" y="1143000"/>
                    </a:lnTo>
                    <a:cubicBezTo>
                      <a:pt x="537638" y="1142922"/>
                      <a:pt x="523509" y="1128730"/>
                      <a:pt x="523509" y="1111250"/>
                    </a:cubicBezTo>
                    <a:cubicBezTo>
                      <a:pt x="523509" y="1093770"/>
                      <a:pt x="537638" y="1079578"/>
                      <a:pt x="555117" y="1079500"/>
                    </a:cubicBezTo>
                    <a:close/>
                    <a:moveTo>
                      <a:pt x="523367" y="1238250"/>
                    </a:moveTo>
                    <a:cubicBezTo>
                      <a:pt x="523367" y="1220715"/>
                      <a:pt x="537582" y="1206500"/>
                      <a:pt x="555117" y="1206500"/>
                    </a:cubicBezTo>
                    <a:lnTo>
                      <a:pt x="618617" y="1206500"/>
                    </a:lnTo>
                    <a:cubicBezTo>
                      <a:pt x="636097" y="1206578"/>
                      <a:pt x="650226" y="1220770"/>
                      <a:pt x="650226" y="1238250"/>
                    </a:cubicBezTo>
                    <a:cubicBezTo>
                      <a:pt x="650226" y="1255730"/>
                      <a:pt x="636097" y="1269922"/>
                      <a:pt x="618617" y="1270000"/>
                    </a:cubicBezTo>
                    <a:lnTo>
                      <a:pt x="555117" y="1270000"/>
                    </a:lnTo>
                    <a:cubicBezTo>
                      <a:pt x="537582" y="1270000"/>
                      <a:pt x="523367" y="1255785"/>
                      <a:pt x="523367" y="1238250"/>
                    </a:cubicBezTo>
                    <a:close/>
                    <a:moveTo>
                      <a:pt x="555117" y="1333500"/>
                    </a:moveTo>
                    <a:lnTo>
                      <a:pt x="618617" y="1333500"/>
                    </a:lnTo>
                    <a:cubicBezTo>
                      <a:pt x="629995" y="1333449"/>
                      <a:pt x="640529" y="1339489"/>
                      <a:pt x="646232" y="1349334"/>
                    </a:cubicBezTo>
                    <a:cubicBezTo>
                      <a:pt x="651936" y="1359178"/>
                      <a:pt x="651936" y="1371322"/>
                      <a:pt x="646232" y="1381166"/>
                    </a:cubicBezTo>
                    <a:cubicBezTo>
                      <a:pt x="640529" y="1391011"/>
                      <a:pt x="629995" y="1397051"/>
                      <a:pt x="618617" y="1397000"/>
                    </a:cubicBezTo>
                    <a:lnTo>
                      <a:pt x="555117" y="1397000"/>
                    </a:lnTo>
                    <a:cubicBezTo>
                      <a:pt x="537638" y="1396922"/>
                      <a:pt x="523509" y="1382730"/>
                      <a:pt x="523509" y="1365250"/>
                    </a:cubicBezTo>
                    <a:cubicBezTo>
                      <a:pt x="523509" y="1347770"/>
                      <a:pt x="537638" y="1333578"/>
                      <a:pt x="555117" y="1333500"/>
                    </a:cubicBezTo>
                    <a:close/>
                    <a:moveTo>
                      <a:pt x="523367" y="603250"/>
                    </a:moveTo>
                    <a:cubicBezTo>
                      <a:pt x="523367" y="585715"/>
                      <a:pt x="537582" y="571500"/>
                      <a:pt x="555117" y="571500"/>
                    </a:cubicBezTo>
                    <a:lnTo>
                      <a:pt x="618617" y="571500"/>
                    </a:lnTo>
                    <a:cubicBezTo>
                      <a:pt x="636097" y="571578"/>
                      <a:pt x="650226" y="585770"/>
                      <a:pt x="650226" y="603250"/>
                    </a:cubicBezTo>
                    <a:cubicBezTo>
                      <a:pt x="650226" y="620730"/>
                      <a:pt x="636097" y="634922"/>
                      <a:pt x="618617" y="635000"/>
                    </a:cubicBezTo>
                    <a:lnTo>
                      <a:pt x="555117" y="635000"/>
                    </a:lnTo>
                    <a:cubicBezTo>
                      <a:pt x="537582" y="635000"/>
                      <a:pt x="523367" y="620785"/>
                      <a:pt x="523367" y="603250"/>
                    </a:cubicBezTo>
                    <a:close/>
                    <a:moveTo>
                      <a:pt x="555117" y="190500"/>
                    </a:moveTo>
                    <a:lnTo>
                      <a:pt x="618617" y="190500"/>
                    </a:lnTo>
                    <a:cubicBezTo>
                      <a:pt x="636097" y="190578"/>
                      <a:pt x="650226" y="204770"/>
                      <a:pt x="650226" y="222250"/>
                    </a:cubicBezTo>
                    <a:cubicBezTo>
                      <a:pt x="650226" y="239730"/>
                      <a:pt x="636097" y="253922"/>
                      <a:pt x="618617" y="254000"/>
                    </a:cubicBezTo>
                    <a:lnTo>
                      <a:pt x="555117" y="254000"/>
                    </a:lnTo>
                    <a:cubicBezTo>
                      <a:pt x="537638" y="253922"/>
                      <a:pt x="523509" y="239730"/>
                      <a:pt x="523509" y="222250"/>
                    </a:cubicBezTo>
                    <a:cubicBezTo>
                      <a:pt x="523509" y="204770"/>
                      <a:pt x="537638" y="190578"/>
                      <a:pt x="555117" y="190500"/>
                    </a:cubicBezTo>
                    <a:close/>
                    <a:moveTo>
                      <a:pt x="713867" y="730250"/>
                    </a:moveTo>
                    <a:cubicBezTo>
                      <a:pt x="713867" y="712715"/>
                      <a:pt x="728082" y="698500"/>
                      <a:pt x="745617" y="698500"/>
                    </a:cubicBezTo>
                    <a:lnTo>
                      <a:pt x="809118" y="698500"/>
                    </a:lnTo>
                    <a:cubicBezTo>
                      <a:pt x="826597" y="698578"/>
                      <a:pt x="840726" y="712770"/>
                      <a:pt x="840726" y="730250"/>
                    </a:cubicBezTo>
                    <a:cubicBezTo>
                      <a:pt x="840726" y="747730"/>
                      <a:pt x="826597" y="761922"/>
                      <a:pt x="809118" y="762000"/>
                    </a:cubicBezTo>
                    <a:lnTo>
                      <a:pt x="745617" y="762000"/>
                    </a:lnTo>
                    <a:cubicBezTo>
                      <a:pt x="728082" y="762000"/>
                      <a:pt x="713867" y="747785"/>
                      <a:pt x="713867" y="730250"/>
                    </a:cubicBezTo>
                    <a:close/>
                    <a:moveTo>
                      <a:pt x="745617" y="317500"/>
                    </a:moveTo>
                    <a:lnTo>
                      <a:pt x="809118" y="317500"/>
                    </a:lnTo>
                    <a:cubicBezTo>
                      <a:pt x="826597" y="317578"/>
                      <a:pt x="840726" y="331770"/>
                      <a:pt x="840726" y="349250"/>
                    </a:cubicBezTo>
                    <a:cubicBezTo>
                      <a:pt x="840726" y="366730"/>
                      <a:pt x="826597" y="380922"/>
                      <a:pt x="809118" y="381000"/>
                    </a:cubicBezTo>
                    <a:lnTo>
                      <a:pt x="745617" y="381000"/>
                    </a:lnTo>
                    <a:cubicBezTo>
                      <a:pt x="734240" y="381051"/>
                      <a:pt x="723706" y="375011"/>
                      <a:pt x="718003" y="365166"/>
                    </a:cubicBezTo>
                    <a:cubicBezTo>
                      <a:pt x="712299" y="355322"/>
                      <a:pt x="712299" y="343178"/>
                      <a:pt x="718003" y="333334"/>
                    </a:cubicBezTo>
                    <a:cubicBezTo>
                      <a:pt x="723706" y="323489"/>
                      <a:pt x="734240" y="317449"/>
                      <a:pt x="745617" y="317500"/>
                    </a:cubicBezTo>
                    <a:close/>
                    <a:moveTo>
                      <a:pt x="713867" y="476250"/>
                    </a:moveTo>
                    <a:cubicBezTo>
                      <a:pt x="713867" y="458715"/>
                      <a:pt x="728082" y="444500"/>
                      <a:pt x="745617" y="444500"/>
                    </a:cubicBezTo>
                    <a:lnTo>
                      <a:pt x="809118" y="444500"/>
                    </a:lnTo>
                    <a:cubicBezTo>
                      <a:pt x="826597" y="444578"/>
                      <a:pt x="840726" y="458770"/>
                      <a:pt x="840726" y="476250"/>
                    </a:cubicBezTo>
                    <a:cubicBezTo>
                      <a:pt x="840726" y="493730"/>
                      <a:pt x="826597" y="507922"/>
                      <a:pt x="809118" y="508000"/>
                    </a:cubicBezTo>
                    <a:lnTo>
                      <a:pt x="745617" y="508000"/>
                    </a:lnTo>
                    <a:cubicBezTo>
                      <a:pt x="728082" y="508000"/>
                      <a:pt x="713867" y="493785"/>
                      <a:pt x="713867" y="476250"/>
                    </a:cubicBezTo>
                    <a:close/>
                    <a:moveTo>
                      <a:pt x="713867" y="857250"/>
                    </a:moveTo>
                    <a:cubicBezTo>
                      <a:pt x="713867" y="839715"/>
                      <a:pt x="728082" y="825500"/>
                      <a:pt x="745617" y="825500"/>
                    </a:cubicBezTo>
                    <a:lnTo>
                      <a:pt x="809118" y="825500"/>
                    </a:lnTo>
                    <a:cubicBezTo>
                      <a:pt x="826597" y="825578"/>
                      <a:pt x="840726" y="839770"/>
                      <a:pt x="840726" y="857250"/>
                    </a:cubicBezTo>
                    <a:cubicBezTo>
                      <a:pt x="840726" y="874730"/>
                      <a:pt x="826597" y="888922"/>
                      <a:pt x="809118" y="889000"/>
                    </a:cubicBezTo>
                    <a:lnTo>
                      <a:pt x="745617" y="889000"/>
                    </a:lnTo>
                    <a:cubicBezTo>
                      <a:pt x="728082" y="889000"/>
                      <a:pt x="713867" y="874785"/>
                      <a:pt x="713867" y="857250"/>
                    </a:cubicBezTo>
                    <a:close/>
                    <a:moveTo>
                      <a:pt x="745617" y="952500"/>
                    </a:moveTo>
                    <a:lnTo>
                      <a:pt x="809118" y="952500"/>
                    </a:lnTo>
                    <a:cubicBezTo>
                      <a:pt x="826597" y="952578"/>
                      <a:pt x="840726" y="966770"/>
                      <a:pt x="840726" y="984250"/>
                    </a:cubicBezTo>
                    <a:cubicBezTo>
                      <a:pt x="840726" y="1001730"/>
                      <a:pt x="826597" y="1015922"/>
                      <a:pt x="809118" y="1016000"/>
                    </a:cubicBezTo>
                    <a:lnTo>
                      <a:pt x="745617" y="1016000"/>
                    </a:lnTo>
                    <a:cubicBezTo>
                      <a:pt x="734240" y="1016051"/>
                      <a:pt x="723706" y="1010011"/>
                      <a:pt x="718003" y="1000166"/>
                    </a:cubicBezTo>
                    <a:cubicBezTo>
                      <a:pt x="712299" y="990322"/>
                      <a:pt x="712299" y="978178"/>
                      <a:pt x="718003" y="968334"/>
                    </a:cubicBezTo>
                    <a:cubicBezTo>
                      <a:pt x="723706" y="958489"/>
                      <a:pt x="734240" y="952449"/>
                      <a:pt x="745617" y="952500"/>
                    </a:cubicBezTo>
                    <a:close/>
                    <a:moveTo>
                      <a:pt x="713867" y="603250"/>
                    </a:moveTo>
                    <a:cubicBezTo>
                      <a:pt x="713867" y="585715"/>
                      <a:pt x="728082" y="571500"/>
                      <a:pt x="745617" y="571500"/>
                    </a:cubicBezTo>
                    <a:lnTo>
                      <a:pt x="809118" y="571500"/>
                    </a:lnTo>
                    <a:cubicBezTo>
                      <a:pt x="826597" y="571578"/>
                      <a:pt x="840726" y="585770"/>
                      <a:pt x="840726" y="603250"/>
                    </a:cubicBezTo>
                    <a:cubicBezTo>
                      <a:pt x="840726" y="620730"/>
                      <a:pt x="826597" y="634922"/>
                      <a:pt x="809118" y="635000"/>
                    </a:cubicBezTo>
                    <a:lnTo>
                      <a:pt x="745617" y="635000"/>
                    </a:lnTo>
                    <a:cubicBezTo>
                      <a:pt x="728082" y="635000"/>
                      <a:pt x="713867" y="620785"/>
                      <a:pt x="713867" y="603250"/>
                    </a:cubicBezTo>
                    <a:close/>
                    <a:moveTo>
                      <a:pt x="332867" y="730250"/>
                    </a:moveTo>
                    <a:cubicBezTo>
                      <a:pt x="332867" y="712715"/>
                      <a:pt x="347082" y="698500"/>
                      <a:pt x="364617" y="698500"/>
                    </a:cubicBezTo>
                    <a:lnTo>
                      <a:pt x="428117" y="698500"/>
                    </a:lnTo>
                    <a:cubicBezTo>
                      <a:pt x="445597" y="698578"/>
                      <a:pt x="459726" y="712770"/>
                      <a:pt x="459726" y="730250"/>
                    </a:cubicBezTo>
                    <a:cubicBezTo>
                      <a:pt x="459726" y="747730"/>
                      <a:pt x="445597" y="761922"/>
                      <a:pt x="428117" y="762000"/>
                    </a:cubicBezTo>
                    <a:lnTo>
                      <a:pt x="364617" y="762000"/>
                    </a:lnTo>
                    <a:cubicBezTo>
                      <a:pt x="347082" y="762000"/>
                      <a:pt x="332867" y="747785"/>
                      <a:pt x="332867" y="730250"/>
                    </a:cubicBezTo>
                    <a:close/>
                    <a:moveTo>
                      <a:pt x="364617" y="317500"/>
                    </a:moveTo>
                    <a:lnTo>
                      <a:pt x="428117" y="317500"/>
                    </a:lnTo>
                    <a:cubicBezTo>
                      <a:pt x="445597" y="317578"/>
                      <a:pt x="459726" y="331770"/>
                      <a:pt x="459726" y="349250"/>
                    </a:cubicBezTo>
                    <a:cubicBezTo>
                      <a:pt x="459726" y="366730"/>
                      <a:pt x="445597" y="380922"/>
                      <a:pt x="428117" y="381000"/>
                    </a:cubicBezTo>
                    <a:lnTo>
                      <a:pt x="364617" y="381000"/>
                    </a:lnTo>
                    <a:cubicBezTo>
                      <a:pt x="347138" y="380922"/>
                      <a:pt x="333009" y="366730"/>
                      <a:pt x="333009" y="349250"/>
                    </a:cubicBezTo>
                    <a:cubicBezTo>
                      <a:pt x="333009" y="331770"/>
                      <a:pt x="347138" y="317578"/>
                      <a:pt x="364617" y="317500"/>
                    </a:cubicBezTo>
                    <a:close/>
                    <a:moveTo>
                      <a:pt x="332867" y="476250"/>
                    </a:moveTo>
                    <a:cubicBezTo>
                      <a:pt x="332867" y="458715"/>
                      <a:pt x="347082" y="444500"/>
                      <a:pt x="364617" y="444500"/>
                    </a:cubicBezTo>
                    <a:lnTo>
                      <a:pt x="428117" y="444500"/>
                    </a:lnTo>
                    <a:cubicBezTo>
                      <a:pt x="445597" y="444578"/>
                      <a:pt x="459726" y="458770"/>
                      <a:pt x="459726" y="476250"/>
                    </a:cubicBezTo>
                    <a:cubicBezTo>
                      <a:pt x="459726" y="493730"/>
                      <a:pt x="445597" y="507922"/>
                      <a:pt x="428117" y="508000"/>
                    </a:cubicBezTo>
                    <a:lnTo>
                      <a:pt x="364617" y="508000"/>
                    </a:lnTo>
                    <a:cubicBezTo>
                      <a:pt x="347082" y="508000"/>
                      <a:pt x="332867" y="493785"/>
                      <a:pt x="332867" y="476250"/>
                    </a:cubicBezTo>
                    <a:close/>
                    <a:moveTo>
                      <a:pt x="332867" y="857250"/>
                    </a:moveTo>
                    <a:cubicBezTo>
                      <a:pt x="332867" y="839715"/>
                      <a:pt x="347082" y="825500"/>
                      <a:pt x="364617" y="825500"/>
                    </a:cubicBezTo>
                    <a:lnTo>
                      <a:pt x="428117" y="825500"/>
                    </a:lnTo>
                    <a:cubicBezTo>
                      <a:pt x="445597" y="825578"/>
                      <a:pt x="459726" y="839770"/>
                      <a:pt x="459726" y="857250"/>
                    </a:cubicBezTo>
                    <a:cubicBezTo>
                      <a:pt x="459726" y="874730"/>
                      <a:pt x="445597" y="888922"/>
                      <a:pt x="428117" y="889000"/>
                    </a:cubicBezTo>
                    <a:lnTo>
                      <a:pt x="364617" y="889000"/>
                    </a:lnTo>
                    <a:cubicBezTo>
                      <a:pt x="347082" y="889000"/>
                      <a:pt x="332867" y="874785"/>
                      <a:pt x="332867" y="857250"/>
                    </a:cubicBezTo>
                    <a:close/>
                    <a:moveTo>
                      <a:pt x="364617" y="952500"/>
                    </a:moveTo>
                    <a:lnTo>
                      <a:pt x="428117" y="952500"/>
                    </a:lnTo>
                    <a:cubicBezTo>
                      <a:pt x="445597" y="952578"/>
                      <a:pt x="459726" y="966770"/>
                      <a:pt x="459726" y="984250"/>
                    </a:cubicBezTo>
                    <a:cubicBezTo>
                      <a:pt x="459726" y="1001730"/>
                      <a:pt x="445597" y="1015922"/>
                      <a:pt x="428117" y="1016000"/>
                    </a:cubicBezTo>
                    <a:lnTo>
                      <a:pt x="364617" y="1016000"/>
                    </a:lnTo>
                    <a:cubicBezTo>
                      <a:pt x="347138" y="1015922"/>
                      <a:pt x="333009" y="1001730"/>
                      <a:pt x="333009" y="984250"/>
                    </a:cubicBezTo>
                    <a:cubicBezTo>
                      <a:pt x="333009" y="966770"/>
                      <a:pt x="347138" y="952578"/>
                      <a:pt x="364617" y="952500"/>
                    </a:cubicBezTo>
                    <a:close/>
                    <a:moveTo>
                      <a:pt x="332867" y="603250"/>
                    </a:moveTo>
                    <a:cubicBezTo>
                      <a:pt x="332867" y="585715"/>
                      <a:pt x="347082" y="571500"/>
                      <a:pt x="364617" y="571500"/>
                    </a:cubicBezTo>
                    <a:lnTo>
                      <a:pt x="428117" y="571500"/>
                    </a:lnTo>
                    <a:cubicBezTo>
                      <a:pt x="445597" y="571578"/>
                      <a:pt x="459726" y="585770"/>
                      <a:pt x="459726" y="603250"/>
                    </a:cubicBezTo>
                    <a:cubicBezTo>
                      <a:pt x="459726" y="620730"/>
                      <a:pt x="445597" y="634922"/>
                      <a:pt x="428117" y="635000"/>
                    </a:cubicBezTo>
                    <a:lnTo>
                      <a:pt x="364617" y="635000"/>
                    </a:lnTo>
                    <a:cubicBezTo>
                      <a:pt x="347082" y="635000"/>
                      <a:pt x="332867" y="620785"/>
                      <a:pt x="332867" y="603250"/>
                    </a:cubicBezTo>
                    <a:close/>
                    <a:moveTo>
                      <a:pt x="215837" y="1016000"/>
                    </a:moveTo>
                    <a:lnTo>
                      <a:pt x="205931" y="1016000"/>
                    </a:lnTo>
                    <a:cubicBezTo>
                      <a:pt x="205931" y="1037399"/>
                      <a:pt x="206185" y="1058545"/>
                      <a:pt x="206630" y="1079500"/>
                    </a:cubicBezTo>
                    <a:lnTo>
                      <a:pt x="237617" y="1079500"/>
                    </a:lnTo>
                    <a:cubicBezTo>
                      <a:pt x="255097" y="1079578"/>
                      <a:pt x="269226" y="1093770"/>
                      <a:pt x="269226" y="1111250"/>
                    </a:cubicBezTo>
                    <a:cubicBezTo>
                      <a:pt x="269226" y="1128730"/>
                      <a:pt x="255097" y="1142922"/>
                      <a:pt x="237617" y="1143000"/>
                    </a:cubicBezTo>
                    <a:lnTo>
                      <a:pt x="208916" y="1143000"/>
                    </a:lnTo>
                    <a:cubicBezTo>
                      <a:pt x="209932" y="1164463"/>
                      <a:pt x="211265" y="1185672"/>
                      <a:pt x="212726" y="1206500"/>
                    </a:cubicBezTo>
                    <a:lnTo>
                      <a:pt x="237617" y="1206500"/>
                    </a:lnTo>
                    <a:cubicBezTo>
                      <a:pt x="255097" y="1206578"/>
                      <a:pt x="269226" y="1220770"/>
                      <a:pt x="269226" y="1238250"/>
                    </a:cubicBezTo>
                    <a:cubicBezTo>
                      <a:pt x="269226" y="1255730"/>
                      <a:pt x="255097" y="1269922"/>
                      <a:pt x="237617" y="1270000"/>
                    </a:cubicBezTo>
                    <a:lnTo>
                      <a:pt x="218314" y="1270000"/>
                    </a:lnTo>
                    <a:cubicBezTo>
                      <a:pt x="250064" y="1581785"/>
                      <a:pt x="339598" y="1814322"/>
                      <a:pt x="455677" y="1914398"/>
                    </a:cubicBezTo>
                    <a:cubicBezTo>
                      <a:pt x="477330" y="1750695"/>
                      <a:pt x="454724" y="1545463"/>
                      <a:pt x="377762" y="1334008"/>
                    </a:cubicBezTo>
                    <a:cubicBezTo>
                      <a:pt x="369507" y="1311275"/>
                      <a:pt x="360808" y="1289050"/>
                      <a:pt x="351727" y="1267270"/>
                    </a:cubicBezTo>
                    <a:cubicBezTo>
                      <a:pt x="336658" y="1260587"/>
                      <a:pt x="329210" y="1243484"/>
                      <a:pt x="334582" y="1227899"/>
                    </a:cubicBezTo>
                    <a:cubicBezTo>
                      <a:pt x="301354" y="1153889"/>
                      <a:pt x="261616" y="1082977"/>
                      <a:pt x="215837" y="1016000"/>
                    </a:cubicBezTo>
                    <a:close/>
                    <a:moveTo>
                      <a:pt x="1154875" y="860743"/>
                    </a:moveTo>
                    <a:cubicBezTo>
                      <a:pt x="1153680" y="849941"/>
                      <a:pt x="1146461" y="840753"/>
                      <a:pt x="1136250" y="837035"/>
                    </a:cubicBezTo>
                    <a:cubicBezTo>
                      <a:pt x="1126039" y="833317"/>
                      <a:pt x="1114602" y="835713"/>
                      <a:pt x="1106742" y="843216"/>
                    </a:cubicBezTo>
                    <a:cubicBezTo>
                      <a:pt x="986473" y="954723"/>
                      <a:pt x="873570" y="1124966"/>
                      <a:pt x="797497" y="1334008"/>
                    </a:cubicBezTo>
                    <a:cubicBezTo>
                      <a:pt x="721424" y="1542987"/>
                      <a:pt x="698437" y="1745996"/>
                      <a:pt x="718884" y="1908683"/>
                    </a:cubicBezTo>
                    <a:cubicBezTo>
                      <a:pt x="720040" y="1919522"/>
                      <a:pt x="727262" y="1928759"/>
                      <a:pt x="737501" y="1932496"/>
                    </a:cubicBezTo>
                    <a:cubicBezTo>
                      <a:pt x="747741" y="1936233"/>
                      <a:pt x="759215" y="1933819"/>
                      <a:pt x="767080" y="1926273"/>
                    </a:cubicBezTo>
                    <a:cubicBezTo>
                      <a:pt x="887349" y="1814703"/>
                      <a:pt x="1000189" y="1644460"/>
                      <a:pt x="1076325" y="1435418"/>
                    </a:cubicBezTo>
                    <a:cubicBezTo>
                      <a:pt x="1152335" y="1226439"/>
                      <a:pt x="1175322" y="1023429"/>
                      <a:pt x="1154875" y="860743"/>
                    </a:cubicBezTo>
                    <a:close/>
                    <a:moveTo>
                      <a:pt x="68580" y="843153"/>
                    </a:moveTo>
                    <a:cubicBezTo>
                      <a:pt x="60715" y="835607"/>
                      <a:pt x="49241" y="833193"/>
                      <a:pt x="39001" y="836930"/>
                    </a:cubicBezTo>
                    <a:cubicBezTo>
                      <a:pt x="28762" y="840667"/>
                      <a:pt x="21540" y="849904"/>
                      <a:pt x="20384" y="860743"/>
                    </a:cubicBezTo>
                    <a:cubicBezTo>
                      <a:pt x="0" y="1023429"/>
                      <a:pt x="22924" y="1226439"/>
                      <a:pt x="98997" y="1435418"/>
                    </a:cubicBezTo>
                    <a:cubicBezTo>
                      <a:pt x="175133" y="1644460"/>
                      <a:pt x="287973" y="1814703"/>
                      <a:pt x="408242" y="1926273"/>
                    </a:cubicBezTo>
                    <a:cubicBezTo>
                      <a:pt x="416102" y="1933776"/>
                      <a:pt x="427539" y="1936172"/>
                      <a:pt x="437750" y="1932454"/>
                    </a:cubicBezTo>
                    <a:cubicBezTo>
                      <a:pt x="447961" y="1928736"/>
                      <a:pt x="455180" y="1919548"/>
                      <a:pt x="456375" y="1908746"/>
                    </a:cubicBezTo>
                    <a:cubicBezTo>
                      <a:pt x="476822" y="1745996"/>
                      <a:pt x="453835" y="1542987"/>
                      <a:pt x="377762" y="1334008"/>
                    </a:cubicBezTo>
                    <a:cubicBezTo>
                      <a:pt x="301689" y="1124966"/>
                      <a:pt x="188786" y="954723"/>
                      <a:pt x="68517" y="843153"/>
                    </a:cubicBezTo>
                    <a:close/>
                    <a:moveTo>
                      <a:pt x="2294573" y="1206500"/>
                    </a:moveTo>
                    <a:cubicBezTo>
                      <a:pt x="2296097" y="1185672"/>
                      <a:pt x="2297367" y="1164463"/>
                      <a:pt x="2298383" y="1143000"/>
                    </a:cubicBezTo>
                    <a:lnTo>
                      <a:pt x="2269618" y="1143000"/>
                    </a:lnTo>
                    <a:cubicBezTo>
                      <a:pt x="2259113" y="1142981"/>
                      <a:pt x="2249298" y="1137767"/>
                      <a:pt x="2243401" y="1129074"/>
                    </a:cubicBezTo>
                    <a:cubicBezTo>
                      <a:pt x="2237503" y="1120381"/>
                      <a:pt x="2236288" y="1109333"/>
                      <a:pt x="2240153" y="1099566"/>
                    </a:cubicBezTo>
                    <a:cubicBezTo>
                      <a:pt x="2216341" y="1140460"/>
                      <a:pt x="2193925" y="1184021"/>
                      <a:pt x="2173288" y="1229932"/>
                    </a:cubicBezTo>
                    <a:cubicBezTo>
                      <a:pt x="2177166" y="1244281"/>
                      <a:pt x="2170569" y="1259400"/>
                      <a:pt x="2157413" y="1266317"/>
                    </a:cubicBezTo>
                    <a:cubicBezTo>
                      <a:pt x="2148076" y="1288669"/>
                      <a:pt x="2139268" y="1311239"/>
                      <a:pt x="2130997" y="1334008"/>
                    </a:cubicBezTo>
                    <a:cubicBezTo>
                      <a:pt x="2054162" y="1544955"/>
                      <a:pt x="2031556" y="1749806"/>
                      <a:pt x="2052956" y="1913318"/>
                    </a:cubicBezTo>
                    <a:cubicBezTo>
                      <a:pt x="2168399" y="1812608"/>
                      <a:pt x="2257425" y="1580579"/>
                      <a:pt x="2288985" y="1270000"/>
                    </a:cubicBezTo>
                    <a:lnTo>
                      <a:pt x="2269618" y="1270000"/>
                    </a:lnTo>
                    <a:cubicBezTo>
                      <a:pt x="2252083" y="1270000"/>
                      <a:pt x="2237868" y="1255785"/>
                      <a:pt x="2237868" y="1238250"/>
                    </a:cubicBezTo>
                    <a:cubicBezTo>
                      <a:pt x="2237868" y="1220715"/>
                      <a:pt x="2252083" y="1206500"/>
                      <a:pt x="2269618" y="1206500"/>
                    </a:cubicBezTo>
                    <a:lnTo>
                      <a:pt x="2294573" y="1206500"/>
                    </a:lnTo>
                    <a:moveTo>
                      <a:pt x="2269618" y="1079500"/>
                    </a:moveTo>
                    <a:cubicBezTo>
                      <a:pt x="2260044" y="1079521"/>
                      <a:pt x="2250992" y="1083861"/>
                      <a:pt x="2244980" y="1091311"/>
                    </a:cubicBezTo>
                    <a:cubicBezTo>
                      <a:pt x="2260410" y="1065085"/>
                      <a:pt x="2276412" y="1039940"/>
                      <a:pt x="2292922" y="1016000"/>
                    </a:cubicBezTo>
                    <a:lnTo>
                      <a:pt x="2301431" y="1016000"/>
                    </a:lnTo>
                    <a:cubicBezTo>
                      <a:pt x="2301431" y="1037399"/>
                      <a:pt x="2301177" y="1058545"/>
                      <a:pt x="2300669" y="1079500"/>
                    </a:cubicBezTo>
                    <a:lnTo>
                      <a:pt x="2269618" y="1079500"/>
                    </a:lnTo>
                    <a:moveTo>
                      <a:pt x="2237868" y="983996"/>
                    </a:moveTo>
                    <a:cubicBezTo>
                      <a:pt x="2237986" y="970777"/>
                      <a:pt x="2246283" y="959015"/>
                      <a:pt x="2258696" y="954468"/>
                    </a:cubicBezTo>
                    <a:cubicBezTo>
                      <a:pt x="2271840" y="936244"/>
                      <a:pt x="2285365" y="918718"/>
                      <a:pt x="2299018" y="901827"/>
                    </a:cubicBezTo>
                    <a:cubicBezTo>
                      <a:pt x="2298837" y="897551"/>
                      <a:pt x="2298647" y="893275"/>
                      <a:pt x="2298447" y="889000"/>
                    </a:cubicBezTo>
                    <a:lnTo>
                      <a:pt x="2269618" y="889000"/>
                    </a:lnTo>
                    <a:cubicBezTo>
                      <a:pt x="2252083" y="889000"/>
                      <a:pt x="2237868" y="874785"/>
                      <a:pt x="2237868" y="857250"/>
                    </a:cubicBezTo>
                    <a:cubicBezTo>
                      <a:pt x="2237868" y="839715"/>
                      <a:pt x="2252083" y="825500"/>
                      <a:pt x="2269618" y="825500"/>
                    </a:cubicBezTo>
                    <a:lnTo>
                      <a:pt x="2294763" y="825500"/>
                    </a:lnTo>
                    <a:cubicBezTo>
                      <a:pt x="2293240" y="804101"/>
                      <a:pt x="2291462" y="782955"/>
                      <a:pt x="2289430" y="762000"/>
                    </a:cubicBezTo>
                    <a:lnTo>
                      <a:pt x="2269618" y="762000"/>
                    </a:lnTo>
                    <a:cubicBezTo>
                      <a:pt x="2252083" y="762000"/>
                      <a:pt x="2237868" y="747785"/>
                      <a:pt x="2237868" y="730250"/>
                    </a:cubicBezTo>
                    <a:cubicBezTo>
                      <a:pt x="2237868" y="712715"/>
                      <a:pt x="2252083" y="698500"/>
                      <a:pt x="2269618" y="698500"/>
                    </a:cubicBezTo>
                    <a:lnTo>
                      <a:pt x="2282444" y="698500"/>
                    </a:lnTo>
                    <a:cubicBezTo>
                      <a:pt x="2279839" y="677294"/>
                      <a:pt x="2276939" y="656125"/>
                      <a:pt x="2273745" y="635000"/>
                    </a:cubicBezTo>
                    <a:lnTo>
                      <a:pt x="2269618" y="635000"/>
                    </a:lnTo>
                    <a:cubicBezTo>
                      <a:pt x="2253306" y="635016"/>
                      <a:pt x="2239636" y="622670"/>
                      <a:pt x="2237996" y="606441"/>
                    </a:cubicBezTo>
                    <a:cubicBezTo>
                      <a:pt x="2236357" y="590212"/>
                      <a:pt x="2247282" y="575381"/>
                      <a:pt x="2263268" y="572135"/>
                    </a:cubicBezTo>
                    <a:cubicBezTo>
                      <a:pt x="2258872" y="548043"/>
                      <a:pt x="2254024" y="524036"/>
                      <a:pt x="2248726" y="500126"/>
                    </a:cubicBezTo>
                    <a:cubicBezTo>
                      <a:pt x="2238438" y="491146"/>
                      <a:pt x="2235061" y="476586"/>
                      <a:pt x="2240344" y="463994"/>
                    </a:cubicBezTo>
                    <a:cubicBezTo>
                      <a:pt x="2220151" y="380936"/>
                      <a:pt x="2195513" y="306197"/>
                      <a:pt x="2167319" y="242189"/>
                    </a:cubicBezTo>
                    <a:cubicBezTo>
                      <a:pt x="2161293" y="249656"/>
                      <a:pt x="2152213" y="253998"/>
                      <a:pt x="2142618" y="254000"/>
                    </a:cubicBezTo>
                    <a:lnTo>
                      <a:pt x="2079118" y="254000"/>
                    </a:lnTo>
                    <a:cubicBezTo>
                      <a:pt x="2061583" y="254000"/>
                      <a:pt x="2047368" y="239785"/>
                      <a:pt x="2047368" y="222250"/>
                    </a:cubicBezTo>
                    <a:cubicBezTo>
                      <a:pt x="2047368" y="204715"/>
                      <a:pt x="2061583" y="190500"/>
                      <a:pt x="2079118" y="190500"/>
                    </a:cubicBezTo>
                    <a:lnTo>
                      <a:pt x="2142618" y="190500"/>
                    </a:lnTo>
                    <a:cubicBezTo>
                      <a:pt x="2131298" y="168639"/>
                      <a:pt x="2118747" y="147439"/>
                      <a:pt x="2105025" y="127000"/>
                    </a:cubicBezTo>
                    <a:lnTo>
                      <a:pt x="2079118" y="127000"/>
                    </a:lnTo>
                    <a:cubicBezTo>
                      <a:pt x="2065532" y="126993"/>
                      <a:pt x="2053456" y="118342"/>
                      <a:pt x="2049078" y="105481"/>
                    </a:cubicBezTo>
                    <a:cubicBezTo>
                      <a:pt x="2044700" y="92620"/>
                      <a:pt x="2048990" y="78398"/>
                      <a:pt x="2059750" y="70104"/>
                    </a:cubicBezTo>
                    <a:cubicBezTo>
                      <a:pt x="2016570" y="24765"/>
                      <a:pt x="1969580" y="0"/>
                      <a:pt x="1920431" y="0"/>
                    </a:cubicBezTo>
                    <a:cubicBezTo>
                      <a:pt x="1871155" y="0"/>
                      <a:pt x="1824165" y="24828"/>
                      <a:pt x="1780985" y="70104"/>
                    </a:cubicBezTo>
                    <a:cubicBezTo>
                      <a:pt x="1791754" y="78406"/>
                      <a:pt x="1796042" y="92643"/>
                      <a:pt x="1791647" y="105511"/>
                    </a:cubicBezTo>
                    <a:cubicBezTo>
                      <a:pt x="1787252" y="118379"/>
                      <a:pt x="1775152" y="127020"/>
                      <a:pt x="1761554" y="127000"/>
                    </a:cubicBezTo>
                    <a:lnTo>
                      <a:pt x="1735900" y="127000"/>
                    </a:lnTo>
                    <a:cubicBezTo>
                      <a:pt x="1722882" y="146241"/>
                      <a:pt x="1710373" y="167450"/>
                      <a:pt x="1698308" y="190500"/>
                    </a:cubicBezTo>
                    <a:lnTo>
                      <a:pt x="1761681" y="190500"/>
                    </a:lnTo>
                    <a:cubicBezTo>
                      <a:pt x="1779216" y="190500"/>
                      <a:pt x="1793431" y="204715"/>
                      <a:pt x="1793431" y="222250"/>
                    </a:cubicBezTo>
                    <a:cubicBezTo>
                      <a:pt x="1793431" y="239785"/>
                      <a:pt x="1779216" y="254000"/>
                      <a:pt x="1761681" y="254000"/>
                    </a:cubicBezTo>
                    <a:lnTo>
                      <a:pt x="1698181" y="254000"/>
                    </a:lnTo>
                    <a:cubicBezTo>
                      <a:pt x="1688616" y="254003"/>
                      <a:pt x="1679562" y="249686"/>
                      <a:pt x="1673543" y="242253"/>
                    </a:cubicBezTo>
                    <a:cubicBezTo>
                      <a:pt x="1645285" y="306260"/>
                      <a:pt x="1620711" y="381000"/>
                      <a:pt x="1600455" y="464185"/>
                    </a:cubicBezTo>
                    <a:cubicBezTo>
                      <a:pt x="1605661" y="476711"/>
                      <a:pt x="1602316" y="491161"/>
                      <a:pt x="1592136" y="500126"/>
                    </a:cubicBezTo>
                    <a:cubicBezTo>
                      <a:pt x="1586929" y="523621"/>
                      <a:pt x="1582103" y="547624"/>
                      <a:pt x="1577594" y="572199"/>
                    </a:cubicBezTo>
                    <a:cubicBezTo>
                      <a:pt x="1593605" y="575448"/>
                      <a:pt x="1604535" y="590317"/>
                      <a:pt x="1602861" y="606568"/>
                    </a:cubicBezTo>
                    <a:cubicBezTo>
                      <a:pt x="1601187" y="622819"/>
                      <a:pt x="1587454" y="635146"/>
                      <a:pt x="1571118" y="635064"/>
                    </a:cubicBezTo>
                    <a:lnTo>
                      <a:pt x="1567117" y="635064"/>
                    </a:lnTo>
                    <a:cubicBezTo>
                      <a:pt x="1563942" y="655892"/>
                      <a:pt x="1561021" y="677100"/>
                      <a:pt x="1558418" y="698564"/>
                    </a:cubicBezTo>
                    <a:lnTo>
                      <a:pt x="1571118" y="698564"/>
                    </a:lnTo>
                    <a:cubicBezTo>
                      <a:pt x="1588653" y="698564"/>
                      <a:pt x="1602868" y="712778"/>
                      <a:pt x="1602868" y="730314"/>
                    </a:cubicBezTo>
                    <a:cubicBezTo>
                      <a:pt x="1602868" y="747849"/>
                      <a:pt x="1588653" y="762064"/>
                      <a:pt x="1571118" y="762064"/>
                    </a:cubicBezTo>
                    <a:lnTo>
                      <a:pt x="1551432" y="762064"/>
                    </a:lnTo>
                    <a:cubicBezTo>
                      <a:pt x="1549400" y="783018"/>
                      <a:pt x="1547622" y="804164"/>
                      <a:pt x="1546099" y="825563"/>
                    </a:cubicBezTo>
                    <a:lnTo>
                      <a:pt x="1571118" y="825563"/>
                    </a:lnTo>
                    <a:cubicBezTo>
                      <a:pt x="1588653" y="825563"/>
                      <a:pt x="1602868" y="839778"/>
                      <a:pt x="1602868" y="857313"/>
                    </a:cubicBezTo>
                    <a:cubicBezTo>
                      <a:pt x="1602868" y="874849"/>
                      <a:pt x="1588653" y="889063"/>
                      <a:pt x="1571118" y="889063"/>
                    </a:cubicBezTo>
                    <a:lnTo>
                      <a:pt x="1542352" y="889063"/>
                    </a:lnTo>
                    <a:cubicBezTo>
                      <a:pt x="1542175" y="892788"/>
                      <a:pt x="1542006" y="896514"/>
                      <a:pt x="1541844" y="900240"/>
                    </a:cubicBezTo>
                    <a:cubicBezTo>
                      <a:pt x="1556258" y="917893"/>
                      <a:pt x="1570419" y="936244"/>
                      <a:pt x="1584262" y="955357"/>
                    </a:cubicBezTo>
                    <a:cubicBezTo>
                      <a:pt x="1594772" y="960120"/>
                      <a:pt x="1601871" y="970209"/>
                      <a:pt x="1602804" y="981710"/>
                    </a:cubicBezTo>
                    <a:cubicBezTo>
                      <a:pt x="1626934" y="1016889"/>
                      <a:pt x="1649984" y="1054290"/>
                      <a:pt x="1671765" y="1093660"/>
                    </a:cubicBezTo>
                    <a:cubicBezTo>
                      <a:pt x="1677650" y="1084863"/>
                      <a:pt x="1687533" y="1079576"/>
                      <a:pt x="1698118" y="1079563"/>
                    </a:cubicBezTo>
                    <a:lnTo>
                      <a:pt x="1761618" y="1079563"/>
                    </a:lnTo>
                    <a:cubicBezTo>
                      <a:pt x="1779153" y="1079563"/>
                      <a:pt x="1793368" y="1093778"/>
                      <a:pt x="1793368" y="1111313"/>
                    </a:cubicBezTo>
                    <a:cubicBezTo>
                      <a:pt x="1793368" y="1128849"/>
                      <a:pt x="1779153" y="1143063"/>
                      <a:pt x="1761618" y="1143063"/>
                    </a:cubicBezTo>
                    <a:lnTo>
                      <a:pt x="1697863" y="1143063"/>
                    </a:lnTo>
                    <a:cubicBezTo>
                      <a:pt x="1708278" y="1163765"/>
                      <a:pt x="1718374" y="1184974"/>
                      <a:pt x="1728090" y="1206563"/>
                    </a:cubicBezTo>
                    <a:lnTo>
                      <a:pt x="1761618" y="1206563"/>
                    </a:lnTo>
                    <a:cubicBezTo>
                      <a:pt x="1779153" y="1206563"/>
                      <a:pt x="1793368" y="1220778"/>
                      <a:pt x="1793368" y="1238313"/>
                    </a:cubicBezTo>
                    <a:cubicBezTo>
                      <a:pt x="1793368" y="1255849"/>
                      <a:pt x="1779153" y="1270063"/>
                      <a:pt x="1761618" y="1270063"/>
                    </a:cubicBezTo>
                    <a:lnTo>
                      <a:pt x="1754950" y="1270063"/>
                    </a:lnTo>
                    <a:cubicBezTo>
                      <a:pt x="1760475" y="1284034"/>
                      <a:pt x="1765809" y="1298067"/>
                      <a:pt x="1771015" y="1312354"/>
                    </a:cubicBezTo>
                    <a:cubicBezTo>
                      <a:pt x="1854962" y="1543050"/>
                      <a:pt x="1878140" y="1771015"/>
                      <a:pt x="1847660" y="1952435"/>
                    </a:cubicBezTo>
                    <a:cubicBezTo>
                      <a:pt x="1871155" y="1963039"/>
                      <a:pt x="1895539" y="1968500"/>
                      <a:pt x="1920431" y="1968500"/>
                    </a:cubicBezTo>
                    <a:cubicBezTo>
                      <a:pt x="1945831" y="1968500"/>
                      <a:pt x="1970596" y="1962785"/>
                      <a:pt x="1994535" y="1951863"/>
                    </a:cubicBezTo>
                    <a:cubicBezTo>
                      <a:pt x="1964182" y="1770570"/>
                      <a:pt x="1987424" y="1542860"/>
                      <a:pt x="2071371" y="1312291"/>
                    </a:cubicBezTo>
                    <a:cubicBezTo>
                      <a:pt x="2076514" y="1298004"/>
                      <a:pt x="2081912" y="1283907"/>
                      <a:pt x="2087436" y="1270000"/>
                    </a:cubicBezTo>
                    <a:lnTo>
                      <a:pt x="2079181" y="1270000"/>
                    </a:lnTo>
                    <a:cubicBezTo>
                      <a:pt x="2061646" y="1270000"/>
                      <a:pt x="2047431" y="1255785"/>
                      <a:pt x="2047431" y="1238250"/>
                    </a:cubicBezTo>
                    <a:cubicBezTo>
                      <a:pt x="2047431" y="1220715"/>
                      <a:pt x="2061646" y="1206500"/>
                      <a:pt x="2079181" y="1206500"/>
                    </a:cubicBezTo>
                    <a:lnTo>
                      <a:pt x="2114169" y="1206500"/>
                    </a:lnTo>
                    <a:cubicBezTo>
                      <a:pt x="2123885" y="1184910"/>
                      <a:pt x="2133981" y="1163638"/>
                      <a:pt x="2144396" y="1143000"/>
                    </a:cubicBezTo>
                    <a:lnTo>
                      <a:pt x="2079118" y="1143000"/>
                    </a:lnTo>
                    <a:cubicBezTo>
                      <a:pt x="2061583" y="1143000"/>
                      <a:pt x="2047368" y="1128785"/>
                      <a:pt x="2047368" y="1111250"/>
                    </a:cubicBezTo>
                    <a:cubicBezTo>
                      <a:pt x="2047368" y="1093715"/>
                      <a:pt x="2061583" y="1079500"/>
                      <a:pt x="2079118" y="1079500"/>
                    </a:cubicBezTo>
                    <a:lnTo>
                      <a:pt x="2142618" y="1079500"/>
                    </a:lnTo>
                    <a:cubicBezTo>
                      <a:pt x="2153766" y="1079484"/>
                      <a:pt x="2164106" y="1085317"/>
                      <a:pt x="2169859" y="1094867"/>
                    </a:cubicBezTo>
                    <a:cubicBezTo>
                      <a:pt x="2191322" y="1055878"/>
                      <a:pt x="2214118" y="1018857"/>
                      <a:pt x="2237868" y="983996"/>
                    </a:cubicBezTo>
                    <a:moveTo>
                      <a:pt x="1888618" y="698500"/>
                    </a:moveTo>
                    <a:lnTo>
                      <a:pt x="1952118" y="698500"/>
                    </a:lnTo>
                    <a:cubicBezTo>
                      <a:pt x="1969653" y="698500"/>
                      <a:pt x="1983868" y="712715"/>
                      <a:pt x="1983868" y="730250"/>
                    </a:cubicBezTo>
                    <a:cubicBezTo>
                      <a:pt x="1983868" y="747785"/>
                      <a:pt x="1969653" y="762000"/>
                      <a:pt x="1952118" y="762000"/>
                    </a:cubicBezTo>
                    <a:lnTo>
                      <a:pt x="1888618" y="762000"/>
                    </a:lnTo>
                    <a:cubicBezTo>
                      <a:pt x="1871083" y="762000"/>
                      <a:pt x="1856868" y="747785"/>
                      <a:pt x="1856868" y="730250"/>
                    </a:cubicBezTo>
                    <a:cubicBezTo>
                      <a:pt x="1856868" y="712715"/>
                      <a:pt x="1871083" y="698500"/>
                      <a:pt x="1888618" y="698500"/>
                    </a:cubicBezTo>
                    <a:moveTo>
                      <a:pt x="1856868" y="349250"/>
                    </a:moveTo>
                    <a:cubicBezTo>
                      <a:pt x="1856868" y="331715"/>
                      <a:pt x="1871083" y="317500"/>
                      <a:pt x="1888618" y="317500"/>
                    </a:cubicBezTo>
                    <a:lnTo>
                      <a:pt x="1952118" y="317500"/>
                    </a:lnTo>
                    <a:cubicBezTo>
                      <a:pt x="1969653" y="317500"/>
                      <a:pt x="1983868" y="331715"/>
                      <a:pt x="1983868" y="349250"/>
                    </a:cubicBezTo>
                    <a:cubicBezTo>
                      <a:pt x="1983868" y="366785"/>
                      <a:pt x="1969653" y="381000"/>
                      <a:pt x="1952118" y="381000"/>
                    </a:cubicBezTo>
                    <a:lnTo>
                      <a:pt x="1888618" y="381000"/>
                    </a:lnTo>
                    <a:cubicBezTo>
                      <a:pt x="1871083" y="381000"/>
                      <a:pt x="1856868" y="366785"/>
                      <a:pt x="1856868" y="349250"/>
                    </a:cubicBezTo>
                    <a:moveTo>
                      <a:pt x="1888618" y="444500"/>
                    </a:moveTo>
                    <a:lnTo>
                      <a:pt x="1952118" y="444500"/>
                    </a:lnTo>
                    <a:cubicBezTo>
                      <a:pt x="1969653" y="444500"/>
                      <a:pt x="1983868" y="458715"/>
                      <a:pt x="1983868" y="476250"/>
                    </a:cubicBezTo>
                    <a:cubicBezTo>
                      <a:pt x="1983868" y="493785"/>
                      <a:pt x="1969653" y="508000"/>
                      <a:pt x="1952118" y="508000"/>
                    </a:cubicBezTo>
                    <a:lnTo>
                      <a:pt x="1888618" y="508000"/>
                    </a:lnTo>
                    <a:cubicBezTo>
                      <a:pt x="1871083" y="508000"/>
                      <a:pt x="1856868" y="493785"/>
                      <a:pt x="1856868" y="476250"/>
                    </a:cubicBezTo>
                    <a:cubicBezTo>
                      <a:pt x="1856868" y="458715"/>
                      <a:pt x="1871083" y="444500"/>
                      <a:pt x="1888618" y="444500"/>
                    </a:cubicBezTo>
                    <a:moveTo>
                      <a:pt x="1856868" y="95250"/>
                    </a:moveTo>
                    <a:cubicBezTo>
                      <a:pt x="1856868" y="77715"/>
                      <a:pt x="1871083" y="63500"/>
                      <a:pt x="1888618" y="63500"/>
                    </a:cubicBezTo>
                    <a:lnTo>
                      <a:pt x="1952118" y="63500"/>
                    </a:lnTo>
                    <a:cubicBezTo>
                      <a:pt x="1969653" y="63500"/>
                      <a:pt x="1983868" y="77715"/>
                      <a:pt x="1983868" y="95250"/>
                    </a:cubicBezTo>
                    <a:cubicBezTo>
                      <a:pt x="1983868" y="112785"/>
                      <a:pt x="1969653" y="127000"/>
                      <a:pt x="1952118" y="127000"/>
                    </a:cubicBezTo>
                    <a:lnTo>
                      <a:pt x="1888618" y="127000"/>
                    </a:lnTo>
                    <a:cubicBezTo>
                      <a:pt x="1871083" y="127000"/>
                      <a:pt x="1856868" y="112785"/>
                      <a:pt x="1856868" y="95250"/>
                    </a:cubicBezTo>
                    <a:moveTo>
                      <a:pt x="1888618" y="825500"/>
                    </a:moveTo>
                    <a:lnTo>
                      <a:pt x="1952118" y="825500"/>
                    </a:lnTo>
                    <a:cubicBezTo>
                      <a:pt x="1969653" y="825500"/>
                      <a:pt x="1983868" y="839715"/>
                      <a:pt x="1983868" y="857250"/>
                    </a:cubicBezTo>
                    <a:cubicBezTo>
                      <a:pt x="1983868" y="874785"/>
                      <a:pt x="1969653" y="889000"/>
                      <a:pt x="1952118" y="889000"/>
                    </a:cubicBezTo>
                    <a:lnTo>
                      <a:pt x="1888618" y="889000"/>
                    </a:lnTo>
                    <a:cubicBezTo>
                      <a:pt x="1871083" y="889000"/>
                      <a:pt x="1856868" y="874785"/>
                      <a:pt x="1856868" y="857250"/>
                    </a:cubicBezTo>
                    <a:cubicBezTo>
                      <a:pt x="1856868" y="839715"/>
                      <a:pt x="1871083" y="825500"/>
                      <a:pt x="1888618" y="825500"/>
                    </a:cubicBezTo>
                    <a:moveTo>
                      <a:pt x="1856868" y="984250"/>
                    </a:moveTo>
                    <a:cubicBezTo>
                      <a:pt x="1856868" y="966715"/>
                      <a:pt x="1871083" y="952500"/>
                      <a:pt x="1888618" y="952500"/>
                    </a:cubicBezTo>
                    <a:lnTo>
                      <a:pt x="1952118" y="952500"/>
                    </a:lnTo>
                    <a:cubicBezTo>
                      <a:pt x="1969653" y="952500"/>
                      <a:pt x="1983868" y="966715"/>
                      <a:pt x="1983868" y="984250"/>
                    </a:cubicBezTo>
                    <a:cubicBezTo>
                      <a:pt x="1983868" y="1001785"/>
                      <a:pt x="1969653" y="1016000"/>
                      <a:pt x="1952118" y="1016000"/>
                    </a:cubicBezTo>
                    <a:lnTo>
                      <a:pt x="1888618" y="1016000"/>
                    </a:lnTo>
                    <a:cubicBezTo>
                      <a:pt x="1871083" y="1016000"/>
                      <a:pt x="1856868" y="1001785"/>
                      <a:pt x="1856868" y="984250"/>
                    </a:cubicBezTo>
                    <a:moveTo>
                      <a:pt x="1888618" y="1079500"/>
                    </a:moveTo>
                    <a:lnTo>
                      <a:pt x="1952118" y="1079500"/>
                    </a:lnTo>
                    <a:cubicBezTo>
                      <a:pt x="1969653" y="1079500"/>
                      <a:pt x="1983868" y="1093715"/>
                      <a:pt x="1983868" y="1111250"/>
                    </a:cubicBezTo>
                    <a:cubicBezTo>
                      <a:pt x="1983868" y="1128785"/>
                      <a:pt x="1969653" y="1143000"/>
                      <a:pt x="1952118" y="1143000"/>
                    </a:cubicBezTo>
                    <a:lnTo>
                      <a:pt x="1888618" y="1143000"/>
                    </a:lnTo>
                    <a:cubicBezTo>
                      <a:pt x="1871083" y="1143000"/>
                      <a:pt x="1856868" y="1128785"/>
                      <a:pt x="1856868" y="1111250"/>
                    </a:cubicBezTo>
                    <a:cubicBezTo>
                      <a:pt x="1856868" y="1093715"/>
                      <a:pt x="1871083" y="1079500"/>
                      <a:pt x="1888618" y="1079500"/>
                    </a:cubicBezTo>
                    <a:moveTo>
                      <a:pt x="1856868" y="1238250"/>
                    </a:moveTo>
                    <a:cubicBezTo>
                      <a:pt x="1856868" y="1220715"/>
                      <a:pt x="1871083" y="1206500"/>
                      <a:pt x="1888618" y="1206500"/>
                    </a:cubicBezTo>
                    <a:lnTo>
                      <a:pt x="1952118" y="1206500"/>
                    </a:lnTo>
                    <a:cubicBezTo>
                      <a:pt x="1969653" y="1206500"/>
                      <a:pt x="1983868" y="1220715"/>
                      <a:pt x="1983868" y="1238250"/>
                    </a:cubicBezTo>
                    <a:cubicBezTo>
                      <a:pt x="1983868" y="1255785"/>
                      <a:pt x="1969653" y="1270000"/>
                      <a:pt x="1952118" y="1270000"/>
                    </a:cubicBezTo>
                    <a:lnTo>
                      <a:pt x="1888618" y="1270000"/>
                    </a:lnTo>
                    <a:cubicBezTo>
                      <a:pt x="1871083" y="1270000"/>
                      <a:pt x="1856868" y="1255785"/>
                      <a:pt x="1856868" y="1238250"/>
                    </a:cubicBezTo>
                    <a:moveTo>
                      <a:pt x="1888618" y="1333500"/>
                    </a:moveTo>
                    <a:lnTo>
                      <a:pt x="1952118" y="1333500"/>
                    </a:lnTo>
                    <a:cubicBezTo>
                      <a:pt x="1969653" y="1333500"/>
                      <a:pt x="1983868" y="1347715"/>
                      <a:pt x="1983868" y="1365250"/>
                    </a:cubicBezTo>
                    <a:cubicBezTo>
                      <a:pt x="1983868" y="1382785"/>
                      <a:pt x="1969653" y="1397000"/>
                      <a:pt x="1952118" y="1397000"/>
                    </a:cubicBezTo>
                    <a:lnTo>
                      <a:pt x="1888618" y="1397000"/>
                    </a:lnTo>
                    <a:cubicBezTo>
                      <a:pt x="1871083" y="1397000"/>
                      <a:pt x="1856868" y="1382785"/>
                      <a:pt x="1856868" y="1365250"/>
                    </a:cubicBezTo>
                    <a:cubicBezTo>
                      <a:pt x="1856868" y="1347715"/>
                      <a:pt x="1871083" y="1333500"/>
                      <a:pt x="1888618" y="1333500"/>
                    </a:cubicBezTo>
                    <a:moveTo>
                      <a:pt x="1856868" y="603250"/>
                    </a:moveTo>
                    <a:cubicBezTo>
                      <a:pt x="1856868" y="585715"/>
                      <a:pt x="1871083" y="571500"/>
                      <a:pt x="1888618" y="571500"/>
                    </a:cubicBezTo>
                    <a:lnTo>
                      <a:pt x="1952118" y="571500"/>
                    </a:lnTo>
                    <a:cubicBezTo>
                      <a:pt x="1969653" y="571500"/>
                      <a:pt x="1983868" y="585715"/>
                      <a:pt x="1983868" y="603250"/>
                    </a:cubicBezTo>
                    <a:cubicBezTo>
                      <a:pt x="1983868" y="620785"/>
                      <a:pt x="1969653" y="635000"/>
                      <a:pt x="1952118" y="635000"/>
                    </a:cubicBezTo>
                    <a:lnTo>
                      <a:pt x="1888618" y="635000"/>
                    </a:lnTo>
                    <a:cubicBezTo>
                      <a:pt x="1871083" y="635000"/>
                      <a:pt x="1856868" y="620785"/>
                      <a:pt x="1856868" y="603250"/>
                    </a:cubicBezTo>
                    <a:moveTo>
                      <a:pt x="1888618" y="190500"/>
                    </a:moveTo>
                    <a:lnTo>
                      <a:pt x="1952118" y="190500"/>
                    </a:lnTo>
                    <a:cubicBezTo>
                      <a:pt x="1969653" y="190500"/>
                      <a:pt x="1983868" y="204715"/>
                      <a:pt x="1983868" y="222250"/>
                    </a:cubicBezTo>
                    <a:cubicBezTo>
                      <a:pt x="1983868" y="239785"/>
                      <a:pt x="1969653" y="254000"/>
                      <a:pt x="1952118" y="254000"/>
                    </a:cubicBezTo>
                    <a:lnTo>
                      <a:pt x="1888618" y="254000"/>
                    </a:lnTo>
                    <a:cubicBezTo>
                      <a:pt x="1871083" y="254000"/>
                      <a:pt x="1856868" y="239785"/>
                      <a:pt x="1856868" y="222250"/>
                    </a:cubicBezTo>
                    <a:cubicBezTo>
                      <a:pt x="1856868" y="204715"/>
                      <a:pt x="1871083" y="190500"/>
                      <a:pt x="1888618" y="190500"/>
                    </a:cubicBezTo>
                    <a:moveTo>
                      <a:pt x="2047368" y="730250"/>
                    </a:moveTo>
                    <a:cubicBezTo>
                      <a:pt x="2047368" y="712715"/>
                      <a:pt x="2061583" y="698500"/>
                      <a:pt x="2079118" y="698500"/>
                    </a:cubicBezTo>
                    <a:lnTo>
                      <a:pt x="2142618" y="698500"/>
                    </a:lnTo>
                    <a:cubicBezTo>
                      <a:pt x="2160153" y="698500"/>
                      <a:pt x="2174368" y="712715"/>
                      <a:pt x="2174368" y="730250"/>
                    </a:cubicBezTo>
                    <a:cubicBezTo>
                      <a:pt x="2174368" y="747785"/>
                      <a:pt x="2160153" y="762000"/>
                      <a:pt x="2142618" y="762000"/>
                    </a:cubicBezTo>
                    <a:lnTo>
                      <a:pt x="2079118" y="762000"/>
                    </a:lnTo>
                    <a:cubicBezTo>
                      <a:pt x="2061583" y="762000"/>
                      <a:pt x="2047368" y="747785"/>
                      <a:pt x="2047368" y="730250"/>
                    </a:cubicBezTo>
                    <a:moveTo>
                      <a:pt x="2079118" y="317500"/>
                    </a:moveTo>
                    <a:lnTo>
                      <a:pt x="2142618" y="317500"/>
                    </a:lnTo>
                    <a:cubicBezTo>
                      <a:pt x="2160153" y="317500"/>
                      <a:pt x="2174368" y="331715"/>
                      <a:pt x="2174368" y="349250"/>
                    </a:cubicBezTo>
                    <a:cubicBezTo>
                      <a:pt x="2174368" y="366785"/>
                      <a:pt x="2160153" y="381000"/>
                      <a:pt x="2142618" y="381000"/>
                    </a:cubicBezTo>
                    <a:lnTo>
                      <a:pt x="2079118" y="381000"/>
                    </a:lnTo>
                    <a:cubicBezTo>
                      <a:pt x="2061583" y="381000"/>
                      <a:pt x="2047368" y="366785"/>
                      <a:pt x="2047368" y="349250"/>
                    </a:cubicBezTo>
                    <a:cubicBezTo>
                      <a:pt x="2047368" y="331715"/>
                      <a:pt x="2061583" y="317500"/>
                      <a:pt x="2079118" y="317500"/>
                    </a:cubicBezTo>
                    <a:moveTo>
                      <a:pt x="2047368" y="476250"/>
                    </a:moveTo>
                    <a:cubicBezTo>
                      <a:pt x="2047368" y="458715"/>
                      <a:pt x="2061583" y="444500"/>
                      <a:pt x="2079118" y="444500"/>
                    </a:cubicBezTo>
                    <a:lnTo>
                      <a:pt x="2142618" y="444500"/>
                    </a:lnTo>
                    <a:cubicBezTo>
                      <a:pt x="2160153" y="444500"/>
                      <a:pt x="2174368" y="458715"/>
                      <a:pt x="2174368" y="476250"/>
                    </a:cubicBezTo>
                    <a:cubicBezTo>
                      <a:pt x="2174368" y="493785"/>
                      <a:pt x="2160153" y="508000"/>
                      <a:pt x="2142618" y="508000"/>
                    </a:cubicBezTo>
                    <a:lnTo>
                      <a:pt x="2079118" y="508000"/>
                    </a:lnTo>
                    <a:cubicBezTo>
                      <a:pt x="2061583" y="508000"/>
                      <a:pt x="2047368" y="493785"/>
                      <a:pt x="2047368" y="476250"/>
                    </a:cubicBezTo>
                    <a:moveTo>
                      <a:pt x="2047368" y="857250"/>
                    </a:moveTo>
                    <a:cubicBezTo>
                      <a:pt x="2047368" y="839715"/>
                      <a:pt x="2061583" y="825500"/>
                      <a:pt x="2079118" y="825500"/>
                    </a:cubicBezTo>
                    <a:lnTo>
                      <a:pt x="2142618" y="825500"/>
                    </a:lnTo>
                    <a:cubicBezTo>
                      <a:pt x="2160153" y="825500"/>
                      <a:pt x="2174368" y="839715"/>
                      <a:pt x="2174368" y="857250"/>
                    </a:cubicBezTo>
                    <a:cubicBezTo>
                      <a:pt x="2174368" y="874785"/>
                      <a:pt x="2160153" y="889000"/>
                      <a:pt x="2142618" y="889000"/>
                    </a:cubicBezTo>
                    <a:lnTo>
                      <a:pt x="2079118" y="889000"/>
                    </a:lnTo>
                    <a:cubicBezTo>
                      <a:pt x="2061583" y="889000"/>
                      <a:pt x="2047368" y="874785"/>
                      <a:pt x="2047368" y="857250"/>
                    </a:cubicBezTo>
                    <a:moveTo>
                      <a:pt x="2079118" y="952500"/>
                    </a:moveTo>
                    <a:lnTo>
                      <a:pt x="2142618" y="952500"/>
                    </a:lnTo>
                    <a:cubicBezTo>
                      <a:pt x="2160153" y="952500"/>
                      <a:pt x="2174368" y="966715"/>
                      <a:pt x="2174368" y="984250"/>
                    </a:cubicBezTo>
                    <a:cubicBezTo>
                      <a:pt x="2174368" y="1001785"/>
                      <a:pt x="2160153" y="1016000"/>
                      <a:pt x="2142618" y="1016000"/>
                    </a:cubicBezTo>
                    <a:lnTo>
                      <a:pt x="2079118" y="1016000"/>
                    </a:lnTo>
                    <a:cubicBezTo>
                      <a:pt x="2061583" y="1016000"/>
                      <a:pt x="2047368" y="1001785"/>
                      <a:pt x="2047368" y="984250"/>
                    </a:cubicBezTo>
                    <a:cubicBezTo>
                      <a:pt x="2047368" y="966715"/>
                      <a:pt x="2061583" y="952500"/>
                      <a:pt x="2079118" y="952500"/>
                    </a:cubicBezTo>
                    <a:moveTo>
                      <a:pt x="2047368" y="603250"/>
                    </a:moveTo>
                    <a:cubicBezTo>
                      <a:pt x="2047368" y="585715"/>
                      <a:pt x="2061583" y="571500"/>
                      <a:pt x="2079118" y="571500"/>
                    </a:cubicBezTo>
                    <a:lnTo>
                      <a:pt x="2142618" y="571500"/>
                    </a:lnTo>
                    <a:cubicBezTo>
                      <a:pt x="2160153" y="571500"/>
                      <a:pt x="2174368" y="585715"/>
                      <a:pt x="2174368" y="603250"/>
                    </a:cubicBezTo>
                    <a:cubicBezTo>
                      <a:pt x="2174368" y="620785"/>
                      <a:pt x="2160153" y="635000"/>
                      <a:pt x="2142618" y="635000"/>
                    </a:cubicBezTo>
                    <a:lnTo>
                      <a:pt x="2079118" y="635000"/>
                    </a:lnTo>
                    <a:cubicBezTo>
                      <a:pt x="2061583" y="635000"/>
                      <a:pt x="2047368" y="620785"/>
                      <a:pt x="2047368" y="603250"/>
                    </a:cubicBezTo>
                    <a:moveTo>
                      <a:pt x="1666368" y="730250"/>
                    </a:moveTo>
                    <a:cubicBezTo>
                      <a:pt x="1666368" y="712715"/>
                      <a:pt x="1680583" y="698500"/>
                      <a:pt x="1698118" y="698500"/>
                    </a:cubicBezTo>
                    <a:lnTo>
                      <a:pt x="1761618" y="698500"/>
                    </a:lnTo>
                    <a:cubicBezTo>
                      <a:pt x="1779153" y="698500"/>
                      <a:pt x="1793368" y="712715"/>
                      <a:pt x="1793368" y="730250"/>
                    </a:cubicBezTo>
                    <a:cubicBezTo>
                      <a:pt x="1793368" y="747785"/>
                      <a:pt x="1779153" y="762000"/>
                      <a:pt x="1761618" y="762000"/>
                    </a:cubicBezTo>
                    <a:lnTo>
                      <a:pt x="1698118" y="762000"/>
                    </a:lnTo>
                    <a:cubicBezTo>
                      <a:pt x="1680583" y="762000"/>
                      <a:pt x="1666368" y="747785"/>
                      <a:pt x="1666368" y="730250"/>
                    </a:cubicBezTo>
                    <a:moveTo>
                      <a:pt x="1698118" y="317500"/>
                    </a:moveTo>
                    <a:lnTo>
                      <a:pt x="1761618" y="317500"/>
                    </a:lnTo>
                    <a:cubicBezTo>
                      <a:pt x="1779153" y="317500"/>
                      <a:pt x="1793368" y="331715"/>
                      <a:pt x="1793368" y="349250"/>
                    </a:cubicBezTo>
                    <a:cubicBezTo>
                      <a:pt x="1793368" y="366785"/>
                      <a:pt x="1779153" y="381000"/>
                      <a:pt x="1761618" y="381000"/>
                    </a:cubicBezTo>
                    <a:lnTo>
                      <a:pt x="1698118" y="381000"/>
                    </a:lnTo>
                    <a:cubicBezTo>
                      <a:pt x="1680583" y="381000"/>
                      <a:pt x="1666368" y="366785"/>
                      <a:pt x="1666368" y="349250"/>
                    </a:cubicBezTo>
                    <a:cubicBezTo>
                      <a:pt x="1666368" y="331715"/>
                      <a:pt x="1680583" y="317500"/>
                      <a:pt x="1698118" y="317500"/>
                    </a:cubicBezTo>
                    <a:moveTo>
                      <a:pt x="1666368" y="476250"/>
                    </a:moveTo>
                    <a:cubicBezTo>
                      <a:pt x="1666368" y="458715"/>
                      <a:pt x="1680583" y="444500"/>
                      <a:pt x="1698118" y="444500"/>
                    </a:cubicBezTo>
                    <a:lnTo>
                      <a:pt x="1761618" y="444500"/>
                    </a:lnTo>
                    <a:cubicBezTo>
                      <a:pt x="1779153" y="444500"/>
                      <a:pt x="1793368" y="458715"/>
                      <a:pt x="1793368" y="476250"/>
                    </a:cubicBezTo>
                    <a:cubicBezTo>
                      <a:pt x="1793368" y="493785"/>
                      <a:pt x="1779153" y="508000"/>
                      <a:pt x="1761618" y="508000"/>
                    </a:cubicBezTo>
                    <a:lnTo>
                      <a:pt x="1698118" y="508000"/>
                    </a:lnTo>
                    <a:cubicBezTo>
                      <a:pt x="1680583" y="508000"/>
                      <a:pt x="1666368" y="493785"/>
                      <a:pt x="1666368" y="476250"/>
                    </a:cubicBezTo>
                    <a:moveTo>
                      <a:pt x="1666368" y="857250"/>
                    </a:moveTo>
                    <a:cubicBezTo>
                      <a:pt x="1666368" y="839715"/>
                      <a:pt x="1680583" y="825500"/>
                      <a:pt x="1698118" y="825500"/>
                    </a:cubicBezTo>
                    <a:lnTo>
                      <a:pt x="1761618" y="825500"/>
                    </a:lnTo>
                    <a:cubicBezTo>
                      <a:pt x="1779153" y="825500"/>
                      <a:pt x="1793368" y="839715"/>
                      <a:pt x="1793368" y="857250"/>
                    </a:cubicBezTo>
                    <a:cubicBezTo>
                      <a:pt x="1793368" y="874785"/>
                      <a:pt x="1779153" y="889000"/>
                      <a:pt x="1761618" y="889000"/>
                    </a:cubicBezTo>
                    <a:lnTo>
                      <a:pt x="1698118" y="889000"/>
                    </a:lnTo>
                    <a:cubicBezTo>
                      <a:pt x="1680583" y="889000"/>
                      <a:pt x="1666368" y="874785"/>
                      <a:pt x="1666368" y="857250"/>
                    </a:cubicBezTo>
                    <a:moveTo>
                      <a:pt x="1698118" y="952500"/>
                    </a:moveTo>
                    <a:lnTo>
                      <a:pt x="1761618" y="952500"/>
                    </a:lnTo>
                    <a:cubicBezTo>
                      <a:pt x="1779153" y="952500"/>
                      <a:pt x="1793368" y="966715"/>
                      <a:pt x="1793368" y="984250"/>
                    </a:cubicBezTo>
                    <a:cubicBezTo>
                      <a:pt x="1793368" y="1001785"/>
                      <a:pt x="1779153" y="1016000"/>
                      <a:pt x="1761618" y="1016000"/>
                    </a:cubicBezTo>
                    <a:lnTo>
                      <a:pt x="1698118" y="1016000"/>
                    </a:lnTo>
                    <a:cubicBezTo>
                      <a:pt x="1680583" y="1016000"/>
                      <a:pt x="1666368" y="1001785"/>
                      <a:pt x="1666368" y="984250"/>
                    </a:cubicBezTo>
                    <a:cubicBezTo>
                      <a:pt x="1666368" y="966715"/>
                      <a:pt x="1680583" y="952500"/>
                      <a:pt x="1698118" y="952500"/>
                    </a:cubicBezTo>
                    <a:moveTo>
                      <a:pt x="1666368" y="603250"/>
                    </a:moveTo>
                    <a:cubicBezTo>
                      <a:pt x="1666368" y="585715"/>
                      <a:pt x="1680583" y="571500"/>
                      <a:pt x="1698118" y="571500"/>
                    </a:cubicBezTo>
                    <a:lnTo>
                      <a:pt x="1761618" y="571500"/>
                    </a:lnTo>
                    <a:cubicBezTo>
                      <a:pt x="1779153" y="571500"/>
                      <a:pt x="1793368" y="585715"/>
                      <a:pt x="1793368" y="603250"/>
                    </a:cubicBezTo>
                    <a:cubicBezTo>
                      <a:pt x="1793368" y="620785"/>
                      <a:pt x="1779153" y="635000"/>
                      <a:pt x="1761618" y="635000"/>
                    </a:cubicBezTo>
                    <a:lnTo>
                      <a:pt x="1698118" y="635000"/>
                    </a:lnTo>
                    <a:cubicBezTo>
                      <a:pt x="1680583" y="635000"/>
                      <a:pt x="1666368" y="620785"/>
                      <a:pt x="1666368" y="603250"/>
                    </a:cubicBezTo>
                    <a:moveTo>
                      <a:pt x="1549337" y="1016000"/>
                    </a:moveTo>
                    <a:lnTo>
                      <a:pt x="1539431" y="1016000"/>
                    </a:lnTo>
                    <a:cubicBezTo>
                      <a:pt x="1539431" y="1037399"/>
                      <a:pt x="1539685" y="1058545"/>
                      <a:pt x="1540130" y="1079500"/>
                    </a:cubicBezTo>
                    <a:lnTo>
                      <a:pt x="1571118" y="1079500"/>
                    </a:lnTo>
                    <a:cubicBezTo>
                      <a:pt x="1588653" y="1079500"/>
                      <a:pt x="1602868" y="1093715"/>
                      <a:pt x="1602868" y="1111250"/>
                    </a:cubicBezTo>
                    <a:cubicBezTo>
                      <a:pt x="1602868" y="1128785"/>
                      <a:pt x="1588653" y="1143000"/>
                      <a:pt x="1571118" y="1143000"/>
                    </a:cubicBezTo>
                    <a:lnTo>
                      <a:pt x="1542416" y="1143000"/>
                    </a:lnTo>
                    <a:cubicBezTo>
                      <a:pt x="1543432" y="1164463"/>
                      <a:pt x="1544765" y="1185672"/>
                      <a:pt x="1546225" y="1206500"/>
                    </a:cubicBezTo>
                    <a:lnTo>
                      <a:pt x="1571118" y="1206500"/>
                    </a:lnTo>
                    <a:cubicBezTo>
                      <a:pt x="1588653" y="1206500"/>
                      <a:pt x="1602868" y="1220715"/>
                      <a:pt x="1602868" y="1238250"/>
                    </a:cubicBezTo>
                    <a:cubicBezTo>
                      <a:pt x="1602868" y="1255785"/>
                      <a:pt x="1588653" y="1270000"/>
                      <a:pt x="1571118" y="1270000"/>
                    </a:cubicBezTo>
                    <a:lnTo>
                      <a:pt x="1551813" y="1270000"/>
                    </a:lnTo>
                    <a:cubicBezTo>
                      <a:pt x="1583563" y="1581785"/>
                      <a:pt x="1673099" y="1814322"/>
                      <a:pt x="1789177" y="1914398"/>
                    </a:cubicBezTo>
                    <a:cubicBezTo>
                      <a:pt x="1810830" y="1750695"/>
                      <a:pt x="1788224" y="1545463"/>
                      <a:pt x="1711262" y="1334008"/>
                    </a:cubicBezTo>
                    <a:cubicBezTo>
                      <a:pt x="1703007" y="1311275"/>
                      <a:pt x="1694308" y="1289050"/>
                      <a:pt x="1685227" y="1267270"/>
                    </a:cubicBezTo>
                    <a:cubicBezTo>
                      <a:pt x="1670158" y="1260587"/>
                      <a:pt x="1662710" y="1243484"/>
                      <a:pt x="1668082" y="1227899"/>
                    </a:cubicBezTo>
                    <a:cubicBezTo>
                      <a:pt x="1634854" y="1153889"/>
                      <a:pt x="1595116" y="1082977"/>
                      <a:pt x="1549337" y="1016000"/>
                    </a:cubicBezTo>
                    <a:moveTo>
                      <a:pt x="2488375" y="860743"/>
                    </a:moveTo>
                    <a:cubicBezTo>
                      <a:pt x="2487180" y="849941"/>
                      <a:pt x="2479961" y="840753"/>
                      <a:pt x="2469750" y="837035"/>
                    </a:cubicBezTo>
                    <a:cubicBezTo>
                      <a:pt x="2459539" y="833317"/>
                      <a:pt x="2448102" y="835713"/>
                      <a:pt x="2440242" y="843216"/>
                    </a:cubicBezTo>
                    <a:cubicBezTo>
                      <a:pt x="2319973" y="954723"/>
                      <a:pt x="2207070" y="1124966"/>
                      <a:pt x="2130997" y="1334008"/>
                    </a:cubicBezTo>
                    <a:cubicBezTo>
                      <a:pt x="2054924" y="1542987"/>
                      <a:pt x="2031937" y="1745996"/>
                      <a:pt x="2052384" y="1908683"/>
                    </a:cubicBezTo>
                    <a:cubicBezTo>
                      <a:pt x="2053540" y="1919522"/>
                      <a:pt x="2060762" y="1928759"/>
                      <a:pt x="2071001" y="1932496"/>
                    </a:cubicBezTo>
                    <a:cubicBezTo>
                      <a:pt x="2081241" y="1936233"/>
                      <a:pt x="2092715" y="1933819"/>
                      <a:pt x="2100581" y="1926273"/>
                    </a:cubicBezTo>
                    <a:cubicBezTo>
                      <a:pt x="2220850" y="1814703"/>
                      <a:pt x="2333689" y="1644460"/>
                      <a:pt x="2409825" y="1435418"/>
                    </a:cubicBezTo>
                    <a:cubicBezTo>
                      <a:pt x="2485835" y="1226439"/>
                      <a:pt x="2508822" y="1023429"/>
                      <a:pt x="2488375" y="860743"/>
                    </a:cubicBezTo>
                    <a:moveTo>
                      <a:pt x="1402080" y="843153"/>
                    </a:moveTo>
                    <a:cubicBezTo>
                      <a:pt x="1394215" y="835607"/>
                      <a:pt x="1382741" y="833193"/>
                      <a:pt x="1372501" y="836930"/>
                    </a:cubicBezTo>
                    <a:cubicBezTo>
                      <a:pt x="1362262" y="840667"/>
                      <a:pt x="1355040" y="849904"/>
                      <a:pt x="1353884" y="860743"/>
                    </a:cubicBezTo>
                    <a:cubicBezTo>
                      <a:pt x="1333500" y="1023429"/>
                      <a:pt x="1356424" y="1226439"/>
                      <a:pt x="1432497" y="1435418"/>
                    </a:cubicBezTo>
                    <a:cubicBezTo>
                      <a:pt x="1508633" y="1644460"/>
                      <a:pt x="1621473" y="1814703"/>
                      <a:pt x="1741742" y="1926273"/>
                    </a:cubicBezTo>
                    <a:cubicBezTo>
                      <a:pt x="1749602" y="1933776"/>
                      <a:pt x="1761039" y="1936172"/>
                      <a:pt x="1771250" y="1932454"/>
                    </a:cubicBezTo>
                    <a:cubicBezTo>
                      <a:pt x="1781461" y="1928736"/>
                      <a:pt x="1788680" y="1919548"/>
                      <a:pt x="1789875" y="1908746"/>
                    </a:cubicBezTo>
                    <a:cubicBezTo>
                      <a:pt x="1810322" y="1745996"/>
                      <a:pt x="1787335" y="1542987"/>
                      <a:pt x="1711262" y="1334008"/>
                    </a:cubicBezTo>
                    <a:cubicBezTo>
                      <a:pt x="1635189" y="1124966"/>
                      <a:pt x="1522286" y="954723"/>
                      <a:pt x="1402017" y="843153"/>
                    </a:cubicBezTo>
                    <a:lnTo>
                      <a:pt x="1402080" y="843153"/>
                    </a:lnTo>
                    <a:moveTo>
                      <a:pt x="3628073" y="1206500"/>
                    </a:moveTo>
                    <a:cubicBezTo>
                      <a:pt x="3629597" y="1185672"/>
                      <a:pt x="3630867" y="1164463"/>
                      <a:pt x="3631883" y="1143000"/>
                    </a:cubicBezTo>
                    <a:lnTo>
                      <a:pt x="3603117" y="1143000"/>
                    </a:lnTo>
                    <a:cubicBezTo>
                      <a:pt x="3592613" y="1142981"/>
                      <a:pt x="3582798" y="1137767"/>
                      <a:pt x="3576901" y="1129074"/>
                    </a:cubicBezTo>
                    <a:cubicBezTo>
                      <a:pt x="3571003" y="1120381"/>
                      <a:pt x="3569788" y="1109333"/>
                      <a:pt x="3573654" y="1099566"/>
                    </a:cubicBezTo>
                    <a:cubicBezTo>
                      <a:pt x="3549841" y="1140460"/>
                      <a:pt x="3527425" y="1184021"/>
                      <a:pt x="3506788" y="1229932"/>
                    </a:cubicBezTo>
                    <a:cubicBezTo>
                      <a:pt x="3510666" y="1244281"/>
                      <a:pt x="3504070" y="1259400"/>
                      <a:pt x="3490913" y="1266317"/>
                    </a:cubicBezTo>
                    <a:cubicBezTo>
                      <a:pt x="3481576" y="1288669"/>
                      <a:pt x="3472768" y="1311239"/>
                      <a:pt x="3464497" y="1334008"/>
                    </a:cubicBezTo>
                    <a:cubicBezTo>
                      <a:pt x="3387662" y="1544955"/>
                      <a:pt x="3365056" y="1749806"/>
                      <a:pt x="3386455" y="1913318"/>
                    </a:cubicBezTo>
                    <a:cubicBezTo>
                      <a:pt x="3501898" y="1812608"/>
                      <a:pt x="3590925" y="1580579"/>
                      <a:pt x="3622485" y="1270000"/>
                    </a:cubicBezTo>
                    <a:lnTo>
                      <a:pt x="3603117" y="1270000"/>
                    </a:lnTo>
                    <a:cubicBezTo>
                      <a:pt x="3585582" y="1270000"/>
                      <a:pt x="3571367" y="1255785"/>
                      <a:pt x="3571367" y="1238250"/>
                    </a:cubicBezTo>
                    <a:cubicBezTo>
                      <a:pt x="3571367" y="1220715"/>
                      <a:pt x="3585582" y="1206500"/>
                      <a:pt x="3603117" y="1206500"/>
                    </a:cubicBezTo>
                    <a:lnTo>
                      <a:pt x="3628073" y="1206500"/>
                    </a:lnTo>
                    <a:moveTo>
                      <a:pt x="3603117" y="1079500"/>
                    </a:moveTo>
                    <a:cubicBezTo>
                      <a:pt x="3593544" y="1079521"/>
                      <a:pt x="3584491" y="1083861"/>
                      <a:pt x="3578479" y="1091311"/>
                    </a:cubicBezTo>
                    <a:cubicBezTo>
                      <a:pt x="3593910" y="1065085"/>
                      <a:pt x="3609912" y="1039940"/>
                      <a:pt x="3626422" y="1016000"/>
                    </a:cubicBezTo>
                    <a:lnTo>
                      <a:pt x="3634931" y="1016000"/>
                    </a:lnTo>
                    <a:cubicBezTo>
                      <a:pt x="3634931" y="1037399"/>
                      <a:pt x="3634677" y="1058545"/>
                      <a:pt x="3634169" y="1079500"/>
                    </a:cubicBezTo>
                    <a:lnTo>
                      <a:pt x="3603117" y="1079500"/>
                    </a:lnTo>
                    <a:moveTo>
                      <a:pt x="3571367" y="983996"/>
                    </a:moveTo>
                    <a:cubicBezTo>
                      <a:pt x="3571486" y="970777"/>
                      <a:pt x="3579783" y="959015"/>
                      <a:pt x="3592196" y="954468"/>
                    </a:cubicBezTo>
                    <a:cubicBezTo>
                      <a:pt x="3605340" y="936244"/>
                      <a:pt x="3618866" y="918718"/>
                      <a:pt x="3632518" y="901827"/>
                    </a:cubicBezTo>
                    <a:cubicBezTo>
                      <a:pt x="3632337" y="897551"/>
                      <a:pt x="3632147" y="893275"/>
                      <a:pt x="3631947" y="889000"/>
                    </a:cubicBezTo>
                    <a:lnTo>
                      <a:pt x="3603117" y="889000"/>
                    </a:lnTo>
                    <a:cubicBezTo>
                      <a:pt x="3585582" y="889000"/>
                      <a:pt x="3571367" y="874785"/>
                      <a:pt x="3571367" y="857250"/>
                    </a:cubicBezTo>
                    <a:cubicBezTo>
                      <a:pt x="3571367" y="839715"/>
                      <a:pt x="3585582" y="825500"/>
                      <a:pt x="3603117" y="825500"/>
                    </a:cubicBezTo>
                    <a:lnTo>
                      <a:pt x="3628263" y="825500"/>
                    </a:lnTo>
                    <a:cubicBezTo>
                      <a:pt x="3626740" y="804101"/>
                      <a:pt x="3624961" y="782955"/>
                      <a:pt x="3622929" y="762000"/>
                    </a:cubicBezTo>
                    <a:lnTo>
                      <a:pt x="3603117" y="762000"/>
                    </a:lnTo>
                    <a:cubicBezTo>
                      <a:pt x="3585582" y="762000"/>
                      <a:pt x="3571367" y="747785"/>
                      <a:pt x="3571367" y="730250"/>
                    </a:cubicBezTo>
                    <a:cubicBezTo>
                      <a:pt x="3571367" y="712715"/>
                      <a:pt x="3585582" y="698500"/>
                      <a:pt x="3603117" y="698500"/>
                    </a:cubicBezTo>
                    <a:lnTo>
                      <a:pt x="3615944" y="698500"/>
                    </a:lnTo>
                    <a:cubicBezTo>
                      <a:pt x="3613339" y="677294"/>
                      <a:pt x="3610439" y="656125"/>
                      <a:pt x="3607245" y="635000"/>
                    </a:cubicBezTo>
                    <a:lnTo>
                      <a:pt x="3603117" y="635000"/>
                    </a:lnTo>
                    <a:cubicBezTo>
                      <a:pt x="3586806" y="635016"/>
                      <a:pt x="3573135" y="622670"/>
                      <a:pt x="3571496" y="606441"/>
                    </a:cubicBezTo>
                    <a:cubicBezTo>
                      <a:pt x="3569857" y="590212"/>
                      <a:pt x="3580782" y="575381"/>
                      <a:pt x="3596767" y="572135"/>
                    </a:cubicBezTo>
                    <a:cubicBezTo>
                      <a:pt x="3592371" y="548043"/>
                      <a:pt x="3587524" y="524036"/>
                      <a:pt x="3582226" y="500126"/>
                    </a:cubicBezTo>
                    <a:cubicBezTo>
                      <a:pt x="3571939" y="491146"/>
                      <a:pt x="3568561" y="476586"/>
                      <a:pt x="3573844" y="463994"/>
                    </a:cubicBezTo>
                    <a:cubicBezTo>
                      <a:pt x="3553651" y="380936"/>
                      <a:pt x="3529013" y="306197"/>
                      <a:pt x="3500819" y="242189"/>
                    </a:cubicBezTo>
                    <a:cubicBezTo>
                      <a:pt x="3494793" y="249656"/>
                      <a:pt x="3485713" y="253998"/>
                      <a:pt x="3476117" y="254000"/>
                    </a:cubicBezTo>
                    <a:lnTo>
                      <a:pt x="3412617" y="254000"/>
                    </a:lnTo>
                    <a:cubicBezTo>
                      <a:pt x="3395082" y="254000"/>
                      <a:pt x="3380867" y="239785"/>
                      <a:pt x="3380867" y="222250"/>
                    </a:cubicBezTo>
                    <a:cubicBezTo>
                      <a:pt x="3380867" y="204715"/>
                      <a:pt x="3395082" y="190500"/>
                      <a:pt x="3412617" y="190500"/>
                    </a:cubicBezTo>
                    <a:lnTo>
                      <a:pt x="3476117" y="190500"/>
                    </a:lnTo>
                    <a:cubicBezTo>
                      <a:pt x="3464798" y="168639"/>
                      <a:pt x="3452247" y="147439"/>
                      <a:pt x="3438525" y="127000"/>
                    </a:cubicBezTo>
                    <a:lnTo>
                      <a:pt x="3412617" y="127000"/>
                    </a:lnTo>
                    <a:cubicBezTo>
                      <a:pt x="3399032" y="126993"/>
                      <a:pt x="3386956" y="118342"/>
                      <a:pt x="3382578" y="105481"/>
                    </a:cubicBezTo>
                    <a:cubicBezTo>
                      <a:pt x="3378200" y="92620"/>
                      <a:pt x="3382490" y="78398"/>
                      <a:pt x="3393250" y="70104"/>
                    </a:cubicBezTo>
                    <a:cubicBezTo>
                      <a:pt x="3350070" y="24765"/>
                      <a:pt x="3303080" y="0"/>
                      <a:pt x="3253931" y="0"/>
                    </a:cubicBezTo>
                    <a:cubicBezTo>
                      <a:pt x="3204655" y="0"/>
                      <a:pt x="3157665" y="24828"/>
                      <a:pt x="3114485" y="70104"/>
                    </a:cubicBezTo>
                    <a:cubicBezTo>
                      <a:pt x="3125254" y="78406"/>
                      <a:pt x="3129542" y="92643"/>
                      <a:pt x="3125147" y="105511"/>
                    </a:cubicBezTo>
                    <a:cubicBezTo>
                      <a:pt x="3120752" y="118379"/>
                      <a:pt x="3108652" y="127020"/>
                      <a:pt x="3095054" y="127000"/>
                    </a:cubicBezTo>
                    <a:lnTo>
                      <a:pt x="3069400" y="127000"/>
                    </a:lnTo>
                    <a:cubicBezTo>
                      <a:pt x="3056382" y="146241"/>
                      <a:pt x="3043873" y="167450"/>
                      <a:pt x="3031808" y="190500"/>
                    </a:cubicBezTo>
                    <a:lnTo>
                      <a:pt x="3095181" y="190500"/>
                    </a:lnTo>
                    <a:cubicBezTo>
                      <a:pt x="3112716" y="190500"/>
                      <a:pt x="3126931" y="204715"/>
                      <a:pt x="3126931" y="222250"/>
                    </a:cubicBezTo>
                    <a:cubicBezTo>
                      <a:pt x="3126931" y="239785"/>
                      <a:pt x="3112716" y="254000"/>
                      <a:pt x="3095181" y="254000"/>
                    </a:cubicBezTo>
                    <a:lnTo>
                      <a:pt x="3031681" y="254000"/>
                    </a:lnTo>
                    <a:cubicBezTo>
                      <a:pt x="3022116" y="254003"/>
                      <a:pt x="3013062" y="249686"/>
                      <a:pt x="3007043" y="242253"/>
                    </a:cubicBezTo>
                    <a:cubicBezTo>
                      <a:pt x="2978785" y="306260"/>
                      <a:pt x="2954211" y="381000"/>
                      <a:pt x="2933955" y="464185"/>
                    </a:cubicBezTo>
                    <a:cubicBezTo>
                      <a:pt x="2939161" y="476711"/>
                      <a:pt x="2935816" y="491161"/>
                      <a:pt x="2925636" y="500126"/>
                    </a:cubicBezTo>
                    <a:cubicBezTo>
                      <a:pt x="2920429" y="523621"/>
                      <a:pt x="2915603" y="547624"/>
                      <a:pt x="2911094" y="572199"/>
                    </a:cubicBezTo>
                    <a:cubicBezTo>
                      <a:pt x="2927105" y="575448"/>
                      <a:pt x="2938035" y="590317"/>
                      <a:pt x="2936361" y="606568"/>
                    </a:cubicBezTo>
                    <a:cubicBezTo>
                      <a:pt x="2934687" y="622819"/>
                      <a:pt x="2920954" y="635146"/>
                      <a:pt x="2904618" y="635064"/>
                    </a:cubicBezTo>
                    <a:lnTo>
                      <a:pt x="2900617" y="635064"/>
                    </a:lnTo>
                    <a:cubicBezTo>
                      <a:pt x="2897442" y="655892"/>
                      <a:pt x="2894521" y="677100"/>
                      <a:pt x="2891918" y="698564"/>
                    </a:cubicBezTo>
                    <a:lnTo>
                      <a:pt x="2904618" y="698564"/>
                    </a:lnTo>
                    <a:cubicBezTo>
                      <a:pt x="2922153" y="698564"/>
                      <a:pt x="2936368" y="712778"/>
                      <a:pt x="2936368" y="730314"/>
                    </a:cubicBezTo>
                    <a:cubicBezTo>
                      <a:pt x="2936368" y="747849"/>
                      <a:pt x="2922153" y="762064"/>
                      <a:pt x="2904618" y="762064"/>
                    </a:cubicBezTo>
                    <a:lnTo>
                      <a:pt x="2884932" y="762064"/>
                    </a:lnTo>
                    <a:cubicBezTo>
                      <a:pt x="2882900" y="783018"/>
                      <a:pt x="2881122" y="804164"/>
                      <a:pt x="2879599" y="825563"/>
                    </a:cubicBezTo>
                    <a:lnTo>
                      <a:pt x="2904618" y="825563"/>
                    </a:lnTo>
                    <a:cubicBezTo>
                      <a:pt x="2922153" y="825563"/>
                      <a:pt x="2936368" y="839778"/>
                      <a:pt x="2936368" y="857313"/>
                    </a:cubicBezTo>
                    <a:cubicBezTo>
                      <a:pt x="2936368" y="874849"/>
                      <a:pt x="2922153" y="889063"/>
                      <a:pt x="2904618" y="889063"/>
                    </a:cubicBezTo>
                    <a:lnTo>
                      <a:pt x="2875852" y="889063"/>
                    </a:lnTo>
                    <a:cubicBezTo>
                      <a:pt x="2875675" y="892788"/>
                      <a:pt x="2875506" y="896514"/>
                      <a:pt x="2875344" y="900240"/>
                    </a:cubicBezTo>
                    <a:cubicBezTo>
                      <a:pt x="2889759" y="917893"/>
                      <a:pt x="2903919" y="936244"/>
                      <a:pt x="2917762" y="955357"/>
                    </a:cubicBezTo>
                    <a:cubicBezTo>
                      <a:pt x="2928272" y="960120"/>
                      <a:pt x="2935371" y="970209"/>
                      <a:pt x="2936304" y="981710"/>
                    </a:cubicBezTo>
                    <a:cubicBezTo>
                      <a:pt x="2960434" y="1016889"/>
                      <a:pt x="2983484" y="1054290"/>
                      <a:pt x="3005265" y="1093660"/>
                    </a:cubicBezTo>
                    <a:cubicBezTo>
                      <a:pt x="3011150" y="1084863"/>
                      <a:pt x="3021033" y="1079576"/>
                      <a:pt x="3031618" y="1079563"/>
                    </a:cubicBezTo>
                    <a:lnTo>
                      <a:pt x="3095118" y="1079563"/>
                    </a:lnTo>
                    <a:cubicBezTo>
                      <a:pt x="3112653" y="1079563"/>
                      <a:pt x="3126868" y="1093778"/>
                      <a:pt x="3126868" y="1111313"/>
                    </a:cubicBezTo>
                    <a:cubicBezTo>
                      <a:pt x="3126868" y="1128849"/>
                      <a:pt x="3112653" y="1143063"/>
                      <a:pt x="3095118" y="1143063"/>
                    </a:cubicBezTo>
                    <a:lnTo>
                      <a:pt x="3031363" y="1143063"/>
                    </a:lnTo>
                    <a:cubicBezTo>
                      <a:pt x="3041778" y="1163765"/>
                      <a:pt x="3051874" y="1184974"/>
                      <a:pt x="3061590" y="1206563"/>
                    </a:cubicBezTo>
                    <a:lnTo>
                      <a:pt x="3095118" y="1206563"/>
                    </a:lnTo>
                    <a:cubicBezTo>
                      <a:pt x="3112653" y="1206563"/>
                      <a:pt x="3126868" y="1220778"/>
                      <a:pt x="3126868" y="1238313"/>
                    </a:cubicBezTo>
                    <a:cubicBezTo>
                      <a:pt x="3126868" y="1255849"/>
                      <a:pt x="3112653" y="1270063"/>
                      <a:pt x="3095118" y="1270063"/>
                    </a:cubicBezTo>
                    <a:lnTo>
                      <a:pt x="3088450" y="1270063"/>
                    </a:lnTo>
                    <a:cubicBezTo>
                      <a:pt x="3093975" y="1284034"/>
                      <a:pt x="3099309" y="1298067"/>
                      <a:pt x="3104515" y="1312354"/>
                    </a:cubicBezTo>
                    <a:cubicBezTo>
                      <a:pt x="3188462" y="1543050"/>
                      <a:pt x="3211640" y="1771015"/>
                      <a:pt x="3181160" y="1952435"/>
                    </a:cubicBezTo>
                    <a:cubicBezTo>
                      <a:pt x="3204655" y="1963039"/>
                      <a:pt x="3229039" y="1968500"/>
                      <a:pt x="3253931" y="1968500"/>
                    </a:cubicBezTo>
                    <a:cubicBezTo>
                      <a:pt x="3279331" y="1968500"/>
                      <a:pt x="3304096" y="1962785"/>
                      <a:pt x="3328036" y="1951863"/>
                    </a:cubicBezTo>
                    <a:cubicBezTo>
                      <a:pt x="3297682" y="1770570"/>
                      <a:pt x="3320923" y="1542860"/>
                      <a:pt x="3404871" y="1312291"/>
                    </a:cubicBezTo>
                    <a:cubicBezTo>
                      <a:pt x="3410014" y="1298004"/>
                      <a:pt x="3415411" y="1283907"/>
                      <a:pt x="3420936" y="1270000"/>
                    </a:cubicBezTo>
                    <a:lnTo>
                      <a:pt x="3412681" y="1270000"/>
                    </a:lnTo>
                    <a:cubicBezTo>
                      <a:pt x="3395146" y="1270000"/>
                      <a:pt x="3380931" y="1255785"/>
                      <a:pt x="3380931" y="1238250"/>
                    </a:cubicBezTo>
                    <a:cubicBezTo>
                      <a:pt x="3380931" y="1220715"/>
                      <a:pt x="3395146" y="1206500"/>
                      <a:pt x="3412681" y="1206500"/>
                    </a:cubicBezTo>
                    <a:lnTo>
                      <a:pt x="3447669" y="1206500"/>
                    </a:lnTo>
                    <a:cubicBezTo>
                      <a:pt x="3457385" y="1184910"/>
                      <a:pt x="3467481" y="1163638"/>
                      <a:pt x="3477896" y="1143000"/>
                    </a:cubicBezTo>
                    <a:lnTo>
                      <a:pt x="3412617" y="1143000"/>
                    </a:lnTo>
                    <a:cubicBezTo>
                      <a:pt x="3395082" y="1143000"/>
                      <a:pt x="3380867" y="1128785"/>
                      <a:pt x="3380867" y="1111250"/>
                    </a:cubicBezTo>
                    <a:cubicBezTo>
                      <a:pt x="3380867" y="1093715"/>
                      <a:pt x="3395082" y="1079500"/>
                      <a:pt x="3412617" y="1079500"/>
                    </a:cubicBezTo>
                    <a:lnTo>
                      <a:pt x="3476117" y="1079500"/>
                    </a:lnTo>
                    <a:cubicBezTo>
                      <a:pt x="3487266" y="1079484"/>
                      <a:pt x="3497606" y="1085317"/>
                      <a:pt x="3503359" y="1094867"/>
                    </a:cubicBezTo>
                    <a:cubicBezTo>
                      <a:pt x="3524822" y="1055878"/>
                      <a:pt x="3547618" y="1018857"/>
                      <a:pt x="3571367" y="983996"/>
                    </a:cubicBezTo>
                    <a:moveTo>
                      <a:pt x="3222117" y="698500"/>
                    </a:moveTo>
                    <a:lnTo>
                      <a:pt x="3285617" y="698500"/>
                    </a:lnTo>
                    <a:cubicBezTo>
                      <a:pt x="3303153" y="698500"/>
                      <a:pt x="3317367" y="712715"/>
                      <a:pt x="3317367" y="730250"/>
                    </a:cubicBezTo>
                    <a:cubicBezTo>
                      <a:pt x="3317367" y="747785"/>
                      <a:pt x="3303153" y="762000"/>
                      <a:pt x="3285617" y="762000"/>
                    </a:cubicBezTo>
                    <a:lnTo>
                      <a:pt x="3222117" y="762000"/>
                    </a:lnTo>
                    <a:cubicBezTo>
                      <a:pt x="3204582" y="762000"/>
                      <a:pt x="3190368" y="747785"/>
                      <a:pt x="3190368" y="730250"/>
                    </a:cubicBezTo>
                    <a:cubicBezTo>
                      <a:pt x="3190368" y="712715"/>
                      <a:pt x="3204582" y="698500"/>
                      <a:pt x="3222117" y="698500"/>
                    </a:cubicBezTo>
                    <a:moveTo>
                      <a:pt x="3190368" y="349250"/>
                    </a:moveTo>
                    <a:cubicBezTo>
                      <a:pt x="3190368" y="331715"/>
                      <a:pt x="3204582" y="317500"/>
                      <a:pt x="3222117" y="317500"/>
                    </a:cubicBezTo>
                    <a:lnTo>
                      <a:pt x="3285617" y="317500"/>
                    </a:lnTo>
                    <a:cubicBezTo>
                      <a:pt x="3303153" y="317500"/>
                      <a:pt x="3317367" y="331715"/>
                      <a:pt x="3317367" y="349250"/>
                    </a:cubicBezTo>
                    <a:cubicBezTo>
                      <a:pt x="3317367" y="366785"/>
                      <a:pt x="3303153" y="381000"/>
                      <a:pt x="3285617" y="381000"/>
                    </a:cubicBezTo>
                    <a:lnTo>
                      <a:pt x="3222117" y="381000"/>
                    </a:lnTo>
                    <a:cubicBezTo>
                      <a:pt x="3204582" y="381000"/>
                      <a:pt x="3190368" y="366785"/>
                      <a:pt x="3190368" y="349250"/>
                    </a:cubicBezTo>
                    <a:moveTo>
                      <a:pt x="3222117" y="444500"/>
                    </a:moveTo>
                    <a:lnTo>
                      <a:pt x="3285617" y="444500"/>
                    </a:lnTo>
                    <a:cubicBezTo>
                      <a:pt x="3303153" y="444500"/>
                      <a:pt x="3317367" y="458715"/>
                      <a:pt x="3317367" y="476250"/>
                    </a:cubicBezTo>
                    <a:cubicBezTo>
                      <a:pt x="3317367" y="493785"/>
                      <a:pt x="3303153" y="508000"/>
                      <a:pt x="3285617" y="508000"/>
                    </a:cubicBezTo>
                    <a:lnTo>
                      <a:pt x="3222117" y="508000"/>
                    </a:lnTo>
                    <a:cubicBezTo>
                      <a:pt x="3204582" y="508000"/>
                      <a:pt x="3190368" y="493785"/>
                      <a:pt x="3190368" y="476250"/>
                    </a:cubicBezTo>
                    <a:cubicBezTo>
                      <a:pt x="3190368" y="458715"/>
                      <a:pt x="3204582" y="444500"/>
                      <a:pt x="3222117" y="444500"/>
                    </a:cubicBezTo>
                    <a:moveTo>
                      <a:pt x="3190368" y="95250"/>
                    </a:moveTo>
                    <a:cubicBezTo>
                      <a:pt x="3190368" y="77715"/>
                      <a:pt x="3204582" y="63500"/>
                      <a:pt x="3222117" y="63500"/>
                    </a:cubicBezTo>
                    <a:lnTo>
                      <a:pt x="3285617" y="63500"/>
                    </a:lnTo>
                    <a:cubicBezTo>
                      <a:pt x="3303153" y="63500"/>
                      <a:pt x="3317367" y="77715"/>
                      <a:pt x="3317367" y="95250"/>
                    </a:cubicBezTo>
                    <a:cubicBezTo>
                      <a:pt x="3317367" y="112785"/>
                      <a:pt x="3303153" y="127000"/>
                      <a:pt x="3285617" y="127000"/>
                    </a:cubicBezTo>
                    <a:lnTo>
                      <a:pt x="3222117" y="127000"/>
                    </a:lnTo>
                    <a:cubicBezTo>
                      <a:pt x="3204582" y="127000"/>
                      <a:pt x="3190368" y="112785"/>
                      <a:pt x="3190368" y="95250"/>
                    </a:cubicBezTo>
                    <a:moveTo>
                      <a:pt x="3222117" y="825500"/>
                    </a:moveTo>
                    <a:lnTo>
                      <a:pt x="3285617" y="825500"/>
                    </a:lnTo>
                    <a:cubicBezTo>
                      <a:pt x="3303153" y="825500"/>
                      <a:pt x="3317367" y="839715"/>
                      <a:pt x="3317367" y="857250"/>
                    </a:cubicBezTo>
                    <a:cubicBezTo>
                      <a:pt x="3317367" y="874785"/>
                      <a:pt x="3303153" y="889000"/>
                      <a:pt x="3285617" y="889000"/>
                    </a:cubicBezTo>
                    <a:lnTo>
                      <a:pt x="3222117" y="889000"/>
                    </a:lnTo>
                    <a:cubicBezTo>
                      <a:pt x="3204582" y="889000"/>
                      <a:pt x="3190368" y="874785"/>
                      <a:pt x="3190368" y="857250"/>
                    </a:cubicBezTo>
                    <a:cubicBezTo>
                      <a:pt x="3190368" y="839715"/>
                      <a:pt x="3204582" y="825500"/>
                      <a:pt x="3222117" y="825500"/>
                    </a:cubicBezTo>
                    <a:moveTo>
                      <a:pt x="3190368" y="984250"/>
                    </a:moveTo>
                    <a:cubicBezTo>
                      <a:pt x="3190368" y="966715"/>
                      <a:pt x="3204582" y="952500"/>
                      <a:pt x="3222117" y="952500"/>
                    </a:cubicBezTo>
                    <a:lnTo>
                      <a:pt x="3285617" y="952500"/>
                    </a:lnTo>
                    <a:cubicBezTo>
                      <a:pt x="3303153" y="952500"/>
                      <a:pt x="3317367" y="966715"/>
                      <a:pt x="3317367" y="984250"/>
                    </a:cubicBezTo>
                    <a:cubicBezTo>
                      <a:pt x="3317367" y="1001785"/>
                      <a:pt x="3303153" y="1016000"/>
                      <a:pt x="3285617" y="1016000"/>
                    </a:cubicBezTo>
                    <a:lnTo>
                      <a:pt x="3222117" y="1016000"/>
                    </a:lnTo>
                    <a:cubicBezTo>
                      <a:pt x="3204582" y="1016000"/>
                      <a:pt x="3190368" y="1001785"/>
                      <a:pt x="3190368" y="984250"/>
                    </a:cubicBezTo>
                    <a:moveTo>
                      <a:pt x="3222117" y="1079500"/>
                    </a:moveTo>
                    <a:lnTo>
                      <a:pt x="3285617" y="1079500"/>
                    </a:lnTo>
                    <a:cubicBezTo>
                      <a:pt x="3303153" y="1079500"/>
                      <a:pt x="3317367" y="1093715"/>
                      <a:pt x="3317367" y="1111250"/>
                    </a:cubicBezTo>
                    <a:cubicBezTo>
                      <a:pt x="3317367" y="1128785"/>
                      <a:pt x="3303153" y="1143000"/>
                      <a:pt x="3285617" y="1143000"/>
                    </a:cubicBezTo>
                    <a:lnTo>
                      <a:pt x="3222117" y="1143000"/>
                    </a:lnTo>
                    <a:cubicBezTo>
                      <a:pt x="3204582" y="1143000"/>
                      <a:pt x="3190368" y="1128785"/>
                      <a:pt x="3190368" y="1111250"/>
                    </a:cubicBezTo>
                    <a:cubicBezTo>
                      <a:pt x="3190368" y="1093715"/>
                      <a:pt x="3204582" y="1079500"/>
                      <a:pt x="3222117" y="1079500"/>
                    </a:cubicBezTo>
                    <a:moveTo>
                      <a:pt x="3190368" y="1238250"/>
                    </a:moveTo>
                    <a:cubicBezTo>
                      <a:pt x="3190368" y="1220715"/>
                      <a:pt x="3204582" y="1206500"/>
                      <a:pt x="3222117" y="1206500"/>
                    </a:cubicBezTo>
                    <a:lnTo>
                      <a:pt x="3285617" y="1206500"/>
                    </a:lnTo>
                    <a:cubicBezTo>
                      <a:pt x="3303153" y="1206500"/>
                      <a:pt x="3317367" y="1220715"/>
                      <a:pt x="3317367" y="1238250"/>
                    </a:cubicBezTo>
                    <a:cubicBezTo>
                      <a:pt x="3317367" y="1255785"/>
                      <a:pt x="3303153" y="1270000"/>
                      <a:pt x="3285617" y="1270000"/>
                    </a:cubicBezTo>
                    <a:lnTo>
                      <a:pt x="3222117" y="1270000"/>
                    </a:lnTo>
                    <a:cubicBezTo>
                      <a:pt x="3204582" y="1270000"/>
                      <a:pt x="3190368" y="1255785"/>
                      <a:pt x="3190368" y="1238250"/>
                    </a:cubicBezTo>
                    <a:moveTo>
                      <a:pt x="3222117" y="1333500"/>
                    </a:moveTo>
                    <a:lnTo>
                      <a:pt x="3285617" y="1333500"/>
                    </a:lnTo>
                    <a:cubicBezTo>
                      <a:pt x="3303153" y="1333500"/>
                      <a:pt x="3317367" y="1347715"/>
                      <a:pt x="3317367" y="1365250"/>
                    </a:cubicBezTo>
                    <a:cubicBezTo>
                      <a:pt x="3317367" y="1382785"/>
                      <a:pt x="3303153" y="1397000"/>
                      <a:pt x="3285617" y="1397000"/>
                    </a:cubicBezTo>
                    <a:lnTo>
                      <a:pt x="3222117" y="1397000"/>
                    </a:lnTo>
                    <a:cubicBezTo>
                      <a:pt x="3204582" y="1397000"/>
                      <a:pt x="3190368" y="1382785"/>
                      <a:pt x="3190368" y="1365250"/>
                    </a:cubicBezTo>
                    <a:cubicBezTo>
                      <a:pt x="3190368" y="1347715"/>
                      <a:pt x="3204582" y="1333500"/>
                      <a:pt x="3222117" y="1333500"/>
                    </a:cubicBezTo>
                    <a:moveTo>
                      <a:pt x="3190368" y="603250"/>
                    </a:moveTo>
                    <a:cubicBezTo>
                      <a:pt x="3190368" y="585715"/>
                      <a:pt x="3204582" y="571500"/>
                      <a:pt x="3222117" y="571500"/>
                    </a:cubicBezTo>
                    <a:lnTo>
                      <a:pt x="3285617" y="571500"/>
                    </a:lnTo>
                    <a:cubicBezTo>
                      <a:pt x="3303153" y="571500"/>
                      <a:pt x="3317367" y="585715"/>
                      <a:pt x="3317367" y="603250"/>
                    </a:cubicBezTo>
                    <a:cubicBezTo>
                      <a:pt x="3317367" y="620785"/>
                      <a:pt x="3303153" y="635000"/>
                      <a:pt x="3285617" y="635000"/>
                    </a:cubicBezTo>
                    <a:lnTo>
                      <a:pt x="3222117" y="635000"/>
                    </a:lnTo>
                    <a:cubicBezTo>
                      <a:pt x="3204582" y="635000"/>
                      <a:pt x="3190368" y="620785"/>
                      <a:pt x="3190368" y="603250"/>
                    </a:cubicBezTo>
                    <a:moveTo>
                      <a:pt x="3222117" y="190500"/>
                    </a:moveTo>
                    <a:lnTo>
                      <a:pt x="3285617" y="190500"/>
                    </a:lnTo>
                    <a:cubicBezTo>
                      <a:pt x="3303153" y="190500"/>
                      <a:pt x="3317367" y="204715"/>
                      <a:pt x="3317367" y="222250"/>
                    </a:cubicBezTo>
                    <a:cubicBezTo>
                      <a:pt x="3317367" y="239785"/>
                      <a:pt x="3303153" y="254000"/>
                      <a:pt x="3285617" y="254000"/>
                    </a:cubicBezTo>
                    <a:lnTo>
                      <a:pt x="3222117" y="254000"/>
                    </a:lnTo>
                    <a:cubicBezTo>
                      <a:pt x="3204582" y="254000"/>
                      <a:pt x="3190368" y="239785"/>
                      <a:pt x="3190368" y="222250"/>
                    </a:cubicBezTo>
                    <a:cubicBezTo>
                      <a:pt x="3190368" y="204715"/>
                      <a:pt x="3204582" y="190500"/>
                      <a:pt x="3222117" y="190500"/>
                    </a:cubicBezTo>
                    <a:moveTo>
                      <a:pt x="3380867" y="730250"/>
                    </a:moveTo>
                    <a:cubicBezTo>
                      <a:pt x="3380867" y="712715"/>
                      <a:pt x="3395082" y="698500"/>
                      <a:pt x="3412617" y="698500"/>
                    </a:cubicBezTo>
                    <a:lnTo>
                      <a:pt x="3476117" y="698500"/>
                    </a:lnTo>
                    <a:cubicBezTo>
                      <a:pt x="3493653" y="698500"/>
                      <a:pt x="3507867" y="712715"/>
                      <a:pt x="3507867" y="730250"/>
                    </a:cubicBezTo>
                    <a:cubicBezTo>
                      <a:pt x="3507867" y="747785"/>
                      <a:pt x="3493653" y="762000"/>
                      <a:pt x="3476117" y="762000"/>
                    </a:cubicBezTo>
                    <a:lnTo>
                      <a:pt x="3412617" y="762000"/>
                    </a:lnTo>
                    <a:cubicBezTo>
                      <a:pt x="3395082" y="762000"/>
                      <a:pt x="3380867" y="747785"/>
                      <a:pt x="3380867" y="730250"/>
                    </a:cubicBezTo>
                    <a:moveTo>
                      <a:pt x="3412617" y="317500"/>
                    </a:moveTo>
                    <a:lnTo>
                      <a:pt x="3476117" y="317500"/>
                    </a:lnTo>
                    <a:cubicBezTo>
                      <a:pt x="3493653" y="317500"/>
                      <a:pt x="3507867" y="331715"/>
                      <a:pt x="3507867" y="349250"/>
                    </a:cubicBezTo>
                    <a:cubicBezTo>
                      <a:pt x="3507867" y="366785"/>
                      <a:pt x="3493653" y="381000"/>
                      <a:pt x="3476117" y="381000"/>
                    </a:cubicBezTo>
                    <a:lnTo>
                      <a:pt x="3412617" y="381000"/>
                    </a:lnTo>
                    <a:cubicBezTo>
                      <a:pt x="3395082" y="381000"/>
                      <a:pt x="3380867" y="366785"/>
                      <a:pt x="3380867" y="349250"/>
                    </a:cubicBezTo>
                    <a:cubicBezTo>
                      <a:pt x="3380867" y="331715"/>
                      <a:pt x="3395082" y="317500"/>
                      <a:pt x="3412617" y="317500"/>
                    </a:cubicBezTo>
                    <a:moveTo>
                      <a:pt x="3380867" y="476250"/>
                    </a:moveTo>
                    <a:cubicBezTo>
                      <a:pt x="3380867" y="458715"/>
                      <a:pt x="3395082" y="444500"/>
                      <a:pt x="3412617" y="444500"/>
                    </a:cubicBezTo>
                    <a:lnTo>
                      <a:pt x="3476117" y="444500"/>
                    </a:lnTo>
                    <a:cubicBezTo>
                      <a:pt x="3493653" y="444500"/>
                      <a:pt x="3507867" y="458715"/>
                      <a:pt x="3507867" y="476250"/>
                    </a:cubicBezTo>
                    <a:cubicBezTo>
                      <a:pt x="3507867" y="493785"/>
                      <a:pt x="3493653" y="508000"/>
                      <a:pt x="3476117" y="508000"/>
                    </a:cubicBezTo>
                    <a:lnTo>
                      <a:pt x="3412617" y="508000"/>
                    </a:lnTo>
                    <a:cubicBezTo>
                      <a:pt x="3395082" y="508000"/>
                      <a:pt x="3380867" y="493785"/>
                      <a:pt x="3380867" y="476250"/>
                    </a:cubicBezTo>
                    <a:moveTo>
                      <a:pt x="3380867" y="857250"/>
                    </a:moveTo>
                    <a:cubicBezTo>
                      <a:pt x="3380867" y="839715"/>
                      <a:pt x="3395082" y="825500"/>
                      <a:pt x="3412617" y="825500"/>
                    </a:cubicBezTo>
                    <a:lnTo>
                      <a:pt x="3476117" y="825500"/>
                    </a:lnTo>
                    <a:cubicBezTo>
                      <a:pt x="3493653" y="825500"/>
                      <a:pt x="3507867" y="839715"/>
                      <a:pt x="3507867" y="857250"/>
                    </a:cubicBezTo>
                    <a:cubicBezTo>
                      <a:pt x="3507867" y="874785"/>
                      <a:pt x="3493653" y="889000"/>
                      <a:pt x="3476117" y="889000"/>
                    </a:cubicBezTo>
                    <a:lnTo>
                      <a:pt x="3412617" y="889000"/>
                    </a:lnTo>
                    <a:cubicBezTo>
                      <a:pt x="3395082" y="889000"/>
                      <a:pt x="3380867" y="874785"/>
                      <a:pt x="3380867" y="857250"/>
                    </a:cubicBezTo>
                    <a:moveTo>
                      <a:pt x="3412617" y="952500"/>
                    </a:moveTo>
                    <a:lnTo>
                      <a:pt x="3476117" y="952500"/>
                    </a:lnTo>
                    <a:cubicBezTo>
                      <a:pt x="3493653" y="952500"/>
                      <a:pt x="3507867" y="966715"/>
                      <a:pt x="3507867" y="984250"/>
                    </a:cubicBezTo>
                    <a:cubicBezTo>
                      <a:pt x="3507867" y="1001785"/>
                      <a:pt x="3493653" y="1016000"/>
                      <a:pt x="3476117" y="1016000"/>
                    </a:cubicBezTo>
                    <a:lnTo>
                      <a:pt x="3412617" y="1016000"/>
                    </a:lnTo>
                    <a:cubicBezTo>
                      <a:pt x="3395082" y="1016000"/>
                      <a:pt x="3380867" y="1001785"/>
                      <a:pt x="3380867" y="984250"/>
                    </a:cubicBezTo>
                    <a:cubicBezTo>
                      <a:pt x="3380867" y="966715"/>
                      <a:pt x="3395082" y="952500"/>
                      <a:pt x="3412617" y="952500"/>
                    </a:cubicBezTo>
                    <a:moveTo>
                      <a:pt x="3380867" y="603250"/>
                    </a:moveTo>
                    <a:cubicBezTo>
                      <a:pt x="3380867" y="585715"/>
                      <a:pt x="3395082" y="571500"/>
                      <a:pt x="3412617" y="571500"/>
                    </a:cubicBezTo>
                    <a:lnTo>
                      <a:pt x="3476117" y="571500"/>
                    </a:lnTo>
                    <a:cubicBezTo>
                      <a:pt x="3493653" y="571500"/>
                      <a:pt x="3507867" y="585715"/>
                      <a:pt x="3507867" y="603250"/>
                    </a:cubicBezTo>
                    <a:cubicBezTo>
                      <a:pt x="3507867" y="620785"/>
                      <a:pt x="3493653" y="635000"/>
                      <a:pt x="3476117" y="635000"/>
                    </a:cubicBezTo>
                    <a:lnTo>
                      <a:pt x="3412617" y="635000"/>
                    </a:lnTo>
                    <a:cubicBezTo>
                      <a:pt x="3395082" y="635000"/>
                      <a:pt x="3380867" y="620785"/>
                      <a:pt x="3380867" y="603250"/>
                    </a:cubicBezTo>
                    <a:moveTo>
                      <a:pt x="2999868" y="730250"/>
                    </a:moveTo>
                    <a:cubicBezTo>
                      <a:pt x="2999868" y="712715"/>
                      <a:pt x="3014083" y="698500"/>
                      <a:pt x="3031618" y="698500"/>
                    </a:cubicBezTo>
                    <a:lnTo>
                      <a:pt x="3095118" y="698500"/>
                    </a:lnTo>
                    <a:cubicBezTo>
                      <a:pt x="3112653" y="698500"/>
                      <a:pt x="3126868" y="712715"/>
                      <a:pt x="3126868" y="730250"/>
                    </a:cubicBezTo>
                    <a:cubicBezTo>
                      <a:pt x="3126868" y="747785"/>
                      <a:pt x="3112653" y="762000"/>
                      <a:pt x="3095118" y="762000"/>
                    </a:cubicBezTo>
                    <a:lnTo>
                      <a:pt x="3031618" y="762000"/>
                    </a:lnTo>
                    <a:cubicBezTo>
                      <a:pt x="3014083" y="762000"/>
                      <a:pt x="2999868" y="747785"/>
                      <a:pt x="2999868" y="730250"/>
                    </a:cubicBezTo>
                    <a:moveTo>
                      <a:pt x="3031618" y="317500"/>
                    </a:moveTo>
                    <a:lnTo>
                      <a:pt x="3095118" y="317500"/>
                    </a:lnTo>
                    <a:cubicBezTo>
                      <a:pt x="3112653" y="317500"/>
                      <a:pt x="3126868" y="331715"/>
                      <a:pt x="3126868" y="349250"/>
                    </a:cubicBezTo>
                    <a:cubicBezTo>
                      <a:pt x="3126868" y="366785"/>
                      <a:pt x="3112653" y="381000"/>
                      <a:pt x="3095118" y="381000"/>
                    </a:cubicBezTo>
                    <a:lnTo>
                      <a:pt x="3031618" y="381000"/>
                    </a:lnTo>
                    <a:cubicBezTo>
                      <a:pt x="3014083" y="381000"/>
                      <a:pt x="2999868" y="366785"/>
                      <a:pt x="2999868" y="349250"/>
                    </a:cubicBezTo>
                    <a:cubicBezTo>
                      <a:pt x="2999868" y="331715"/>
                      <a:pt x="3014083" y="317500"/>
                      <a:pt x="3031618" y="317500"/>
                    </a:cubicBezTo>
                    <a:moveTo>
                      <a:pt x="2999868" y="476250"/>
                    </a:moveTo>
                    <a:cubicBezTo>
                      <a:pt x="2999868" y="458715"/>
                      <a:pt x="3014083" y="444500"/>
                      <a:pt x="3031618" y="444500"/>
                    </a:cubicBezTo>
                    <a:lnTo>
                      <a:pt x="3095118" y="444500"/>
                    </a:lnTo>
                    <a:cubicBezTo>
                      <a:pt x="3112653" y="444500"/>
                      <a:pt x="3126868" y="458715"/>
                      <a:pt x="3126868" y="476250"/>
                    </a:cubicBezTo>
                    <a:cubicBezTo>
                      <a:pt x="3126868" y="493785"/>
                      <a:pt x="3112653" y="508000"/>
                      <a:pt x="3095118" y="508000"/>
                    </a:cubicBezTo>
                    <a:lnTo>
                      <a:pt x="3031618" y="508000"/>
                    </a:lnTo>
                    <a:cubicBezTo>
                      <a:pt x="3014083" y="508000"/>
                      <a:pt x="2999868" y="493785"/>
                      <a:pt x="2999868" y="476250"/>
                    </a:cubicBezTo>
                    <a:moveTo>
                      <a:pt x="2999868" y="857250"/>
                    </a:moveTo>
                    <a:cubicBezTo>
                      <a:pt x="2999868" y="839715"/>
                      <a:pt x="3014083" y="825500"/>
                      <a:pt x="3031618" y="825500"/>
                    </a:cubicBezTo>
                    <a:lnTo>
                      <a:pt x="3095118" y="825500"/>
                    </a:lnTo>
                    <a:cubicBezTo>
                      <a:pt x="3112653" y="825500"/>
                      <a:pt x="3126868" y="839715"/>
                      <a:pt x="3126868" y="857250"/>
                    </a:cubicBezTo>
                    <a:cubicBezTo>
                      <a:pt x="3126868" y="874785"/>
                      <a:pt x="3112653" y="889000"/>
                      <a:pt x="3095118" y="889000"/>
                    </a:cubicBezTo>
                    <a:lnTo>
                      <a:pt x="3031618" y="889000"/>
                    </a:lnTo>
                    <a:cubicBezTo>
                      <a:pt x="3014083" y="889000"/>
                      <a:pt x="2999868" y="874785"/>
                      <a:pt x="2999868" y="857250"/>
                    </a:cubicBezTo>
                    <a:moveTo>
                      <a:pt x="3031618" y="952500"/>
                    </a:moveTo>
                    <a:lnTo>
                      <a:pt x="3095118" y="952500"/>
                    </a:lnTo>
                    <a:cubicBezTo>
                      <a:pt x="3112653" y="952500"/>
                      <a:pt x="3126868" y="966715"/>
                      <a:pt x="3126868" y="984250"/>
                    </a:cubicBezTo>
                    <a:cubicBezTo>
                      <a:pt x="3126868" y="1001785"/>
                      <a:pt x="3112653" y="1016000"/>
                      <a:pt x="3095118" y="1016000"/>
                    </a:cubicBezTo>
                    <a:lnTo>
                      <a:pt x="3031618" y="1016000"/>
                    </a:lnTo>
                    <a:cubicBezTo>
                      <a:pt x="3014083" y="1016000"/>
                      <a:pt x="2999868" y="1001785"/>
                      <a:pt x="2999868" y="984250"/>
                    </a:cubicBezTo>
                    <a:cubicBezTo>
                      <a:pt x="2999868" y="966715"/>
                      <a:pt x="3014083" y="952500"/>
                      <a:pt x="3031618" y="952500"/>
                    </a:cubicBezTo>
                    <a:moveTo>
                      <a:pt x="2999868" y="603250"/>
                    </a:moveTo>
                    <a:cubicBezTo>
                      <a:pt x="2999868" y="585715"/>
                      <a:pt x="3014083" y="571500"/>
                      <a:pt x="3031618" y="571500"/>
                    </a:cubicBezTo>
                    <a:lnTo>
                      <a:pt x="3095118" y="571500"/>
                    </a:lnTo>
                    <a:cubicBezTo>
                      <a:pt x="3112653" y="571500"/>
                      <a:pt x="3126868" y="585715"/>
                      <a:pt x="3126868" y="603250"/>
                    </a:cubicBezTo>
                    <a:cubicBezTo>
                      <a:pt x="3126868" y="620785"/>
                      <a:pt x="3112653" y="635000"/>
                      <a:pt x="3095118" y="635000"/>
                    </a:cubicBezTo>
                    <a:lnTo>
                      <a:pt x="3031618" y="635000"/>
                    </a:lnTo>
                    <a:cubicBezTo>
                      <a:pt x="3014083" y="635000"/>
                      <a:pt x="2999868" y="620785"/>
                      <a:pt x="2999868" y="603250"/>
                    </a:cubicBezTo>
                    <a:moveTo>
                      <a:pt x="2882837" y="1016000"/>
                    </a:moveTo>
                    <a:lnTo>
                      <a:pt x="2872931" y="1016000"/>
                    </a:lnTo>
                    <a:cubicBezTo>
                      <a:pt x="2872931" y="1037399"/>
                      <a:pt x="2873185" y="1058545"/>
                      <a:pt x="2873630" y="1079500"/>
                    </a:cubicBezTo>
                    <a:lnTo>
                      <a:pt x="2904618" y="1079500"/>
                    </a:lnTo>
                    <a:cubicBezTo>
                      <a:pt x="2922153" y="1079500"/>
                      <a:pt x="2936368" y="1093715"/>
                      <a:pt x="2936368" y="1111250"/>
                    </a:cubicBezTo>
                    <a:cubicBezTo>
                      <a:pt x="2936368" y="1128785"/>
                      <a:pt x="2922153" y="1143000"/>
                      <a:pt x="2904618" y="1143000"/>
                    </a:cubicBezTo>
                    <a:lnTo>
                      <a:pt x="2875915" y="1143000"/>
                    </a:lnTo>
                    <a:cubicBezTo>
                      <a:pt x="2876931" y="1164463"/>
                      <a:pt x="2878265" y="1185672"/>
                      <a:pt x="2879725" y="1206500"/>
                    </a:cubicBezTo>
                    <a:lnTo>
                      <a:pt x="2904618" y="1206500"/>
                    </a:lnTo>
                    <a:cubicBezTo>
                      <a:pt x="2922153" y="1206500"/>
                      <a:pt x="2936368" y="1220715"/>
                      <a:pt x="2936368" y="1238250"/>
                    </a:cubicBezTo>
                    <a:cubicBezTo>
                      <a:pt x="2936368" y="1255785"/>
                      <a:pt x="2922153" y="1270000"/>
                      <a:pt x="2904618" y="1270000"/>
                    </a:cubicBezTo>
                    <a:lnTo>
                      <a:pt x="2885313" y="1270000"/>
                    </a:lnTo>
                    <a:cubicBezTo>
                      <a:pt x="2917063" y="1581785"/>
                      <a:pt x="3006599" y="1814322"/>
                      <a:pt x="3122677" y="1914398"/>
                    </a:cubicBezTo>
                    <a:cubicBezTo>
                      <a:pt x="3144330" y="1750695"/>
                      <a:pt x="3121724" y="1545463"/>
                      <a:pt x="3044762" y="1334008"/>
                    </a:cubicBezTo>
                    <a:cubicBezTo>
                      <a:pt x="3036507" y="1311275"/>
                      <a:pt x="3027808" y="1289050"/>
                      <a:pt x="3018727" y="1267270"/>
                    </a:cubicBezTo>
                    <a:cubicBezTo>
                      <a:pt x="3003658" y="1260587"/>
                      <a:pt x="2996210" y="1243484"/>
                      <a:pt x="3001582" y="1227899"/>
                    </a:cubicBezTo>
                    <a:cubicBezTo>
                      <a:pt x="2968354" y="1153889"/>
                      <a:pt x="2928616" y="1082977"/>
                      <a:pt x="2882837" y="1016000"/>
                    </a:cubicBezTo>
                    <a:moveTo>
                      <a:pt x="3821875" y="860743"/>
                    </a:moveTo>
                    <a:cubicBezTo>
                      <a:pt x="3820680" y="849941"/>
                      <a:pt x="3813461" y="840753"/>
                      <a:pt x="3803250" y="837035"/>
                    </a:cubicBezTo>
                    <a:cubicBezTo>
                      <a:pt x="3793039" y="833317"/>
                      <a:pt x="3781603" y="835713"/>
                      <a:pt x="3773742" y="843216"/>
                    </a:cubicBezTo>
                    <a:cubicBezTo>
                      <a:pt x="3653473" y="954723"/>
                      <a:pt x="3540570" y="1124966"/>
                      <a:pt x="3464497" y="1334008"/>
                    </a:cubicBezTo>
                    <a:cubicBezTo>
                      <a:pt x="3388424" y="1542987"/>
                      <a:pt x="3365437" y="1745996"/>
                      <a:pt x="3385884" y="1908683"/>
                    </a:cubicBezTo>
                    <a:cubicBezTo>
                      <a:pt x="3387040" y="1919522"/>
                      <a:pt x="3394261" y="1928759"/>
                      <a:pt x="3404501" y="1932496"/>
                    </a:cubicBezTo>
                    <a:cubicBezTo>
                      <a:pt x="3414741" y="1936233"/>
                      <a:pt x="3426215" y="1933819"/>
                      <a:pt x="3434080" y="1926273"/>
                    </a:cubicBezTo>
                    <a:cubicBezTo>
                      <a:pt x="3554349" y="1814703"/>
                      <a:pt x="3667189" y="1644460"/>
                      <a:pt x="3743325" y="1435418"/>
                    </a:cubicBezTo>
                    <a:cubicBezTo>
                      <a:pt x="3819335" y="1226439"/>
                      <a:pt x="3842322" y="1023429"/>
                      <a:pt x="3821875" y="860743"/>
                    </a:cubicBezTo>
                    <a:moveTo>
                      <a:pt x="2735581" y="843153"/>
                    </a:moveTo>
                    <a:cubicBezTo>
                      <a:pt x="2727715" y="835607"/>
                      <a:pt x="2716241" y="833193"/>
                      <a:pt x="2706001" y="836930"/>
                    </a:cubicBezTo>
                    <a:cubicBezTo>
                      <a:pt x="2695762" y="840667"/>
                      <a:pt x="2688540" y="849904"/>
                      <a:pt x="2687384" y="860743"/>
                    </a:cubicBezTo>
                    <a:cubicBezTo>
                      <a:pt x="2667000" y="1023429"/>
                      <a:pt x="2689924" y="1226439"/>
                      <a:pt x="2765997" y="1435418"/>
                    </a:cubicBezTo>
                    <a:cubicBezTo>
                      <a:pt x="2842134" y="1644460"/>
                      <a:pt x="2954973" y="1814703"/>
                      <a:pt x="3075242" y="1926273"/>
                    </a:cubicBezTo>
                    <a:cubicBezTo>
                      <a:pt x="3083102" y="1933776"/>
                      <a:pt x="3094539" y="1936172"/>
                      <a:pt x="3104750" y="1932454"/>
                    </a:cubicBezTo>
                    <a:cubicBezTo>
                      <a:pt x="3114961" y="1928736"/>
                      <a:pt x="3122180" y="1919548"/>
                      <a:pt x="3123375" y="1908746"/>
                    </a:cubicBezTo>
                    <a:cubicBezTo>
                      <a:pt x="3143822" y="1745996"/>
                      <a:pt x="3120835" y="1542987"/>
                      <a:pt x="3044762" y="1334008"/>
                    </a:cubicBezTo>
                    <a:cubicBezTo>
                      <a:pt x="2968689" y="1124966"/>
                      <a:pt x="2855786" y="954723"/>
                      <a:pt x="2735517" y="843153"/>
                    </a:cubicBezTo>
                    <a:lnTo>
                      <a:pt x="2735581" y="843153"/>
                    </a:lnTo>
                    <a:moveTo>
                      <a:pt x="4961573" y="1206500"/>
                    </a:moveTo>
                    <a:cubicBezTo>
                      <a:pt x="4963097" y="1185672"/>
                      <a:pt x="4964367" y="1164463"/>
                      <a:pt x="4965383" y="1143000"/>
                    </a:cubicBezTo>
                    <a:lnTo>
                      <a:pt x="4936617" y="1143000"/>
                    </a:lnTo>
                    <a:cubicBezTo>
                      <a:pt x="4926113" y="1142981"/>
                      <a:pt x="4916298" y="1137767"/>
                      <a:pt x="4910401" y="1129074"/>
                    </a:cubicBezTo>
                    <a:cubicBezTo>
                      <a:pt x="4904503" y="1120381"/>
                      <a:pt x="4903288" y="1109333"/>
                      <a:pt x="4907154" y="1099566"/>
                    </a:cubicBezTo>
                    <a:cubicBezTo>
                      <a:pt x="4883341" y="1140460"/>
                      <a:pt x="4860925" y="1184021"/>
                      <a:pt x="4840288" y="1229932"/>
                    </a:cubicBezTo>
                    <a:cubicBezTo>
                      <a:pt x="4844166" y="1244281"/>
                      <a:pt x="4837570" y="1259400"/>
                      <a:pt x="4824413" y="1266317"/>
                    </a:cubicBezTo>
                    <a:cubicBezTo>
                      <a:pt x="4815076" y="1288669"/>
                      <a:pt x="4806268" y="1311239"/>
                      <a:pt x="4797997" y="1334008"/>
                    </a:cubicBezTo>
                    <a:cubicBezTo>
                      <a:pt x="4721162" y="1544955"/>
                      <a:pt x="4698556" y="1749806"/>
                      <a:pt x="4719955" y="1913318"/>
                    </a:cubicBezTo>
                    <a:cubicBezTo>
                      <a:pt x="4835398" y="1812608"/>
                      <a:pt x="4924425" y="1580579"/>
                      <a:pt x="4955985" y="1270000"/>
                    </a:cubicBezTo>
                    <a:lnTo>
                      <a:pt x="4936617" y="1270000"/>
                    </a:lnTo>
                    <a:cubicBezTo>
                      <a:pt x="4919082" y="1270000"/>
                      <a:pt x="4904867" y="1255785"/>
                      <a:pt x="4904867" y="1238250"/>
                    </a:cubicBezTo>
                    <a:cubicBezTo>
                      <a:pt x="4904867" y="1220715"/>
                      <a:pt x="4919082" y="1206500"/>
                      <a:pt x="4936617" y="1206500"/>
                    </a:cubicBezTo>
                    <a:lnTo>
                      <a:pt x="4961573" y="1206500"/>
                    </a:lnTo>
                    <a:moveTo>
                      <a:pt x="4936617" y="1079500"/>
                    </a:moveTo>
                    <a:cubicBezTo>
                      <a:pt x="4927044" y="1079521"/>
                      <a:pt x="4917991" y="1083861"/>
                      <a:pt x="4911979" y="1091311"/>
                    </a:cubicBezTo>
                    <a:cubicBezTo>
                      <a:pt x="4927410" y="1065085"/>
                      <a:pt x="4943412" y="1039940"/>
                      <a:pt x="4959922" y="1016000"/>
                    </a:cubicBezTo>
                    <a:lnTo>
                      <a:pt x="4968431" y="1016000"/>
                    </a:lnTo>
                    <a:cubicBezTo>
                      <a:pt x="4968431" y="1037399"/>
                      <a:pt x="4968177" y="1058545"/>
                      <a:pt x="4967669" y="1079500"/>
                    </a:cubicBezTo>
                    <a:lnTo>
                      <a:pt x="4936617" y="1079500"/>
                    </a:lnTo>
                    <a:moveTo>
                      <a:pt x="4904867" y="983996"/>
                    </a:moveTo>
                    <a:cubicBezTo>
                      <a:pt x="4904986" y="970777"/>
                      <a:pt x="4913283" y="959015"/>
                      <a:pt x="4925696" y="954468"/>
                    </a:cubicBezTo>
                    <a:cubicBezTo>
                      <a:pt x="4938840" y="936244"/>
                      <a:pt x="4952366" y="918718"/>
                      <a:pt x="4966018" y="901827"/>
                    </a:cubicBezTo>
                    <a:cubicBezTo>
                      <a:pt x="4965837" y="897551"/>
                      <a:pt x="4965647" y="893275"/>
                      <a:pt x="4965447" y="889000"/>
                    </a:cubicBezTo>
                    <a:lnTo>
                      <a:pt x="4936617" y="889000"/>
                    </a:lnTo>
                    <a:cubicBezTo>
                      <a:pt x="4919082" y="889000"/>
                      <a:pt x="4904867" y="874785"/>
                      <a:pt x="4904867" y="857250"/>
                    </a:cubicBezTo>
                    <a:cubicBezTo>
                      <a:pt x="4904867" y="839715"/>
                      <a:pt x="4919082" y="825500"/>
                      <a:pt x="4936617" y="825500"/>
                    </a:cubicBezTo>
                    <a:lnTo>
                      <a:pt x="4961763" y="825500"/>
                    </a:lnTo>
                    <a:cubicBezTo>
                      <a:pt x="4960240" y="804101"/>
                      <a:pt x="4958461" y="782955"/>
                      <a:pt x="4956429" y="762000"/>
                    </a:cubicBezTo>
                    <a:lnTo>
                      <a:pt x="4936617" y="762000"/>
                    </a:lnTo>
                    <a:cubicBezTo>
                      <a:pt x="4919082" y="762000"/>
                      <a:pt x="4904867" y="747785"/>
                      <a:pt x="4904867" y="730250"/>
                    </a:cubicBezTo>
                    <a:cubicBezTo>
                      <a:pt x="4904867" y="712715"/>
                      <a:pt x="4919082" y="698500"/>
                      <a:pt x="4936617" y="698500"/>
                    </a:cubicBezTo>
                    <a:lnTo>
                      <a:pt x="4949444" y="698500"/>
                    </a:lnTo>
                    <a:cubicBezTo>
                      <a:pt x="4946839" y="677294"/>
                      <a:pt x="4943939" y="656125"/>
                      <a:pt x="4940745" y="635000"/>
                    </a:cubicBezTo>
                    <a:lnTo>
                      <a:pt x="4936617" y="635000"/>
                    </a:lnTo>
                    <a:cubicBezTo>
                      <a:pt x="4920306" y="635016"/>
                      <a:pt x="4906635" y="622670"/>
                      <a:pt x="4904996" y="606441"/>
                    </a:cubicBezTo>
                    <a:cubicBezTo>
                      <a:pt x="4903357" y="590212"/>
                      <a:pt x="4914282" y="575381"/>
                      <a:pt x="4930267" y="572135"/>
                    </a:cubicBezTo>
                    <a:cubicBezTo>
                      <a:pt x="4925871" y="548043"/>
                      <a:pt x="4921024" y="524036"/>
                      <a:pt x="4915726" y="500126"/>
                    </a:cubicBezTo>
                    <a:cubicBezTo>
                      <a:pt x="4905439" y="491146"/>
                      <a:pt x="4902061" y="476586"/>
                      <a:pt x="4907344" y="463994"/>
                    </a:cubicBezTo>
                    <a:cubicBezTo>
                      <a:pt x="4887151" y="380936"/>
                      <a:pt x="4862513" y="306197"/>
                      <a:pt x="4834319" y="242189"/>
                    </a:cubicBezTo>
                    <a:cubicBezTo>
                      <a:pt x="4828293" y="249656"/>
                      <a:pt x="4819213" y="253998"/>
                      <a:pt x="4809617" y="254000"/>
                    </a:cubicBezTo>
                    <a:lnTo>
                      <a:pt x="4746117" y="254000"/>
                    </a:lnTo>
                    <a:cubicBezTo>
                      <a:pt x="4728582" y="254000"/>
                      <a:pt x="4714367" y="239785"/>
                      <a:pt x="4714367" y="222250"/>
                    </a:cubicBezTo>
                    <a:cubicBezTo>
                      <a:pt x="4714367" y="204715"/>
                      <a:pt x="4728582" y="190500"/>
                      <a:pt x="4746117" y="190500"/>
                    </a:cubicBezTo>
                    <a:lnTo>
                      <a:pt x="4809617" y="190500"/>
                    </a:lnTo>
                    <a:cubicBezTo>
                      <a:pt x="4798298" y="168639"/>
                      <a:pt x="4785747" y="147439"/>
                      <a:pt x="4772025" y="127000"/>
                    </a:cubicBezTo>
                    <a:lnTo>
                      <a:pt x="4746117" y="127000"/>
                    </a:lnTo>
                    <a:cubicBezTo>
                      <a:pt x="4732532" y="126993"/>
                      <a:pt x="4720456" y="118342"/>
                      <a:pt x="4716078" y="105481"/>
                    </a:cubicBezTo>
                    <a:cubicBezTo>
                      <a:pt x="4711700" y="92620"/>
                      <a:pt x="4715990" y="78398"/>
                      <a:pt x="4726750" y="70104"/>
                    </a:cubicBezTo>
                    <a:cubicBezTo>
                      <a:pt x="4683570" y="24765"/>
                      <a:pt x="4636580" y="0"/>
                      <a:pt x="4587431" y="0"/>
                    </a:cubicBezTo>
                    <a:cubicBezTo>
                      <a:pt x="4538155" y="0"/>
                      <a:pt x="4491165" y="24828"/>
                      <a:pt x="4447985" y="70104"/>
                    </a:cubicBezTo>
                    <a:cubicBezTo>
                      <a:pt x="4458754" y="78406"/>
                      <a:pt x="4463042" y="92643"/>
                      <a:pt x="4458647" y="105511"/>
                    </a:cubicBezTo>
                    <a:cubicBezTo>
                      <a:pt x="4454253" y="118379"/>
                      <a:pt x="4442152" y="127020"/>
                      <a:pt x="4428554" y="127000"/>
                    </a:cubicBezTo>
                    <a:lnTo>
                      <a:pt x="4402900" y="127000"/>
                    </a:lnTo>
                    <a:cubicBezTo>
                      <a:pt x="4389882" y="146241"/>
                      <a:pt x="4377373" y="167450"/>
                      <a:pt x="4365308" y="190500"/>
                    </a:cubicBezTo>
                    <a:lnTo>
                      <a:pt x="4428681" y="190500"/>
                    </a:lnTo>
                    <a:cubicBezTo>
                      <a:pt x="4446216" y="190500"/>
                      <a:pt x="4460431" y="204715"/>
                      <a:pt x="4460431" y="222250"/>
                    </a:cubicBezTo>
                    <a:cubicBezTo>
                      <a:pt x="4460431" y="239785"/>
                      <a:pt x="4446216" y="254000"/>
                      <a:pt x="4428681" y="254000"/>
                    </a:cubicBezTo>
                    <a:lnTo>
                      <a:pt x="4365181" y="254000"/>
                    </a:lnTo>
                    <a:cubicBezTo>
                      <a:pt x="4355616" y="254003"/>
                      <a:pt x="4346562" y="249686"/>
                      <a:pt x="4340543" y="242253"/>
                    </a:cubicBezTo>
                    <a:cubicBezTo>
                      <a:pt x="4312286" y="306260"/>
                      <a:pt x="4287711" y="381000"/>
                      <a:pt x="4267454" y="464185"/>
                    </a:cubicBezTo>
                    <a:cubicBezTo>
                      <a:pt x="4272661" y="476711"/>
                      <a:pt x="4269316" y="491161"/>
                      <a:pt x="4259136" y="500126"/>
                    </a:cubicBezTo>
                    <a:cubicBezTo>
                      <a:pt x="4253929" y="523621"/>
                      <a:pt x="4249103" y="547624"/>
                      <a:pt x="4244594" y="572199"/>
                    </a:cubicBezTo>
                    <a:cubicBezTo>
                      <a:pt x="4260605" y="575448"/>
                      <a:pt x="4271535" y="590317"/>
                      <a:pt x="4269861" y="606568"/>
                    </a:cubicBezTo>
                    <a:cubicBezTo>
                      <a:pt x="4268187" y="622819"/>
                      <a:pt x="4254454" y="635146"/>
                      <a:pt x="4238117" y="635064"/>
                    </a:cubicBezTo>
                    <a:lnTo>
                      <a:pt x="4234117" y="635064"/>
                    </a:lnTo>
                    <a:cubicBezTo>
                      <a:pt x="4230942" y="655892"/>
                      <a:pt x="4228021" y="677100"/>
                      <a:pt x="4225417" y="698564"/>
                    </a:cubicBezTo>
                    <a:lnTo>
                      <a:pt x="4238117" y="698564"/>
                    </a:lnTo>
                    <a:cubicBezTo>
                      <a:pt x="4255653" y="698564"/>
                      <a:pt x="4269867" y="712778"/>
                      <a:pt x="4269867" y="730314"/>
                    </a:cubicBezTo>
                    <a:cubicBezTo>
                      <a:pt x="4269867" y="747849"/>
                      <a:pt x="4255653" y="762064"/>
                      <a:pt x="4238117" y="762064"/>
                    </a:cubicBezTo>
                    <a:lnTo>
                      <a:pt x="4218432" y="762064"/>
                    </a:lnTo>
                    <a:cubicBezTo>
                      <a:pt x="4216400" y="783018"/>
                      <a:pt x="4214623" y="804164"/>
                      <a:pt x="4213098" y="825563"/>
                    </a:cubicBezTo>
                    <a:lnTo>
                      <a:pt x="4238117" y="825563"/>
                    </a:lnTo>
                    <a:cubicBezTo>
                      <a:pt x="4255653" y="825563"/>
                      <a:pt x="4269867" y="839778"/>
                      <a:pt x="4269867" y="857313"/>
                    </a:cubicBezTo>
                    <a:cubicBezTo>
                      <a:pt x="4269867" y="874849"/>
                      <a:pt x="4255653" y="889063"/>
                      <a:pt x="4238117" y="889063"/>
                    </a:cubicBezTo>
                    <a:lnTo>
                      <a:pt x="4209352" y="889063"/>
                    </a:lnTo>
                    <a:cubicBezTo>
                      <a:pt x="4209175" y="892788"/>
                      <a:pt x="4209006" y="896514"/>
                      <a:pt x="4208844" y="900240"/>
                    </a:cubicBezTo>
                    <a:cubicBezTo>
                      <a:pt x="4223259" y="917893"/>
                      <a:pt x="4237419" y="936244"/>
                      <a:pt x="4251262" y="955357"/>
                    </a:cubicBezTo>
                    <a:cubicBezTo>
                      <a:pt x="4261772" y="960120"/>
                      <a:pt x="4268871" y="970209"/>
                      <a:pt x="4269804" y="981710"/>
                    </a:cubicBezTo>
                    <a:cubicBezTo>
                      <a:pt x="4293934" y="1016889"/>
                      <a:pt x="4316985" y="1054290"/>
                      <a:pt x="4338765" y="1093660"/>
                    </a:cubicBezTo>
                    <a:cubicBezTo>
                      <a:pt x="4344650" y="1084863"/>
                      <a:pt x="4354533" y="1079576"/>
                      <a:pt x="4365117" y="1079563"/>
                    </a:cubicBezTo>
                    <a:lnTo>
                      <a:pt x="4428617" y="1079563"/>
                    </a:lnTo>
                    <a:cubicBezTo>
                      <a:pt x="4446153" y="1079563"/>
                      <a:pt x="4460367" y="1093778"/>
                      <a:pt x="4460367" y="1111313"/>
                    </a:cubicBezTo>
                    <a:cubicBezTo>
                      <a:pt x="4460367" y="1128849"/>
                      <a:pt x="4446153" y="1143063"/>
                      <a:pt x="4428617" y="1143063"/>
                    </a:cubicBezTo>
                    <a:lnTo>
                      <a:pt x="4364863" y="1143063"/>
                    </a:lnTo>
                    <a:cubicBezTo>
                      <a:pt x="4375278" y="1163765"/>
                      <a:pt x="4385374" y="1184974"/>
                      <a:pt x="4395090" y="1206563"/>
                    </a:cubicBezTo>
                    <a:lnTo>
                      <a:pt x="4428617" y="1206563"/>
                    </a:lnTo>
                    <a:cubicBezTo>
                      <a:pt x="4446153" y="1206563"/>
                      <a:pt x="4460367" y="1220778"/>
                      <a:pt x="4460367" y="1238313"/>
                    </a:cubicBezTo>
                    <a:cubicBezTo>
                      <a:pt x="4460367" y="1255849"/>
                      <a:pt x="4446153" y="1270063"/>
                      <a:pt x="4428617" y="1270063"/>
                    </a:cubicBezTo>
                    <a:lnTo>
                      <a:pt x="4421950" y="1270063"/>
                    </a:lnTo>
                    <a:cubicBezTo>
                      <a:pt x="4427474" y="1284034"/>
                      <a:pt x="4432809" y="1298067"/>
                      <a:pt x="4438016" y="1312354"/>
                    </a:cubicBezTo>
                    <a:cubicBezTo>
                      <a:pt x="4521962" y="1543050"/>
                      <a:pt x="4545140" y="1771015"/>
                      <a:pt x="4514660" y="1952435"/>
                    </a:cubicBezTo>
                    <a:cubicBezTo>
                      <a:pt x="4538155" y="1963039"/>
                      <a:pt x="4562539" y="1968500"/>
                      <a:pt x="4587431" y="1968500"/>
                    </a:cubicBezTo>
                    <a:cubicBezTo>
                      <a:pt x="4612831" y="1968500"/>
                      <a:pt x="4637596" y="1962785"/>
                      <a:pt x="4661536" y="1951863"/>
                    </a:cubicBezTo>
                    <a:cubicBezTo>
                      <a:pt x="4631182" y="1770570"/>
                      <a:pt x="4654423" y="1542860"/>
                      <a:pt x="4738371" y="1312291"/>
                    </a:cubicBezTo>
                    <a:cubicBezTo>
                      <a:pt x="4743514" y="1298004"/>
                      <a:pt x="4748911" y="1283907"/>
                      <a:pt x="4754436" y="1270000"/>
                    </a:cubicBezTo>
                    <a:lnTo>
                      <a:pt x="4746181" y="1270000"/>
                    </a:lnTo>
                    <a:cubicBezTo>
                      <a:pt x="4728646" y="1270000"/>
                      <a:pt x="4714431" y="1255785"/>
                      <a:pt x="4714431" y="1238250"/>
                    </a:cubicBezTo>
                    <a:cubicBezTo>
                      <a:pt x="4714431" y="1220715"/>
                      <a:pt x="4728646" y="1206500"/>
                      <a:pt x="4746181" y="1206500"/>
                    </a:cubicBezTo>
                    <a:lnTo>
                      <a:pt x="4781169" y="1206500"/>
                    </a:lnTo>
                    <a:cubicBezTo>
                      <a:pt x="4790885" y="1184910"/>
                      <a:pt x="4800981" y="1163638"/>
                      <a:pt x="4811396" y="1143000"/>
                    </a:cubicBezTo>
                    <a:lnTo>
                      <a:pt x="4746117" y="1143000"/>
                    </a:lnTo>
                    <a:cubicBezTo>
                      <a:pt x="4728582" y="1143000"/>
                      <a:pt x="4714367" y="1128785"/>
                      <a:pt x="4714367" y="1111250"/>
                    </a:cubicBezTo>
                    <a:cubicBezTo>
                      <a:pt x="4714367" y="1093715"/>
                      <a:pt x="4728582" y="1079500"/>
                      <a:pt x="4746117" y="1079500"/>
                    </a:cubicBezTo>
                    <a:lnTo>
                      <a:pt x="4809617" y="1079500"/>
                    </a:lnTo>
                    <a:cubicBezTo>
                      <a:pt x="4820766" y="1079484"/>
                      <a:pt x="4831106" y="1085317"/>
                      <a:pt x="4836859" y="1094867"/>
                    </a:cubicBezTo>
                    <a:cubicBezTo>
                      <a:pt x="4858322" y="1055878"/>
                      <a:pt x="4881118" y="1018857"/>
                      <a:pt x="4904867" y="983996"/>
                    </a:cubicBezTo>
                    <a:moveTo>
                      <a:pt x="4555617" y="698500"/>
                    </a:moveTo>
                    <a:lnTo>
                      <a:pt x="4619117" y="698500"/>
                    </a:lnTo>
                    <a:cubicBezTo>
                      <a:pt x="4636653" y="698500"/>
                      <a:pt x="4650867" y="712715"/>
                      <a:pt x="4650867" y="730250"/>
                    </a:cubicBezTo>
                    <a:cubicBezTo>
                      <a:pt x="4650867" y="747785"/>
                      <a:pt x="4636653" y="762000"/>
                      <a:pt x="4619117" y="762000"/>
                    </a:cubicBezTo>
                    <a:lnTo>
                      <a:pt x="4555617" y="762000"/>
                    </a:lnTo>
                    <a:cubicBezTo>
                      <a:pt x="4538082" y="762000"/>
                      <a:pt x="4523867" y="747785"/>
                      <a:pt x="4523867" y="730250"/>
                    </a:cubicBezTo>
                    <a:cubicBezTo>
                      <a:pt x="4523867" y="712715"/>
                      <a:pt x="4538082" y="698500"/>
                      <a:pt x="4555617" y="698500"/>
                    </a:cubicBezTo>
                    <a:moveTo>
                      <a:pt x="4523867" y="349250"/>
                    </a:moveTo>
                    <a:cubicBezTo>
                      <a:pt x="4523867" y="331715"/>
                      <a:pt x="4538082" y="317500"/>
                      <a:pt x="4555617" y="317500"/>
                    </a:cubicBezTo>
                    <a:lnTo>
                      <a:pt x="4619117" y="317500"/>
                    </a:lnTo>
                    <a:cubicBezTo>
                      <a:pt x="4636653" y="317500"/>
                      <a:pt x="4650867" y="331715"/>
                      <a:pt x="4650867" y="349250"/>
                    </a:cubicBezTo>
                    <a:cubicBezTo>
                      <a:pt x="4650867" y="366785"/>
                      <a:pt x="4636653" y="381000"/>
                      <a:pt x="4619117" y="381000"/>
                    </a:cubicBezTo>
                    <a:lnTo>
                      <a:pt x="4555617" y="381000"/>
                    </a:lnTo>
                    <a:cubicBezTo>
                      <a:pt x="4538082" y="381000"/>
                      <a:pt x="4523867" y="366785"/>
                      <a:pt x="4523867" y="349250"/>
                    </a:cubicBezTo>
                    <a:moveTo>
                      <a:pt x="4555617" y="444500"/>
                    </a:moveTo>
                    <a:lnTo>
                      <a:pt x="4619117" y="444500"/>
                    </a:lnTo>
                    <a:cubicBezTo>
                      <a:pt x="4636653" y="444500"/>
                      <a:pt x="4650867" y="458715"/>
                      <a:pt x="4650867" y="476250"/>
                    </a:cubicBezTo>
                    <a:cubicBezTo>
                      <a:pt x="4650867" y="493785"/>
                      <a:pt x="4636653" y="508000"/>
                      <a:pt x="4619117" y="508000"/>
                    </a:cubicBezTo>
                    <a:lnTo>
                      <a:pt x="4555617" y="508000"/>
                    </a:lnTo>
                    <a:cubicBezTo>
                      <a:pt x="4538082" y="508000"/>
                      <a:pt x="4523867" y="493785"/>
                      <a:pt x="4523867" y="476250"/>
                    </a:cubicBezTo>
                    <a:cubicBezTo>
                      <a:pt x="4523867" y="458715"/>
                      <a:pt x="4538082" y="444500"/>
                      <a:pt x="4555617" y="444500"/>
                    </a:cubicBezTo>
                    <a:moveTo>
                      <a:pt x="4523867" y="95250"/>
                    </a:moveTo>
                    <a:cubicBezTo>
                      <a:pt x="4523867" y="77715"/>
                      <a:pt x="4538082" y="63500"/>
                      <a:pt x="4555617" y="63500"/>
                    </a:cubicBezTo>
                    <a:lnTo>
                      <a:pt x="4619117" y="63500"/>
                    </a:lnTo>
                    <a:cubicBezTo>
                      <a:pt x="4636653" y="63500"/>
                      <a:pt x="4650867" y="77715"/>
                      <a:pt x="4650867" y="95250"/>
                    </a:cubicBezTo>
                    <a:cubicBezTo>
                      <a:pt x="4650867" y="112785"/>
                      <a:pt x="4636653" y="127000"/>
                      <a:pt x="4619117" y="127000"/>
                    </a:cubicBezTo>
                    <a:lnTo>
                      <a:pt x="4555617" y="127000"/>
                    </a:lnTo>
                    <a:cubicBezTo>
                      <a:pt x="4538082" y="127000"/>
                      <a:pt x="4523867" y="112785"/>
                      <a:pt x="4523867" y="95250"/>
                    </a:cubicBezTo>
                    <a:moveTo>
                      <a:pt x="4555617" y="825500"/>
                    </a:moveTo>
                    <a:lnTo>
                      <a:pt x="4619117" y="825500"/>
                    </a:lnTo>
                    <a:cubicBezTo>
                      <a:pt x="4636653" y="825500"/>
                      <a:pt x="4650867" y="839715"/>
                      <a:pt x="4650867" y="857250"/>
                    </a:cubicBezTo>
                    <a:cubicBezTo>
                      <a:pt x="4650867" y="874785"/>
                      <a:pt x="4636653" y="889000"/>
                      <a:pt x="4619117" y="889000"/>
                    </a:cubicBezTo>
                    <a:lnTo>
                      <a:pt x="4555617" y="889000"/>
                    </a:lnTo>
                    <a:cubicBezTo>
                      <a:pt x="4538082" y="889000"/>
                      <a:pt x="4523867" y="874785"/>
                      <a:pt x="4523867" y="857250"/>
                    </a:cubicBezTo>
                    <a:cubicBezTo>
                      <a:pt x="4523867" y="839715"/>
                      <a:pt x="4538082" y="825500"/>
                      <a:pt x="4555617" y="825500"/>
                    </a:cubicBezTo>
                    <a:moveTo>
                      <a:pt x="4523867" y="984250"/>
                    </a:moveTo>
                    <a:cubicBezTo>
                      <a:pt x="4523867" y="966715"/>
                      <a:pt x="4538082" y="952500"/>
                      <a:pt x="4555617" y="952500"/>
                    </a:cubicBezTo>
                    <a:lnTo>
                      <a:pt x="4619117" y="952500"/>
                    </a:lnTo>
                    <a:cubicBezTo>
                      <a:pt x="4636653" y="952500"/>
                      <a:pt x="4650867" y="966715"/>
                      <a:pt x="4650867" y="984250"/>
                    </a:cubicBezTo>
                    <a:cubicBezTo>
                      <a:pt x="4650867" y="1001785"/>
                      <a:pt x="4636653" y="1016000"/>
                      <a:pt x="4619117" y="1016000"/>
                    </a:cubicBezTo>
                    <a:lnTo>
                      <a:pt x="4555617" y="1016000"/>
                    </a:lnTo>
                    <a:cubicBezTo>
                      <a:pt x="4538082" y="1016000"/>
                      <a:pt x="4523867" y="1001785"/>
                      <a:pt x="4523867" y="984250"/>
                    </a:cubicBezTo>
                    <a:moveTo>
                      <a:pt x="4555617" y="1079500"/>
                    </a:moveTo>
                    <a:lnTo>
                      <a:pt x="4619117" y="1079500"/>
                    </a:lnTo>
                    <a:cubicBezTo>
                      <a:pt x="4636653" y="1079500"/>
                      <a:pt x="4650867" y="1093715"/>
                      <a:pt x="4650867" y="1111250"/>
                    </a:cubicBezTo>
                    <a:cubicBezTo>
                      <a:pt x="4650867" y="1128785"/>
                      <a:pt x="4636653" y="1143000"/>
                      <a:pt x="4619117" y="1143000"/>
                    </a:cubicBezTo>
                    <a:lnTo>
                      <a:pt x="4555617" y="1143000"/>
                    </a:lnTo>
                    <a:cubicBezTo>
                      <a:pt x="4538082" y="1143000"/>
                      <a:pt x="4523867" y="1128785"/>
                      <a:pt x="4523867" y="1111250"/>
                    </a:cubicBezTo>
                    <a:cubicBezTo>
                      <a:pt x="4523867" y="1093715"/>
                      <a:pt x="4538082" y="1079500"/>
                      <a:pt x="4555617" y="1079500"/>
                    </a:cubicBezTo>
                    <a:moveTo>
                      <a:pt x="4523867" y="1238250"/>
                    </a:moveTo>
                    <a:cubicBezTo>
                      <a:pt x="4523867" y="1220715"/>
                      <a:pt x="4538082" y="1206500"/>
                      <a:pt x="4555617" y="1206500"/>
                    </a:cubicBezTo>
                    <a:lnTo>
                      <a:pt x="4619117" y="1206500"/>
                    </a:lnTo>
                    <a:cubicBezTo>
                      <a:pt x="4636653" y="1206500"/>
                      <a:pt x="4650867" y="1220715"/>
                      <a:pt x="4650867" y="1238250"/>
                    </a:cubicBezTo>
                    <a:cubicBezTo>
                      <a:pt x="4650867" y="1255785"/>
                      <a:pt x="4636653" y="1270000"/>
                      <a:pt x="4619117" y="1270000"/>
                    </a:cubicBezTo>
                    <a:lnTo>
                      <a:pt x="4555617" y="1270000"/>
                    </a:lnTo>
                    <a:cubicBezTo>
                      <a:pt x="4538082" y="1270000"/>
                      <a:pt x="4523867" y="1255785"/>
                      <a:pt x="4523867" y="1238250"/>
                    </a:cubicBezTo>
                    <a:moveTo>
                      <a:pt x="4555617" y="1333500"/>
                    </a:moveTo>
                    <a:lnTo>
                      <a:pt x="4619117" y="1333500"/>
                    </a:lnTo>
                    <a:cubicBezTo>
                      <a:pt x="4636653" y="1333500"/>
                      <a:pt x="4650867" y="1347715"/>
                      <a:pt x="4650867" y="1365250"/>
                    </a:cubicBezTo>
                    <a:cubicBezTo>
                      <a:pt x="4650867" y="1382785"/>
                      <a:pt x="4636653" y="1397000"/>
                      <a:pt x="4619117" y="1397000"/>
                    </a:cubicBezTo>
                    <a:lnTo>
                      <a:pt x="4555617" y="1397000"/>
                    </a:lnTo>
                    <a:cubicBezTo>
                      <a:pt x="4538082" y="1397000"/>
                      <a:pt x="4523867" y="1382785"/>
                      <a:pt x="4523867" y="1365250"/>
                    </a:cubicBezTo>
                    <a:cubicBezTo>
                      <a:pt x="4523867" y="1347715"/>
                      <a:pt x="4538082" y="1333500"/>
                      <a:pt x="4555617" y="1333500"/>
                    </a:cubicBezTo>
                    <a:moveTo>
                      <a:pt x="4523867" y="603250"/>
                    </a:moveTo>
                    <a:cubicBezTo>
                      <a:pt x="4523867" y="585715"/>
                      <a:pt x="4538082" y="571500"/>
                      <a:pt x="4555617" y="571500"/>
                    </a:cubicBezTo>
                    <a:lnTo>
                      <a:pt x="4619117" y="571500"/>
                    </a:lnTo>
                    <a:cubicBezTo>
                      <a:pt x="4636653" y="571500"/>
                      <a:pt x="4650867" y="585715"/>
                      <a:pt x="4650867" y="603250"/>
                    </a:cubicBezTo>
                    <a:cubicBezTo>
                      <a:pt x="4650867" y="620785"/>
                      <a:pt x="4636653" y="635000"/>
                      <a:pt x="4619117" y="635000"/>
                    </a:cubicBezTo>
                    <a:lnTo>
                      <a:pt x="4555617" y="635000"/>
                    </a:lnTo>
                    <a:cubicBezTo>
                      <a:pt x="4538082" y="635000"/>
                      <a:pt x="4523867" y="620785"/>
                      <a:pt x="4523867" y="603250"/>
                    </a:cubicBezTo>
                    <a:moveTo>
                      <a:pt x="4555617" y="190500"/>
                    </a:moveTo>
                    <a:lnTo>
                      <a:pt x="4619117" y="190500"/>
                    </a:lnTo>
                    <a:cubicBezTo>
                      <a:pt x="4636653" y="190500"/>
                      <a:pt x="4650867" y="204715"/>
                      <a:pt x="4650867" y="222250"/>
                    </a:cubicBezTo>
                    <a:cubicBezTo>
                      <a:pt x="4650867" y="239785"/>
                      <a:pt x="4636653" y="254000"/>
                      <a:pt x="4619117" y="254000"/>
                    </a:cubicBezTo>
                    <a:lnTo>
                      <a:pt x="4555617" y="254000"/>
                    </a:lnTo>
                    <a:cubicBezTo>
                      <a:pt x="4538082" y="254000"/>
                      <a:pt x="4523867" y="239785"/>
                      <a:pt x="4523867" y="222250"/>
                    </a:cubicBezTo>
                    <a:cubicBezTo>
                      <a:pt x="4523867" y="204715"/>
                      <a:pt x="4538082" y="190500"/>
                      <a:pt x="4555617" y="190500"/>
                    </a:cubicBezTo>
                    <a:moveTo>
                      <a:pt x="4714367" y="730250"/>
                    </a:moveTo>
                    <a:cubicBezTo>
                      <a:pt x="4714367" y="712715"/>
                      <a:pt x="4728582" y="698500"/>
                      <a:pt x="4746117" y="698500"/>
                    </a:cubicBezTo>
                    <a:lnTo>
                      <a:pt x="4809617" y="698500"/>
                    </a:lnTo>
                    <a:cubicBezTo>
                      <a:pt x="4827153" y="698500"/>
                      <a:pt x="4841367" y="712715"/>
                      <a:pt x="4841367" y="730250"/>
                    </a:cubicBezTo>
                    <a:cubicBezTo>
                      <a:pt x="4841367" y="747785"/>
                      <a:pt x="4827153" y="762000"/>
                      <a:pt x="4809617" y="762000"/>
                    </a:cubicBezTo>
                    <a:lnTo>
                      <a:pt x="4746117" y="762000"/>
                    </a:lnTo>
                    <a:cubicBezTo>
                      <a:pt x="4728582" y="762000"/>
                      <a:pt x="4714367" y="747785"/>
                      <a:pt x="4714367" y="730250"/>
                    </a:cubicBezTo>
                    <a:moveTo>
                      <a:pt x="4746117" y="317500"/>
                    </a:moveTo>
                    <a:lnTo>
                      <a:pt x="4809617" y="317500"/>
                    </a:lnTo>
                    <a:cubicBezTo>
                      <a:pt x="4827153" y="317500"/>
                      <a:pt x="4841367" y="331715"/>
                      <a:pt x="4841367" y="349250"/>
                    </a:cubicBezTo>
                    <a:cubicBezTo>
                      <a:pt x="4841367" y="366785"/>
                      <a:pt x="4827153" y="381000"/>
                      <a:pt x="4809617" y="381000"/>
                    </a:cubicBezTo>
                    <a:lnTo>
                      <a:pt x="4746117" y="381000"/>
                    </a:lnTo>
                    <a:cubicBezTo>
                      <a:pt x="4728582" y="381000"/>
                      <a:pt x="4714367" y="366785"/>
                      <a:pt x="4714367" y="349250"/>
                    </a:cubicBezTo>
                    <a:cubicBezTo>
                      <a:pt x="4714367" y="331715"/>
                      <a:pt x="4728582" y="317500"/>
                      <a:pt x="4746117" y="317500"/>
                    </a:cubicBezTo>
                    <a:moveTo>
                      <a:pt x="4714367" y="476250"/>
                    </a:moveTo>
                    <a:cubicBezTo>
                      <a:pt x="4714367" y="458715"/>
                      <a:pt x="4728582" y="444500"/>
                      <a:pt x="4746117" y="444500"/>
                    </a:cubicBezTo>
                    <a:lnTo>
                      <a:pt x="4809617" y="444500"/>
                    </a:lnTo>
                    <a:cubicBezTo>
                      <a:pt x="4827153" y="444500"/>
                      <a:pt x="4841367" y="458715"/>
                      <a:pt x="4841367" y="476250"/>
                    </a:cubicBezTo>
                    <a:cubicBezTo>
                      <a:pt x="4841367" y="493785"/>
                      <a:pt x="4827153" y="508000"/>
                      <a:pt x="4809617" y="508000"/>
                    </a:cubicBezTo>
                    <a:lnTo>
                      <a:pt x="4746117" y="508000"/>
                    </a:lnTo>
                    <a:cubicBezTo>
                      <a:pt x="4728582" y="508000"/>
                      <a:pt x="4714367" y="493785"/>
                      <a:pt x="4714367" y="476250"/>
                    </a:cubicBezTo>
                    <a:moveTo>
                      <a:pt x="4714367" y="857250"/>
                    </a:moveTo>
                    <a:cubicBezTo>
                      <a:pt x="4714367" y="839715"/>
                      <a:pt x="4728582" y="825500"/>
                      <a:pt x="4746117" y="825500"/>
                    </a:cubicBezTo>
                    <a:lnTo>
                      <a:pt x="4809617" y="825500"/>
                    </a:lnTo>
                    <a:cubicBezTo>
                      <a:pt x="4827153" y="825500"/>
                      <a:pt x="4841367" y="839715"/>
                      <a:pt x="4841367" y="857250"/>
                    </a:cubicBezTo>
                    <a:cubicBezTo>
                      <a:pt x="4841367" y="874785"/>
                      <a:pt x="4827153" y="889000"/>
                      <a:pt x="4809617" y="889000"/>
                    </a:cubicBezTo>
                    <a:lnTo>
                      <a:pt x="4746117" y="889000"/>
                    </a:lnTo>
                    <a:cubicBezTo>
                      <a:pt x="4728582" y="889000"/>
                      <a:pt x="4714367" y="874785"/>
                      <a:pt x="4714367" y="857250"/>
                    </a:cubicBezTo>
                    <a:moveTo>
                      <a:pt x="4746117" y="952500"/>
                    </a:moveTo>
                    <a:lnTo>
                      <a:pt x="4809617" y="952500"/>
                    </a:lnTo>
                    <a:cubicBezTo>
                      <a:pt x="4827153" y="952500"/>
                      <a:pt x="4841367" y="966715"/>
                      <a:pt x="4841367" y="984250"/>
                    </a:cubicBezTo>
                    <a:cubicBezTo>
                      <a:pt x="4841367" y="1001785"/>
                      <a:pt x="4827153" y="1016000"/>
                      <a:pt x="4809617" y="1016000"/>
                    </a:cubicBezTo>
                    <a:lnTo>
                      <a:pt x="4746117" y="1016000"/>
                    </a:lnTo>
                    <a:cubicBezTo>
                      <a:pt x="4728582" y="1016000"/>
                      <a:pt x="4714367" y="1001785"/>
                      <a:pt x="4714367" y="984250"/>
                    </a:cubicBezTo>
                    <a:cubicBezTo>
                      <a:pt x="4714367" y="966715"/>
                      <a:pt x="4728582" y="952500"/>
                      <a:pt x="4746117" y="952500"/>
                    </a:cubicBezTo>
                    <a:moveTo>
                      <a:pt x="4714367" y="603250"/>
                    </a:moveTo>
                    <a:cubicBezTo>
                      <a:pt x="4714367" y="585715"/>
                      <a:pt x="4728582" y="571500"/>
                      <a:pt x="4746117" y="571500"/>
                    </a:cubicBezTo>
                    <a:lnTo>
                      <a:pt x="4809617" y="571500"/>
                    </a:lnTo>
                    <a:cubicBezTo>
                      <a:pt x="4827153" y="571500"/>
                      <a:pt x="4841367" y="585715"/>
                      <a:pt x="4841367" y="603250"/>
                    </a:cubicBezTo>
                    <a:cubicBezTo>
                      <a:pt x="4841367" y="620785"/>
                      <a:pt x="4827153" y="635000"/>
                      <a:pt x="4809617" y="635000"/>
                    </a:cubicBezTo>
                    <a:lnTo>
                      <a:pt x="4746117" y="635000"/>
                    </a:lnTo>
                    <a:cubicBezTo>
                      <a:pt x="4728582" y="635000"/>
                      <a:pt x="4714367" y="620785"/>
                      <a:pt x="4714367" y="603250"/>
                    </a:cubicBezTo>
                    <a:moveTo>
                      <a:pt x="4333367" y="730250"/>
                    </a:moveTo>
                    <a:cubicBezTo>
                      <a:pt x="4333367" y="712715"/>
                      <a:pt x="4347582" y="698500"/>
                      <a:pt x="4365117" y="698500"/>
                    </a:cubicBezTo>
                    <a:lnTo>
                      <a:pt x="4428617" y="698500"/>
                    </a:lnTo>
                    <a:cubicBezTo>
                      <a:pt x="4446153" y="698500"/>
                      <a:pt x="4460367" y="712715"/>
                      <a:pt x="4460367" y="730250"/>
                    </a:cubicBezTo>
                    <a:cubicBezTo>
                      <a:pt x="4460367" y="747785"/>
                      <a:pt x="4446153" y="762000"/>
                      <a:pt x="4428617" y="762000"/>
                    </a:cubicBezTo>
                    <a:lnTo>
                      <a:pt x="4365117" y="762000"/>
                    </a:lnTo>
                    <a:cubicBezTo>
                      <a:pt x="4347582" y="762000"/>
                      <a:pt x="4333367" y="747785"/>
                      <a:pt x="4333367" y="730250"/>
                    </a:cubicBezTo>
                    <a:moveTo>
                      <a:pt x="4365117" y="317500"/>
                    </a:moveTo>
                    <a:lnTo>
                      <a:pt x="4428617" y="317500"/>
                    </a:lnTo>
                    <a:cubicBezTo>
                      <a:pt x="4446153" y="317500"/>
                      <a:pt x="4460367" y="331715"/>
                      <a:pt x="4460367" y="349250"/>
                    </a:cubicBezTo>
                    <a:cubicBezTo>
                      <a:pt x="4460367" y="366785"/>
                      <a:pt x="4446153" y="381000"/>
                      <a:pt x="4428617" y="381000"/>
                    </a:cubicBezTo>
                    <a:lnTo>
                      <a:pt x="4365117" y="381000"/>
                    </a:lnTo>
                    <a:cubicBezTo>
                      <a:pt x="4347582" y="381000"/>
                      <a:pt x="4333367" y="366785"/>
                      <a:pt x="4333367" y="349250"/>
                    </a:cubicBezTo>
                    <a:cubicBezTo>
                      <a:pt x="4333367" y="331715"/>
                      <a:pt x="4347582" y="317500"/>
                      <a:pt x="4365117" y="317500"/>
                    </a:cubicBezTo>
                    <a:moveTo>
                      <a:pt x="4333367" y="476250"/>
                    </a:moveTo>
                    <a:cubicBezTo>
                      <a:pt x="4333367" y="458715"/>
                      <a:pt x="4347582" y="444500"/>
                      <a:pt x="4365117" y="444500"/>
                    </a:cubicBezTo>
                    <a:lnTo>
                      <a:pt x="4428617" y="444500"/>
                    </a:lnTo>
                    <a:cubicBezTo>
                      <a:pt x="4446153" y="444500"/>
                      <a:pt x="4460367" y="458715"/>
                      <a:pt x="4460367" y="476250"/>
                    </a:cubicBezTo>
                    <a:cubicBezTo>
                      <a:pt x="4460367" y="493785"/>
                      <a:pt x="4446153" y="508000"/>
                      <a:pt x="4428617" y="508000"/>
                    </a:cubicBezTo>
                    <a:lnTo>
                      <a:pt x="4365117" y="508000"/>
                    </a:lnTo>
                    <a:cubicBezTo>
                      <a:pt x="4347582" y="508000"/>
                      <a:pt x="4333367" y="493785"/>
                      <a:pt x="4333367" y="476250"/>
                    </a:cubicBezTo>
                    <a:moveTo>
                      <a:pt x="4333367" y="857250"/>
                    </a:moveTo>
                    <a:cubicBezTo>
                      <a:pt x="4333367" y="839715"/>
                      <a:pt x="4347582" y="825500"/>
                      <a:pt x="4365117" y="825500"/>
                    </a:cubicBezTo>
                    <a:lnTo>
                      <a:pt x="4428617" y="825500"/>
                    </a:lnTo>
                    <a:cubicBezTo>
                      <a:pt x="4446153" y="825500"/>
                      <a:pt x="4460367" y="839715"/>
                      <a:pt x="4460367" y="857250"/>
                    </a:cubicBezTo>
                    <a:cubicBezTo>
                      <a:pt x="4460367" y="874785"/>
                      <a:pt x="4446153" y="889000"/>
                      <a:pt x="4428617" y="889000"/>
                    </a:cubicBezTo>
                    <a:lnTo>
                      <a:pt x="4365117" y="889000"/>
                    </a:lnTo>
                    <a:cubicBezTo>
                      <a:pt x="4347582" y="889000"/>
                      <a:pt x="4333367" y="874785"/>
                      <a:pt x="4333367" y="857250"/>
                    </a:cubicBezTo>
                    <a:moveTo>
                      <a:pt x="4365117" y="952500"/>
                    </a:moveTo>
                    <a:lnTo>
                      <a:pt x="4428617" y="952500"/>
                    </a:lnTo>
                    <a:cubicBezTo>
                      <a:pt x="4446153" y="952500"/>
                      <a:pt x="4460367" y="966715"/>
                      <a:pt x="4460367" y="984250"/>
                    </a:cubicBezTo>
                    <a:cubicBezTo>
                      <a:pt x="4460367" y="1001785"/>
                      <a:pt x="4446153" y="1016000"/>
                      <a:pt x="4428617" y="1016000"/>
                    </a:cubicBezTo>
                    <a:lnTo>
                      <a:pt x="4365117" y="1016000"/>
                    </a:lnTo>
                    <a:cubicBezTo>
                      <a:pt x="4347582" y="1016000"/>
                      <a:pt x="4333367" y="1001785"/>
                      <a:pt x="4333367" y="984250"/>
                    </a:cubicBezTo>
                    <a:cubicBezTo>
                      <a:pt x="4333367" y="966715"/>
                      <a:pt x="4347582" y="952500"/>
                      <a:pt x="4365117" y="952500"/>
                    </a:cubicBezTo>
                    <a:moveTo>
                      <a:pt x="4333367" y="603250"/>
                    </a:moveTo>
                    <a:cubicBezTo>
                      <a:pt x="4333367" y="585715"/>
                      <a:pt x="4347582" y="571500"/>
                      <a:pt x="4365117" y="571500"/>
                    </a:cubicBezTo>
                    <a:lnTo>
                      <a:pt x="4428617" y="571500"/>
                    </a:lnTo>
                    <a:cubicBezTo>
                      <a:pt x="4446153" y="571500"/>
                      <a:pt x="4460367" y="585715"/>
                      <a:pt x="4460367" y="603250"/>
                    </a:cubicBezTo>
                    <a:cubicBezTo>
                      <a:pt x="4460367" y="620785"/>
                      <a:pt x="4446153" y="635000"/>
                      <a:pt x="4428617" y="635000"/>
                    </a:cubicBezTo>
                    <a:lnTo>
                      <a:pt x="4365117" y="635000"/>
                    </a:lnTo>
                    <a:cubicBezTo>
                      <a:pt x="4347582" y="635000"/>
                      <a:pt x="4333367" y="620785"/>
                      <a:pt x="4333367" y="603250"/>
                    </a:cubicBezTo>
                    <a:moveTo>
                      <a:pt x="4216337" y="1016000"/>
                    </a:moveTo>
                    <a:lnTo>
                      <a:pt x="4206431" y="1016000"/>
                    </a:lnTo>
                    <a:cubicBezTo>
                      <a:pt x="4206431" y="1037399"/>
                      <a:pt x="4206685" y="1058545"/>
                      <a:pt x="4207129" y="1079500"/>
                    </a:cubicBezTo>
                    <a:lnTo>
                      <a:pt x="4238117" y="1079500"/>
                    </a:lnTo>
                    <a:cubicBezTo>
                      <a:pt x="4255653" y="1079500"/>
                      <a:pt x="4269867" y="1093715"/>
                      <a:pt x="4269867" y="1111250"/>
                    </a:cubicBezTo>
                    <a:cubicBezTo>
                      <a:pt x="4269867" y="1128785"/>
                      <a:pt x="4255653" y="1143000"/>
                      <a:pt x="4238117" y="1143000"/>
                    </a:cubicBezTo>
                    <a:lnTo>
                      <a:pt x="4209416" y="1143000"/>
                    </a:lnTo>
                    <a:cubicBezTo>
                      <a:pt x="4210431" y="1164463"/>
                      <a:pt x="4211765" y="1185672"/>
                      <a:pt x="4213225" y="1206500"/>
                    </a:cubicBezTo>
                    <a:lnTo>
                      <a:pt x="4238117" y="1206500"/>
                    </a:lnTo>
                    <a:cubicBezTo>
                      <a:pt x="4255653" y="1206500"/>
                      <a:pt x="4269867" y="1220715"/>
                      <a:pt x="4269867" y="1238250"/>
                    </a:cubicBezTo>
                    <a:cubicBezTo>
                      <a:pt x="4269867" y="1255785"/>
                      <a:pt x="4255653" y="1270000"/>
                      <a:pt x="4238117" y="1270000"/>
                    </a:cubicBezTo>
                    <a:lnTo>
                      <a:pt x="4218813" y="1270000"/>
                    </a:lnTo>
                    <a:cubicBezTo>
                      <a:pt x="4250563" y="1581785"/>
                      <a:pt x="4340098" y="1814322"/>
                      <a:pt x="4456177" y="1914398"/>
                    </a:cubicBezTo>
                    <a:cubicBezTo>
                      <a:pt x="4477830" y="1750695"/>
                      <a:pt x="4455224" y="1545463"/>
                      <a:pt x="4378262" y="1334008"/>
                    </a:cubicBezTo>
                    <a:cubicBezTo>
                      <a:pt x="4370007" y="1311275"/>
                      <a:pt x="4361308" y="1289050"/>
                      <a:pt x="4352227" y="1267270"/>
                    </a:cubicBezTo>
                    <a:cubicBezTo>
                      <a:pt x="4337159" y="1260587"/>
                      <a:pt x="4329711" y="1243484"/>
                      <a:pt x="4335082" y="1227899"/>
                    </a:cubicBezTo>
                    <a:cubicBezTo>
                      <a:pt x="4301854" y="1153889"/>
                      <a:pt x="4262116" y="1082977"/>
                      <a:pt x="4216337" y="1016000"/>
                    </a:cubicBezTo>
                    <a:moveTo>
                      <a:pt x="5155375" y="860743"/>
                    </a:moveTo>
                    <a:cubicBezTo>
                      <a:pt x="5154180" y="849941"/>
                      <a:pt x="5146961" y="840753"/>
                      <a:pt x="5136750" y="837035"/>
                    </a:cubicBezTo>
                    <a:cubicBezTo>
                      <a:pt x="5126539" y="833317"/>
                      <a:pt x="5115103" y="835713"/>
                      <a:pt x="5107242" y="843216"/>
                    </a:cubicBezTo>
                    <a:cubicBezTo>
                      <a:pt x="4986973" y="954723"/>
                      <a:pt x="4874070" y="1124966"/>
                      <a:pt x="4797997" y="1334008"/>
                    </a:cubicBezTo>
                    <a:cubicBezTo>
                      <a:pt x="4721924" y="1542987"/>
                      <a:pt x="4698937" y="1745996"/>
                      <a:pt x="4719384" y="1908683"/>
                    </a:cubicBezTo>
                    <a:cubicBezTo>
                      <a:pt x="4720540" y="1919522"/>
                      <a:pt x="4727761" y="1928759"/>
                      <a:pt x="4738001" y="1932496"/>
                    </a:cubicBezTo>
                    <a:cubicBezTo>
                      <a:pt x="4748241" y="1936233"/>
                      <a:pt x="4759715" y="1933819"/>
                      <a:pt x="4767580" y="1926273"/>
                    </a:cubicBezTo>
                    <a:cubicBezTo>
                      <a:pt x="4887849" y="1814703"/>
                      <a:pt x="5000689" y="1644460"/>
                      <a:pt x="5076825" y="1435418"/>
                    </a:cubicBezTo>
                    <a:cubicBezTo>
                      <a:pt x="5152835" y="1226439"/>
                      <a:pt x="5175822" y="1023429"/>
                      <a:pt x="5155375" y="860743"/>
                    </a:cubicBezTo>
                    <a:moveTo>
                      <a:pt x="4069080" y="843153"/>
                    </a:moveTo>
                    <a:cubicBezTo>
                      <a:pt x="4061215" y="835607"/>
                      <a:pt x="4049741" y="833193"/>
                      <a:pt x="4039501" y="836930"/>
                    </a:cubicBezTo>
                    <a:cubicBezTo>
                      <a:pt x="4029261" y="840667"/>
                      <a:pt x="4022040" y="849904"/>
                      <a:pt x="4020884" y="860743"/>
                    </a:cubicBezTo>
                    <a:cubicBezTo>
                      <a:pt x="4000500" y="1023429"/>
                      <a:pt x="4023424" y="1226439"/>
                      <a:pt x="4099497" y="1435418"/>
                    </a:cubicBezTo>
                    <a:cubicBezTo>
                      <a:pt x="4175634" y="1644460"/>
                      <a:pt x="4288473" y="1814703"/>
                      <a:pt x="4408742" y="1926273"/>
                    </a:cubicBezTo>
                    <a:cubicBezTo>
                      <a:pt x="4416603" y="1933776"/>
                      <a:pt x="4428039" y="1936172"/>
                      <a:pt x="4438250" y="1932454"/>
                    </a:cubicBezTo>
                    <a:cubicBezTo>
                      <a:pt x="4448461" y="1928736"/>
                      <a:pt x="4455680" y="1919548"/>
                      <a:pt x="4456875" y="1908746"/>
                    </a:cubicBezTo>
                    <a:cubicBezTo>
                      <a:pt x="4477322" y="1745996"/>
                      <a:pt x="4454335" y="1542987"/>
                      <a:pt x="4378262" y="1334008"/>
                    </a:cubicBezTo>
                    <a:cubicBezTo>
                      <a:pt x="4302189" y="1124966"/>
                      <a:pt x="4189286" y="954723"/>
                      <a:pt x="4069017" y="843153"/>
                    </a:cubicBezTo>
                    <a:lnTo>
                      <a:pt x="4069080" y="843153"/>
                    </a:lnTo>
                    <a:moveTo>
                      <a:pt x="6295073" y="1206500"/>
                    </a:moveTo>
                    <a:cubicBezTo>
                      <a:pt x="6296597" y="1185672"/>
                      <a:pt x="6297867" y="1164463"/>
                      <a:pt x="6298883" y="1143000"/>
                    </a:cubicBezTo>
                    <a:lnTo>
                      <a:pt x="6270117" y="1143000"/>
                    </a:lnTo>
                    <a:cubicBezTo>
                      <a:pt x="6259613" y="1142981"/>
                      <a:pt x="6249798" y="1137767"/>
                      <a:pt x="6243901" y="1129074"/>
                    </a:cubicBezTo>
                    <a:cubicBezTo>
                      <a:pt x="6238003" y="1120381"/>
                      <a:pt x="6236788" y="1109333"/>
                      <a:pt x="6240654" y="1099566"/>
                    </a:cubicBezTo>
                    <a:cubicBezTo>
                      <a:pt x="6216841" y="1140460"/>
                      <a:pt x="6194425" y="1184021"/>
                      <a:pt x="6173788" y="1229932"/>
                    </a:cubicBezTo>
                    <a:cubicBezTo>
                      <a:pt x="6177666" y="1244281"/>
                      <a:pt x="6171070" y="1259400"/>
                      <a:pt x="6157913" y="1266317"/>
                    </a:cubicBezTo>
                    <a:cubicBezTo>
                      <a:pt x="6148576" y="1288669"/>
                      <a:pt x="6139768" y="1311239"/>
                      <a:pt x="6131497" y="1334008"/>
                    </a:cubicBezTo>
                    <a:cubicBezTo>
                      <a:pt x="6054662" y="1544955"/>
                      <a:pt x="6032056" y="1749806"/>
                      <a:pt x="6053455" y="1913318"/>
                    </a:cubicBezTo>
                    <a:cubicBezTo>
                      <a:pt x="6168898" y="1812608"/>
                      <a:pt x="6257925" y="1580579"/>
                      <a:pt x="6289485" y="1270000"/>
                    </a:cubicBezTo>
                    <a:lnTo>
                      <a:pt x="6270117" y="1270000"/>
                    </a:lnTo>
                    <a:cubicBezTo>
                      <a:pt x="6252582" y="1270000"/>
                      <a:pt x="6238367" y="1255785"/>
                      <a:pt x="6238367" y="1238250"/>
                    </a:cubicBezTo>
                    <a:cubicBezTo>
                      <a:pt x="6238367" y="1220715"/>
                      <a:pt x="6252582" y="1206500"/>
                      <a:pt x="6270117" y="1206500"/>
                    </a:cubicBezTo>
                    <a:lnTo>
                      <a:pt x="6295073" y="1206500"/>
                    </a:lnTo>
                    <a:moveTo>
                      <a:pt x="6270117" y="1079500"/>
                    </a:moveTo>
                    <a:cubicBezTo>
                      <a:pt x="6260544" y="1079521"/>
                      <a:pt x="6251491" y="1083861"/>
                      <a:pt x="6245479" y="1091311"/>
                    </a:cubicBezTo>
                    <a:cubicBezTo>
                      <a:pt x="6260910" y="1065085"/>
                      <a:pt x="6276912" y="1039940"/>
                      <a:pt x="6293422" y="1016000"/>
                    </a:cubicBezTo>
                    <a:lnTo>
                      <a:pt x="6301931" y="1016000"/>
                    </a:lnTo>
                    <a:cubicBezTo>
                      <a:pt x="6301931" y="1037399"/>
                      <a:pt x="6301677" y="1058545"/>
                      <a:pt x="6301169" y="1079500"/>
                    </a:cubicBezTo>
                    <a:lnTo>
                      <a:pt x="6270117" y="1079500"/>
                    </a:lnTo>
                    <a:moveTo>
                      <a:pt x="6238367" y="983996"/>
                    </a:moveTo>
                    <a:cubicBezTo>
                      <a:pt x="6238486" y="970777"/>
                      <a:pt x="6246783" y="959015"/>
                      <a:pt x="6259196" y="954468"/>
                    </a:cubicBezTo>
                    <a:cubicBezTo>
                      <a:pt x="6272340" y="936244"/>
                      <a:pt x="6285866" y="918718"/>
                      <a:pt x="6299518" y="901827"/>
                    </a:cubicBezTo>
                    <a:cubicBezTo>
                      <a:pt x="6299337" y="897551"/>
                      <a:pt x="6299147" y="893275"/>
                      <a:pt x="6298947" y="889000"/>
                    </a:cubicBezTo>
                    <a:lnTo>
                      <a:pt x="6270117" y="889000"/>
                    </a:lnTo>
                    <a:cubicBezTo>
                      <a:pt x="6252582" y="889000"/>
                      <a:pt x="6238367" y="874785"/>
                      <a:pt x="6238367" y="857250"/>
                    </a:cubicBezTo>
                    <a:cubicBezTo>
                      <a:pt x="6238367" y="839715"/>
                      <a:pt x="6252582" y="825500"/>
                      <a:pt x="6270117" y="825500"/>
                    </a:cubicBezTo>
                    <a:lnTo>
                      <a:pt x="6295263" y="825500"/>
                    </a:lnTo>
                    <a:cubicBezTo>
                      <a:pt x="6293740" y="804101"/>
                      <a:pt x="6291961" y="782955"/>
                      <a:pt x="6289929" y="762000"/>
                    </a:cubicBezTo>
                    <a:lnTo>
                      <a:pt x="6270117" y="762000"/>
                    </a:lnTo>
                    <a:cubicBezTo>
                      <a:pt x="6252582" y="762000"/>
                      <a:pt x="6238367" y="747785"/>
                      <a:pt x="6238367" y="730250"/>
                    </a:cubicBezTo>
                    <a:cubicBezTo>
                      <a:pt x="6238367" y="712715"/>
                      <a:pt x="6252582" y="698500"/>
                      <a:pt x="6270117" y="698500"/>
                    </a:cubicBezTo>
                    <a:lnTo>
                      <a:pt x="6282944" y="698500"/>
                    </a:lnTo>
                    <a:cubicBezTo>
                      <a:pt x="6280339" y="677294"/>
                      <a:pt x="6277439" y="656125"/>
                      <a:pt x="6274245" y="635000"/>
                    </a:cubicBezTo>
                    <a:lnTo>
                      <a:pt x="6270117" y="635000"/>
                    </a:lnTo>
                    <a:cubicBezTo>
                      <a:pt x="6253806" y="635016"/>
                      <a:pt x="6240135" y="622670"/>
                      <a:pt x="6238496" y="606441"/>
                    </a:cubicBezTo>
                    <a:cubicBezTo>
                      <a:pt x="6236857" y="590212"/>
                      <a:pt x="6247782" y="575381"/>
                      <a:pt x="6263767" y="572135"/>
                    </a:cubicBezTo>
                    <a:cubicBezTo>
                      <a:pt x="6259371" y="548043"/>
                      <a:pt x="6254524" y="524036"/>
                      <a:pt x="6249226" y="500126"/>
                    </a:cubicBezTo>
                    <a:cubicBezTo>
                      <a:pt x="6238939" y="491146"/>
                      <a:pt x="6235561" y="476586"/>
                      <a:pt x="6240844" y="463994"/>
                    </a:cubicBezTo>
                    <a:cubicBezTo>
                      <a:pt x="6220651" y="380936"/>
                      <a:pt x="6196013" y="306197"/>
                      <a:pt x="6167819" y="242189"/>
                    </a:cubicBezTo>
                    <a:cubicBezTo>
                      <a:pt x="6161793" y="249656"/>
                      <a:pt x="6152713" y="253998"/>
                      <a:pt x="6143117" y="254000"/>
                    </a:cubicBezTo>
                    <a:lnTo>
                      <a:pt x="6079617" y="254000"/>
                    </a:lnTo>
                    <a:cubicBezTo>
                      <a:pt x="6062082" y="254000"/>
                      <a:pt x="6047867" y="239785"/>
                      <a:pt x="6047867" y="222250"/>
                    </a:cubicBezTo>
                    <a:cubicBezTo>
                      <a:pt x="6047867" y="204715"/>
                      <a:pt x="6062082" y="190500"/>
                      <a:pt x="6079617" y="190500"/>
                    </a:cubicBezTo>
                    <a:lnTo>
                      <a:pt x="6143117" y="190500"/>
                    </a:lnTo>
                    <a:cubicBezTo>
                      <a:pt x="6131798" y="168639"/>
                      <a:pt x="6119247" y="147439"/>
                      <a:pt x="6105525" y="127000"/>
                    </a:cubicBezTo>
                    <a:lnTo>
                      <a:pt x="6079617" y="127000"/>
                    </a:lnTo>
                    <a:cubicBezTo>
                      <a:pt x="6066032" y="126993"/>
                      <a:pt x="6053956" y="118342"/>
                      <a:pt x="6049578" y="105481"/>
                    </a:cubicBezTo>
                    <a:cubicBezTo>
                      <a:pt x="6045200" y="92620"/>
                      <a:pt x="6049490" y="78398"/>
                      <a:pt x="6060250" y="70104"/>
                    </a:cubicBezTo>
                    <a:cubicBezTo>
                      <a:pt x="6017070" y="24765"/>
                      <a:pt x="5970080" y="0"/>
                      <a:pt x="5920931" y="0"/>
                    </a:cubicBezTo>
                    <a:cubicBezTo>
                      <a:pt x="5871655" y="0"/>
                      <a:pt x="5824665" y="24828"/>
                      <a:pt x="5781485" y="70104"/>
                    </a:cubicBezTo>
                    <a:cubicBezTo>
                      <a:pt x="5792254" y="78406"/>
                      <a:pt x="5796542" y="92643"/>
                      <a:pt x="5792147" y="105511"/>
                    </a:cubicBezTo>
                    <a:cubicBezTo>
                      <a:pt x="5787753" y="118379"/>
                      <a:pt x="5775652" y="127020"/>
                      <a:pt x="5762054" y="127000"/>
                    </a:cubicBezTo>
                    <a:lnTo>
                      <a:pt x="5736400" y="127000"/>
                    </a:lnTo>
                    <a:cubicBezTo>
                      <a:pt x="5723382" y="146241"/>
                      <a:pt x="5710873" y="167450"/>
                      <a:pt x="5698808" y="190500"/>
                    </a:cubicBezTo>
                    <a:lnTo>
                      <a:pt x="5762181" y="190500"/>
                    </a:lnTo>
                    <a:cubicBezTo>
                      <a:pt x="5779716" y="190500"/>
                      <a:pt x="5793931" y="204715"/>
                      <a:pt x="5793931" y="222250"/>
                    </a:cubicBezTo>
                    <a:cubicBezTo>
                      <a:pt x="5793931" y="239785"/>
                      <a:pt x="5779716" y="254000"/>
                      <a:pt x="5762181" y="254000"/>
                    </a:cubicBezTo>
                    <a:lnTo>
                      <a:pt x="5698681" y="254000"/>
                    </a:lnTo>
                    <a:cubicBezTo>
                      <a:pt x="5689116" y="254003"/>
                      <a:pt x="5680062" y="249686"/>
                      <a:pt x="5674043" y="242253"/>
                    </a:cubicBezTo>
                    <a:cubicBezTo>
                      <a:pt x="5645786" y="306260"/>
                      <a:pt x="5621211" y="381000"/>
                      <a:pt x="5600954" y="464185"/>
                    </a:cubicBezTo>
                    <a:cubicBezTo>
                      <a:pt x="5606161" y="476711"/>
                      <a:pt x="5602816" y="491161"/>
                      <a:pt x="5592636" y="500126"/>
                    </a:cubicBezTo>
                    <a:cubicBezTo>
                      <a:pt x="5587429" y="523621"/>
                      <a:pt x="5582603" y="547624"/>
                      <a:pt x="5578094" y="572199"/>
                    </a:cubicBezTo>
                    <a:cubicBezTo>
                      <a:pt x="5594105" y="575448"/>
                      <a:pt x="5605035" y="590317"/>
                      <a:pt x="5603361" y="606568"/>
                    </a:cubicBezTo>
                    <a:cubicBezTo>
                      <a:pt x="5601687" y="622819"/>
                      <a:pt x="5587954" y="635146"/>
                      <a:pt x="5571617" y="635064"/>
                    </a:cubicBezTo>
                    <a:lnTo>
                      <a:pt x="5567617" y="635064"/>
                    </a:lnTo>
                    <a:cubicBezTo>
                      <a:pt x="5564442" y="655892"/>
                      <a:pt x="5561521" y="677100"/>
                      <a:pt x="5558917" y="698564"/>
                    </a:cubicBezTo>
                    <a:lnTo>
                      <a:pt x="5571617" y="698564"/>
                    </a:lnTo>
                    <a:cubicBezTo>
                      <a:pt x="5589153" y="698564"/>
                      <a:pt x="5603367" y="712778"/>
                      <a:pt x="5603367" y="730314"/>
                    </a:cubicBezTo>
                    <a:cubicBezTo>
                      <a:pt x="5603367" y="747849"/>
                      <a:pt x="5589153" y="762064"/>
                      <a:pt x="5571617" y="762064"/>
                    </a:cubicBezTo>
                    <a:lnTo>
                      <a:pt x="5551932" y="762064"/>
                    </a:lnTo>
                    <a:cubicBezTo>
                      <a:pt x="5549900" y="783018"/>
                      <a:pt x="5548123" y="804164"/>
                      <a:pt x="5546598" y="825563"/>
                    </a:cubicBezTo>
                    <a:lnTo>
                      <a:pt x="5571617" y="825563"/>
                    </a:lnTo>
                    <a:cubicBezTo>
                      <a:pt x="5589153" y="825563"/>
                      <a:pt x="5603367" y="839778"/>
                      <a:pt x="5603367" y="857313"/>
                    </a:cubicBezTo>
                    <a:cubicBezTo>
                      <a:pt x="5603367" y="874849"/>
                      <a:pt x="5589153" y="889063"/>
                      <a:pt x="5571617" y="889063"/>
                    </a:cubicBezTo>
                    <a:lnTo>
                      <a:pt x="5542852" y="889063"/>
                    </a:lnTo>
                    <a:cubicBezTo>
                      <a:pt x="5542675" y="892788"/>
                      <a:pt x="5542506" y="896514"/>
                      <a:pt x="5542344" y="900240"/>
                    </a:cubicBezTo>
                    <a:cubicBezTo>
                      <a:pt x="5556759" y="917893"/>
                      <a:pt x="5570919" y="936244"/>
                      <a:pt x="5584762" y="955357"/>
                    </a:cubicBezTo>
                    <a:cubicBezTo>
                      <a:pt x="5595272" y="960120"/>
                      <a:pt x="5602371" y="970209"/>
                      <a:pt x="5603304" y="981710"/>
                    </a:cubicBezTo>
                    <a:cubicBezTo>
                      <a:pt x="5627434" y="1016889"/>
                      <a:pt x="5650485" y="1054290"/>
                      <a:pt x="5672265" y="1093660"/>
                    </a:cubicBezTo>
                    <a:cubicBezTo>
                      <a:pt x="5678150" y="1084863"/>
                      <a:pt x="5688033" y="1079576"/>
                      <a:pt x="5698617" y="1079563"/>
                    </a:cubicBezTo>
                    <a:lnTo>
                      <a:pt x="5762117" y="1079563"/>
                    </a:lnTo>
                    <a:cubicBezTo>
                      <a:pt x="5779653" y="1079563"/>
                      <a:pt x="5793867" y="1093778"/>
                      <a:pt x="5793867" y="1111313"/>
                    </a:cubicBezTo>
                    <a:cubicBezTo>
                      <a:pt x="5793867" y="1128849"/>
                      <a:pt x="5779653" y="1143063"/>
                      <a:pt x="5762117" y="1143063"/>
                    </a:cubicBezTo>
                    <a:lnTo>
                      <a:pt x="5698363" y="1143063"/>
                    </a:lnTo>
                    <a:cubicBezTo>
                      <a:pt x="5708778" y="1163765"/>
                      <a:pt x="5718874" y="1184974"/>
                      <a:pt x="5728590" y="1206563"/>
                    </a:cubicBezTo>
                    <a:lnTo>
                      <a:pt x="5762117" y="1206563"/>
                    </a:lnTo>
                    <a:cubicBezTo>
                      <a:pt x="5779653" y="1206563"/>
                      <a:pt x="5793867" y="1220778"/>
                      <a:pt x="5793867" y="1238313"/>
                    </a:cubicBezTo>
                    <a:cubicBezTo>
                      <a:pt x="5793867" y="1255849"/>
                      <a:pt x="5779653" y="1270063"/>
                      <a:pt x="5762117" y="1270063"/>
                    </a:cubicBezTo>
                    <a:lnTo>
                      <a:pt x="5755450" y="1270063"/>
                    </a:lnTo>
                    <a:cubicBezTo>
                      <a:pt x="5760974" y="1284034"/>
                      <a:pt x="5766309" y="1298067"/>
                      <a:pt x="5771516" y="1312354"/>
                    </a:cubicBezTo>
                    <a:cubicBezTo>
                      <a:pt x="5855462" y="1543050"/>
                      <a:pt x="5878640" y="1771015"/>
                      <a:pt x="5848160" y="1952435"/>
                    </a:cubicBezTo>
                    <a:cubicBezTo>
                      <a:pt x="5871655" y="1963039"/>
                      <a:pt x="5896039" y="1968500"/>
                      <a:pt x="5920931" y="1968500"/>
                    </a:cubicBezTo>
                    <a:cubicBezTo>
                      <a:pt x="5946331" y="1968500"/>
                      <a:pt x="5971096" y="1962785"/>
                      <a:pt x="5995036" y="1951863"/>
                    </a:cubicBezTo>
                    <a:cubicBezTo>
                      <a:pt x="5964682" y="1770570"/>
                      <a:pt x="5987923" y="1542860"/>
                      <a:pt x="6071871" y="1312291"/>
                    </a:cubicBezTo>
                    <a:cubicBezTo>
                      <a:pt x="6077014" y="1298004"/>
                      <a:pt x="6082411" y="1283907"/>
                      <a:pt x="6087936" y="1270000"/>
                    </a:cubicBezTo>
                    <a:lnTo>
                      <a:pt x="6079681" y="1270000"/>
                    </a:lnTo>
                    <a:cubicBezTo>
                      <a:pt x="6062146" y="1270000"/>
                      <a:pt x="6047931" y="1255785"/>
                      <a:pt x="6047931" y="1238250"/>
                    </a:cubicBezTo>
                    <a:cubicBezTo>
                      <a:pt x="6047931" y="1220715"/>
                      <a:pt x="6062146" y="1206500"/>
                      <a:pt x="6079681" y="1206500"/>
                    </a:cubicBezTo>
                    <a:lnTo>
                      <a:pt x="6114669" y="1206500"/>
                    </a:lnTo>
                    <a:cubicBezTo>
                      <a:pt x="6124385" y="1184910"/>
                      <a:pt x="6134481" y="1163638"/>
                      <a:pt x="6144896" y="1143000"/>
                    </a:cubicBezTo>
                    <a:lnTo>
                      <a:pt x="6079617" y="1143000"/>
                    </a:lnTo>
                    <a:cubicBezTo>
                      <a:pt x="6062082" y="1143000"/>
                      <a:pt x="6047867" y="1128785"/>
                      <a:pt x="6047867" y="1111250"/>
                    </a:cubicBezTo>
                    <a:cubicBezTo>
                      <a:pt x="6047867" y="1093715"/>
                      <a:pt x="6062082" y="1079500"/>
                      <a:pt x="6079617" y="1079500"/>
                    </a:cubicBezTo>
                    <a:lnTo>
                      <a:pt x="6143117" y="1079500"/>
                    </a:lnTo>
                    <a:cubicBezTo>
                      <a:pt x="6154266" y="1079484"/>
                      <a:pt x="6164606" y="1085317"/>
                      <a:pt x="6170359" y="1094867"/>
                    </a:cubicBezTo>
                    <a:cubicBezTo>
                      <a:pt x="6191822" y="1055878"/>
                      <a:pt x="6214618" y="1018857"/>
                      <a:pt x="6238367" y="983996"/>
                    </a:cubicBezTo>
                    <a:moveTo>
                      <a:pt x="5889117" y="698500"/>
                    </a:moveTo>
                    <a:lnTo>
                      <a:pt x="5952617" y="698500"/>
                    </a:lnTo>
                    <a:cubicBezTo>
                      <a:pt x="5970153" y="698500"/>
                      <a:pt x="5984367" y="712715"/>
                      <a:pt x="5984367" y="730250"/>
                    </a:cubicBezTo>
                    <a:cubicBezTo>
                      <a:pt x="5984367" y="747785"/>
                      <a:pt x="5970153" y="762000"/>
                      <a:pt x="5952617" y="762000"/>
                    </a:cubicBezTo>
                    <a:lnTo>
                      <a:pt x="5889117" y="762000"/>
                    </a:lnTo>
                    <a:cubicBezTo>
                      <a:pt x="5871582" y="762000"/>
                      <a:pt x="5857367" y="747785"/>
                      <a:pt x="5857367" y="730250"/>
                    </a:cubicBezTo>
                    <a:cubicBezTo>
                      <a:pt x="5857367" y="712715"/>
                      <a:pt x="5871582" y="698500"/>
                      <a:pt x="5889117" y="698500"/>
                    </a:cubicBezTo>
                    <a:moveTo>
                      <a:pt x="5857367" y="349250"/>
                    </a:moveTo>
                    <a:cubicBezTo>
                      <a:pt x="5857367" y="331715"/>
                      <a:pt x="5871582" y="317500"/>
                      <a:pt x="5889117" y="317500"/>
                    </a:cubicBezTo>
                    <a:lnTo>
                      <a:pt x="5952617" y="317500"/>
                    </a:lnTo>
                    <a:cubicBezTo>
                      <a:pt x="5970153" y="317500"/>
                      <a:pt x="5984367" y="331715"/>
                      <a:pt x="5984367" y="349250"/>
                    </a:cubicBezTo>
                    <a:cubicBezTo>
                      <a:pt x="5984367" y="366785"/>
                      <a:pt x="5970153" y="381000"/>
                      <a:pt x="5952617" y="381000"/>
                    </a:cubicBezTo>
                    <a:lnTo>
                      <a:pt x="5889117" y="381000"/>
                    </a:lnTo>
                    <a:cubicBezTo>
                      <a:pt x="5871582" y="381000"/>
                      <a:pt x="5857367" y="366785"/>
                      <a:pt x="5857367" y="349250"/>
                    </a:cubicBezTo>
                    <a:moveTo>
                      <a:pt x="5889117" y="444500"/>
                    </a:moveTo>
                    <a:lnTo>
                      <a:pt x="5952617" y="444500"/>
                    </a:lnTo>
                    <a:cubicBezTo>
                      <a:pt x="5970153" y="444500"/>
                      <a:pt x="5984367" y="458715"/>
                      <a:pt x="5984367" y="476250"/>
                    </a:cubicBezTo>
                    <a:cubicBezTo>
                      <a:pt x="5984367" y="493785"/>
                      <a:pt x="5970153" y="508000"/>
                      <a:pt x="5952617" y="508000"/>
                    </a:cubicBezTo>
                    <a:lnTo>
                      <a:pt x="5889117" y="508000"/>
                    </a:lnTo>
                    <a:cubicBezTo>
                      <a:pt x="5871582" y="508000"/>
                      <a:pt x="5857367" y="493785"/>
                      <a:pt x="5857367" y="476250"/>
                    </a:cubicBezTo>
                    <a:cubicBezTo>
                      <a:pt x="5857367" y="458715"/>
                      <a:pt x="5871582" y="444500"/>
                      <a:pt x="5889117" y="444500"/>
                    </a:cubicBezTo>
                    <a:moveTo>
                      <a:pt x="5857367" y="95250"/>
                    </a:moveTo>
                    <a:cubicBezTo>
                      <a:pt x="5857367" y="77715"/>
                      <a:pt x="5871582" y="63500"/>
                      <a:pt x="5889117" y="63500"/>
                    </a:cubicBezTo>
                    <a:lnTo>
                      <a:pt x="5952617" y="63500"/>
                    </a:lnTo>
                    <a:cubicBezTo>
                      <a:pt x="5970153" y="63500"/>
                      <a:pt x="5984367" y="77715"/>
                      <a:pt x="5984367" y="95250"/>
                    </a:cubicBezTo>
                    <a:cubicBezTo>
                      <a:pt x="5984367" y="112785"/>
                      <a:pt x="5970153" y="127000"/>
                      <a:pt x="5952617" y="127000"/>
                    </a:cubicBezTo>
                    <a:lnTo>
                      <a:pt x="5889117" y="127000"/>
                    </a:lnTo>
                    <a:cubicBezTo>
                      <a:pt x="5871582" y="127000"/>
                      <a:pt x="5857367" y="112785"/>
                      <a:pt x="5857367" y="95250"/>
                    </a:cubicBezTo>
                    <a:moveTo>
                      <a:pt x="5889117" y="825500"/>
                    </a:moveTo>
                    <a:lnTo>
                      <a:pt x="5952617" y="825500"/>
                    </a:lnTo>
                    <a:cubicBezTo>
                      <a:pt x="5970153" y="825500"/>
                      <a:pt x="5984367" y="839715"/>
                      <a:pt x="5984367" y="857250"/>
                    </a:cubicBezTo>
                    <a:cubicBezTo>
                      <a:pt x="5984367" y="874785"/>
                      <a:pt x="5970153" y="889000"/>
                      <a:pt x="5952617" y="889000"/>
                    </a:cubicBezTo>
                    <a:lnTo>
                      <a:pt x="5889117" y="889000"/>
                    </a:lnTo>
                    <a:cubicBezTo>
                      <a:pt x="5871582" y="889000"/>
                      <a:pt x="5857367" y="874785"/>
                      <a:pt x="5857367" y="857250"/>
                    </a:cubicBezTo>
                    <a:cubicBezTo>
                      <a:pt x="5857367" y="839715"/>
                      <a:pt x="5871582" y="825500"/>
                      <a:pt x="5889117" y="825500"/>
                    </a:cubicBezTo>
                    <a:moveTo>
                      <a:pt x="5857367" y="984250"/>
                    </a:moveTo>
                    <a:cubicBezTo>
                      <a:pt x="5857367" y="966715"/>
                      <a:pt x="5871582" y="952500"/>
                      <a:pt x="5889117" y="952500"/>
                    </a:cubicBezTo>
                    <a:lnTo>
                      <a:pt x="5952617" y="952500"/>
                    </a:lnTo>
                    <a:cubicBezTo>
                      <a:pt x="5970153" y="952500"/>
                      <a:pt x="5984367" y="966715"/>
                      <a:pt x="5984367" y="984250"/>
                    </a:cubicBezTo>
                    <a:cubicBezTo>
                      <a:pt x="5984367" y="1001785"/>
                      <a:pt x="5970153" y="1016000"/>
                      <a:pt x="5952617" y="1016000"/>
                    </a:cubicBezTo>
                    <a:lnTo>
                      <a:pt x="5889117" y="1016000"/>
                    </a:lnTo>
                    <a:cubicBezTo>
                      <a:pt x="5871582" y="1016000"/>
                      <a:pt x="5857367" y="1001785"/>
                      <a:pt x="5857367" y="984250"/>
                    </a:cubicBezTo>
                    <a:moveTo>
                      <a:pt x="5889117" y="1079500"/>
                    </a:moveTo>
                    <a:lnTo>
                      <a:pt x="5952617" y="1079500"/>
                    </a:lnTo>
                    <a:cubicBezTo>
                      <a:pt x="5970153" y="1079500"/>
                      <a:pt x="5984367" y="1093715"/>
                      <a:pt x="5984367" y="1111250"/>
                    </a:cubicBezTo>
                    <a:cubicBezTo>
                      <a:pt x="5984367" y="1128785"/>
                      <a:pt x="5970153" y="1143000"/>
                      <a:pt x="5952617" y="1143000"/>
                    </a:cubicBezTo>
                    <a:lnTo>
                      <a:pt x="5889117" y="1143000"/>
                    </a:lnTo>
                    <a:cubicBezTo>
                      <a:pt x="5871582" y="1143000"/>
                      <a:pt x="5857367" y="1128785"/>
                      <a:pt x="5857367" y="1111250"/>
                    </a:cubicBezTo>
                    <a:cubicBezTo>
                      <a:pt x="5857367" y="1093715"/>
                      <a:pt x="5871582" y="1079500"/>
                      <a:pt x="5889117" y="1079500"/>
                    </a:cubicBezTo>
                    <a:moveTo>
                      <a:pt x="5857367" y="1238250"/>
                    </a:moveTo>
                    <a:cubicBezTo>
                      <a:pt x="5857367" y="1220715"/>
                      <a:pt x="5871582" y="1206500"/>
                      <a:pt x="5889117" y="1206500"/>
                    </a:cubicBezTo>
                    <a:lnTo>
                      <a:pt x="5952617" y="1206500"/>
                    </a:lnTo>
                    <a:cubicBezTo>
                      <a:pt x="5970153" y="1206500"/>
                      <a:pt x="5984367" y="1220715"/>
                      <a:pt x="5984367" y="1238250"/>
                    </a:cubicBezTo>
                    <a:cubicBezTo>
                      <a:pt x="5984367" y="1255785"/>
                      <a:pt x="5970153" y="1270000"/>
                      <a:pt x="5952617" y="1270000"/>
                    </a:cubicBezTo>
                    <a:lnTo>
                      <a:pt x="5889117" y="1270000"/>
                    </a:lnTo>
                    <a:cubicBezTo>
                      <a:pt x="5871582" y="1270000"/>
                      <a:pt x="5857367" y="1255785"/>
                      <a:pt x="5857367" y="1238250"/>
                    </a:cubicBezTo>
                    <a:moveTo>
                      <a:pt x="5889117" y="1333500"/>
                    </a:moveTo>
                    <a:lnTo>
                      <a:pt x="5952617" y="1333500"/>
                    </a:lnTo>
                    <a:cubicBezTo>
                      <a:pt x="5970153" y="1333500"/>
                      <a:pt x="5984367" y="1347715"/>
                      <a:pt x="5984367" y="1365250"/>
                    </a:cubicBezTo>
                    <a:cubicBezTo>
                      <a:pt x="5984367" y="1382785"/>
                      <a:pt x="5970153" y="1397000"/>
                      <a:pt x="5952617" y="1397000"/>
                    </a:cubicBezTo>
                    <a:lnTo>
                      <a:pt x="5889117" y="1397000"/>
                    </a:lnTo>
                    <a:cubicBezTo>
                      <a:pt x="5871582" y="1397000"/>
                      <a:pt x="5857367" y="1382785"/>
                      <a:pt x="5857367" y="1365250"/>
                    </a:cubicBezTo>
                    <a:cubicBezTo>
                      <a:pt x="5857367" y="1347715"/>
                      <a:pt x="5871582" y="1333500"/>
                      <a:pt x="5889117" y="1333500"/>
                    </a:cubicBezTo>
                    <a:moveTo>
                      <a:pt x="5857367" y="603250"/>
                    </a:moveTo>
                    <a:cubicBezTo>
                      <a:pt x="5857367" y="585715"/>
                      <a:pt x="5871582" y="571500"/>
                      <a:pt x="5889117" y="571500"/>
                    </a:cubicBezTo>
                    <a:lnTo>
                      <a:pt x="5952617" y="571500"/>
                    </a:lnTo>
                    <a:cubicBezTo>
                      <a:pt x="5970153" y="571500"/>
                      <a:pt x="5984367" y="585715"/>
                      <a:pt x="5984367" y="603250"/>
                    </a:cubicBezTo>
                    <a:cubicBezTo>
                      <a:pt x="5984367" y="620785"/>
                      <a:pt x="5970153" y="635000"/>
                      <a:pt x="5952617" y="635000"/>
                    </a:cubicBezTo>
                    <a:lnTo>
                      <a:pt x="5889117" y="635000"/>
                    </a:lnTo>
                    <a:cubicBezTo>
                      <a:pt x="5871582" y="635000"/>
                      <a:pt x="5857367" y="620785"/>
                      <a:pt x="5857367" y="603250"/>
                    </a:cubicBezTo>
                    <a:moveTo>
                      <a:pt x="5889117" y="190500"/>
                    </a:moveTo>
                    <a:lnTo>
                      <a:pt x="5952617" y="190500"/>
                    </a:lnTo>
                    <a:cubicBezTo>
                      <a:pt x="5970153" y="190500"/>
                      <a:pt x="5984367" y="204715"/>
                      <a:pt x="5984367" y="222250"/>
                    </a:cubicBezTo>
                    <a:cubicBezTo>
                      <a:pt x="5984367" y="239785"/>
                      <a:pt x="5970153" y="254000"/>
                      <a:pt x="5952617" y="254000"/>
                    </a:cubicBezTo>
                    <a:lnTo>
                      <a:pt x="5889117" y="254000"/>
                    </a:lnTo>
                    <a:cubicBezTo>
                      <a:pt x="5871582" y="254000"/>
                      <a:pt x="5857367" y="239785"/>
                      <a:pt x="5857367" y="222250"/>
                    </a:cubicBezTo>
                    <a:cubicBezTo>
                      <a:pt x="5857367" y="204715"/>
                      <a:pt x="5871582" y="190500"/>
                      <a:pt x="5889117" y="190500"/>
                    </a:cubicBezTo>
                    <a:moveTo>
                      <a:pt x="6047867" y="730250"/>
                    </a:moveTo>
                    <a:cubicBezTo>
                      <a:pt x="6047867" y="712715"/>
                      <a:pt x="6062082" y="698500"/>
                      <a:pt x="6079617" y="698500"/>
                    </a:cubicBezTo>
                    <a:lnTo>
                      <a:pt x="6143117" y="698500"/>
                    </a:lnTo>
                    <a:cubicBezTo>
                      <a:pt x="6160653" y="698500"/>
                      <a:pt x="6174867" y="712715"/>
                      <a:pt x="6174867" y="730250"/>
                    </a:cubicBezTo>
                    <a:cubicBezTo>
                      <a:pt x="6174867" y="747785"/>
                      <a:pt x="6160653" y="762000"/>
                      <a:pt x="6143117" y="762000"/>
                    </a:cubicBezTo>
                    <a:lnTo>
                      <a:pt x="6079617" y="762000"/>
                    </a:lnTo>
                    <a:cubicBezTo>
                      <a:pt x="6062082" y="762000"/>
                      <a:pt x="6047867" y="747785"/>
                      <a:pt x="6047867" y="730250"/>
                    </a:cubicBezTo>
                    <a:moveTo>
                      <a:pt x="6079617" y="317500"/>
                    </a:moveTo>
                    <a:lnTo>
                      <a:pt x="6143117" y="317500"/>
                    </a:lnTo>
                    <a:cubicBezTo>
                      <a:pt x="6160653" y="317500"/>
                      <a:pt x="6174867" y="331715"/>
                      <a:pt x="6174867" y="349250"/>
                    </a:cubicBezTo>
                    <a:cubicBezTo>
                      <a:pt x="6174867" y="366785"/>
                      <a:pt x="6160653" y="381000"/>
                      <a:pt x="6143117" y="381000"/>
                    </a:cubicBezTo>
                    <a:lnTo>
                      <a:pt x="6079617" y="381000"/>
                    </a:lnTo>
                    <a:cubicBezTo>
                      <a:pt x="6062082" y="381000"/>
                      <a:pt x="6047867" y="366785"/>
                      <a:pt x="6047867" y="349250"/>
                    </a:cubicBezTo>
                    <a:cubicBezTo>
                      <a:pt x="6047867" y="331715"/>
                      <a:pt x="6062082" y="317500"/>
                      <a:pt x="6079617" y="317500"/>
                    </a:cubicBezTo>
                    <a:moveTo>
                      <a:pt x="6047867" y="476250"/>
                    </a:moveTo>
                    <a:cubicBezTo>
                      <a:pt x="6047867" y="458715"/>
                      <a:pt x="6062082" y="444500"/>
                      <a:pt x="6079617" y="444500"/>
                    </a:cubicBezTo>
                    <a:lnTo>
                      <a:pt x="6143117" y="444500"/>
                    </a:lnTo>
                    <a:cubicBezTo>
                      <a:pt x="6160653" y="444500"/>
                      <a:pt x="6174867" y="458715"/>
                      <a:pt x="6174867" y="476250"/>
                    </a:cubicBezTo>
                    <a:cubicBezTo>
                      <a:pt x="6174867" y="493785"/>
                      <a:pt x="6160653" y="508000"/>
                      <a:pt x="6143117" y="508000"/>
                    </a:cubicBezTo>
                    <a:lnTo>
                      <a:pt x="6079617" y="508000"/>
                    </a:lnTo>
                    <a:cubicBezTo>
                      <a:pt x="6062082" y="508000"/>
                      <a:pt x="6047867" y="493785"/>
                      <a:pt x="6047867" y="476250"/>
                    </a:cubicBezTo>
                    <a:moveTo>
                      <a:pt x="6047867" y="857250"/>
                    </a:moveTo>
                    <a:cubicBezTo>
                      <a:pt x="6047867" y="839715"/>
                      <a:pt x="6062082" y="825500"/>
                      <a:pt x="6079617" y="825500"/>
                    </a:cubicBezTo>
                    <a:lnTo>
                      <a:pt x="6143117" y="825500"/>
                    </a:lnTo>
                    <a:cubicBezTo>
                      <a:pt x="6160653" y="825500"/>
                      <a:pt x="6174867" y="839715"/>
                      <a:pt x="6174867" y="857250"/>
                    </a:cubicBezTo>
                    <a:cubicBezTo>
                      <a:pt x="6174867" y="874785"/>
                      <a:pt x="6160653" y="889000"/>
                      <a:pt x="6143117" y="889000"/>
                    </a:cubicBezTo>
                    <a:lnTo>
                      <a:pt x="6079617" y="889000"/>
                    </a:lnTo>
                    <a:cubicBezTo>
                      <a:pt x="6062082" y="889000"/>
                      <a:pt x="6047867" y="874785"/>
                      <a:pt x="6047867" y="857250"/>
                    </a:cubicBezTo>
                    <a:moveTo>
                      <a:pt x="6079617" y="952500"/>
                    </a:moveTo>
                    <a:lnTo>
                      <a:pt x="6143117" y="952500"/>
                    </a:lnTo>
                    <a:cubicBezTo>
                      <a:pt x="6160653" y="952500"/>
                      <a:pt x="6174867" y="966715"/>
                      <a:pt x="6174867" y="984250"/>
                    </a:cubicBezTo>
                    <a:cubicBezTo>
                      <a:pt x="6174867" y="1001785"/>
                      <a:pt x="6160653" y="1016000"/>
                      <a:pt x="6143117" y="1016000"/>
                    </a:cubicBezTo>
                    <a:lnTo>
                      <a:pt x="6079617" y="1016000"/>
                    </a:lnTo>
                    <a:cubicBezTo>
                      <a:pt x="6062082" y="1016000"/>
                      <a:pt x="6047867" y="1001785"/>
                      <a:pt x="6047867" y="984250"/>
                    </a:cubicBezTo>
                    <a:cubicBezTo>
                      <a:pt x="6047867" y="966715"/>
                      <a:pt x="6062082" y="952500"/>
                      <a:pt x="6079617" y="952500"/>
                    </a:cubicBezTo>
                    <a:moveTo>
                      <a:pt x="6047867" y="603250"/>
                    </a:moveTo>
                    <a:cubicBezTo>
                      <a:pt x="6047867" y="585715"/>
                      <a:pt x="6062082" y="571500"/>
                      <a:pt x="6079617" y="571500"/>
                    </a:cubicBezTo>
                    <a:lnTo>
                      <a:pt x="6143117" y="571500"/>
                    </a:lnTo>
                    <a:cubicBezTo>
                      <a:pt x="6160653" y="571500"/>
                      <a:pt x="6174867" y="585715"/>
                      <a:pt x="6174867" y="603250"/>
                    </a:cubicBezTo>
                    <a:cubicBezTo>
                      <a:pt x="6174867" y="620785"/>
                      <a:pt x="6160653" y="635000"/>
                      <a:pt x="6143117" y="635000"/>
                    </a:cubicBezTo>
                    <a:lnTo>
                      <a:pt x="6079617" y="635000"/>
                    </a:lnTo>
                    <a:cubicBezTo>
                      <a:pt x="6062082" y="635000"/>
                      <a:pt x="6047867" y="620785"/>
                      <a:pt x="6047867" y="603250"/>
                    </a:cubicBezTo>
                    <a:moveTo>
                      <a:pt x="5666867" y="730250"/>
                    </a:moveTo>
                    <a:cubicBezTo>
                      <a:pt x="5666867" y="712715"/>
                      <a:pt x="5681082" y="698500"/>
                      <a:pt x="5698617" y="698500"/>
                    </a:cubicBezTo>
                    <a:lnTo>
                      <a:pt x="5762117" y="698500"/>
                    </a:lnTo>
                    <a:cubicBezTo>
                      <a:pt x="5779653" y="698500"/>
                      <a:pt x="5793867" y="712715"/>
                      <a:pt x="5793867" y="730250"/>
                    </a:cubicBezTo>
                    <a:cubicBezTo>
                      <a:pt x="5793867" y="747785"/>
                      <a:pt x="5779653" y="762000"/>
                      <a:pt x="5762117" y="762000"/>
                    </a:cubicBezTo>
                    <a:lnTo>
                      <a:pt x="5698617" y="762000"/>
                    </a:lnTo>
                    <a:cubicBezTo>
                      <a:pt x="5681082" y="762000"/>
                      <a:pt x="5666867" y="747785"/>
                      <a:pt x="5666867" y="730250"/>
                    </a:cubicBezTo>
                    <a:moveTo>
                      <a:pt x="5698617" y="317500"/>
                    </a:moveTo>
                    <a:lnTo>
                      <a:pt x="5762117" y="317500"/>
                    </a:lnTo>
                    <a:cubicBezTo>
                      <a:pt x="5779653" y="317500"/>
                      <a:pt x="5793867" y="331715"/>
                      <a:pt x="5793867" y="349250"/>
                    </a:cubicBezTo>
                    <a:cubicBezTo>
                      <a:pt x="5793867" y="366785"/>
                      <a:pt x="5779653" y="381000"/>
                      <a:pt x="5762117" y="381000"/>
                    </a:cubicBezTo>
                    <a:lnTo>
                      <a:pt x="5698617" y="381000"/>
                    </a:lnTo>
                    <a:cubicBezTo>
                      <a:pt x="5681082" y="381000"/>
                      <a:pt x="5666867" y="366785"/>
                      <a:pt x="5666867" y="349250"/>
                    </a:cubicBezTo>
                    <a:cubicBezTo>
                      <a:pt x="5666867" y="331715"/>
                      <a:pt x="5681082" y="317500"/>
                      <a:pt x="5698617" y="317500"/>
                    </a:cubicBezTo>
                    <a:moveTo>
                      <a:pt x="5666867" y="476250"/>
                    </a:moveTo>
                    <a:cubicBezTo>
                      <a:pt x="5666867" y="458715"/>
                      <a:pt x="5681082" y="444500"/>
                      <a:pt x="5698617" y="444500"/>
                    </a:cubicBezTo>
                    <a:lnTo>
                      <a:pt x="5762117" y="444500"/>
                    </a:lnTo>
                    <a:cubicBezTo>
                      <a:pt x="5779653" y="444500"/>
                      <a:pt x="5793867" y="458715"/>
                      <a:pt x="5793867" y="476250"/>
                    </a:cubicBezTo>
                    <a:cubicBezTo>
                      <a:pt x="5793867" y="493785"/>
                      <a:pt x="5779653" y="508000"/>
                      <a:pt x="5762117" y="508000"/>
                    </a:cubicBezTo>
                    <a:lnTo>
                      <a:pt x="5698617" y="508000"/>
                    </a:lnTo>
                    <a:cubicBezTo>
                      <a:pt x="5681082" y="508000"/>
                      <a:pt x="5666867" y="493785"/>
                      <a:pt x="5666867" y="476250"/>
                    </a:cubicBezTo>
                    <a:moveTo>
                      <a:pt x="5666867" y="857250"/>
                    </a:moveTo>
                    <a:cubicBezTo>
                      <a:pt x="5666867" y="839715"/>
                      <a:pt x="5681082" y="825500"/>
                      <a:pt x="5698617" y="825500"/>
                    </a:cubicBezTo>
                    <a:lnTo>
                      <a:pt x="5762117" y="825500"/>
                    </a:lnTo>
                    <a:cubicBezTo>
                      <a:pt x="5779653" y="825500"/>
                      <a:pt x="5793867" y="839715"/>
                      <a:pt x="5793867" y="857250"/>
                    </a:cubicBezTo>
                    <a:cubicBezTo>
                      <a:pt x="5793867" y="874785"/>
                      <a:pt x="5779653" y="889000"/>
                      <a:pt x="5762117" y="889000"/>
                    </a:cubicBezTo>
                    <a:lnTo>
                      <a:pt x="5698617" y="889000"/>
                    </a:lnTo>
                    <a:cubicBezTo>
                      <a:pt x="5681082" y="889000"/>
                      <a:pt x="5666867" y="874785"/>
                      <a:pt x="5666867" y="857250"/>
                    </a:cubicBezTo>
                    <a:moveTo>
                      <a:pt x="5698617" y="952500"/>
                    </a:moveTo>
                    <a:lnTo>
                      <a:pt x="5762117" y="952500"/>
                    </a:lnTo>
                    <a:cubicBezTo>
                      <a:pt x="5779653" y="952500"/>
                      <a:pt x="5793867" y="966715"/>
                      <a:pt x="5793867" y="984250"/>
                    </a:cubicBezTo>
                    <a:cubicBezTo>
                      <a:pt x="5793867" y="1001785"/>
                      <a:pt x="5779653" y="1016000"/>
                      <a:pt x="5762117" y="1016000"/>
                    </a:cubicBezTo>
                    <a:lnTo>
                      <a:pt x="5698617" y="1016000"/>
                    </a:lnTo>
                    <a:cubicBezTo>
                      <a:pt x="5681082" y="1016000"/>
                      <a:pt x="5666867" y="1001785"/>
                      <a:pt x="5666867" y="984250"/>
                    </a:cubicBezTo>
                    <a:cubicBezTo>
                      <a:pt x="5666867" y="966715"/>
                      <a:pt x="5681082" y="952500"/>
                      <a:pt x="5698617" y="952500"/>
                    </a:cubicBezTo>
                    <a:moveTo>
                      <a:pt x="5666867" y="603250"/>
                    </a:moveTo>
                    <a:cubicBezTo>
                      <a:pt x="5666867" y="585715"/>
                      <a:pt x="5681082" y="571500"/>
                      <a:pt x="5698617" y="571500"/>
                    </a:cubicBezTo>
                    <a:lnTo>
                      <a:pt x="5762117" y="571500"/>
                    </a:lnTo>
                    <a:cubicBezTo>
                      <a:pt x="5779653" y="571500"/>
                      <a:pt x="5793867" y="585715"/>
                      <a:pt x="5793867" y="603250"/>
                    </a:cubicBezTo>
                    <a:cubicBezTo>
                      <a:pt x="5793867" y="620785"/>
                      <a:pt x="5779653" y="635000"/>
                      <a:pt x="5762117" y="635000"/>
                    </a:cubicBezTo>
                    <a:lnTo>
                      <a:pt x="5698617" y="635000"/>
                    </a:lnTo>
                    <a:cubicBezTo>
                      <a:pt x="5681082" y="635000"/>
                      <a:pt x="5666867" y="620785"/>
                      <a:pt x="5666867" y="603250"/>
                    </a:cubicBezTo>
                    <a:moveTo>
                      <a:pt x="5549837" y="1016000"/>
                    </a:moveTo>
                    <a:lnTo>
                      <a:pt x="5539931" y="1016000"/>
                    </a:lnTo>
                    <a:cubicBezTo>
                      <a:pt x="5539931" y="1037399"/>
                      <a:pt x="5540185" y="1058545"/>
                      <a:pt x="5540629" y="1079500"/>
                    </a:cubicBezTo>
                    <a:lnTo>
                      <a:pt x="5571617" y="1079500"/>
                    </a:lnTo>
                    <a:cubicBezTo>
                      <a:pt x="5589153" y="1079500"/>
                      <a:pt x="5603367" y="1093715"/>
                      <a:pt x="5603367" y="1111250"/>
                    </a:cubicBezTo>
                    <a:cubicBezTo>
                      <a:pt x="5603367" y="1128785"/>
                      <a:pt x="5589153" y="1143000"/>
                      <a:pt x="5571617" y="1143000"/>
                    </a:cubicBezTo>
                    <a:lnTo>
                      <a:pt x="5542916" y="1143000"/>
                    </a:lnTo>
                    <a:cubicBezTo>
                      <a:pt x="5543931" y="1164463"/>
                      <a:pt x="5545265" y="1185672"/>
                      <a:pt x="5546725" y="1206500"/>
                    </a:cubicBezTo>
                    <a:lnTo>
                      <a:pt x="5571617" y="1206500"/>
                    </a:lnTo>
                    <a:cubicBezTo>
                      <a:pt x="5589153" y="1206500"/>
                      <a:pt x="5603367" y="1220715"/>
                      <a:pt x="5603367" y="1238250"/>
                    </a:cubicBezTo>
                    <a:cubicBezTo>
                      <a:pt x="5603367" y="1255785"/>
                      <a:pt x="5589153" y="1270000"/>
                      <a:pt x="5571617" y="1270000"/>
                    </a:cubicBezTo>
                    <a:lnTo>
                      <a:pt x="5552313" y="1270000"/>
                    </a:lnTo>
                    <a:cubicBezTo>
                      <a:pt x="5584063" y="1581785"/>
                      <a:pt x="5673598" y="1814322"/>
                      <a:pt x="5789677" y="1914398"/>
                    </a:cubicBezTo>
                    <a:cubicBezTo>
                      <a:pt x="5811330" y="1750695"/>
                      <a:pt x="5788724" y="1545463"/>
                      <a:pt x="5711762" y="1334008"/>
                    </a:cubicBezTo>
                    <a:cubicBezTo>
                      <a:pt x="5703507" y="1311275"/>
                      <a:pt x="5694808" y="1289050"/>
                      <a:pt x="5685727" y="1267270"/>
                    </a:cubicBezTo>
                    <a:cubicBezTo>
                      <a:pt x="5670659" y="1260587"/>
                      <a:pt x="5663211" y="1243484"/>
                      <a:pt x="5668582" y="1227899"/>
                    </a:cubicBezTo>
                    <a:cubicBezTo>
                      <a:pt x="5635354" y="1153889"/>
                      <a:pt x="5595616" y="1082977"/>
                      <a:pt x="5549837" y="1016000"/>
                    </a:cubicBezTo>
                    <a:moveTo>
                      <a:pt x="6488875" y="860743"/>
                    </a:moveTo>
                    <a:cubicBezTo>
                      <a:pt x="6487680" y="849941"/>
                      <a:pt x="6480461" y="840753"/>
                      <a:pt x="6470250" y="837035"/>
                    </a:cubicBezTo>
                    <a:cubicBezTo>
                      <a:pt x="6460039" y="833317"/>
                      <a:pt x="6448603" y="835713"/>
                      <a:pt x="6440742" y="843216"/>
                    </a:cubicBezTo>
                    <a:cubicBezTo>
                      <a:pt x="6320473" y="954723"/>
                      <a:pt x="6207570" y="1124966"/>
                      <a:pt x="6131497" y="1334008"/>
                    </a:cubicBezTo>
                    <a:cubicBezTo>
                      <a:pt x="6055424" y="1542987"/>
                      <a:pt x="6032437" y="1745996"/>
                      <a:pt x="6052884" y="1908683"/>
                    </a:cubicBezTo>
                    <a:cubicBezTo>
                      <a:pt x="6054040" y="1919522"/>
                      <a:pt x="6061261" y="1928759"/>
                      <a:pt x="6071501" y="1932496"/>
                    </a:cubicBezTo>
                    <a:cubicBezTo>
                      <a:pt x="6081741" y="1936233"/>
                      <a:pt x="6093215" y="1933819"/>
                      <a:pt x="6101080" y="1926273"/>
                    </a:cubicBezTo>
                    <a:cubicBezTo>
                      <a:pt x="6221349" y="1814703"/>
                      <a:pt x="6334189" y="1644460"/>
                      <a:pt x="6410325" y="1435418"/>
                    </a:cubicBezTo>
                    <a:cubicBezTo>
                      <a:pt x="6486335" y="1226439"/>
                      <a:pt x="6509322" y="1023429"/>
                      <a:pt x="6488875" y="860743"/>
                    </a:cubicBezTo>
                    <a:moveTo>
                      <a:pt x="5402580" y="843153"/>
                    </a:moveTo>
                    <a:cubicBezTo>
                      <a:pt x="5394715" y="835607"/>
                      <a:pt x="5383241" y="833193"/>
                      <a:pt x="5373001" y="836930"/>
                    </a:cubicBezTo>
                    <a:cubicBezTo>
                      <a:pt x="5362761" y="840667"/>
                      <a:pt x="5355540" y="849904"/>
                      <a:pt x="5354384" y="860743"/>
                    </a:cubicBezTo>
                    <a:cubicBezTo>
                      <a:pt x="5334000" y="1023429"/>
                      <a:pt x="5356924" y="1226439"/>
                      <a:pt x="5432997" y="1435418"/>
                    </a:cubicBezTo>
                    <a:cubicBezTo>
                      <a:pt x="5509134" y="1644460"/>
                      <a:pt x="5621973" y="1814703"/>
                      <a:pt x="5742242" y="1926273"/>
                    </a:cubicBezTo>
                    <a:cubicBezTo>
                      <a:pt x="5750103" y="1933776"/>
                      <a:pt x="5761539" y="1936172"/>
                      <a:pt x="5771750" y="1932454"/>
                    </a:cubicBezTo>
                    <a:cubicBezTo>
                      <a:pt x="5781961" y="1928736"/>
                      <a:pt x="5789180" y="1919548"/>
                      <a:pt x="5790375" y="1908746"/>
                    </a:cubicBezTo>
                    <a:cubicBezTo>
                      <a:pt x="5810822" y="1745996"/>
                      <a:pt x="5787835" y="1542987"/>
                      <a:pt x="5711762" y="1334008"/>
                    </a:cubicBezTo>
                    <a:cubicBezTo>
                      <a:pt x="5635689" y="1124966"/>
                      <a:pt x="5522786" y="954723"/>
                      <a:pt x="5402517" y="843153"/>
                    </a:cubicBezTo>
                    <a:lnTo>
                      <a:pt x="5402580" y="843153"/>
                    </a:lnTo>
                    <a:moveTo>
                      <a:pt x="961073" y="3302000"/>
                    </a:moveTo>
                    <a:cubicBezTo>
                      <a:pt x="962597" y="3281172"/>
                      <a:pt x="963867" y="3259963"/>
                      <a:pt x="964883" y="3238500"/>
                    </a:cubicBezTo>
                    <a:lnTo>
                      <a:pt x="936118" y="3238500"/>
                    </a:lnTo>
                    <a:cubicBezTo>
                      <a:pt x="925613" y="3238481"/>
                      <a:pt x="915798" y="3233267"/>
                      <a:pt x="909901" y="3224574"/>
                    </a:cubicBezTo>
                    <a:cubicBezTo>
                      <a:pt x="904003" y="3215881"/>
                      <a:pt x="902788" y="3204833"/>
                      <a:pt x="906654" y="3195066"/>
                    </a:cubicBezTo>
                    <a:cubicBezTo>
                      <a:pt x="882841" y="3235960"/>
                      <a:pt x="860425" y="3279521"/>
                      <a:pt x="839788" y="3325432"/>
                    </a:cubicBezTo>
                    <a:cubicBezTo>
                      <a:pt x="843666" y="3339781"/>
                      <a:pt x="837069" y="3354900"/>
                      <a:pt x="823913" y="3361817"/>
                    </a:cubicBezTo>
                    <a:cubicBezTo>
                      <a:pt x="814576" y="3384169"/>
                      <a:pt x="805768" y="3406739"/>
                      <a:pt x="797497" y="3429508"/>
                    </a:cubicBezTo>
                    <a:cubicBezTo>
                      <a:pt x="720662" y="3640455"/>
                      <a:pt x="698056" y="3845306"/>
                      <a:pt x="719456" y="4008818"/>
                    </a:cubicBezTo>
                    <a:cubicBezTo>
                      <a:pt x="834899" y="3908108"/>
                      <a:pt x="923925" y="3676078"/>
                      <a:pt x="955485" y="3365500"/>
                    </a:cubicBezTo>
                    <a:lnTo>
                      <a:pt x="936118" y="3365500"/>
                    </a:lnTo>
                    <a:cubicBezTo>
                      <a:pt x="918582" y="3365500"/>
                      <a:pt x="904368" y="3351285"/>
                      <a:pt x="904368" y="3333750"/>
                    </a:cubicBezTo>
                    <a:cubicBezTo>
                      <a:pt x="904368" y="3316215"/>
                      <a:pt x="918582" y="3302000"/>
                      <a:pt x="936118" y="3302000"/>
                    </a:cubicBezTo>
                    <a:lnTo>
                      <a:pt x="961073" y="3302000"/>
                    </a:lnTo>
                    <a:moveTo>
                      <a:pt x="936118" y="3175000"/>
                    </a:moveTo>
                    <a:cubicBezTo>
                      <a:pt x="926544" y="3175021"/>
                      <a:pt x="917492" y="3179361"/>
                      <a:pt x="911480" y="3186811"/>
                    </a:cubicBezTo>
                    <a:cubicBezTo>
                      <a:pt x="926910" y="3160586"/>
                      <a:pt x="942912" y="3135439"/>
                      <a:pt x="959422" y="3111500"/>
                    </a:cubicBezTo>
                    <a:lnTo>
                      <a:pt x="967931" y="3111500"/>
                    </a:lnTo>
                    <a:cubicBezTo>
                      <a:pt x="967931" y="3132899"/>
                      <a:pt x="967677" y="3154045"/>
                      <a:pt x="967169" y="3175000"/>
                    </a:cubicBezTo>
                    <a:lnTo>
                      <a:pt x="936118" y="3175000"/>
                    </a:lnTo>
                    <a:moveTo>
                      <a:pt x="904368" y="3079496"/>
                    </a:moveTo>
                    <a:cubicBezTo>
                      <a:pt x="904486" y="3066277"/>
                      <a:pt x="912783" y="3054515"/>
                      <a:pt x="925196" y="3049968"/>
                    </a:cubicBezTo>
                    <a:cubicBezTo>
                      <a:pt x="938340" y="3031744"/>
                      <a:pt x="951866" y="3014218"/>
                      <a:pt x="965518" y="2997327"/>
                    </a:cubicBezTo>
                    <a:cubicBezTo>
                      <a:pt x="965337" y="2993051"/>
                      <a:pt x="965147" y="2988775"/>
                      <a:pt x="964946" y="2984500"/>
                    </a:cubicBezTo>
                    <a:lnTo>
                      <a:pt x="936118" y="2984500"/>
                    </a:lnTo>
                    <a:cubicBezTo>
                      <a:pt x="918582" y="2984500"/>
                      <a:pt x="904368" y="2970285"/>
                      <a:pt x="904368" y="2952750"/>
                    </a:cubicBezTo>
                    <a:cubicBezTo>
                      <a:pt x="904368" y="2935215"/>
                      <a:pt x="918582" y="2921000"/>
                      <a:pt x="936118" y="2921000"/>
                    </a:cubicBezTo>
                    <a:lnTo>
                      <a:pt x="961263" y="2921000"/>
                    </a:lnTo>
                    <a:cubicBezTo>
                      <a:pt x="959740" y="2899601"/>
                      <a:pt x="957961" y="2878455"/>
                      <a:pt x="955930" y="2857500"/>
                    </a:cubicBezTo>
                    <a:lnTo>
                      <a:pt x="936118" y="2857500"/>
                    </a:lnTo>
                    <a:cubicBezTo>
                      <a:pt x="918582" y="2857500"/>
                      <a:pt x="904368" y="2843285"/>
                      <a:pt x="904368" y="2825750"/>
                    </a:cubicBezTo>
                    <a:cubicBezTo>
                      <a:pt x="904368" y="2808215"/>
                      <a:pt x="918582" y="2794000"/>
                      <a:pt x="936118" y="2794000"/>
                    </a:cubicBezTo>
                    <a:lnTo>
                      <a:pt x="948944" y="2794000"/>
                    </a:lnTo>
                    <a:cubicBezTo>
                      <a:pt x="946339" y="2772794"/>
                      <a:pt x="943439" y="2751625"/>
                      <a:pt x="940245" y="2730500"/>
                    </a:cubicBezTo>
                    <a:lnTo>
                      <a:pt x="936118" y="2730500"/>
                    </a:lnTo>
                    <a:cubicBezTo>
                      <a:pt x="919806" y="2730516"/>
                      <a:pt x="906136" y="2718170"/>
                      <a:pt x="904496" y="2701941"/>
                    </a:cubicBezTo>
                    <a:cubicBezTo>
                      <a:pt x="902857" y="2685712"/>
                      <a:pt x="913782" y="2670881"/>
                      <a:pt x="929768" y="2667635"/>
                    </a:cubicBezTo>
                    <a:cubicBezTo>
                      <a:pt x="925372" y="2643543"/>
                      <a:pt x="920524" y="2619536"/>
                      <a:pt x="915226" y="2595626"/>
                    </a:cubicBezTo>
                    <a:cubicBezTo>
                      <a:pt x="904938" y="2586646"/>
                      <a:pt x="901561" y="2572086"/>
                      <a:pt x="906844" y="2559495"/>
                    </a:cubicBezTo>
                    <a:cubicBezTo>
                      <a:pt x="886651" y="2476436"/>
                      <a:pt x="862013" y="2401697"/>
                      <a:pt x="833819" y="2337689"/>
                    </a:cubicBezTo>
                    <a:cubicBezTo>
                      <a:pt x="827793" y="2345156"/>
                      <a:pt x="818713" y="2349498"/>
                      <a:pt x="809118" y="2349500"/>
                    </a:cubicBezTo>
                    <a:lnTo>
                      <a:pt x="745617" y="2349500"/>
                    </a:lnTo>
                    <a:cubicBezTo>
                      <a:pt x="728082" y="2349500"/>
                      <a:pt x="713867" y="2335285"/>
                      <a:pt x="713867" y="2317750"/>
                    </a:cubicBezTo>
                    <a:cubicBezTo>
                      <a:pt x="713867" y="2300215"/>
                      <a:pt x="728082" y="2286000"/>
                      <a:pt x="745617" y="2286000"/>
                    </a:cubicBezTo>
                    <a:lnTo>
                      <a:pt x="809118" y="2286000"/>
                    </a:lnTo>
                    <a:cubicBezTo>
                      <a:pt x="797798" y="2264140"/>
                      <a:pt x="785247" y="2242939"/>
                      <a:pt x="771525" y="2222500"/>
                    </a:cubicBezTo>
                    <a:lnTo>
                      <a:pt x="745617" y="2222500"/>
                    </a:lnTo>
                    <a:cubicBezTo>
                      <a:pt x="732032" y="2222493"/>
                      <a:pt x="719956" y="2213842"/>
                      <a:pt x="715578" y="2200981"/>
                    </a:cubicBezTo>
                    <a:cubicBezTo>
                      <a:pt x="711200" y="2188120"/>
                      <a:pt x="715490" y="2173899"/>
                      <a:pt x="726250" y="2165604"/>
                    </a:cubicBezTo>
                    <a:cubicBezTo>
                      <a:pt x="683070" y="2120265"/>
                      <a:pt x="636080" y="2095500"/>
                      <a:pt x="586931" y="2095500"/>
                    </a:cubicBezTo>
                    <a:cubicBezTo>
                      <a:pt x="537655" y="2095500"/>
                      <a:pt x="490665" y="2120329"/>
                      <a:pt x="447485" y="2165604"/>
                    </a:cubicBezTo>
                    <a:cubicBezTo>
                      <a:pt x="458254" y="2173906"/>
                      <a:pt x="462542" y="2188143"/>
                      <a:pt x="458147" y="2201011"/>
                    </a:cubicBezTo>
                    <a:cubicBezTo>
                      <a:pt x="453753" y="2213879"/>
                      <a:pt x="441652" y="2222520"/>
                      <a:pt x="428054" y="2222500"/>
                    </a:cubicBezTo>
                    <a:lnTo>
                      <a:pt x="402400" y="2222500"/>
                    </a:lnTo>
                    <a:cubicBezTo>
                      <a:pt x="389382" y="2241740"/>
                      <a:pt x="376873" y="2262949"/>
                      <a:pt x="364808" y="2286000"/>
                    </a:cubicBezTo>
                    <a:lnTo>
                      <a:pt x="428181" y="2286000"/>
                    </a:lnTo>
                    <a:cubicBezTo>
                      <a:pt x="445716" y="2286000"/>
                      <a:pt x="459931" y="2300215"/>
                      <a:pt x="459931" y="2317750"/>
                    </a:cubicBezTo>
                    <a:cubicBezTo>
                      <a:pt x="459931" y="2335285"/>
                      <a:pt x="445716" y="2349500"/>
                      <a:pt x="428181" y="2349500"/>
                    </a:cubicBezTo>
                    <a:lnTo>
                      <a:pt x="364681" y="2349500"/>
                    </a:lnTo>
                    <a:cubicBezTo>
                      <a:pt x="355116" y="2349503"/>
                      <a:pt x="346062" y="2345186"/>
                      <a:pt x="340043" y="2337752"/>
                    </a:cubicBezTo>
                    <a:cubicBezTo>
                      <a:pt x="311785" y="2401761"/>
                      <a:pt x="287211" y="2476500"/>
                      <a:pt x="266955" y="2559685"/>
                    </a:cubicBezTo>
                    <a:cubicBezTo>
                      <a:pt x="272160" y="2572211"/>
                      <a:pt x="268816" y="2586661"/>
                      <a:pt x="258636" y="2595626"/>
                    </a:cubicBezTo>
                    <a:cubicBezTo>
                      <a:pt x="253429" y="2619121"/>
                      <a:pt x="248603" y="2643124"/>
                      <a:pt x="244094" y="2667698"/>
                    </a:cubicBezTo>
                    <a:cubicBezTo>
                      <a:pt x="260105" y="2670948"/>
                      <a:pt x="271035" y="2685817"/>
                      <a:pt x="269361" y="2702068"/>
                    </a:cubicBezTo>
                    <a:cubicBezTo>
                      <a:pt x="267687" y="2718319"/>
                      <a:pt x="253954" y="2730646"/>
                      <a:pt x="237617" y="2730564"/>
                    </a:cubicBezTo>
                    <a:lnTo>
                      <a:pt x="233617" y="2730564"/>
                    </a:lnTo>
                    <a:cubicBezTo>
                      <a:pt x="230442" y="2751392"/>
                      <a:pt x="227521" y="2772601"/>
                      <a:pt x="224917" y="2794064"/>
                    </a:cubicBezTo>
                    <a:lnTo>
                      <a:pt x="237617" y="2794064"/>
                    </a:lnTo>
                    <a:cubicBezTo>
                      <a:pt x="255153" y="2794064"/>
                      <a:pt x="269367" y="2808278"/>
                      <a:pt x="269367" y="2825814"/>
                    </a:cubicBezTo>
                    <a:cubicBezTo>
                      <a:pt x="269367" y="2843349"/>
                      <a:pt x="255153" y="2857564"/>
                      <a:pt x="237617" y="2857564"/>
                    </a:cubicBezTo>
                    <a:lnTo>
                      <a:pt x="217932" y="2857564"/>
                    </a:lnTo>
                    <a:cubicBezTo>
                      <a:pt x="215901" y="2878518"/>
                      <a:pt x="214123" y="2899664"/>
                      <a:pt x="212598" y="2921064"/>
                    </a:cubicBezTo>
                    <a:lnTo>
                      <a:pt x="237617" y="2921064"/>
                    </a:lnTo>
                    <a:cubicBezTo>
                      <a:pt x="255153" y="2921064"/>
                      <a:pt x="269367" y="2935278"/>
                      <a:pt x="269367" y="2952814"/>
                    </a:cubicBezTo>
                    <a:cubicBezTo>
                      <a:pt x="269367" y="2970349"/>
                      <a:pt x="255153" y="2984564"/>
                      <a:pt x="237617" y="2984564"/>
                    </a:cubicBezTo>
                    <a:lnTo>
                      <a:pt x="208852" y="2984564"/>
                    </a:lnTo>
                    <a:cubicBezTo>
                      <a:pt x="208675" y="2988289"/>
                      <a:pt x="208506" y="2992014"/>
                      <a:pt x="208344" y="2995739"/>
                    </a:cubicBezTo>
                    <a:cubicBezTo>
                      <a:pt x="222758" y="3013392"/>
                      <a:pt x="236919" y="3031744"/>
                      <a:pt x="250762" y="3050858"/>
                    </a:cubicBezTo>
                    <a:cubicBezTo>
                      <a:pt x="261272" y="3055620"/>
                      <a:pt x="268371" y="3065709"/>
                      <a:pt x="269304" y="3077210"/>
                    </a:cubicBezTo>
                    <a:cubicBezTo>
                      <a:pt x="293434" y="3112389"/>
                      <a:pt x="316485" y="3149790"/>
                      <a:pt x="338265" y="3189161"/>
                    </a:cubicBezTo>
                    <a:cubicBezTo>
                      <a:pt x="344150" y="3180363"/>
                      <a:pt x="354033" y="3175076"/>
                      <a:pt x="364617" y="3175064"/>
                    </a:cubicBezTo>
                    <a:lnTo>
                      <a:pt x="428117" y="3175064"/>
                    </a:lnTo>
                    <a:cubicBezTo>
                      <a:pt x="445653" y="3175064"/>
                      <a:pt x="459867" y="3189278"/>
                      <a:pt x="459867" y="3206814"/>
                    </a:cubicBezTo>
                    <a:cubicBezTo>
                      <a:pt x="459867" y="3224349"/>
                      <a:pt x="445653" y="3238564"/>
                      <a:pt x="428117" y="3238564"/>
                    </a:cubicBezTo>
                    <a:lnTo>
                      <a:pt x="364363" y="3238564"/>
                    </a:lnTo>
                    <a:cubicBezTo>
                      <a:pt x="374777" y="3259265"/>
                      <a:pt x="384874" y="3280473"/>
                      <a:pt x="394589" y="3302064"/>
                    </a:cubicBezTo>
                    <a:lnTo>
                      <a:pt x="428117" y="3302064"/>
                    </a:lnTo>
                    <a:cubicBezTo>
                      <a:pt x="445653" y="3302064"/>
                      <a:pt x="459867" y="3316279"/>
                      <a:pt x="459867" y="3333814"/>
                    </a:cubicBezTo>
                    <a:cubicBezTo>
                      <a:pt x="459867" y="3351349"/>
                      <a:pt x="445653" y="3365564"/>
                      <a:pt x="428117" y="3365564"/>
                    </a:cubicBezTo>
                    <a:lnTo>
                      <a:pt x="421450" y="3365564"/>
                    </a:lnTo>
                    <a:cubicBezTo>
                      <a:pt x="426974" y="3379534"/>
                      <a:pt x="432309" y="3393567"/>
                      <a:pt x="437516" y="3407854"/>
                    </a:cubicBezTo>
                    <a:cubicBezTo>
                      <a:pt x="521463" y="3638550"/>
                      <a:pt x="544640" y="3866515"/>
                      <a:pt x="514160" y="4047934"/>
                    </a:cubicBezTo>
                    <a:cubicBezTo>
                      <a:pt x="537655" y="4058539"/>
                      <a:pt x="562039" y="4064000"/>
                      <a:pt x="586931" y="4064000"/>
                    </a:cubicBezTo>
                    <a:cubicBezTo>
                      <a:pt x="612331" y="4064000"/>
                      <a:pt x="637096" y="4058285"/>
                      <a:pt x="661035" y="4047363"/>
                    </a:cubicBezTo>
                    <a:cubicBezTo>
                      <a:pt x="630682" y="3866071"/>
                      <a:pt x="653924" y="3638359"/>
                      <a:pt x="737870" y="3407791"/>
                    </a:cubicBezTo>
                    <a:cubicBezTo>
                      <a:pt x="743014" y="3393503"/>
                      <a:pt x="748412" y="3379407"/>
                      <a:pt x="753936" y="3365500"/>
                    </a:cubicBezTo>
                    <a:lnTo>
                      <a:pt x="745681" y="3365500"/>
                    </a:lnTo>
                    <a:cubicBezTo>
                      <a:pt x="728146" y="3365500"/>
                      <a:pt x="713931" y="3351285"/>
                      <a:pt x="713931" y="3333750"/>
                    </a:cubicBezTo>
                    <a:cubicBezTo>
                      <a:pt x="713931" y="3316215"/>
                      <a:pt x="728146" y="3302000"/>
                      <a:pt x="745681" y="3302000"/>
                    </a:cubicBezTo>
                    <a:lnTo>
                      <a:pt x="780669" y="3302000"/>
                    </a:lnTo>
                    <a:cubicBezTo>
                      <a:pt x="790385" y="3280410"/>
                      <a:pt x="800482" y="3259138"/>
                      <a:pt x="810896" y="3238500"/>
                    </a:cubicBezTo>
                    <a:lnTo>
                      <a:pt x="745617" y="3238500"/>
                    </a:lnTo>
                    <a:cubicBezTo>
                      <a:pt x="728082" y="3238500"/>
                      <a:pt x="713867" y="3224285"/>
                      <a:pt x="713867" y="3206750"/>
                    </a:cubicBezTo>
                    <a:cubicBezTo>
                      <a:pt x="713867" y="3189215"/>
                      <a:pt x="728082" y="3175000"/>
                      <a:pt x="745617" y="3175000"/>
                    </a:cubicBezTo>
                    <a:lnTo>
                      <a:pt x="809118" y="3175000"/>
                    </a:lnTo>
                    <a:cubicBezTo>
                      <a:pt x="820266" y="3174984"/>
                      <a:pt x="830606" y="3180817"/>
                      <a:pt x="836359" y="3190367"/>
                    </a:cubicBezTo>
                    <a:cubicBezTo>
                      <a:pt x="857822" y="3151378"/>
                      <a:pt x="880619" y="3114358"/>
                      <a:pt x="904368" y="3079496"/>
                    </a:cubicBezTo>
                    <a:moveTo>
                      <a:pt x="555117" y="2794000"/>
                    </a:moveTo>
                    <a:lnTo>
                      <a:pt x="618617" y="2794000"/>
                    </a:lnTo>
                    <a:cubicBezTo>
                      <a:pt x="636153" y="2794000"/>
                      <a:pt x="650367" y="2808215"/>
                      <a:pt x="650367" y="2825750"/>
                    </a:cubicBezTo>
                    <a:cubicBezTo>
                      <a:pt x="650367" y="2843285"/>
                      <a:pt x="636153" y="2857500"/>
                      <a:pt x="618617" y="2857500"/>
                    </a:cubicBezTo>
                    <a:lnTo>
                      <a:pt x="555117" y="2857500"/>
                    </a:lnTo>
                    <a:cubicBezTo>
                      <a:pt x="537582" y="2857500"/>
                      <a:pt x="523367" y="2843285"/>
                      <a:pt x="523367" y="2825750"/>
                    </a:cubicBezTo>
                    <a:cubicBezTo>
                      <a:pt x="523367" y="2808215"/>
                      <a:pt x="537582" y="2794000"/>
                      <a:pt x="555117" y="2794000"/>
                    </a:cubicBezTo>
                    <a:moveTo>
                      <a:pt x="523367" y="2444750"/>
                    </a:moveTo>
                    <a:cubicBezTo>
                      <a:pt x="523367" y="2427215"/>
                      <a:pt x="537582" y="2413000"/>
                      <a:pt x="555117" y="2413000"/>
                    </a:cubicBezTo>
                    <a:lnTo>
                      <a:pt x="618617" y="2413000"/>
                    </a:lnTo>
                    <a:cubicBezTo>
                      <a:pt x="636153" y="2413000"/>
                      <a:pt x="650367" y="2427215"/>
                      <a:pt x="650367" y="2444750"/>
                    </a:cubicBezTo>
                    <a:cubicBezTo>
                      <a:pt x="650367" y="2462285"/>
                      <a:pt x="636153" y="2476500"/>
                      <a:pt x="618617" y="2476500"/>
                    </a:cubicBezTo>
                    <a:lnTo>
                      <a:pt x="555117" y="2476500"/>
                    </a:lnTo>
                    <a:cubicBezTo>
                      <a:pt x="537582" y="2476500"/>
                      <a:pt x="523367" y="2462285"/>
                      <a:pt x="523367" y="2444750"/>
                    </a:cubicBezTo>
                    <a:moveTo>
                      <a:pt x="555117" y="2540000"/>
                    </a:moveTo>
                    <a:lnTo>
                      <a:pt x="618617" y="2540000"/>
                    </a:lnTo>
                    <a:cubicBezTo>
                      <a:pt x="636153" y="2540000"/>
                      <a:pt x="650367" y="2554215"/>
                      <a:pt x="650367" y="2571750"/>
                    </a:cubicBezTo>
                    <a:cubicBezTo>
                      <a:pt x="650367" y="2589285"/>
                      <a:pt x="636153" y="2603500"/>
                      <a:pt x="618617" y="2603500"/>
                    </a:cubicBezTo>
                    <a:lnTo>
                      <a:pt x="555117" y="2603500"/>
                    </a:lnTo>
                    <a:cubicBezTo>
                      <a:pt x="537582" y="2603500"/>
                      <a:pt x="523367" y="2589285"/>
                      <a:pt x="523367" y="2571750"/>
                    </a:cubicBezTo>
                    <a:cubicBezTo>
                      <a:pt x="523367" y="2554215"/>
                      <a:pt x="537582" y="2540000"/>
                      <a:pt x="555117" y="2540000"/>
                    </a:cubicBezTo>
                    <a:moveTo>
                      <a:pt x="523367" y="2190750"/>
                    </a:moveTo>
                    <a:cubicBezTo>
                      <a:pt x="523367" y="2173215"/>
                      <a:pt x="537582" y="2159000"/>
                      <a:pt x="555117" y="2159000"/>
                    </a:cubicBezTo>
                    <a:lnTo>
                      <a:pt x="618617" y="2159000"/>
                    </a:lnTo>
                    <a:cubicBezTo>
                      <a:pt x="636153" y="2159000"/>
                      <a:pt x="650367" y="2173215"/>
                      <a:pt x="650367" y="2190750"/>
                    </a:cubicBezTo>
                    <a:cubicBezTo>
                      <a:pt x="650367" y="2208285"/>
                      <a:pt x="636153" y="2222500"/>
                      <a:pt x="618617" y="2222500"/>
                    </a:cubicBezTo>
                    <a:lnTo>
                      <a:pt x="555117" y="2222500"/>
                    </a:lnTo>
                    <a:cubicBezTo>
                      <a:pt x="537582" y="2222500"/>
                      <a:pt x="523367" y="2208285"/>
                      <a:pt x="523367" y="2190750"/>
                    </a:cubicBezTo>
                    <a:moveTo>
                      <a:pt x="555117" y="2921000"/>
                    </a:moveTo>
                    <a:lnTo>
                      <a:pt x="618617" y="2921000"/>
                    </a:lnTo>
                    <a:cubicBezTo>
                      <a:pt x="636153" y="2921000"/>
                      <a:pt x="650367" y="2935215"/>
                      <a:pt x="650367" y="2952750"/>
                    </a:cubicBezTo>
                    <a:cubicBezTo>
                      <a:pt x="650367" y="2970285"/>
                      <a:pt x="636153" y="2984500"/>
                      <a:pt x="618617" y="2984500"/>
                    </a:cubicBezTo>
                    <a:lnTo>
                      <a:pt x="555117" y="2984500"/>
                    </a:lnTo>
                    <a:cubicBezTo>
                      <a:pt x="537582" y="2984500"/>
                      <a:pt x="523367" y="2970285"/>
                      <a:pt x="523367" y="2952750"/>
                    </a:cubicBezTo>
                    <a:cubicBezTo>
                      <a:pt x="523367" y="2935215"/>
                      <a:pt x="537582" y="2921000"/>
                      <a:pt x="555117" y="2921000"/>
                    </a:cubicBezTo>
                    <a:moveTo>
                      <a:pt x="523367" y="3079750"/>
                    </a:moveTo>
                    <a:cubicBezTo>
                      <a:pt x="523367" y="3062215"/>
                      <a:pt x="537582" y="3048000"/>
                      <a:pt x="555117" y="3048000"/>
                    </a:cubicBezTo>
                    <a:lnTo>
                      <a:pt x="618617" y="3048000"/>
                    </a:lnTo>
                    <a:cubicBezTo>
                      <a:pt x="636153" y="3048000"/>
                      <a:pt x="650367" y="3062215"/>
                      <a:pt x="650367" y="3079750"/>
                    </a:cubicBezTo>
                    <a:cubicBezTo>
                      <a:pt x="650367" y="3097285"/>
                      <a:pt x="636153" y="3111500"/>
                      <a:pt x="618617" y="3111500"/>
                    </a:cubicBezTo>
                    <a:lnTo>
                      <a:pt x="555117" y="3111500"/>
                    </a:lnTo>
                    <a:cubicBezTo>
                      <a:pt x="537582" y="3111500"/>
                      <a:pt x="523367" y="3097285"/>
                      <a:pt x="523367" y="3079750"/>
                    </a:cubicBezTo>
                    <a:moveTo>
                      <a:pt x="555117" y="3175000"/>
                    </a:moveTo>
                    <a:lnTo>
                      <a:pt x="618617" y="3175000"/>
                    </a:lnTo>
                    <a:cubicBezTo>
                      <a:pt x="636153" y="3175000"/>
                      <a:pt x="650367" y="3189215"/>
                      <a:pt x="650367" y="3206750"/>
                    </a:cubicBezTo>
                    <a:cubicBezTo>
                      <a:pt x="650367" y="3224285"/>
                      <a:pt x="636153" y="3238500"/>
                      <a:pt x="618617" y="3238500"/>
                    </a:cubicBezTo>
                    <a:lnTo>
                      <a:pt x="555117" y="3238500"/>
                    </a:lnTo>
                    <a:cubicBezTo>
                      <a:pt x="537582" y="3238500"/>
                      <a:pt x="523367" y="3224285"/>
                      <a:pt x="523367" y="3206750"/>
                    </a:cubicBezTo>
                    <a:cubicBezTo>
                      <a:pt x="523367" y="3189215"/>
                      <a:pt x="537582" y="3175000"/>
                      <a:pt x="555117" y="3175000"/>
                    </a:cubicBezTo>
                    <a:moveTo>
                      <a:pt x="523367" y="3333750"/>
                    </a:moveTo>
                    <a:cubicBezTo>
                      <a:pt x="523367" y="3316215"/>
                      <a:pt x="537582" y="3302000"/>
                      <a:pt x="555117" y="3302000"/>
                    </a:cubicBezTo>
                    <a:lnTo>
                      <a:pt x="618617" y="3302000"/>
                    </a:lnTo>
                    <a:cubicBezTo>
                      <a:pt x="636153" y="3302000"/>
                      <a:pt x="650367" y="3316215"/>
                      <a:pt x="650367" y="3333750"/>
                    </a:cubicBezTo>
                    <a:cubicBezTo>
                      <a:pt x="650367" y="3351285"/>
                      <a:pt x="636153" y="3365500"/>
                      <a:pt x="618617" y="3365500"/>
                    </a:cubicBezTo>
                    <a:lnTo>
                      <a:pt x="555117" y="3365500"/>
                    </a:lnTo>
                    <a:cubicBezTo>
                      <a:pt x="537582" y="3365500"/>
                      <a:pt x="523367" y="3351285"/>
                      <a:pt x="523367" y="3333750"/>
                    </a:cubicBezTo>
                    <a:moveTo>
                      <a:pt x="555117" y="3429000"/>
                    </a:moveTo>
                    <a:lnTo>
                      <a:pt x="618617" y="3429000"/>
                    </a:lnTo>
                    <a:cubicBezTo>
                      <a:pt x="636153" y="3429000"/>
                      <a:pt x="650367" y="3443215"/>
                      <a:pt x="650367" y="3460750"/>
                    </a:cubicBezTo>
                    <a:cubicBezTo>
                      <a:pt x="650367" y="3478285"/>
                      <a:pt x="636153" y="3492500"/>
                      <a:pt x="618617" y="3492500"/>
                    </a:cubicBezTo>
                    <a:lnTo>
                      <a:pt x="555117" y="3492500"/>
                    </a:lnTo>
                    <a:cubicBezTo>
                      <a:pt x="537582" y="3492500"/>
                      <a:pt x="523367" y="3478285"/>
                      <a:pt x="523367" y="3460750"/>
                    </a:cubicBezTo>
                    <a:cubicBezTo>
                      <a:pt x="523367" y="3443215"/>
                      <a:pt x="537582" y="3429000"/>
                      <a:pt x="555117" y="3429000"/>
                    </a:cubicBezTo>
                    <a:moveTo>
                      <a:pt x="523367" y="2698750"/>
                    </a:moveTo>
                    <a:cubicBezTo>
                      <a:pt x="523367" y="2681215"/>
                      <a:pt x="537582" y="2667000"/>
                      <a:pt x="555117" y="2667000"/>
                    </a:cubicBezTo>
                    <a:lnTo>
                      <a:pt x="618617" y="2667000"/>
                    </a:lnTo>
                    <a:cubicBezTo>
                      <a:pt x="636153" y="2667000"/>
                      <a:pt x="650367" y="2681215"/>
                      <a:pt x="650367" y="2698750"/>
                    </a:cubicBezTo>
                    <a:cubicBezTo>
                      <a:pt x="650367" y="2716285"/>
                      <a:pt x="636153" y="2730500"/>
                      <a:pt x="618617" y="2730500"/>
                    </a:cubicBezTo>
                    <a:lnTo>
                      <a:pt x="555117" y="2730500"/>
                    </a:lnTo>
                    <a:cubicBezTo>
                      <a:pt x="537582" y="2730500"/>
                      <a:pt x="523367" y="2716285"/>
                      <a:pt x="523367" y="2698750"/>
                    </a:cubicBezTo>
                    <a:moveTo>
                      <a:pt x="555117" y="2286000"/>
                    </a:moveTo>
                    <a:lnTo>
                      <a:pt x="618617" y="2286000"/>
                    </a:lnTo>
                    <a:cubicBezTo>
                      <a:pt x="636153" y="2286000"/>
                      <a:pt x="650367" y="2300215"/>
                      <a:pt x="650367" y="2317750"/>
                    </a:cubicBezTo>
                    <a:cubicBezTo>
                      <a:pt x="650367" y="2335285"/>
                      <a:pt x="636153" y="2349500"/>
                      <a:pt x="618617" y="2349500"/>
                    </a:cubicBezTo>
                    <a:lnTo>
                      <a:pt x="555117" y="2349500"/>
                    </a:lnTo>
                    <a:cubicBezTo>
                      <a:pt x="537582" y="2349500"/>
                      <a:pt x="523367" y="2335285"/>
                      <a:pt x="523367" y="2317750"/>
                    </a:cubicBezTo>
                    <a:cubicBezTo>
                      <a:pt x="523367" y="2300215"/>
                      <a:pt x="537582" y="2286000"/>
                      <a:pt x="555117" y="2286000"/>
                    </a:cubicBezTo>
                    <a:moveTo>
                      <a:pt x="713867" y="2825750"/>
                    </a:moveTo>
                    <a:cubicBezTo>
                      <a:pt x="713867" y="2808215"/>
                      <a:pt x="728082" y="2794000"/>
                      <a:pt x="745617" y="2794000"/>
                    </a:cubicBezTo>
                    <a:lnTo>
                      <a:pt x="809118" y="2794000"/>
                    </a:lnTo>
                    <a:cubicBezTo>
                      <a:pt x="826653" y="2794000"/>
                      <a:pt x="840868" y="2808215"/>
                      <a:pt x="840868" y="2825750"/>
                    </a:cubicBezTo>
                    <a:cubicBezTo>
                      <a:pt x="840868" y="2843285"/>
                      <a:pt x="826653" y="2857500"/>
                      <a:pt x="809118" y="2857500"/>
                    </a:cubicBezTo>
                    <a:lnTo>
                      <a:pt x="745617" y="2857500"/>
                    </a:lnTo>
                    <a:cubicBezTo>
                      <a:pt x="728082" y="2857500"/>
                      <a:pt x="713867" y="2843285"/>
                      <a:pt x="713867" y="2825750"/>
                    </a:cubicBezTo>
                    <a:moveTo>
                      <a:pt x="745617" y="2413000"/>
                    </a:moveTo>
                    <a:lnTo>
                      <a:pt x="809118" y="2413000"/>
                    </a:lnTo>
                    <a:cubicBezTo>
                      <a:pt x="826653" y="2413000"/>
                      <a:pt x="840868" y="2427215"/>
                      <a:pt x="840868" y="2444750"/>
                    </a:cubicBezTo>
                    <a:cubicBezTo>
                      <a:pt x="840868" y="2462285"/>
                      <a:pt x="826653" y="2476500"/>
                      <a:pt x="809118" y="2476500"/>
                    </a:cubicBezTo>
                    <a:lnTo>
                      <a:pt x="745617" y="2476500"/>
                    </a:lnTo>
                    <a:cubicBezTo>
                      <a:pt x="728082" y="2476500"/>
                      <a:pt x="713867" y="2462285"/>
                      <a:pt x="713867" y="2444750"/>
                    </a:cubicBezTo>
                    <a:cubicBezTo>
                      <a:pt x="713867" y="2427215"/>
                      <a:pt x="728082" y="2413000"/>
                      <a:pt x="745617" y="2413000"/>
                    </a:cubicBezTo>
                    <a:moveTo>
                      <a:pt x="713867" y="2571750"/>
                    </a:moveTo>
                    <a:cubicBezTo>
                      <a:pt x="713867" y="2554215"/>
                      <a:pt x="728082" y="2540000"/>
                      <a:pt x="745617" y="2540000"/>
                    </a:cubicBezTo>
                    <a:lnTo>
                      <a:pt x="809118" y="2540000"/>
                    </a:lnTo>
                    <a:cubicBezTo>
                      <a:pt x="826653" y="2540000"/>
                      <a:pt x="840868" y="2554215"/>
                      <a:pt x="840868" y="2571750"/>
                    </a:cubicBezTo>
                    <a:cubicBezTo>
                      <a:pt x="840868" y="2589285"/>
                      <a:pt x="826653" y="2603500"/>
                      <a:pt x="809118" y="2603500"/>
                    </a:cubicBezTo>
                    <a:lnTo>
                      <a:pt x="745617" y="2603500"/>
                    </a:lnTo>
                    <a:cubicBezTo>
                      <a:pt x="728082" y="2603500"/>
                      <a:pt x="713867" y="2589285"/>
                      <a:pt x="713867" y="2571750"/>
                    </a:cubicBezTo>
                    <a:moveTo>
                      <a:pt x="713867" y="2952750"/>
                    </a:moveTo>
                    <a:cubicBezTo>
                      <a:pt x="713867" y="2935215"/>
                      <a:pt x="728082" y="2921000"/>
                      <a:pt x="745617" y="2921000"/>
                    </a:cubicBezTo>
                    <a:lnTo>
                      <a:pt x="809118" y="2921000"/>
                    </a:lnTo>
                    <a:cubicBezTo>
                      <a:pt x="826653" y="2921000"/>
                      <a:pt x="840868" y="2935215"/>
                      <a:pt x="840868" y="2952750"/>
                    </a:cubicBezTo>
                    <a:cubicBezTo>
                      <a:pt x="840868" y="2970285"/>
                      <a:pt x="826653" y="2984500"/>
                      <a:pt x="809118" y="2984500"/>
                    </a:cubicBezTo>
                    <a:lnTo>
                      <a:pt x="745617" y="2984500"/>
                    </a:lnTo>
                    <a:cubicBezTo>
                      <a:pt x="728082" y="2984500"/>
                      <a:pt x="713867" y="2970285"/>
                      <a:pt x="713867" y="2952750"/>
                    </a:cubicBezTo>
                    <a:moveTo>
                      <a:pt x="745617" y="3048000"/>
                    </a:moveTo>
                    <a:lnTo>
                      <a:pt x="809118" y="3048000"/>
                    </a:lnTo>
                    <a:cubicBezTo>
                      <a:pt x="826653" y="3048000"/>
                      <a:pt x="840868" y="3062215"/>
                      <a:pt x="840868" y="3079750"/>
                    </a:cubicBezTo>
                    <a:cubicBezTo>
                      <a:pt x="840868" y="3097285"/>
                      <a:pt x="826653" y="3111500"/>
                      <a:pt x="809118" y="3111500"/>
                    </a:cubicBezTo>
                    <a:lnTo>
                      <a:pt x="745617" y="3111500"/>
                    </a:lnTo>
                    <a:cubicBezTo>
                      <a:pt x="728082" y="3111500"/>
                      <a:pt x="713867" y="3097285"/>
                      <a:pt x="713867" y="3079750"/>
                    </a:cubicBezTo>
                    <a:cubicBezTo>
                      <a:pt x="713867" y="3062215"/>
                      <a:pt x="728082" y="3048000"/>
                      <a:pt x="745617" y="3048000"/>
                    </a:cubicBezTo>
                    <a:moveTo>
                      <a:pt x="713867" y="2698750"/>
                    </a:moveTo>
                    <a:cubicBezTo>
                      <a:pt x="713867" y="2681215"/>
                      <a:pt x="728082" y="2667000"/>
                      <a:pt x="745617" y="2667000"/>
                    </a:cubicBezTo>
                    <a:lnTo>
                      <a:pt x="809118" y="2667000"/>
                    </a:lnTo>
                    <a:cubicBezTo>
                      <a:pt x="826653" y="2667000"/>
                      <a:pt x="840868" y="2681215"/>
                      <a:pt x="840868" y="2698750"/>
                    </a:cubicBezTo>
                    <a:cubicBezTo>
                      <a:pt x="840868" y="2716285"/>
                      <a:pt x="826653" y="2730500"/>
                      <a:pt x="809118" y="2730500"/>
                    </a:cubicBezTo>
                    <a:lnTo>
                      <a:pt x="745617" y="2730500"/>
                    </a:lnTo>
                    <a:cubicBezTo>
                      <a:pt x="728082" y="2730500"/>
                      <a:pt x="713867" y="2716285"/>
                      <a:pt x="713867" y="2698750"/>
                    </a:cubicBezTo>
                    <a:moveTo>
                      <a:pt x="332867" y="2825750"/>
                    </a:moveTo>
                    <a:cubicBezTo>
                      <a:pt x="332867" y="2808215"/>
                      <a:pt x="347082" y="2794000"/>
                      <a:pt x="364617" y="2794000"/>
                    </a:cubicBezTo>
                    <a:lnTo>
                      <a:pt x="428117" y="2794000"/>
                    </a:lnTo>
                    <a:cubicBezTo>
                      <a:pt x="445653" y="2794000"/>
                      <a:pt x="459867" y="2808215"/>
                      <a:pt x="459867" y="2825750"/>
                    </a:cubicBezTo>
                    <a:cubicBezTo>
                      <a:pt x="459867" y="2843285"/>
                      <a:pt x="445653" y="2857500"/>
                      <a:pt x="428117" y="2857500"/>
                    </a:cubicBezTo>
                    <a:lnTo>
                      <a:pt x="364617" y="2857500"/>
                    </a:lnTo>
                    <a:cubicBezTo>
                      <a:pt x="347082" y="2857500"/>
                      <a:pt x="332867" y="2843285"/>
                      <a:pt x="332867" y="2825750"/>
                    </a:cubicBezTo>
                    <a:moveTo>
                      <a:pt x="364617" y="2413000"/>
                    </a:moveTo>
                    <a:lnTo>
                      <a:pt x="428117" y="2413000"/>
                    </a:lnTo>
                    <a:cubicBezTo>
                      <a:pt x="445653" y="2413000"/>
                      <a:pt x="459867" y="2427215"/>
                      <a:pt x="459867" y="2444750"/>
                    </a:cubicBezTo>
                    <a:cubicBezTo>
                      <a:pt x="459867" y="2462285"/>
                      <a:pt x="445653" y="2476500"/>
                      <a:pt x="428117" y="2476500"/>
                    </a:cubicBezTo>
                    <a:lnTo>
                      <a:pt x="364617" y="2476500"/>
                    </a:lnTo>
                    <a:cubicBezTo>
                      <a:pt x="347082" y="2476500"/>
                      <a:pt x="332867" y="2462285"/>
                      <a:pt x="332867" y="2444750"/>
                    </a:cubicBezTo>
                    <a:cubicBezTo>
                      <a:pt x="332867" y="2427215"/>
                      <a:pt x="347082" y="2413000"/>
                      <a:pt x="364617" y="2413000"/>
                    </a:cubicBezTo>
                    <a:moveTo>
                      <a:pt x="332867" y="2571750"/>
                    </a:moveTo>
                    <a:cubicBezTo>
                      <a:pt x="332867" y="2554215"/>
                      <a:pt x="347082" y="2540000"/>
                      <a:pt x="364617" y="2540000"/>
                    </a:cubicBezTo>
                    <a:lnTo>
                      <a:pt x="428117" y="2540000"/>
                    </a:lnTo>
                    <a:cubicBezTo>
                      <a:pt x="445653" y="2540000"/>
                      <a:pt x="459867" y="2554215"/>
                      <a:pt x="459867" y="2571750"/>
                    </a:cubicBezTo>
                    <a:cubicBezTo>
                      <a:pt x="459867" y="2589285"/>
                      <a:pt x="445653" y="2603500"/>
                      <a:pt x="428117" y="2603500"/>
                    </a:cubicBezTo>
                    <a:lnTo>
                      <a:pt x="364617" y="2603500"/>
                    </a:lnTo>
                    <a:cubicBezTo>
                      <a:pt x="347082" y="2603500"/>
                      <a:pt x="332867" y="2589285"/>
                      <a:pt x="332867" y="2571750"/>
                    </a:cubicBezTo>
                    <a:moveTo>
                      <a:pt x="332867" y="2952750"/>
                    </a:moveTo>
                    <a:cubicBezTo>
                      <a:pt x="332867" y="2935215"/>
                      <a:pt x="347082" y="2921000"/>
                      <a:pt x="364617" y="2921000"/>
                    </a:cubicBezTo>
                    <a:lnTo>
                      <a:pt x="428117" y="2921000"/>
                    </a:lnTo>
                    <a:cubicBezTo>
                      <a:pt x="445653" y="2921000"/>
                      <a:pt x="459867" y="2935215"/>
                      <a:pt x="459867" y="2952750"/>
                    </a:cubicBezTo>
                    <a:cubicBezTo>
                      <a:pt x="459867" y="2970285"/>
                      <a:pt x="445653" y="2984500"/>
                      <a:pt x="428117" y="2984500"/>
                    </a:cubicBezTo>
                    <a:lnTo>
                      <a:pt x="364617" y="2984500"/>
                    </a:lnTo>
                    <a:cubicBezTo>
                      <a:pt x="347082" y="2984500"/>
                      <a:pt x="332867" y="2970285"/>
                      <a:pt x="332867" y="2952750"/>
                    </a:cubicBezTo>
                    <a:moveTo>
                      <a:pt x="364617" y="3048000"/>
                    </a:moveTo>
                    <a:lnTo>
                      <a:pt x="428117" y="3048000"/>
                    </a:lnTo>
                    <a:cubicBezTo>
                      <a:pt x="445653" y="3048000"/>
                      <a:pt x="459867" y="3062215"/>
                      <a:pt x="459867" y="3079750"/>
                    </a:cubicBezTo>
                    <a:cubicBezTo>
                      <a:pt x="459867" y="3097285"/>
                      <a:pt x="445653" y="3111500"/>
                      <a:pt x="428117" y="3111500"/>
                    </a:cubicBezTo>
                    <a:lnTo>
                      <a:pt x="364617" y="3111500"/>
                    </a:lnTo>
                    <a:cubicBezTo>
                      <a:pt x="347082" y="3111500"/>
                      <a:pt x="332867" y="3097285"/>
                      <a:pt x="332867" y="3079750"/>
                    </a:cubicBezTo>
                    <a:cubicBezTo>
                      <a:pt x="332867" y="3062215"/>
                      <a:pt x="347082" y="3048000"/>
                      <a:pt x="364617" y="3048000"/>
                    </a:cubicBezTo>
                    <a:moveTo>
                      <a:pt x="332867" y="2698750"/>
                    </a:moveTo>
                    <a:cubicBezTo>
                      <a:pt x="332867" y="2681215"/>
                      <a:pt x="347082" y="2667000"/>
                      <a:pt x="364617" y="2667000"/>
                    </a:cubicBezTo>
                    <a:lnTo>
                      <a:pt x="428117" y="2667000"/>
                    </a:lnTo>
                    <a:cubicBezTo>
                      <a:pt x="445653" y="2667000"/>
                      <a:pt x="459867" y="2681215"/>
                      <a:pt x="459867" y="2698750"/>
                    </a:cubicBezTo>
                    <a:cubicBezTo>
                      <a:pt x="459867" y="2716285"/>
                      <a:pt x="445653" y="2730500"/>
                      <a:pt x="428117" y="2730500"/>
                    </a:cubicBezTo>
                    <a:lnTo>
                      <a:pt x="364617" y="2730500"/>
                    </a:lnTo>
                    <a:cubicBezTo>
                      <a:pt x="347082" y="2730500"/>
                      <a:pt x="332867" y="2716285"/>
                      <a:pt x="332867" y="2698750"/>
                    </a:cubicBezTo>
                    <a:moveTo>
                      <a:pt x="215837" y="3111500"/>
                    </a:moveTo>
                    <a:lnTo>
                      <a:pt x="205931" y="3111500"/>
                    </a:lnTo>
                    <a:cubicBezTo>
                      <a:pt x="205931" y="3132899"/>
                      <a:pt x="206185" y="3154045"/>
                      <a:pt x="206630" y="3175000"/>
                    </a:cubicBezTo>
                    <a:lnTo>
                      <a:pt x="237617" y="3175000"/>
                    </a:lnTo>
                    <a:cubicBezTo>
                      <a:pt x="255153" y="3175000"/>
                      <a:pt x="269367" y="3189215"/>
                      <a:pt x="269367" y="3206750"/>
                    </a:cubicBezTo>
                    <a:cubicBezTo>
                      <a:pt x="269367" y="3224285"/>
                      <a:pt x="255153" y="3238500"/>
                      <a:pt x="237617" y="3238500"/>
                    </a:cubicBezTo>
                    <a:lnTo>
                      <a:pt x="208916" y="3238500"/>
                    </a:lnTo>
                    <a:cubicBezTo>
                      <a:pt x="209932" y="3259963"/>
                      <a:pt x="211265" y="3281172"/>
                      <a:pt x="212726" y="3302000"/>
                    </a:cubicBezTo>
                    <a:lnTo>
                      <a:pt x="237617" y="3302000"/>
                    </a:lnTo>
                    <a:cubicBezTo>
                      <a:pt x="255153" y="3302000"/>
                      <a:pt x="269367" y="3316215"/>
                      <a:pt x="269367" y="3333750"/>
                    </a:cubicBezTo>
                    <a:cubicBezTo>
                      <a:pt x="269367" y="3351285"/>
                      <a:pt x="255153" y="3365500"/>
                      <a:pt x="237617" y="3365500"/>
                    </a:cubicBezTo>
                    <a:lnTo>
                      <a:pt x="218314" y="3365500"/>
                    </a:lnTo>
                    <a:cubicBezTo>
                      <a:pt x="250064" y="3677285"/>
                      <a:pt x="339598" y="3909822"/>
                      <a:pt x="455677" y="4009898"/>
                    </a:cubicBezTo>
                    <a:cubicBezTo>
                      <a:pt x="477330" y="3846195"/>
                      <a:pt x="454724" y="3640963"/>
                      <a:pt x="377762" y="3429508"/>
                    </a:cubicBezTo>
                    <a:cubicBezTo>
                      <a:pt x="369507" y="3406775"/>
                      <a:pt x="360808" y="3384550"/>
                      <a:pt x="351727" y="3362770"/>
                    </a:cubicBezTo>
                    <a:cubicBezTo>
                      <a:pt x="336658" y="3356087"/>
                      <a:pt x="329210" y="3338984"/>
                      <a:pt x="334582" y="3323399"/>
                    </a:cubicBezTo>
                    <a:cubicBezTo>
                      <a:pt x="301354" y="3249389"/>
                      <a:pt x="261616" y="3178477"/>
                      <a:pt x="215837" y="3111500"/>
                    </a:cubicBezTo>
                    <a:moveTo>
                      <a:pt x="1154875" y="2956242"/>
                    </a:moveTo>
                    <a:cubicBezTo>
                      <a:pt x="1153680" y="2945441"/>
                      <a:pt x="1146461" y="2936253"/>
                      <a:pt x="1136250" y="2932535"/>
                    </a:cubicBezTo>
                    <a:cubicBezTo>
                      <a:pt x="1126039" y="2928817"/>
                      <a:pt x="1114602" y="2931213"/>
                      <a:pt x="1106742" y="2938717"/>
                    </a:cubicBezTo>
                    <a:cubicBezTo>
                      <a:pt x="986473" y="3050223"/>
                      <a:pt x="873570" y="3220466"/>
                      <a:pt x="797497" y="3429508"/>
                    </a:cubicBezTo>
                    <a:cubicBezTo>
                      <a:pt x="721424" y="3638486"/>
                      <a:pt x="698437" y="3841496"/>
                      <a:pt x="718884" y="4004183"/>
                    </a:cubicBezTo>
                    <a:cubicBezTo>
                      <a:pt x="720040" y="4015022"/>
                      <a:pt x="727262" y="4024259"/>
                      <a:pt x="737501" y="4027996"/>
                    </a:cubicBezTo>
                    <a:cubicBezTo>
                      <a:pt x="747741" y="4031733"/>
                      <a:pt x="759215" y="4029319"/>
                      <a:pt x="767080" y="4021772"/>
                    </a:cubicBezTo>
                    <a:cubicBezTo>
                      <a:pt x="887349" y="3910203"/>
                      <a:pt x="1000189" y="3739959"/>
                      <a:pt x="1076325" y="3530917"/>
                    </a:cubicBezTo>
                    <a:cubicBezTo>
                      <a:pt x="1152335" y="3321939"/>
                      <a:pt x="1175322" y="3118930"/>
                      <a:pt x="1154875" y="2956242"/>
                    </a:cubicBezTo>
                    <a:moveTo>
                      <a:pt x="68580" y="2938653"/>
                    </a:moveTo>
                    <a:cubicBezTo>
                      <a:pt x="60715" y="2931107"/>
                      <a:pt x="49241" y="2928693"/>
                      <a:pt x="39001" y="2932430"/>
                    </a:cubicBezTo>
                    <a:cubicBezTo>
                      <a:pt x="28762" y="2936167"/>
                      <a:pt x="21540" y="2945404"/>
                      <a:pt x="20384" y="2956242"/>
                    </a:cubicBezTo>
                    <a:cubicBezTo>
                      <a:pt x="0" y="3118930"/>
                      <a:pt x="22924" y="3321939"/>
                      <a:pt x="98997" y="3530917"/>
                    </a:cubicBezTo>
                    <a:cubicBezTo>
                      <a:pt x="175133" y="3739959"/>
                      <a:pt x="287973" y="3910203"/>
                      <a:pt x="408242" y="4021772"/>
                    </a:cubicBezTo>
                    <a:cubicBezTo>
                      <a:pt x="416102" y="4029277"/>
                      <a:pt x="427539" y="4031672"/>
                      <a:pt x="437750" y="4027954"/>
                    </a:cubicBezTo>
                    <a:cubicBezTo>
                      <a:pt x="447961" y="4024236"/>
                      <a:pt x="455180" y="4015048"/>
                      <a:pt x="456375" y="4004247"/>
                    </a:cubicBezTo>
                    <a:cubicBezTo>
                      <a:pt x="476822" y="3841496"/>
                      <a:pt x="453835" y="3638486"/>
                      <a:pt x="377762" y="3429508"/>
                    </a:cubicBezTo>
                    <a:cubicBezTo>
                      <a:pt x="301689" y="3220466"/>
                      <a:pt x="188786" y="3050223"/>
                      <a:pt x="68517" y="2938653"/>
                    </a:cubicBezTo>
                    <a:lnTo>
                      <a:pt x="68580" y="2938653"/>
                    </a:lnTo>
                  </a:path>
                </a:pathLst>
              </a:custGeom>
              <a:solidFill>
                <a:srgbClr val="4A6418">
                  <a:alpha val="22745"/>
                </a:srgbClr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" name="Freeform 5"/>
              <p:cNvSpPr/>
              <p:nvPr/>
            </p:nvSpPr>
            <p:spPr>
              <a:xfrm>
                <a:off x="1380680" y="2127250"/>
                <a:ext cx="5175822" cy="1968500"/>
              </a:xfrm>
              <a:custGeom>
                <a:avLst/>
                <a:gdLst/>
                <a:ahLst/>
                <a:cxnLst/>
                <a:rect l="l" t="t" r="r" b="b"/>
                <a:pathLst>
                  <a:path w="5175822" h="1968500">
                    <a:moveTo>
                      <a:pt x="961073" y="1206500"/>
                    </a:moveTo>
                    <a:cubicBezTo>
                      <a:pt x="962597" y="1185672"/>
                      <a:pt x="963867" y="1164463"/>
                      <a:pt x="964883" y="1143000"/>
                    </a:cubicBezTo>
                    <a:lnTo>
                      <a:pt x="936118" y="1143000"/>
                    </a:lnTo>
                    <a:cubicBezTo>
                      <a:pt x="925613" y="1142981"/>
                      <a:pt x="915798" y="1137767"/>
                      <a:pt x="909901" y="1129074"/>
                    </a:cubicBezTo>
                    <a:cubicBezTo>
                      <a:pt x="904003" y="1120381"/>
                      <a:pt x="902788" y="1109333"/>
                      <a:pt x="906653" y="1099566"/>
                    </a:cubicBezTo>
                    <a:cubicBezTo>
                      <a:pt x="882841" y="1140460"/>
                      <a:pt x="860425" y="1184021"/>
                      <a:pt x="839788" y="1229932"/>
                    </a:cubicBezTo>
                    <a:cubicBezTo>
                      <a:pt x="843666" y="1244281"/>
                      <a:pt x="837069" y="1259400"/>
                      <a:pt x="823913" y="1266317"/>
                    </a:cubicBezTo>
                    <a:cubicBezTo>
                      <a:pt x="814576" y="1288669"/>
                      <a:pt x="805768" y="1311239"/>
                      <a:pt x="797497" y="1334008"/>
                    </a:cubicBezTo>
                    <a:cubicBezTo>
                      <a:pt x="720662" y="1544955"/>
                      <a:pt x="698056" y="1749806"/>
                      <a:pt x="719456" y="1913318"/>
                    </a:cubicBezTo>
                    <a:cubicBezTo>
                      <a:pt x="834899" y="1812608"/>
                      <a:pt x="923925" y="1580578"/>
                      <a:pt x="955485" y="1270000"/>
                    </a:cubicBezTo>
                    <a:lnTo>
                      <a:pt x="936118" y="1270000"/>
                    </a:lnTo>
                    <a:cubicBezTo>
                      <a:pt x="918583" y="1270000"/>
                      <a:pt x="904368" y="1255785"/>
                      <a:pt x="904368" y="1238250"/>
                    </a:cubicBezTo>
                    <a:cubicBezTo>
                      <a:pt x="904368" y="1220715"/>
                      <a:pt x="918583" y="1206500"/>
                      <a:pt x="936118" y="1206500"/>
                    </a:cubicBezTo>
                    <a:lnTo>
                      <a:pt x="961073" y="1206500"/>
                    </a:lnTo>
                    <a:moveTo>
                      <a:pt x="936118" y="1079500"/>
                    </a:moveTo>
                    <a:cubicBezTo>
                      <a:pt x="926544" y="1079521"/>
                      <a:pt x="917492" y="1083861"/>
                      <a:pt x="911480" y="1091311"/>
                    </a:cubicBezTo>
                    <a:cubicBezTo>
                      <a:pt x="926910" y="1065086"/>
                      <a:pt x="942912" y="1039939"/>
                      <a:pt x="959422" y="1016000"/>
                    </a:cubicBezTo>
                    <a:lnTo>
                      <a:pt x="967931" y="1016000"/>
                    </a:lnTo>
                    <a:cubicBezTo>
                      <a:pt x="967931" y="1037399"/>
                      <a:pt x="967677" y="1058545"/>
                      <a:pt x="967169" y="1079500"/>
                    </a:cubicBezTo>
                    <a:lnTo>
                      <a:pt x="936118" y="1079500"/>
                    </a:lnTo>
                    <a:moveTo>
                      <a:pt x="904368" y="983996"/>
                    </a:moveTo>
                    <a:cubicBezTo>
                      <a:pt x="904486" y="970777"/>
                      <a:pt x="912783" y="959015"/>
                      <a:pt x="925196" y="954468"/>
                    </a:cubicBezTo>
                    <a:cubicBezTo>
                      <a:pt x="938340" y="936244"/>
                      <a:pt x="951865" y="918718"/>
                      <a:pt x="965518" y="901827"/>
                    </a:cubicBezTo>
                    <a:cubicBezTo>
                      <a:pt x="965337" y="897551"/>
                      <a:pt x="965147" y="893275"/>
                      <a:pt x="964947" y="889000"/>
                    </a:cubicBezTo>
                    <a:lnTo>
                      <a:pt x="936118" y="889000"/>
                    </a:lnTo>
                    <a:cubicBezTo>
                      <a:pt x="918583" y="889000"/>
                      <a:pt x="904368" y="874785"/>
                      <a:pt x="904368" y="857250"/>
                    </a:cubicBezTo>
                    <a:cubicBezTo>
                      <a:pt x="904368" y="839715"/>
                      <a:pt x="918583" y="825500"/>
                      <a:pt x="936118" y="825500"/>
                    </a:cubicBezTo>
                    <a:lnTo>
                      <a:pt x="961263" y="825500"/>
                    </a:lnTo>
                    <a:cubicBezTo>
                      <a:pt x="959740" y="804101"/>
                      <a:pt x="957962" y="782955"/>
                      <a:pt x="955930" y="762000"/>
                    </a:cubicBezTo>
                    <a:lnTo>
                      <a:pt x="936118" y="762000"/>
                    </a:lnTo>
                    <a:cubicBezTo>
                      <a:pt x="918583" y="762000"/>
                      <a:pt x="904368" y="747785"/>
                      <a:pt x="904368" y="730250"/>
                    </a:cubicBezTo>
                    <a:cubicBezTo>
                      <a:pt x="904368" y="712715"/>
                      <a:pt x="918583" y="698500"/>
                      <a:pt x="936118" y="698500"/>
                    </a:cubicBezTo>
                    <a:lnTo>
                      <a:pt x="948944" y="698500"/>
                    </a:lnTo>
                    <a:cubicBezTo>
                      <a:pt x="946339" y="677294"/>
                      <a:pt x="943439" y="656125"/>
                      <a:pt x="940245" y="635000"/>
                    </a:cubicBezTo>
                    <a:lnTo>
                      <a:pt x="936118" y="635000"/>
                    </a:lnTo>
                    <a:cubicBezTo>
                      <a:pt x="919806" y="635016"/>
                      <a:pt x="906136" y="622670"/>
                      <a:pt x="904496" y="606441"/>
                    </a:cubicBezTo>
                    <a:cubicBezTo>
                      <a:pt x="902857" y="590212"/>
                      <a:pt x="913782" y="575381"/>
                      <a:pt x="929768" y="572135"/>
                    </a:cubicBezTo>
                    <a:cubicBezTo>
                      <a:pt x="925372" y="548043"/>
                      <a:pt x="920524" y="524036"/>
                      <a:pt x="915226" y="500126"/>
                    </a:cubicBezTo>
                    <a:cubicBezTo>
                      <a:pt x="904938" y="491146"/>
                      <a:pt x="901561" y="476586"/>
                      <a:pt x="906844" y="463995"/>
                    </a:cubicBezTo>
                    <a:cubicBezTo>
                      <a:pt x="886651" y="380936"/>
                      <a:pt x="862013" y="306197"/>
                      <a:pt x="833819" y="242189"/>
                    </a:cubicBezTo>
                    <a:cubicBezTo>
                      <a:pt x="827793" y="249656"/>
                      <a:pt x="818713" y="253998"/>
                      <a:pt x="809118" y="254000"/>
                    </a:cubicBezTo>
                    <a:lnTo>
                      <a:pt x="745618" y="254000"/>
                    </a:lnTo>
                    <a:cubicBezTo>
                      <a:pt x="728083" y="254000"/>
                      <a:pt x="713868" y="239785"/>
                      <a:pt x="713868" y="222250"/>
                    </a:cubicBezTo>
                    <a:cubicBezTo>
                      <a:pt x="713868" y="204715"/>
                      <a:pt x="728083" y="190500"/>
                      <a:pt x="745618" y="190500"/>
                    </a:cubicBezTo>
                    <a:lnTo>
                      <a:pt x="809118" y="190500"/>
                    </a:lnTo>
                    <a:cubicBezTo>
                      <a:pt x="797798" y="168640"/>
                      <a:pt x="785247" y="147439"/>
                      <a:pt x="771525" y="127000"/>
                    </a:cubicBezTo>
                    <a:lnTo>
                      <a:pt x="745618" y="127000"/>
                    </a:lnTo>
                    <a:cubicBezTo>
                      <a:pt x="732032" y="126993"/>
                      <a:pt x="719956" y="118342"/>
                      <a:pt x="715578" y="105481"/>
                    </a:cubicBezTo>
                    <a:cubicBezTo>
                      <a:pt x="711200" y="92620"/>
                      <a:pt x="715490" y="78399"/>
                      <a:pt x="726250" y="70104"/>
                    </a:cubicBezTo>
                    <a:cubicBezTo>
                      <a:pt x="683070" y="24765"/>
                      <a:pt x="636080" y="0"/>
                      <a:pt x="586931" y="0"/>
                    </a:cubicBezTo>
                    <a:cubicBezTo>
                      <a:pt x="537655" y="0"/>
                      <a:pt x="490665" y="24829"/>
                      <a:pt x="447485" y="70104"/>
                    </a:cubicBezTo>
                    <a:cubicBezTo>
                      <a:pt x="458254" y="78406"/>
                      <a:pt x="462542" y="92643"/>
                      <a:pt x="458147" y="105511"/>
                    </a:cubicBezTo>
                    <a:cubicBezTo>
                      <a:pt x="453752" y="118379"/>
                      <a:pt x="441652" y="127020"/>
                      <a:pt x="428054" y="127000"/>
                    </a:cubicBezTo>
                    <a:lnTo>
                      <a:pt x="402400" y="127000"/>
                    </a:lnTo>
                    <a:cubicBezTo>
                      <a:pt x="389382" y="146240"/>
                      <a:pt x="376873" y="167449"/>
                      <a:pt x="364808" y="190500"/>
                    </a:cubicBezTo>
                    <a:lnTo>
                      <a:pt x="428181" y="190500"/>
                    </a:lnTo>
                    <a:cubicBezTo>
                      <a:pt x="445716" y="190500"/>
                      <a:pt x="459931" y="204715"/>
                      <a:pt x="459931" y="222250"/>
                    </a:cubicBezTo>
                    <a:cubicBezTo>
                      <a:pt x="459931" y="239785"/>
                      <a:pt x="445716" y="254000"/>
                      <a:pt x="428181" y="254000"/>
                    </a:cubicBezTo>
                    <a:lnTo>
                      <a:pt x="364681" y="254000"/>
                    </a:lnTo>
                    <a:cubicBezTo>
                      <a:pt x="355116" y="254003"/>
                      <a:pt x="346062" y="249686"/>
                      <a:pt x="340043" y="242252"/>
                    </a:cubicBezTo>
                    <a:cubicBezTo>
                      <a:pt x="311785" y="306261"/>
                      <a:pt x="287211" y="381000"/>
                      <a:pt x="266955" y="464185"/>
                    </a:cubicBezTo>
                    <a:cubicBezTo>
                      <a:pt x="272161" y="476711"/>
                      <a:pt x="268816" y="491161"/>
                      <a:pt x="258636" y="500126"/>
                    </a:cubicBezTo>
                    <a:cubicBezTo>
                      <a:pt x="253429" y="523621"/>
                      <a:pt x="248603" y="547624"/>
                      <a:pt x="244094" y="572198"/>
                    </a:cubicBezTo>
                    <a:cubicBezTo>
                      <a:pt x="260105" y="575448"/>
                      <a:pt x="271035" y="590317"/>
                      <a:pt x="269361" y="606568"/>
                    </a:cubicBezTo>
                    <a:cubicBezTo>
                      <a:pt x="267687" y="622819"/>
                      <a:pt x="253954" y="635146"/>
                      <a:pt x="237618" y="635064"/>
                    </a:cubicBezTo>
                    <a:lnTo>
                      <a:pt x="233617" y="635064"/>
                    </a:lnTo>
                    <a:cubicBezTo>
                      <a:pt x="230442" y="655892"/>
                      <a:pt x="227521" y="677101"/>
                      <a:pt x="224918" y="698564"/>
                    </a:cubicBezTo>
                    <a:lnTo>
                      <a:pt x="237618" y="698564"/>
                    </a:lnTo>
                    <a:cubicBezTo>
                      <a:pt x="255153" y="698564"/>
                      <a:pt x="269368" y="712778"/>
                      <a:pt x="269368" y="730314"/>
                    </a:cubicBezTo>
                    <a:cubicBezTo>
                      <a:pt x="269368" y="747849"/>
                      <a:pt x="255153" y="762064"/>
                      <a:pt x="237618" y="762064"/>
                    </a:cubicBezTo>
                    <a:lnTo>
                      <a:pt x="217932" y="762064"/>
                    </a:lnTo>
                    <a:cubicBezTo>
                      <a:pt x="215900" y="783018"/>
                      <a:pt x="214122" y="804164"/>
                      <a:pt x="212599" y="825564"/>
                    </a:cubicBezTo>
                    <a:lnTo>
                      <a:pt x="237618" y="825564"/>
                    </a:lnTo>
                    <a:cubicBezTo>
                      <a:pt x="255153" y="825564"/>
                      <a:pt x="269368" y="839778"/>
                      <a:pt x="269368" y="857314"/>
                    </a:cubicBezTo>
                    <a:cubicBezTo>
                      <a:pt x="269368" y="874849"/>
                      <a:pt x="255153" y="889064"/>
                      <a:pt x="237618" y="889064"/>
                    </a:cubicBezTo>
                    <a:lnTo>
                      <a:pt x="208852" y="889064"/>
                    </a:lnTo>
                    <a:cubicBezTo>
                      <a:pt x="208675" y="892789"/>
                      <a:pt x="208506" y="896514"/>
                      <a:pt x="208344" y="900239"/>
                    </a:cubicBezTo>
                    <a:cubicBezTo>
                      <a:pt x="222758" y="917892"/>
                      <a:pt x="236919" y="936244"/>
                      <a:pt x="250762" y="955358"/>
                    </a:cubicBezTo>
                    <a:cubicBezTo>
                      <a:pt x="261272" y="960120"/>
                      <a:pt x="268371" y="970209"/>
                      <a:pt x="269304" y="981710"/>
                    </a:cubicBezTo>
                    <a:cubicBezTo>
                      <a:pt x="293434" y="1016889"/>
                      <a:pt x="316484" y="1054290"/>
                      <a:pt x="338265" y="1093661"/>
                    </a:cubicBezTo>
                    <a:cubicBezTo>
                      <a:pt x="344150" y="1084863"/>
                      <a:pt x="354033" y="1079576"/>
                      <a:pt x="364618" y="1079564"/>
                    </a:cubicBezTo>
                    <a:lnTo>
                      <a:pt x="428118" y="1079564"/>
                    </a:lnTo>
                    <a:cubicBezTo>
                      <a:pt x="445653" y="1079564"/>
                      <a:pt x="459868" y="1093778"/>
                      <a:pt x="459868" y="1111314"/>
                    </a:cubicBezTo>
                    <a:cubicBezTo>
                      <a:pt x="459868" y="1128849"/>
                      <a:pt x="445653" y="1143064"/>
                      <a:pt x="428118" y="1143064"/>
                    </a:cubicBezTo>
                    <a:lnTo>
                      <a:pt x="364363" y="1143064"/>
                    </a:lnTo>
                    <a:cubicBezTo>
                      <a:pt x="374778" y="1163765"/>
                      <a:pt x="384874" y="1184973"/>
                      <a:pt x="394590" y="1206564"/>
                    </a:cubicBezTo>
                    <a:lnTo>
                      <a:pt x="428118" y="1206564"/>
                    </a:lnTo>
                    <a:cubicBezTo>
                      <a:pt x="445653" y="1206564"/>
                      <a:pt x="459868" y="1220779"/>
                      <a:pt x="459868" y="1238314"/>
                    </a:cubicBezTo>
                    <a:cubicBezTo>
                      <a:pt x="459868" y="1255849"/>
                      <a:pt x="445653" y="1270064"/>
                      <a:pt x="428118" y="1270064"/>
                    </a:cubicBezTo>
                    <a:lnTo>
                      <a:pt x="421450" y="1270064"/>
                    </a:lnTo>
                    <a:cubicBezTo>
                      <a:pt x="426975" y="1284034"/>
                      <a:pt x="432309" y="1298067"/>
                      <a:pt x="437515" y="1312354"/>
                    </a:cubicBezTo>
                    <a:cubicBezTo>
                      <a:pt x="521462" y="1543050"/>
                      <a:pt x="544640" y="1771015"/>
                      <a:pt x="514160" y="1952434"/>
                    </a:cubicBezTo>
                    <a:cubicBezTo>
                      <a:pt x="537655" y="1963039"/>
                      <a:pt x="562039" y="1968500"/>
                      <a:pt x="586931" y="1968500"/>
                    </a:cubicBezTo>
                    <a:cubicBezTo>
                      <a:pt x="612331" y="1968500"/>
                      <a:pt x="637096" y="1962785"/>
                      <a:pt x="661035" y="1951863"/>
                    </a:cubicBezTo>
                    <a:cubicBezTo>
                      <a:pt x="630682" y="1770571"/>
                      <a:pt x="653924" y="1542859"/>
                      <a:pt x="737871" y="1312291"/>
                    </a:cubicBezTo>
                    <a:cubicBezTo>
                      <a:pt x="743014" y="1298003"/>
                      <a:pt x="748412" y="1283907"/>
                      <a:pt x="753936" y="1270000"/>
                    </a:cubicBezTo>
                    <a:lnTo>
                      <a:pt x="745681" y="1270000"/>
                    </a:lnTo>
                    <a:cubicBezTo>
                      <a:pt x="728146" y="1270000"/>
                      <a:pt x="713931" y="1255785"/>
                      <a:pt x="713931" y="1238250"/>
                    </a:cubicBezTo>
                    <a:cubicBezTo>
                      <a:pt x="713931" y="1220715"/>
                      <a:pt x="728146" y="1206500"/>
                      <a:pt x="745681" y="1206500"/>
                    </a:cubicBezTo>
                    <a:lnTo>
                      <a:pt x="780669" y="1206500"/>
                    </a:lnTo>
                    <a:cubicBezTo>
                      <a:pt x="790385" y="1184910"/>
                      <a:pt x="800481" y="1163638"/>
                      <a:pt x="810896" y="1143000"/>
                    </a:cubicBezTo>
                    <a:lnTo>
                      <a:pt x="745618" y="1143000"/>
                    </a:lnTo>
                    <a:cubicBezTo>
                      <a:pt x="728083" y="1143000"/>
                      <a:pt x="713868" y="1128785"/>
                      <a:pt x="713868" y="1111250"/>
                    </a:cubicBezTo>
                    <a:cubicBezTo>
                      <a:pt x="713868" y="1093715"/>
                      <a:pt x="728083" y="1079500"/>
                      <a:pt x="745618" y="1079500"/>
                    </a:cubicBezTo>
                    <a:lnTo>
                      <a:pt x="809118" y="1079500"/>
                    </a:lnTo>
                    <a:cubicBezTo>
                      <a:pt x="820266" y="1079484"/>
                      <a:pt x="830606" y="1085317"/>
                      <a:pt x="836359" y="1094867"/>
                    </a:cubicBezTo>
                    <a:cubicBezTo>
                      <a:pt x="857822" y="1055878"/>
                      <a:pt x="880618" y="1018858"/>
                      <a:pt x="904368" y="983996"/>
                    </a:cubicBezTo>
                    <a:moveTo>
                      <a:pt x="555118" y="698500"/>
                    </a:moveTo>
                    <a:lnTo>
                      <a:pt x="618618" y="698500"/>
                    </a:lnTo>
                    <a:cubicBezTo>
                      <a:pt x="636153" y="698500"/>
                      <a:pt x="650368" y="712715"/>
                      <a:pt x="650368" y="730250"/>
                    </a:cubicBezTo>
                    <a:cubicBezTo>
                      <a:pt x="650368" y="747785"/>
                      <a:pt x="636153" y="762000"/>
                      <a:pt x="618618" y="762000"/>
                    </a:cubicBezTo>
                    <a:lnTo>
                      <a:pt x="555118" y="762000"/>
                    </a:lnTo>
                    <a:cubicBezTo>
                      <a:pt x="537583" y="762000"/>
                      <a:pt x="523368" y="747785"/>
                      <a:pt x="523368" y="730250"/>
                    </a:cubicBezTo>
                    <a:cubicBezTo>
                      <a:pt x="523368" y="712715"/>
                      <a:pt x="537583" y="698500"/>
                      <a:pt x="555118" y="698500"/>
                    </a:cubicBezTo>
                    <a:moveTo>
                      <a:pt x="523368" y="349250"/>
                    </a:moveTo>
                    <a:cubicBezTo>
                      <a:pt x="523368" y="331715"/>
                      <a:pt x="537583" y="317500"/>
                      <a:pt x="555118" y="317500"/>
                    </a:cubicBezTo>
                    <a:lnTo>
                      <a:pt x="618618" y="317500"/>
                    </a:lnTo>
                    <a:cubicBezTo>
                      <a:pt x="636153" y="317500"/>
                      <a:pt x="650368" y="331715"/>
                      <a:pt x="650368" y="349250"/>
                    </a:cubicBezTo>
                    <a:cubicBezTo>
                      <a:pt x="650368" y="366785"/>
                      <a:pt x="636153" y="381000"/>
                      <a:pt x="618618" y="381000"/>
                    </a:cubicBezTo>
                    <a:lnTo>
                      <a:pt x="555118" y="381000"/>
                    </a:lnTo>
                    <a:cubicBezTo>
                      <a:pt x="537583" y="381000"/>
                      <a:pt x="523368" y="366785"/>
                      <a:pt x="523368" y="349250"/>
                    </a:cubicBezTo>
                    <a:moveTo>
                      <a:pt x="555118" y="444500"/>
                    </a:moveTo>
                    <a:lnTo>
                      <a:pt x="618618" y="444500"/>
                    </a:lnTo>
                    <a:cubicBezTo>
                      <a:pt x="636153" y="444500"/>
                      <a:pt x="650368" y="458715"/>
                      <a:pt x="650368" y="476250"/>
                    </a:cubicBezTo>
                    <a:cubicBezTo>
                      <a:pt x="650368" y="493785"/>
                      <a:pt x="636153" y="508000"/>
                      <a:pt x="618618" y="508000"/>
                    </a:cubicBezTo>
                    <a:lnTo>
                      <a:pt x="555118" y="508000"/>
                    </a:lnTo>
                    <a:cubicBezTo>
                      <a:pt x="537583" y="508000"/>
                      <a:pt x="523368" y="493785"/>
                      <a:pt x="523368" y="476250"/>
                    </a:cubicBezTo>
                    <a:cubicBezTo>
                      <a:pt x="523368" y="458715"/>
                      <a:pt x="537583" y="444500"/>
                      <a:pt x="555118" y="444500"/>
                    </a:cubicBezTo>
                    <a:moveTo>
                      <a:pt x="523368" y="95250"/>
                    </a:moveTo>
                    <a:cubicBezTo>
                      <a:pt x="523368" y="77715"/>
                      <a:pt x="537583" y="63500"/>
                      <a:pt x="555118" y="63500"/>
                    </a:cubicBezTo>
                    <a:lnTo>
                      <a:pt x="618618" y="63500"/>
                    </a:lnTo>
                    <a:cubicBezTo>
                      <a:pt x="636153" y="63500"/>
                      <a:pt x="650368" y="77715"/>
                      <a:pt x="650368" y="95250"/>
                    </a:cubicBezTo>
                    <a:cubicBezTo>
                      <a:pt x="650368" y="112785"/>
                      <a:pt x="636153" y="127000"/>
                      <a:pt x="618618" y="127000"/>
                    </a:cubicBezTo>
                    <a:lnTo>
                      <a:pt x="555118" y="127000"/>
                    </a:lnTo>
                    <a:cubicBezTo>
                      <a:pt x="537583" y="127000"/>
                      <a:pt x="523368" y="112785"/>
                      <a:pt x="523368" y="95250"/>
                    </a:cubicBezTo>
                    <a:moveTo>
                      <a:pt x="555118" y="825500"/>
                    </a:moveTo>
                    <a:lnTo>
                      <a:pt x="618618" y="825500"/>
                    </a:lnTo>
                    <a:cubicBezTo>
                      <a:pt x="636153" y="825500"/>
                      <a:pt x="650368" y="839715"/>
                      <a:pt x="650368" y="857250"/>
                    </a:cubicBezTo>
                    <a:cubicBezTo>
                      <a:pt x="650368" y="874785"/>
                      <a:pt x="636153" y="889000"/>
                      <a:pt x="618618" y="889000"/>
                    </a:cubicBezTo>
                    <a:lnTo>
                      <a:pt x="555118" y="889000"/>
                    </a:lnTo>
                    <a:cubicBezTo>
                      <a:pt x="537583" y="889000"/>
                      <a:pt x="523368" y="874785"/>
                      <a:pt x="523368" y="857250"/>
                    </a:cubicBezTo>
                    <a:cubicBezTo>
                      <a:pt x="523368" y="839715"/>
                      <a:pt x="537583" y="825500"/>
                      <a:pt x="555118" y="825500"/>
                    </a:cubicBezTo>
                    <a:moveTo>
                      <a:pt x="523368" y="984250"/>
                    </a:moveTo>
                    <a:cubicBezTo>
                      <a:pt x="523368" y="966715"/>
                      <a:pt x="537583" y="952500"/>
                      <a:pt x="555118" y="952500"/>
                    </a:cubicBezTo>
                    <a:lnTo>
                      <a:pt x="618618" y="952500"/>
                    </a:lnTo>
                    <a:cubicBezTo>
                      <a:pt x="636153" y="952500"/>
                      <a:pt x="650368" y="966715"/>
                      <a:pt x="650368" y="984250"/>
                    </a:cubicBezTo>
                    <a:cubicBezTo>
                      <a:pt x="650368" y="1001785"/>
                      <a:pt x="636153" y="1016000"/>
                      <a:pt x="618618" y="1016000"/>
                    </a:cubicBezTo>
                    <a:lnTo>
                      <a:pt x="555118" y="1016000"/>
                    </a:lnTo>
                    <a:cubicBezTo>
                      <a:pt x="537583" y="1016000"/>
                      <a:pt x="523368" y="1001785"/>
                      <a:pt x="523368" y="984250"/>
                    </a:cubicBezTo>
                    <a:moveTo>
                      <a:pt x="555118" y="1079500"/>
                    </a:moveTo>
                    <a:lnTo>
                      <a:pt x="618618" y="1079500"/>
                    </a:lnTo>
                    <a:cubicBezTo>
                      <a:pt x="636153" y="1079500"/>
                      <a:pt x="650368" y="1093715"/>
                      <a:pt x="650368" y="1111250"/>
                    </a:cubicBezTo>
                    <a:cubicBezTo>
                      <a:pt x="650368" y="1128785"/>
                      <a:pt x="636153" y="1143000"/>
                      <a:pt x="618618" y="1143000"/>
                    </a:cubicBezTo>
                    <a:lnTo>
                      <a:pt x="555118" y="1143000"/>
                    </a:lnTo>
                    <a:cubicBezTo>
                      <a:pt x="537583" y="1143000"/>
                      <a:pt x="523368" y="1128785"/>
                      <a:pt x="523368" y="1111250"/>
                    </a:cubicBezTo>
                    <a:cubicBezTo>
                      <a:pt x="523368" y="1093715"/>
                      <a:pt x="537583" y="1079500"/>
                      <a:pt x="555118" y="1079500"/>
                    </a:cubicBezTo>
                    <a:moveTo>
                      <a:pt x="523368" y="1238250"/>
                    </a:moveTo>
                    <a:cubicBezTo>
                      <a:pt x="523368" y="1220715"/>
                      <a:pt x="537583" y="1206500"/>
                      <a:pt x="555118" y="1206500"/>
                    </a:cubicBezTo>
                    <a:lnTo>
                      <a:pt x="618618" y="1206500"/>
                    </a:lnTo>
                    <a:cubicBezTo>
                      <a:pt x="636153" y="1206500"/>
                      <a:pt x="650368" y="1220715"/>
                      <a:pt x="650368" y="1238250"/>
                    </a:cubicBezTo>
                    <a:cubicBezTo>
                      <a:pt x="650368" y="1255785"/>
                      <a:pt x="636153" y="1270000"/>
                      <a:pt x="618618" y="1270000"/>
                    </a:cubicBezTo>
                    <a:lnTo>
                      <a:pt x="555118" y="1270000"/>
                    </a:lnTo>
                    <a:cubicBezTo>
                      <a:pt x="537583" y="1270000"/>
                      <a:pt x="523368" y="1255785"/>
                      <a:pt x="523368" y="1238250"/>
                    </a:cubicBezTo>
                    <a:moveTo>
                      <a:pt x="555118" y="1333500"/>
                    </a:moveTo>
                    <a:lnTo>
                      <a:pt x="618618" y="1333500"/>
                    </a:lnTo>
                    <a:cubicBezTo>
                      <a:pt x="636153" y="1333500"/>
                      <a:pt x="650368" y="1347715"/>
                      <a:pt x="650368" y="1365250"/>
                    </a:cubicBezTo>
                    <a:cubicBezTo>
                      <a:pt x="650368" y="1382785"/>
                      <a:pt x="636153" y="1397000"/>
                      <a:pt x="618618" y="1397000"/>
                    </a:cubicBezTo>
                    <a:lnTo>
                      <a:pt x="555118" y="1397000"/>
                    </a:lnTo>
                    <a:cubicBezTo>
                      <a:pt x="537583" y="1397000"/>
                      <a:pt x="523368" y="1382785"/>
                      <a:pt x="523368" y="1365250"/>
                    </a:cubicBezTo>
                    <a:cubicBezTo>
                      <a:pt x="523368" y="1347715"/>
                      <a:pt x="537583" y="1333500"/>
                      <a:pt x="555118" y="1333500"/>
                    </a:cubicBezTo>
                    <a:moveTo>
                      <a:pt x="523368" y="603250"/>
                    </a:moveTo>
                    <a:cubicBezTo>
                      <a:pt x="523368" y="585715"/>
                      <a:pt x="537583" y="571500"/>
                      <a:pt x="555118" y="571500"/>
                    </a:cubicBezTo>
                    <a:lnTo>
                      <a:pt x="618618" y="571500"/>
                    </a:lnTo>
                    <a:cubicBezTo>
                      <a:pt x="636153" y="571500"/>
                      <a:pt x="650368" y="585715"/>
                      <a:pt x="650368" y="603250"/>
                    </a:cubicBezTo>
                    <a:cubicBezTo>
                      <a:pt x="650368" y="620785"/>
                      <a:pt x="636153" y="635000"/>
                      <a:pt x="618618" y="635000"/>
                    </a:cubicBezTo>
                    <a:lnTo>
                      <a:pt x="555118" y="635000"/>
                    </a:lnTo>
                    <a:cubicBezTo>
                      <a:pt x="537583" y="635000"/>
                      <a:pt x="523368" y="620785"/>
                      <a:pt x="523368" y="603250"/>
                    </a:cubicBezTo>
                    <a:moveTo>
                      <a:pt x="555118" y="190500"/>
                    </a:moveTo>
                    <a:lnTo>
                      <a:pt x="618618" y="190500"/>
                    </a:lnTo>
                    <a:cubicBezTo>
                      <a:pt x="636153" y="190500"/>
                      <a:pt x="650368" y="204715"/>
                      <a:pt x="650368" y="222250"/>
                    </a:cubicBezTo>
                    <a:cubicBezTo>
                      <a:pt x="650368" y="239785"/>
                      <a:pt x="636153" y="254000"/>
                      <a:pt x="618618" y="254000"/>
                    </a:cubicBezTo>
                    <a:lnTo>
                      <a:pt x="555118" y="254000"/>
                    </a:lnTo>
                    <a:cubicBezTo>
                      <a:pt x="537583" y="254000"/>
                      <a:pt x="523368" y="239785"/>
                      <a:pt x="523368" y="222250"/>
                    </a:cubicBezTo>
                    <a:cubicBezTo>
                      <a:pt x="523368" y="204715"/>
                      <a:pt x="537583" y="190500"/>
                      <a:pt x="555118" y="190500"/>
                    </a:cubicBezTo>
                    <a:moveTo>
                      <a:pt x="713868" y="730250"/>
                    </a:moveTo>
                    <a:cubicBezTo>
                      <a:pt x="713868" y="712715"/>
                      <a:pt x="728083" y="698500"/>
                      <a:pt x="745618" y="698500"/>
                    </a:cubicBezTo>
                    <a:lnTo>
                      <a:pt x="809118" y="698500"/>
                    </a:lnTo>
                    <a:cubicBezTo>
                      <a:pt x="826653" y="698500"/>
                      <a:pt x="840868" y="712715"/>
                      <a:pt x="840868" y="730250"/>
                    </a:cubicBezTo>
                    <a:cubicBezTo>
                      <a:pt x="840868" y="747785"/>
                      <a:pt x="826653" y="762000"/>
                      <a:pt x="809118" y="762000"/>
                    </a:cubicBezTo>
                    <a:lnTo>
                      <a:pt x="745618" y="762000"/>
                    </a:lnTo>
                    <a:cubicBezTo>
                      <a:pt x="728083" y="762000"/>
                      <a:pt x="713868" y="747785"/>
                      <a:pt x="713868" y="730250"/>
                    </a:cubicBezTo>
                    <a:moveTo>
                      <a:pt x="745618" y="317500"/>
                    </a:moveTo>
                    <a:lnTo>
                      <a:pt x="809118" y="317500"/>
                    </a:lnTo>
                    <a:cubicBezTo>
                      <a:pt x="826653" y="317500"/>
                      <a:pt x="840868" y="331715"/>
                      <a:pt x="840868" y="349250"/>
                    </a:cubicBezTo>
                    <a:cubicBezTo>
                      <a:pt x="840868" y="366785"/>
                      <a:pt x="826653" y="381000"/>
                      <a:pt x="809118" y="381000"/>
                    </a:cubicBezTo>
                    <a:lnTo>
                      <a:pt x="745618" y="381000"/>
                    </a:lnTo>
                    <a:cubicBezTo>
                      <a:pt x="728083" y="381000"/>
                      <a:pt x="713868" y="366785"/>
                      <a:pt x="713868" y="349250"/>
                    </a:cubicBezTo>
                    <a:cubicBezTo>
                      <a:pt x="713868" y="331715"/>
                      <a:pt x="728083" y="317500"/>
                      <a:pt x="745618" y="317500"/>
                    </a:cubicBezTo>
                    <a:moveTo>
                      <a:pt x="713868" y="476250"/>
                    </a:moveTo>
                    <a:cubicBezTo>
                      <a:pt x="713868" y="458715"/>
                      <a:pt x="728083" y="444500"/>
                      <a:pt x="745618" y="444500"/>
                    </a:cubicBezTo>
                    <a:lnTo>
                      <a:pt x="809118" y="444500"/>
                    </a:lnTo>
                    <a:cubicBezTo>
                      <a:pt x="826653" y="444500"/>
                      <a:pt x="840868" y="458715"/>
                      <a:pt x="840868" y="476250"/>
                    </a:cubicBezTo>
                    <a:cubicBezTo>
                      <a:pt x="840868" y="493785"/>
                      <a:pt x="826653" y="508000"/>
                      <a:pt x="809118" y="508000"/>
                    </a:cubicBezTo>
                    <a:lnTo>
                      <a:pt x="745618" y="508000"/>
                    </a:lnTo>
                    <a:cubicBezTo>
                      <a:pt x="728083" y="508000"/>
                      <a:pt x="713868" y="493785"/>
                      <a:pt x="713868" y="476250"/>
                    </a:cubicBezTo>
                    <a:moveTo>
                      <a:pt x="713868" y="857250"/>
                    </a:moveTo>
                    <a:cubicBezTo>
                      <a:pt x="713868" y="839715"/>
                      <a:pt x="728083" y="825500"/>
                      <a:pt x="745618" y="825500"/>
                    </a:cubicBezTo>
                    <a:lnTo>
                      <a:pt x="809118" y="825500"/>
                    </a:lnTo>
                    <a:cubicBezTo>
                      <a:pt x="826653" y="825500"/>
                      <a:pt x="840868" y="839715"/>
                      <a:pt x="840868" y="857250"/>
                    </a:cubicBezTo>
                    <a:cubicBezTo>
                      <a:pt x="840868" y="874785"/>
                      <a:pt x="826653" y="889000"/>
                      <a:pt x="809118" y="889000"/>
                    </a:cubicBezTo>
                    <a:lnTo>
                      <a:pt x="745618" y="889000"/>
                    </a:lnTo>
                    <a:cubicBezTo>
                      <a:pt x="728083" y="889000"/>
                      <a:pt x="713868" y="874785"/>
                      <a:pt x="713868" y="857250"/>
                    </a:cubicBezTo>
                    <a:moveTo>
                      <a:pt x="745618" y="952500"/>
                    </a:moveTo>
                    <a:lnTo>
                      <a:pt x="809118" y="952500"/>
                    </a:lnTo>
                    <a:cubicBezTo>
                      <a:pt x="826653" y="952500"/>
                      <a:pt x="840868" y="966715"/>
                      <a:pt x="840868" y="984250"/>
                    </a:cubicBezTo>
                    <a:cubicBezTo>
                      <a:pt x="840868" y="1001785"/>
                      <a:pt x="826653" y="1016000"/>
                      <a:pt x="809118" y="1016000"/>
                    </a:cubicBezTo>
                    <a:lnTo>
                      <a:pt x="745618" y="1016000"/>
                    </a:lnTo>
                    <a:cubicBezTo>
                      <a:pt x="728083" y="1016000"/>
                      <a:pt x="713868" y="1001785"/>
                      <a:pt x="713868" y="984250"/>
                    </a:cubicBezTo>
                    <a:cubicBezTo>
                      <a:pt x="713868" y="966715"/>
                      <a:pt x="728083" y="952500"/>
                      <a:pt x="745618" y="952500"/>
                    </a:cubicBezTo>
                    <a:moveTo>
                      <a:pt x="713868" y="603250"/>
                    </a:moveTo>
                    <a:cubicBezTo>
                      <a:pt x="713868" y="585715"/>
                      <a:pt x="728083" y="571500"/>
                      <a:pt x="745618" y="571500"/>
                    </a:cubicBezTo>
                    <a:lnTo>
                      <a:pt x="809118" y="571500"/>
                    </a:lnTo>
                    <a:cubicBezTo>
                      <a:pt x="826653" y="571500"/>
                      <a:pt x="840868" y="585715"/>
                      <a:pt x="840868" y="603250"/>
                    </a:cubicBezTo>
                    <a:cubicBezTo>
                      <a:pt x="840868" y="620785"/>
                      <a:pt x="826653" y="635000"/>
                      <a:pt x="809118" y="635000"/>
                    </a:cubicBezTo>
                    <a:lnTo>
                      <a:pt x="745618" y="635000"/>
                    </a:lnTo>
                    <a:cubicBezTo>
                      <a:pt x="728083" y="635000"/>
                      <a:pt x="713868" y="620785"/>
                      <a:pt x="713868" y="603250"/>
                    </a:cubicBezTo>
                    <a:moveTo>
                      <a:pt x="332868" y="730250"/>
                    </a:moveTo>
                    <a:cubicBezTo>
                      <a:pt x="332868" y="712715"/>
                      <a:pt x="347083" y="698500"/>
                      <a:pt x="364618" y="698500"/>
                    </a:cubicBezTo>
                    <a:lnTo>
                      <a:pt x="428118" y="698500"/>
                    </a:lnTo>
                    <a:cubicBezTo>
                      <a:pt x="445653" y="698500"/>
                      <a:pt x="459868" y="712715"/>
                      <a:pt x="459868" y="730250"/>
                    </a:cubicBezTo>
                    <a:cubicBezTo>
                      <a:pt x="459868" y="747785"/>
                      <a:pt x="445653" y="762000"/>
                      <a:pt x="428118" y="762000"/>
                    </a:cubicBezTo>
                    <a:lnTo>
                      <a:pt x="364618" y="762000"/>
                    </a:lnTo>
                    <a:cubicBezTo>
                      <a:pt x="347083" y="762000"/>
                      <a:pt x="332868" y="747785"/>
                      <a:pt x="332868" y="730250"/>
                    </a:cubicBezTo>
                    <a:moveTo>
                      <a:pt x="364618" y="317500"/>
                    </a:moveTo>
                    <a:lnTo>
                      <a:pt x="428118" y="317500"/>
                    </a:lnTo>
                    <a:cubicBezTo>
                      <a:pt x="445653" y="317500"/>
                      <a:pt x="459868" y="331715"/>
                      <a:pt x="459868" y="349250"/>
                    </a:cubicBezTo>
                    <a:cubicBezTo>
                      <a:pt x="459868" y="366785"/>
                      <a:pt x="445653" y="381000"/>
                      <a:pt x="428118" y="381000"/>
                    </a:cubicBezTo>
                    <a:lnTo>
                      <a:pt x="364618" y="381000"/>
                    </a:lnTo>
                    <a:cubicBezTo>
                      <a:pt x="347083" y="381000"/>
                      <a:pt x="332868" y="366785"/>
                      <a:pt x="332868" y="349250"/>
                    </a:cubicBezTo>
                    <a:cubicBezTo>
                      <a:pt x="332868" y="331715"/>
                      <a:pt x="347083" y="317500"/>
                      <a:pt x="364618" y="317500"/>
                    </a:cubicBezTo>
                    <a:moveTo>
                      <a:pt x="332868" y="476250"/>
                    </a:moveTo>
                    <a:cubicBezTo>
                      <a:pt x="332868" y="458715"/>
                      <a:pt x="347083" y="444500"/>
                      <a:pt x="364618" y="444500"/>
                    </a:cubicBezTo>
                    <a:lnTo>
                      <a:pt x="428118" y="444500"/>
                    </a:lnTo>
                    <a:cubicBezTo>
                      <a:pt x="445653" y="444500"/>
                      <a:pt x="459868" y="458715"/>
                      <a:pt x="459868" y="476250"/>
                    </a:cubicBezTo>
                    <a:cubicBezTo>
                      <a:pt x="459868" y="493785"/>
                      <a:pt x="445653" y="508000"/>
                      <a:pt x="428118" y="508000"/>
                    </a:cubicBezTo>
                    <a:lnTo>
                      <a:pt x="364618" y="508000"/>
                    </a:lnTo>
                    <a:cubicBezTo>
                      <a:pt x="347083" y="508000"/>
                      <a:pt x="332868" y="493785"/>
                      <a:pt x="332868" y="476250"/>
                    </a:cubicBezTo>
                    <a:moveTo>
                      <a:pt x="332868" y="857250"/>
                    </a:moveTo>
                    <a:cubicBezTo>
                      <a:pt x="332868" y="839715"/>
                      <a:pt x="347083" y="825500"/>
                      <a:pt x="364618" y="825500"/>
                    </a:cubicBezTo>
                    <a:lnTo>
                      <a:pt x="428118" y="825500"/>
                    </a:lnTo>
                    <a:cubicBezTo>
                      <a:pt x="445653" y="825500"/>
                      <a:pt x="459868" y="839715"/>
                      <a:pt x="459868" y="857250"/>
                    </a:cubicBezTo>
                    <a:cubicBezTo>
                      <a:pt x="459868" y="874785"/>
                      <a:pt x="445653" y="889000"/>
                      <a:pt x="428118" y="889000"/>
                    </a:cubicBezTo>
                    <a:lnTo>
                      <a:pt x="364618" y="889000"/>
                    </a:lnTo>
                    <a:cubicBezTo>
                      <a:pt x="347083" y="889000"/>
                      <a:pt x="332868" y="874785"/>
                      <a:pt x="332868" y="857250"/>
                    </a:cubicBezTo>
                    <a:moveTo>
                      <a:pt x="364618" y="952500"/>
                    </a:moveTo>
                    <a:lnTo>
                      <a:pt x="428118" y="952500"/>
                    </a:lnTo>
                    <a:cubicBezTo>
                      <a:pt x="445653" y="952500"/>
                      <a:pt x="459868" y="966715"/>
                      <a:pt x="459868" y="984250"/>
                    </a:cubicBezTo>
                    <a:cubicBezTo>
                      <a:pt x="459868" y="1001785"/>
                      <a:pt x="445653" y="1016000"/>
                      <a:pt x="428118" y="1016000"/>
                    </a:cubicBezTo>
                    <a:lnTo>
                      <a:pt x="364618" y="1016000"/>
                    </a:lnTo>
                    <a:cubicBezTo>
                      <a:pt x="347083" y="1016000"/>
                      <a:pt x="332868" y="1001785"/>
                      <a:pt x="332868" y="984250"/>
                    </a:cubicBezTo>
                    <a:cubicBezTo>
                      <a:pt x="332868" y="966715"/>
                      <a:pt x="347083" y="952500"/>
                      <a:pt x="364618" y="952500"/>
                    </a:cubicBezTo>
                    <a:moveTo>
                      <a:pt x="332868" y="603250"/>
                    </a:moveTo>
                    <a:cubicBezTo>
                      <a:pt x="332868" y="585715"/>
                      <a:pt x="347083" y="571500"/>
                      <a:pt x="364618" y="571500"/>
                    </a:cubicBezTo>
                    <a:lnTo>
                      <a:pt x="428118" y="571500"/>
                    </a:lnTo>
                    <a:cubicBezTo>
                      <a:pt x="445653" y="571500"/>
                      <a:pt x="459868" y="585715"/>
                      <a:pt x="459868" y="603250"/>
                    </a:cubicBezTo>
                    <a:cubicBezTo>
                      <a:pt x="459868" y="620785"/>
                      <a:pt x="445653" y="635000"/>
                      <a:pt x="428118" y="635000"/>
                    </a:cubicBezTo>
                    <a:lnTo>
                      <a:pt x="364618" y="635000"/>
                    </a:lnTo>
                    <a:cubicBezTo>
                      <a:pt x="347083" y="635000"/>
                      <a:pt x="332868" y="620785"/>
                      <a:pt x="332868" y="603250"/>
                    </a:cubicBezTo>
                    <a:moveTo>
                      <a:pt x="215837" y="1016000"/>
                    </a:moveTo>
                    <a:lnTo>
                      <a:pt x="205931" y="1016000"/>
                    </a:lnTo>
                    <a:cubicBezTo>
                      <a:pt x="205931" y="1037399"/>
                      <a:pt x="206185" y="1058545"/>
                      <a:pt x="206630" y="1079500"/>
                    </a:cubicBezTo>
                    <a:lnTo>
                      <a:pt x="237618" y="1079500"/>
                    </a:lnTo>
                    <a:cubicBezTo>
                      <a:pt x="255153" y="1079500"/>
                      <a:pt x="269368" y="1093715"/>
                      <a:pt x="269368" y="1111250"/>
                    </a:cubicBezTo>
                    <a:cubicBezTo>
                      <a:pt x="269368" y="1128785"/>
                      <a:pt x="255153" y="1143000"/>
                      <a:pt x="237618" y="1143000"/>
                    </a:cubicBezTo>
                    <a:lnTo>
                      <a:pt x="208916" y="1143000"/>
                    </a:lnTo>
                    <a:cubicBezTo>
                      <a:pt x="209932" y="1164463"/>
                      <a:pt x="211265" y="1185672"/>
                      <a:pt x="212725" y="1206500"/>
                    </a:cubicBezTo>
                    <a:lnTo>
                      <a:pt x="237618" y="1206500"/>
                    </a:lnTo>
                    <a:cubicBezTo>
                      <a:pt x="255153" y="1206500"/>
                      <a:pt x="269368" y="1220715"/>
                      <a:pt x="269368" y="1238250"/>
                    </a:cubicBezTo>
                    <a:cubicBezTo>
                      <a:pt x="269368" y="1255785"/>
                      <a:pt x="255153" y="1270000"/>
                      <a:pt x="237618" y="1270000"/>
                    </a:cubicBezTo>
                    <a:lnTo>
                      <a:pt x="218313" y="1270000"/>
                    </a:lnTo>
                    <a:cubicBezTo>
                      <a:pt x="250063" y="1581785"/>
                      <a:pt x="339599" y="1814322"/>
                      <a:pt x="455677" y="1914398"/>
                    </a:cubicBezTo>
                    <a:cubicBezTo>
                      <a:pt x="477330" y="1750695"/>
                      <a:pt x="454724" y="1545463"/>
                      <a:pt x="377762" y="1334008"/>
                    </a:cubicBezTo>
                    <a:cubicBezTo>
                      <a:pt x="369507" y="1311275"/>
                      <a:pt x="360808" y="1289050"/>
                      <a:pt x="351727" y="1267270"/>
                    </a:cubicBezTo>
                    <a:cubicBezTo>
                      <a:pt x="336658" y="1260587"/>
                      <a:pt x="329210" y="1243484"/>
                      <a:pt x="334582" y="1227899"/>
                    </a:cubicBezTo>
                    <a:cubicBezTo>
                      <a:pt x="301354" y="1153889"/>
                      <a:pt x="261616" y="1082977"/>
                      <a:pt x="215837" y="1016000"/>
                    </a:cubicBezTo>
                    <a:moveTo>
                      <a:pt x="1154875" y="860742"/>
                    </a:moveTo>
                    <a:cubicBezTo>
                      <a:pt x="1153680" y="849941"/>
                      <a:pt x="1146461" y="840753"/>
                      <a:pt x="1136250" y="837035"/>
                    </a:cubicBezTo>
                    <a:cubicBezTo>
                      <a:pt x="1126039" y="833317"/>
                      <a:pt x="1114602" y="835713"/>
                      <a:pt x="1106742" y="843217"/>
                    </a:cubicBezTo>
                    <a:cubicBezTo>
                      <a:pt x="986473" y="954723"/>
                      <a:pt x="873570" y="1124966"/>
                      <a:pt x="797497" y="1334008"/>
                    </a:cubicBezTo>
                    <a:cubicBezTo>
                      <a:pt x="721424" y="1542986"/>
                      <a:pt x="698437" y="1745996"/>
                      <a:pt x="718884" y="1908683"/>
                    </a:cubicBezTo>
                    <a:cubicBezTo>
                      <a:pt x="720040" y="1919522"/>
                      <a:pt x="727262" y="1928759"/>
                      <a:pt x="737501" y="1932496"/>
                    </a:cubicBezTo>
                    <a:cubicBezTo>
                      <a:pt x="747741" y="1936233"/>
                      <a:pt x="759215" y="1933819"/>
                      <a:pt x="767081" y="1926272"/>
                    </a:cubicBezTo>
                    <a:cubicBezTo>
                      <a:pt x="887350" y="1814703"/>
                      <a:pt x="1000189" y="1644459"/>
                      <a:pt x="1076325" y="1435417"/>
                    </a:cubicBezTo>
                    <a:cubicBezTo>
                      <a:pt x="1152335" y="1226439"/>
                      <a:pt x="1175322" y="1023430"/>
                      <a:pt x="1154875" y="860742"/>
                    </a:cubicBezTo>
                    <a:moveTo>
                      <a:pt x="68580" y="843153"/>
                    </a:moveTo>
                    <a:cubicBezTo>
                      <a:pt x="60715" y="835607"/>
                      <a:pt x="49241" y="833193"/>
                      <a:pt x="39001" y="836930"/>
                    </a:cubicBezTo>
                    <a:cubicBezTo>
                      <a:pt x="28762" y="840667"/>
                      <a:pt x="21540" y="849904"/>
                      <a:pt x="20384" y="860742"/>
                    </a:cubicBezTo>
                    <a:cubicBezTo>
                      <a:pt x="0" y="1023430"/>
                      <a:pt x="22924" y="1226439"/>
                      <a:pt x="98997" y="1435417"/>
                    </a:cubicBezTo>
                    <a:cubicBezTo>
                      <a:pt x="175133" y="1644459"/>
                      <a:pt x="287973" y="1814703"/>
                      <a:pt x="408242" y="1926272"/>
                    </a:cubicBezTo>
                    <a:cubicBezTo>
                      <a:pt x="416102" y="1933777"/>
                      <a:pt x="427539" y="1936172"/>
                      <a:pt x="437750" y="1932454"/>
                    </a:cubicBezTo>
                    <a:cubicBezTo>
                      <a:pt x="447961" y="1928736"/>
                      <a:pt x="455180" y="1919548"/>
                      <a:pt x="456375" y="1908747"/>
                    </a:cubicBezTo>
                    <a:cubicBezTo>
                      <a:pt x="476822" y="1745996"/>
                      <a:pt x="453835" y="1542986"/>
                      <a:pt x="377762" y="1334008"/>
                    </a:cubicBezTo>
                    <a:cubicBezTo>
                      <a:pt x="301689" y="1124966"/>
                      <a:pt x="188786" y="954723"/>
                      <a:pt x="68517" y="843153"/>
                    </a:cubicBezTo>
                    <a:lnTo>
                      <a:pt x="68580" y="843153"/>
                    </a:lnTo>
                    <a:moveTo>
                      <a:pt x="2294573" y="1206500"/>
                    </a:moveTo>
                    <a:cubicBezTo>
                      <a:pt x="2296097" y="1185672"/>
                      <a:pt x="2297367" y="1164463"/>
                      <a:pt x="2298383" y="1143000"/>
                    </a:cubicBezTo>
                    <a:lnTo>
                      <a:pt x="2269617" y="1143000"/>
                    </a:lnTo>
                    <a:cubicBezTo>
                      <a:pt x="2259113" y="1142981"/>
                      <a:pt x="2249298" y="1137767"/>
                      <a:pt x="2243401" y="1129074"/>
                    </a:cubicBezTo>
                    <a:cubicBezTo>
                      <a:pt x="2237503" y="1120381"/>
                      <a:pt x="2236288" y="1109333"/>
                      <a:pt x="2240154" y="1099566"/>
                    </a:cubicBezTo>
                    <a:cubicBezTo>
                      <a:pt x="2216341" y="1140460"/>
                      <a:pt x="2193925" y="1184021"/>
                      <a:pt x="2173288" y="1229932"/>
                    </a:cubicBezTo>
                    <a:cubicBezTo>
                      <a:pt x="2177166" y="1244281"/>
                      <a:pt x="2170570" y="1259400"/>
                      <a:pt x="2157413" y="1266317"/>
                    </a:cubicBezTo>
                    <a:cubicBezTo>
                      <a:pt x="2148076" y="1288669"/>
                      <a:pt x="2139268" y="1311239"/>
                      <a:pt x="2130997" y="1334008"/>
                    </a:cubicBezTo>
                    <a:cubicBezTo>
                      <a:pt x="2054162" y="1544955"/>
                      <a:pt x="2031556" y="1749806"/>
                      <a:pt x="2052955" y="1913318"/>
                    </a:cubicBezTo>
                    <a:cubicBezTo>
                      <a:pt x="2168398" y="1812608"/>
                      <a:pt x="2257425" y="1580578"/>
                      <a:pt x="2288985" y="1270000"/>
                    </a:cubicBezTo>
                    <a:lnTo>
                      <a:pt x="2269617" y="1270000"/>
                    </a:lnTo>
                    <a:cubicBezTo>
                      <a:pt x="2252082" y="1270000"/>
                      <a:pt x="2237867" y="1255785"/>
                      <a:pt x="2237867" y="1238250"/>
                    </a:cubicBezTo>
                    <a:cubicBezTo>
                      <a:pt x="2237867" y="1220715"/>
                      <a:pt x="2252082" y="1206500"/>
                      <a:pt x="2269617" y="1206500"/>
                    </a:cubicBezTo>
                    <a:lnTo>
                      <a:pt x="2294573" y="1206500"/>
                    </a:lnTo>
                    <a:moveTo>
                      <a:pt x="2269617" y="1079500"/>
                    </a:moveTo>
                    <a:cubicBezTo>
                      <a:pt x="2260044" y="1079521"/>
                      <a:pt x="2250991" y="1083861"/>
                      <a:pt x="2244979" y="1091311"/>
                    </a:cubicBezTo>
                    <a:cubicBezTo>
                      <a:pt x="2260410" y="1065086"/>
                      <a:pt x="2276412" y="1039939"/>
                      <a:pt x="2292922" y="1016000"/>
                    </a:cubicBezTo>
                    <a:lnTo>
                      <a:pt x="2301431" y="1016000"/>
                    </a:lnTo>
                    <a:cubicBezTo>
                      <a:pt x="2301431" y="1037399"/>
                      <a:pt x="2301177" y="1058545"/>
                      <a:pt x="2300669" y="1079500"/>
                    </a:cubicBezTo>
                    <a:lnTo>
                      <a:pt x="2269617" y="1079500"/>
                    </a:lnTo>
                    <a:moveTo>
                      <a:pt x="2237867" y="983996"/>
                    </a:moveTo>
                    <a:cubicBezTo>
                      <a:pt x="2237986" y="970777"/>
                      <a:pt x="2246283" y="959015"/>
                      <a:pt x="2258696" y="954468"/>
                    </a:cubicBezTo>
                    <a:cubicBezTo>
                      <a:pt x="2271840" y="936244"/>
                      <a:pt x="2285366" y="918718"/>
                      <a:pt x="2299018" y="901827"/>
                    </a:cubicBezTo>
                    <a:cubicBezTo>
                      <a:pt x="2298837" y="897551"/>
                      <a:pt x="2298647" y="893275"/>
                      <a:pt x="2298447" y="889000"/>
                    </a:cubicBezTo>
                    <a:lnTo>
                      <a:pt x="2269617" y="889000"/>
                    </a:lnTo>
                    <a:cubicBezTo>
                      <a:pt x="2252082" y="889000"/>
                      <a:pt x="2237867" y="874785"/>
                      <a:pt x="2237867" y="857250"/>
                    </a:cubicBezTo>
                    <a:cubicBezTo>
                      <a:pt x="2237867" y="839715"/>
                      <a:pt x="2252082" y="825500"/>
                      <a:pt x="2269617" y="825500"/>
                    </a:cubicBezTo>
                    <a:lnTo>
                      <a:pt x="2294763" y="825500"/>
                    </a:lnTo>
                    <a:cubicBezTo>
                      <a:pt x="2293240" y="804101"/>
                      <a:pt x="2291461" y="782955"/>
                      <a:pt x="2289429" y="762000"/>
                    </a:cubicBezTo>
                    <a:lnTo>
                      <a:pt x="2269617" y="762000"/>
                    </a:lnTo>
                    <a:cubicBezTo>
                      <a:pt x="2252082" y="762000"/>
                      <a:pt x="2237867" y="747785"/>
                      <a:pt x="2237867" y="730250"/>
                    </a:cubicBezTo>
                    <a:cubicBezTo>
                      <a:pt x="2237867" y="712715"/>
                      <a:pt x="2252082" y="698500"/>
                      <a:pt x="2269617" y="698500"/>
                    </a:cubicBezTo>
                    <a:lnTo>
                      <a:pt x="2282444" y="698500"/>
                    </a:lnTo>
                    <a:cubicBezTo>
                      <a:pt x="2279839" y="677294"/>
                      <a:pt x="2276939" y="656125"/>
                      <a:pt x="2273745" y="635000"/>
                    </a:cubicBezTo>
                    <a:lnTo>
                      <a:pt x="2269617" y="635000"/>
                    </a:lnTo>
                    <a:cubicBezTo>
                      <a:pt x="2253306" y="635016"/>
                      <a:pt x="2239635" y="622670"/>
                      <a:pt x="2237996" y="606441"/>
                    </a:cubicBezTo>
                    <a:cubicBezTo>
                      <a:pt x="2236357" y="590212"/>
                      <a:pt x="2247282" y="575381"/>
                      <a:pt x="2263267" y="572135"/>
                    </a:cubicBezTo>
                    <a:cubicBezTo>
                      <a:pt x="2258871" y="548043"/>
                      <a:pt x="2254024" y="524036"/>
                      <a:pt x="2248726" y="500126"/>
                    </a:cubicBezTo>
                    <a:cubicBezTo>
                      <a:pt x="2238439" y="491146"/>
                      <a:pt x="2235061" y="476586"/>
                      <a:pt x="2240344" y="463995"/>
                    </a:cubicBezTo>
                    <a:cubicBezTo>
                      <a:pt x="2220151" y="380936"/>
                      <a:pt x="2195513" y="306197"/>
                      <a:pt x="2167319" y="242189"/>
                    </a:cubicBezTo>
                    <a:cubicBezTo>
                      <a:pt x="2161293" y="249656"/>
                      <a:pt x="2152213" y="253998"/>
                      <a:pt x="2142617" y="254000"/>
                    </a:cubicBezTo>
                    <a:lnTo>
                      <a:pt x="2079117" y="254000"/>
                    </a:lnTo>
                    <a:cubicBezTo>
                      <a:pt x="2061582" y="254000"/>
                      <a:pt x="2047367" y="239785"/>
                      <a:pt x="2047367" y="222250"/>
                    </a:cubicBezTo>
                    <a:cubicBezTo>
                      <a:pt x="2047367" y="204715"/>
                      <a:pt x="2061582" y="190500"/>
                      <a:pt x="2079117" y="190500"/>
                    </a:cubicBezTo>
                    <a:lnTo>
                      <a:pt x="2142617" y="190500"/>
                    </a:lnTo>
                    <a:cubicBezTo>
                      <a:pt x="2131298" y="168640"/>
                      <a:pt x="2118747" y="147439"/>
                      <a:pt x="2105025" y="127000"/>
                    </a:cubicBezTo>
                    <a:lnTo>
                      <a:pt x="2079117" y="127000"/>
                    </a:lnTo>
                    <a:cubicBezTo>
                      <a:pt x="2065532" y="126993"/>
                      <a:pt x="2053456" y="118342"/>
                      <a:pt x="2049078" y="105481"/>
                    </a:cubicBezTo>
                    <a:cubicBezTo>
                      <a:pt x="2044700" y="92620"/>
                      <a:pt x="2048990" y="78399"/>
                      <a:pt x="2059750" y="70104"/>
                    </a:cubicBezTo>
                    <a:cubicBezTo>
                      <a:pt x="2016570" y="24765"/>
                      <a:pt x="1969580" y="0"/>
                      <a:pt x="1920431" y="0"/>
                    </a:cubicBezTo>
                    <a:cubicBezTo>
                      <a:pt x="1871155" y="0"/>
                      <a:pt x="1824165" y="24829"/>
                      <a:pt x="1780985" y="70104"/>
                    </a:cubicBezTo>
                    <a:cubicBezTo>
                      <a:pt x="1791754" y="78406"/>
                      <a:pt x="1796042" y="92643"/>
                      <a:pt x="1791647" y="105511"/>
                    </a:cubicBezTo>
                    <a:cubicBezTo>
                      <a:pt x="1787252" y="118379"/>
                      <a:pt x="1775152" y="127020"/>
                      <a:pt x="1761554" y="127000"/>
                    </a:cubicBezTo>
                    <a:lnTo>
                      <a:pt x="1735900" y="127000"/>
                    </a:lnTo>
                    <a:cubicBezTo>
                      <a:pt x="1722882" y="146240"/>
                      <a:pt x="1710373" y="167449"/>
                      <a:pt x="1698308" y="190500"/>
                    </a:cubicBezTo>
                    <a:lnTo>
                      <a:pt x="1761681" y="190500"/>
                    </a:lnTo>
                    <a:cubicBezTo>
                      <a:pt x="1779216" y="190500"/>
                      <a:pt x="1793431" y="204715"/>
                      <a:pt x="1793431" y="222250"/>
                    </a:cubicBezTo>
                    <a:cubicBezTo>
                      <a:pt x="1793431" y="239785"/>
                      <a:pt x="1779216" y="254000"/>
                      <a:pt x="1761681" y="254000"/>
                    </a:cubicBezTo>
                    <a:lnTo>
                      <a:pt x="1698181" y="254000"/>
                    </a:lnTo>
                    <a:cubicBezTo>
                      <a:pt x="1688616" y="254003"/>
                      <a:pt x="1679562" y="249686"/>
                      <a:pt x="1673543" y="242252"/>
                    </a:cubicBezTo>
                    <a:cubicBezTo>
                      <a:pt x="1645285" y="306261"/>
                      <a:pt x="1620711" y="381000"/>
                      <a:pt x="1600455" y="464185"/>
                    </a:cubicBezTo>
                    <a:cubicBezTo>
                      <a:pt x="1605661" y="476711"/>
                      <a:pt x="1602316" y="491161"/>
                      <a:pt x="1592136" y="500126"/>
                    </a:cubicBezTo>
                    <a:cubicBezTo>
                      <a:pt x="1586929" y="523621"/>
                      <a:pt x="1582103" y="547624"/>
                      <a:pt x="1577594" y="572198"/>
                    </a:cubicBezTo>
                    <a:cubicBezTo>
                      <a:pt x="1593605" y="575448"/>
                      <a:pt x="1604535" y="590317"/>
                      <a:pt x="1602861" y="606568"/>
                    </a:cubicBezTo>
                    <a:cubicBezTo>
                      <a:pt x="1601187" y="622819"/>
                      <a:pt x="1587454" y="635146"/>
                      <a:pt x="1571118" y="635064"/>
                    </a:cubicBezTo>
                    <a:lnTo>
                      <a:pt x="1567117" y="635064"/>
                    </a:lnTo>
                    <a:cubicBezTo>
                      <a:pt x="1563942" y="655892"/>
                      <a:pt x="1561021" y="677101"/>
                      <a:pt x="1558418" y="698564"/>
                    </a:cubicBezTo>
                    <a:lnTo>
                      <a:pt x="1571118" y="698564"/>
                    </a:lnTo>
                    <a:cubicBezTo>
                      <a:pt x="1588653" y="698564"/>
                      <a:pt x="1602868" y="712778"/>
                      <a:pt x="1602868" y="730314"/>
                    </a:cubicBezTo>
                    <a:cubicBezTo>
                      <a:pt x="1602868" y="747849"/>
                      <a:pt x="1588653" y="762064"/>
                      <a:pt x="1571118" y="762064"/>
                    </a:cubicBezTo>
                    <a:lnTo>
                      <a:pt x="1551432" y="762064"/>
                    </a:lnTo>
                    <a:cubicBezTo>
                      <a:pt x="1549400" y="783018"/>
                      <a:pt x="1547622" y="804164"/>
                      <a:pt x="1546099" y="825564"/>
                    </a:cubicBezTo>
                    <a:lnTo>
                      <a:pt x="1571118" y="825564"/>
                    </a:lnTo>
                    <a:cubicBezTo>
                      <a:pt x="1588653" y="825564"/>
                      <a:pt x="1602868" y="839778"/>
                      <a:pt x="1602868" y="857314"/>
                    </a:cubicBezTo>
                    <a:cubicBezTo>
                      <a:pt x="1602868" y="874849"/>
                      <a:pt x="1588653" y="889064"/>
                      <a:pt x="1571118" y="889064"/>
                    </a:cubicBezTo>
                    <a:lnTo>
                      <a:pt x="1542352" y="889064"/>
                    </a:lnTo>
                    <a:cubicBezTo>
                      <a:pt x="1542175" y="892789"/>
                      <a:pt x="1542006" y="896514"/>
                      <a:pt x="1541844" y="900239"/>
                    </a:cubicBezTo>
                    <a:cubicBezTo>
                      <a:pt x="1556259" y="917892"/>
                      <a:pt x="1570419" y="936244"/>
                      <a:pt x="1584262" y="955358"/>
                    </a:cubicBezTo>
                    <a:cubicBezTo>
                      <a:pt x="1594772" y="960120"/>
                      <a:pt x="1601871" y="970209"/>
                      <a:pt x="1602804" y="981710"/>
                    </a:cubicBezTo>
                    <a:cubicBezTo>
                      <a:pt x="1626934" y="1016889"/>
                      <a:pt x="1649984" y="1054290"/>
                      <a:pt x="1671765" y="1093661"/>
                    </a:cubicBezTo>
                    <a:cubicBezTo>
                      <a:pt x="1677650" y="1084863"/>
                      <a:pt x="1687533" y="1079576"/>
                      <a:pt x="1698118" y="1079564"/>
                    </a:cubicBezTo>
                    <a:lnTo>
                      <a:pt x="1761618" y="1079564"/>
                    </a:lnTo>
                    <a:cubicBezTo>
                      <a:pt x="1779153" y="1079564"/>
                      <a:pt x="1793368" y="1093778"/>
                      <a:pt x="1793368" y="1111314"/>
                    </a:cubicBezTo>
                    <a:cubicBezTo>
                      <a:pt x="1793368" y="1128849"/>
                      <a:pt x="1779153" y="1143064"/>
                      <a:pt x="1761618" y="1143064"/>
                    </a:cubicBezTo>
                    <a:lnTo>
                      <a:pt x="1697863" y="1143064"/>
                    </a:lnTo>
                    <a:cubicBezTo>
                      <a:pt x="1708278" y="1163765"/>
                      <a:pt x="1718374" y="1184973"/>
                      <a:pt x="1728090" y="1206564"/>
                    </a:cubicBezTo>
                    <a:lnTo>
                      <a:pt x="1761618" y="1206564"/>
                    </a:lnTo>
                    <a:cubicBezTo>
                      <a:pt x="1779153" y="1206564"/>
                      <a:pt x="1793368" y="1220779"/>
                      <a:pt x="1793368" y="1238314"/>
                    </a:cubicBezTo>
                    <a:cubicBezTo>
                      <a:pt x="1793368" y="1255849"/>
                      <a:pt x="1779153" y="1270064"/>
                      <a:pt x="1761618" y="1270064"/>
                    </a:cubicBezTo>
                    <a:lnTo>
                      <a:pt x="1754950" y="1270064"/>
                    </a:lnTo>
                    <a:cubicBezTo>
                      <a:pt x="1760475" y="1284034"/>
                      <a:pt x="1765809" y="1298067"/>
                      <a:pt x="1771015" y="1312354"/>
                    </a:cubicBezTo>
                    <a:cubicBezTo>
                      <a:pt x="1854962" y="1543050"/>
                      <a:pt x="1878140" y="1771015"/>
                      <a:pt x="1847660" y="1952434"/>
                    </a:cubicBezTo>
                    <a:cubicBezTo>
                      <a:pt x="1871155" y="1963039"/>
                      <a:pt x="1895539" y="1968500"/>
                      <a:pt x="1920431" y="1968500"/>
                    </a:cubicBezTo>
                    <a:cubicBezTo>
                      <a:pt x="1945831" y="1968500"/>
                      <a:pt x="1970596" y="1962785"/>
                      <a:pt x="1994536" y="1951863"/>
                    </a:cubicBezTo>
                    <a:cubicBezTo>
                      <a:pt x="1964182" y="1770571"/>
                      <a:pt x="1987423" y="1542859"/>
                      <a:pt x="2071371" y="1312291"/>
                    </a:cubicBezTo>
                    <a:cubicBezTo>
                      <a:pt x="2076514" y="1298003"/>
                      <a:pt x="2081911" y="1283907"/>
                      <a:pt x="2087436" y="1270000"/>
                    </a:cubicBezTo>
                    <a:lnTo>
                      <a:pt x="2079181" y="1270000"/>
                    </a:lnTo>
                    <a:cubicBezTo>
                      <a:pt x="2061646" y="1270000"/>
                      <a:pt x="2047431" y="1255785"/>
                      <a:pt x="2047431" y="1238250"/>
                    </a:cubicBezTo>
                    <a:cubicBezTo>
                      <a:pt x="2047431" y="1220715"/>
                      <a:pt x="2061646" y="1206500"/>
                      <a:pt x="2079181" y="1206500"/>
                    </a:cubicBezTo>
                    <a:lnTo>
                      <a:pt x="2114169" y="1206500"/>
                    </a:lnTo>
                    <a:cubicBezTo>
                      <a:pt x="2123885" y="1184910"/>
                      <a:pt x="2133981" y="1163638"/>
                      <a:pt x="2144396" y="1143000"/>
                    </a:cubicBezTo>
                    <a:lnTo>
                      <a:pt x="2079117" y="1143000"/>
                    </a:lnTo>
                    <a:cubicBezTo>
                      <a:pt x="2061582" y="1143000"/>
                      <a:pt x="2047367" y="1128785"/>
                      <a:pt x="2047367" y="1111250"/>
                    </a:cubicBezTo>
                    <a:cubicBezTo>
                      <a:pt x="2047367" y="1093715"/>
                      <a:pt x="2061582" y="1079500"/>
                      <a:pt x="2079117" y="1079500"/>
                    </a:cubicBezTo>
                    <a:lnTo>
                      <a:pt x="2142617" y="1079500"/>
                    </a:lnTo>
                    <a:cubicBezTo>
                      <a:pt x="2153766" y="1079484"/>
                      <a:pt x="2164106" y="1085317"/>
                      <a:pt x="2169859" y="1094867"/>
                    </a:cubicBezTo>
                    <a:cubicBezTo>
                      <a:pt x="2191322" y="1055878"/>
                      <a:pt x="2214118" y="1018858"/>
                      <a:pt x="2237867" y="983996"/>
                    </a:cubicBezTo>
                    <a:moveTo>
                      <a:pt x="1888617" y="698500"/>
                    </a:moveTo>
                    <a:lnTo>
                      <a:pt x="1952117" y="698500"/>
                    </a:lnTo>
                    <a:cubicBezTo>
                      <a:pt x="1969653" y="698500"/>
                      <a:pt x="1983867" y="712715"/>
                      <a:pt x="1983867" y="730250"/>
                    </a:cubicBezTo>
                    <a:cubicBezTo>
                      <a:pt x="1983867" y="747785"/>
                      <a:pt x="1969653" y="762000"/>
                      <a:pt x="1952117" y="762000"/>
                    </a:cubicBezTo>
                    <a:lnTo>
                      <a:pt x="1888617" y="762000"/>
                    </a:lnTo>
                    <a:cubicBezTo>
                      <a:pt x="1871082" y="762000"/>
                      <a:pt x="1856868" y="747785"/>
                      <a:pt x="1856868" y="730250"/>
                    </a:cubicBezTo>
                    <a:cubicBezTo>
                      <a:pt x="1856868" y="712715"/>
                      <a:pt x="1871082" y="698500"/>
                      <a:pt x="1888617" y="698500"/>
                    </a:cubicBezTo>
                    <a:moveTo>
                      <a:pt x="1856868" y="349250"/>
                    </a:moveTo>
                    <a:cubicBezTo>
                      <a:pt x="1856868" y="331715"/>
                      <a:pt x="1871082" y="317500"/>
                      <a:pt x="1888617" y="317500"/>
                    </a:cubicBezTo>
                    <a:lnTo>
                      <a:pt x="1952117" y="317500"/>
                    </a:lnTo>
                    <a:cubicBezTo>
                      <a:pt x="1969653" y="317500"/>
                      <a:pt x="1983867" y="331715"/>
                      <a:pt x="1983867" y="349250"/>
                    </a:cubicBezTo>
                    <a:cubicBezTo>
                      <a:pt x="1983867" y="366785"/>
                      <a:pt x="1969653" y="381000"/>
                      <a:pt x="1952117" y="381000"/>
                    </a:cubicBezTo>
                    <a:lnTo>
                      <a:pt x="1888617" y="381000"/>
                    </a:lnTo>
                    <a:cubicBezTo>
                      <a:pt x="1871082" y="381000"/>
                      <a:pt x="1856868" y="366785"/>
                      <a:pt x="1856868" y="349250"/>
                    </a:cubicBezTo>
                    <a:moveTo>
                      <a:pt x="1888617" y="444500"/>
                    </a:moveTo>
                    <a:lnTo>
                      <a:pt x="1952117" y="444500"/>
                    </a:lnTo>
                    <a:cubicBezTo>
                      <a:pt x="1969653" y="444500"/>
                      <a:pt x="1983867" y="458715"/>
                      <a:pt x="1983867" y="476250"/>
                    </a:cubicBezTo>
                    <a:cubicBezTo>
                      <a:pt x="1983867" y="493785"/>
                      <a:pt x="1969653" y="508000"/>
                      <a:pt x="1952117" y="508000"/>
                    </a:cubicBezTo>
                    <a:lnTo>
                      <a:pt x="1888617" y="508000"/>
                    </a:lnTo>
                    <a:cubicBezTo>
                      <a:pt x="1871082" y="508000"/>
                      <a:pt x="1856868" y="493785"/>
                      <a:pt x="1856868" y="476250"/>
                    </a:cubicBezTo>
                    <a:cubicBezTo>
                      <a:pt x="1856868" y="458715"/>
                      <a:pt x="1871082" y="444500"/>
                      <a:pt x="1888617" y="444500"/>
                    </a:cubicBezTo>
                    <a:moveTo>
                      <a:pt x="1856868" y="95250"/>
                    </a:moveTo>
                    <a:cubicBezTo>
                      <a:pt x="1856868" y="77715"/>
                      <a:pt x="1871082" y="63500"/>
                      <a:pt x="1888617" y="63500"/>
                    </a:cubicBezTo>
                    <a:lnTo>
                      <a:pt x="1952117" y="63500"/>
                    </a:lnTo>
                    <a:cubicBezTo>
                      <a:pt x="1969653" y="63500"/>
                      <a:pt x="1983867" y="77715"/>
                      <a:pt x="1983867" y="95250"/>
                    </a:cubicBezTo>
                    <a:cubicBezTo>
                      <a:pt x="1983867" y="112785"/>
                      <a:pt x="1969653" y="127000"/>
                      <a:pt x="1952117" y="127000"/>
                    </a:cubicBezTo>
                    <a:lnTo>
                      <a:pt x="1888617" y="127000"/>
                    </a:lnTo>
                    <a:cubicBezTo>
                      <a:pt x="1871082" y="127000"/>
                      <a:pt x="1856868" y="112785"/>
                      <a:pt x="1856868" y="95250"/>
                    </a:cubicBezTo>
                    <a:moveTo>
                      <a:pt x="1888617" y="825500"/>
                    </a:moveTo>
                    <a:lnTo>
                      <a:pt x="1952117" y="825500"/>
                    </a:lnTo>
                    <a:cubicBezTo>
                      <a:pt x="1969653" y="825500"/>
                      <a:pt x="1983867" y="839715"/>
                      <a:pt x="1983867" y="857250"/>
                    </a:cubicBezTo>
                    <a:cubicBezTo>
                      <a:pt x="1983867" y="874785"/>
                      <a:pt x="1969653" y="889000"/>
                      <a:pt x="1952117" y="889000"/>
                    </a:cubicBezTo>
                    <a:lnTo>
                      <a:pt x="1888617" y="889000"/>
                    </a:lnTo>
                    <a:cubicBezTo>
                      <a:pt x="1871082" y="889000"/>
                      <a:pt x="1856868" y="874785"/>
                      <a:pt x="1856868" y="857250"/>
                    </a:cubicBezTo>
                    <a:cubicBezTo>
                      <a:pt x="1856868" y="839715"/>
                      <a:pt x="1871082" y="825500"/>
                      <a:pt x="1888617" y="825500"/>
                    </a:cubicBezTo>
                    <a:moveTo>
                      <a:pt x="1856868" y="984250"/>
                    </a:moveTo>
                    <a:cubicBezTo>
                      <a:pt x="1856868" y="966715"/>
                      <a:pt x="1871082" y="952500"/>
                      <a:pt x="1888617" y="952500"/>
                    </a:cubicBezTo>
                    <a:lnTo>
                      <a:pt x="1952117" y="952500"/>
                    </a:lnTo>
                    <a:cubicBezTo>
                      <a:pt x="1969653" y="952500"/>
                      <a:pt x="1983867" y="966715"/>
                      <a:pt x="1983867" y="984250"/>
                    </a:cubicBezTo>
                    <a:cubicBezTo>
                      <a:pt x="1983867" y="1001785"/>
                      <a:pt x="1969653" y="1016000"/>
                      <a:pt x="1952117" y="1016000"/>
                    </a:cubicBezTo>
                    <a:lnTo>
                      <a:pt x="1888617" y="1016000"/>
                    </a:lnTo>
                    <a:cubicBezTo>
                      <a:pt x="1871082" y="1016000"/>
                      <a:pt x="1856868" y="1001785"/>
                      <a:pt x="1856868" y="984250"/>
                    </a:cubicBezTo>
                    <a:moveTo>
                      <a:pt x="1888617" y="1079500"/>
                    </a:moveTo>
                    <a:lnTo>
                      <a:pt x="1952117" y="1079500"/>
                    </a:lnTo>
                    <a:cubicBezTo>
                      <a:pt x="1969653" y="1079500"/>
                      <a:pt x="1983867" y="1093715"/>
                      <a:pt x="1983867" y="1111250"/>
                    </a:cubicBezTo>
                    <a:cubicBezTo>
                      <a:pt x="1983867" y="1128785"/>
                      <a:pt x="1969653" y="1143000"/>
                      <a:pt x="1952117" y="1143000"/>
                    </a:cubicBezTo>
                    <a:lnTo>
                      <a:pt x="1888617" y="1143000"/>
                    </a:lnTo>
                    <a:cubicBezTo>
                      <a:pt x="1871082" y="1143000"/>
                      <a:pt x="1856868" y="1128785"/>
                      <a:pt x="1856868" y="1111250"/>
                    </a:cubicBezTo>
                    <a:cubicBezTo>
                      <a:pt x="1856868" y="1093715"/>
                      <a:pt x="1871082" y="1079500"/>
                      <a:pt x="1888617" y="1079500"/>
                    </a:cubicBezTo>
                    <a:moveTo>
                      <a:pt x="1856868" y="1238250"/>
                    </a:moveTo>
                    <a:cubicBezTo>
                      <a:pt x="1856868" y="1220715"/>
                      <a:pt x="1871082" y="1206500"/>
                      <a:pt x="1888617" y="1206500"/>
                    </a:cubicBezTo>
                    <a:lnTo>
                      <a:pt x="1952117" y="1206500"/>
                    </a:lnTo>
                    <a:cubicBezTo>
                      <a:pt x="1969653" y="1206500"/>
                      <a:pt x="1983867" y="1220715"/>
                      <a:pt x="1983867" y="1238250"/>
                    </a:cubicBezTo>
                    <a:cubicBezTo>
                      <a:pt x="1983867" y="1255785"/>
                      <a:pt x="1969653" y="1270000"/>
                      <a:pt x="1952117" y="1270000"/>
                    </a:cubicBezTo>
                    <a:lnTo>
                      <a:pt x="1888617" y="1270000"/>
                    </a:lnTo>
                    <a:cubicBezTo>
                      <a:pt x="1871082" y="1270000"/>
                      <a:pt x="1856868" y="1255785"/>
                      <a:pt x="1856868" y="1238250"/>
                    </a:cubicBezTo>
                    <a:moveTo>
                      <a:pt x="1888617" y="1333500"/>
                    </a:moveTo>
                    <a:lnTo>
                      <a:pt x="1952117" y="1333500"/>
                    </a:lnTo>
                    <a:cubicBezTo>
                      <a:pt x="1969653" y="1333500"/>
                      <a:pt x="1983867" y="1347715"/>
                      <a:pt x="1983867" y="1365250"/>
                    </a:cubicBezTo>
                    <a:cubicBezTo>
                      <a:pt x="1983867" y="1382785"/>
                      <a:pt x="1969653" y="1397000"/>
                      <a:pt x="1952117" y="1397000"/>
                    </a:cubicBezTo>
                    <a:lnTo>
                      <a:pt x="1888617" y="1397000"/>
                    </a:lnTo>
                    <a:cubicBezTo>
                      <a:pt x="1871082" y="1397000"/>
                      <a:pt x="1856868" y="1382785"/>
                      <a:pt x="1856868" y="1365250"/>
                    </a:cubicBezTo>
                    <a:cubicBezTo>
                      <a:pt x="1856868" y="1347715"/>
                      <a:pt x="1871082" y="1333500"/>
                      <a:pt x="1888617" y="1333500"/>
                    </a:cubicBezTo>
                    <a:moveTo>
                      <a:pt x="1856868" y="603250"/>
                    </a:moveTo>
                    <a:cubicBezTo>
                      <a:pt x="1856868" y="585715"/>
                      <a:pt x="1871082" y="571500"/>
                      <a:pt x="1888617" y="571500"/>
                    </a:cubicBezTo>
                    <a:lnTo>
                      <a:pt x="1952117" y="571500"/>
                    </a:lnTo>
                    <a:cubicBezTo>
                      <a:pt x="1969653" y="571500"/>
                      <a:pt x="1983867" y="585715"/>
                      <a:pt x="1983867" y="603250"/>
                    </a:cubicBezTo>
                    <a:cubicBezTo>
                      <a:pt x="1983867" y="620785"/>
                      <a:pt x="1969653" y="635000"/>
                      <a:pt x="1952117" y="635000"/>
                    </a:cubicBezTo>
                    <a:lnTo>
                      <a:pt x="1888617" y="635000"/>
                    </a:lnTo>
                    <a:cubicBezTo>
                      <a:pt x="1871082" y="635000"/>
                      <a:pt x="1856868" y="620785"/>
                      <a:pt x="1856868" y="603250"/>
                    </a:cubicBezTo>
                    <a:moveTo>
                      <a:pt x="1888617" y="190500"/>
                    </a:moveTo>
                    <a:lnTo>
                      <a:pt x="1952117" y="190500"/>
                    </a:lnTo>
                    <a:cubicBezTo>
                      <a:pt x="1969653" y="190500"/>
                      <a:pt x="1983867" y="204715"/>
                      <a:pt x="1983867" y="222250"/>
                    </a:cubicBezTo>
                    <a:cubicBezTo>
                      <a:pt x="1983867" y="239785"/>
                      <a:pt x="1969653" y="254000"/>
                      <a:pt x="1952117" y="254000"/>
                    </a:cubicBezTo>
                    <a:lnTo>
                      <a:pt x="1888617" y="254000"/>
                    </a:lnTo>
                    <a:cubicBezTo>
                      <a:pt x="1871082" y="254000"/>
                      <a:pt x="1856868" y="239785"/>
                      <a:pt x="1856868" y="222250"/>
                    </a:cubicBezTo>
                    <a:cubicBezTo>
                      <a:pt x="1856868" y="204715"/>
                      <a:pt x="1871082" y="190500"/>
                      <a:pt x="1888617" y="190500"/>
                    </a:cubicBezTo>
                    <a:moveTo>
                      <a:pt x="2047367" y="730250"/>
                    </a:moveTo>
                    <a:cubicBezTo>
                      <a:pt x="2047367" y="712715"/>
                      <a:pt x="2061582" y="698500"/>
                      <a:pt x="2079117" y="698500"/>
                    </a:cubicBezTo>
                    <a:lnTo>
                      <a:pt x="2142617" y="698500"/>
                    </a:lnTo>
                    <a:cubicBezTo>
                      <a:pt x="2160153" y="698500"/>
                      <a:pt x="2174367" y="712715"/>
                      <a:pt x="2174367" y="730250"/>
                    </a:cubicBezTo>
                    <a:cubicBezTo>
                      <a:pt x="2174367" y="747785"/>
                      <a:pt x="2160153" y="762000"/>
                      <a:pt x="2142617" y="762000"/>
                    </a:cubicBezTo>
                    <a:lnTo>
                      <a:pt x="2079117" y="762000"/>
                    </a:lnTo>
                    <a:cubicBezTo>
                      <a:pt x="2061582" y="762000"/>
                      <a:pt x="2047367" y="747785"/>
                      <a:pt x="2047367" y="730250"/>
                    </a:cubicBezTo>
                    <a:moveTo>
                      <a:pt x="2079117" y="317500"/>
                    </a:moveTo>
                    <a:lnTo>
                      <a:pt x="2142617" y="317500"/>
                    </a:lnTo>
                    <a:cubicBezTo>
                      <a:pt x="2160153" y="317500"/>
                      <a:pt x="2174367" y="331715"/>
                      <a:pt x="2174367" y="349250"/>
                    </a:cubicBezTo>
                    <a:cubicBezTo>
                      <a:pt x="2174367" y="366785"/>
                      <a:pt x="2160153" y="381000"/>
                      <a:pt x="2142617" y="381000"/>
                    </a:cubicBezTo>
                    <a:lnTo>
                      <a:pt x="2079117" y="381000"/>
                    </a:lnTo>
                    <a:cubicBezTo>
                      <a:pt x="2061582" y="381000"/>
                      <a:pt x="2047367" y="366785"/>
                      <a:pt x="2047367" y="349250"/>
                    </a:cubicBezTo>
                    <a:cubicBezTo>
                      <a:pt x="2047367" y="331715"/>
                      <a:pt x="2061582" y="317500"/>
                      <a:pt x="2079117" y="317500"/>
                    </a:cubicBezTo>
                    <a:moveTo>
                      <a:pt x="2047367" y="476250"/>
                    </a:moveTo>
                    <a:cubicBezTo>
                      <a:pt x="2047367" y="458715"/>
                      <a:pt x="2061582" y="444500"/>
                      <a:pt x="2079117" y="444500"/>
                    </a:cubicBezTo>
                    <a:lnTo>
                      <a:pt x="2142617" y="444500"/>
                    </a:lnTo>
                    <a:cubicBezTo>
                      <a:pt x="2160153" y="444500"/>
                      <a:pt x="2174367" y="458715"/>
                      <a:pt x="2174367" y="476250"/>
                    </a:cubicBezTo>
                    <a:cubicBezTo>
                      <a:pt x="2174367" y="493785"/>
                      <a:pt x="2160153" y="508000"/>
                      <a:pt x="2142617" y="508000"/>
                    </a:cubicBezTo>
                    <a:lnTo>
                      <a:pt x="2079117" y="508000"/>
                    </a:lnTo>
                    <a:cubicBezTo>
                      <a:pt x="2061582" y="508000"/>
                      <a:pt x="2047367" y="493785"/>
                      <a:pt x="2047367" y="476250"/>
                    </a:cubicBezTo>
                    <a:moveTo>
                      <a:pt x="2047367" y="857250"/>
                    </a:moveTo>
                    <a:cubicBezTo>
                      <a:pt x="2047367" y="839715"/>
                      <a:pt x="2061582" y="825500"/>
                      <a:pt x="2079117" y="825500"/>
                    </a:cubicBezTo>
                    <a:lnTo>
                      <a:pt x="2142617" y="825500"/>
                    </a:lnTo>
                    <a:cubicBezTo>
                      <a:pt x="2160153" y="825500"/>
                      <a:pt x="2174367" y="839715"/>
                      <a:pt x="2174367" y="857250"/>
                    </a:cubicBezTo>
                    <a:cubicBezTo>
                      <a:pt x="2174367" y="874785"/>
                      <a:pt x="2160153" y="889000"/>
                      <a:pt x="2142617" y="889000"/>
                    </a:cubicBezTo>
                    <a:lnTo>
                      <a:pt x="2079117" y="889000"/>
                    </a:lnTo>
                    <a:cubicBezTo>
                      <a:pt x="2061582" y="889000"/>
                      <a:pt x="2047367" y="874785"/>
                      <a:pt x="2047367" y="857250"/>
                    </a:cubicBezTo>
                    <a:moveTo>
                      <a:pt x="2079117" y="952500"/>
                    </a:moveTo>
                    <a:lnTo>
                      <a:pt x="2142617" y="952500"/>
                    </a:lnTo>
                    <a:cubicBezTo>
                      <a:pt x="2160153" y="952500"/>
                      <a:pt x="2174367" y="966715"/>
                      <a:pt x="2174367" y="984250"/>
                    </a:cubicBezTo>
                    <a:cubicBezTo>
                      <a:pt x="2174367" y="1001785"/>
                      <a:pt x="2160153" y="1016000"/>
                      <a:pt x="2142617" y="1016000"/>
                    </a:cubicBezTo>
                    <a:lnTo>
                      <a:pt x="2079117" y="1016000"/>
                    </a:lnTo>
                    <a:cubicBezTo>
                      <a:pt x="2061582" y="1016000"/>
                      <a:pt x="2047367" y="1001785"/>
                      <a:pt x="2047367" y="984250"/>
                    </a:cubicBezTo>
                    <a:cubicBezTo>
                      <a:pt x="2047367" y="966715"/>
                      <a:pt x="2061582" y="952500"/>
                      <a:pt x="2079117" y="952500"/>
                    </a:cubicBezTo>
                    <a:moveTo>
                      <a:pt x="2047367" y="603250"/>
                    </a:moveTo>
                    <a:cubicBezTo>
                      <a:pt x="2047367" y="585715"/>
                      <a:pt x="2061582" y="571500"/>
                      <a:pt x="2079117" y="571500"/>
                    </a:cubicBezTo>
                    <a:lnTo>
                      <a:pt x="2142617" y="571500"/>
                    </a:lnTo>
                    <a:cubicBezTo>
                      <a:pt x="2160153" y="571500"/>
                      <a:pt x="2174367" y="585715"/>
                      <a:pt x="2174367" y="603250"/>
                    </a:cubicBezTo>
                    <a:cubicBezTo>
                      <a:pt x="2174367" y="620785"/>
                      <a:pt x="2160153" y="635000"/>
                      <a:pt x="2142617" y="635000"/>
                    </a:cubicBezTo>
                    <a:lnTo>
                      <a:pt x="2079117" y="635000"/>
                    </a:lnTo>
                    <a:cubicBezTo>
                      <a:pt x="2061582" y="635000"/>
                      <a:pt x="2047367" y="620785"/>
                      <a:pt x="2047367" y="603250"/>
                    </a:cubicBezTo>
                    <a:moveTo>
                      <a:pt x="1666368" y="730250"/>
                    </a:moveTo>
                    <a:cubicBezTo>
                      <a:pt x="1666368" y="712715"/>
                      <a:pt x="1680583" y="698500"/>
                      <a:pt x="1698118" y="698500"/>
                    </a:cubicBezTo>
                    <a:lnTo>
                      <a:pt x="1761618" y="698500"/>
                    </a:lnTo>
                    <a:cubicBezTo>
                      <a:pt x="1779153" y="698500"/>
                      <a:pt x="1793368" y="712715"/>
                      <a:pt x="1793368" y="730250"/>
                    </a:cubicBezTo>
                    <a:cubicBezTo>
                      <a:pt x="1793368" y="747785"/>
                      <a:pt x="1779153" y="762000"/>
                      <a:pt x="1761618" y="762000"/>
                    </a:cubicBezTo>
                    <a:lnTo>
                      <a:pt x="1698118" y="762000"/>
                    </a:lnTo>
                    <a:cubicBezTo>
                      <a:pt x="1680583" y="762000"/>
                      <a:pt x="1666368" y="747785"/>
                      <a:pt x="1666368" y="730250"/>
                    </a:cubicBezTo>
                    <a:moveTo>
                      <a:pt x="1698118" y="317500"/>
                    </a:moveTo>
                    <a:lnTo>
                      <a:pt x="1761618" y="317500"/>
                    </a:lnTo>
                    <a:cubicBezTo>
                      <a:pt x="1779153" y="317500"/>
                      <a:pt x="1793368" y="331715"/>
                      <a:pt x="1793368" y="349250"/>
                    </a:cubicBezTo>
                    <a:cubicBezTo>
                      <a:pt x="1793368" y="366785"/>
                      <a:pt x="1779153" y="381000"/>
                      <a:pt x="1761618" y="381000"/>
                    </a:cubicBezTo>
                    <a:lnTo>
                      <a:pt x="1698118" y="381000"/>
                    </a:lnTo>
                    <a:cubicBezTo>
                      <a:pt x="1680583" y="381000"/>
                      <a:pt x="1666368" y="366785"/>
                      <a:pt x="1666368" y="349250"/>
                    </a:cubicBezTo>
                    <a:cubicBezTo>
                      <a:pt x="1666368" y="331715"/>
                      <a:pt x="1680583" y="317500"/>
                      <a:pt x="1698118" y="317500"/>
                    </a:cubicBezTo>
                    <a:moveTo>
                      <a:pt x="1666368" y="476250"/>
                    </a:moveTo>
                    <a:cubicBezTo>
                      <a:pt x="1666368" y="458715"/>
                      <a:pt x="1680583" y="444500"/>
                      <a:pt x="1698118" y="444500"/>
                    </a:cubicBezTo>
                    <a:lnTo>
                      <a:pt x="1761618" y="444500"/>
                    </a:lnTo>
                    <a:cubicBezTo>
                      <a:pt x="1779153" y="444500"/>
                      <a:pt x="1793368" y="458715"/>
                      <a:pt x="1793368" y="476250"/>
                    </a:cubicBezTo>
                    <a:cubicBezTo>
                      <a:pt x="1793368" y="493785"/>
                      <a:pt x="1779153" y="508000"/>
                      <a:pt x="1761618" y="508000"/>
                    </a:cubicBezTo>
                    <a:lnTo>
                      <a:pt x="1698118" y="508000"/>
                    </a:lnTo>
                    <a:cubicBezTo>
                      <a:pt x="1680583" y="508000"/>
                      <a:pt x="1666368" y="493785"/>
                      <a:pt x="1666368" y="476250"/>
                    </a:cubicBezTo>
                    <a:moveTo>
                      <a:pt x="1666368" y="857250"/>
                    </a:moveTo>
                    <a:cubicBezTo>
                      <a:pt x="1666368" y="839715"/>
                      <a:pt x="1680583" y="825500"/>
                      <a:pt x="1698118" y="825500"/>
                    </a:cubicBezTo>
                    <a:lnTo>
                      <a:pt x="1761618" y="825500"/>
                    </a:lnTo>
                    <a:cubicBezTo>
                      <a:pt x="1779153" y="825500"/>
                      <a:pt x="1793368" y="839715"/>
                      <a:pt x="1793368" y="857250"/>
                    </a:cubicBezTo>
                    <a:cubicBezTo>
                      <a:pt x="1793368" y="874785"/>
                      <a:pt x="1779153" y="889000"/>
                      <a:pt x="1761618" y="889000"/>
                    </a:cubicBezTo>
                    <a:lnTo>
                      <a:pt x="1698118" y="889000"/>
                    </a:lnTo>
                    <a:cubicBezTo>
                      <a:pt x="1680583" y="889000"/>
                      <a:pt x="1666368" y="874785"/>
                      <a:pt x="1666368" y="857250"/>
                    </a:cubicBezTo>
                    <a:moveTo>
                      <a:pt x="1698118" y="952500"/>
                    </a:moveTo>
                    <a:lnTo>
                      <a:pt x="1761618" y="952500"/>
                    </a:lnTo>
                    <a:cubicBezTo>
                      <a:pt x="1779153" y="952500"/>
                      <a:pt x="1793368" y="966715"/>
                      <a:pt x="1793368" y="984250"/>
                    </a:cubicBezTo>
                    <a:cubicBezTo>
                      <a:pt x="1793368" y="1001785"/>
                      <a:pt x="1779153" y="1016000"/>
                      <a:pt x="1761618" y="1016000"/>
                    </a:cubicBezTo>
                    <a:lnTo>
                      <a:pt x="1698118" y="1016000"/>
                    </a:lnTo>
                    <a:cubicBezTo>
                      <a:pt x="1680583" y="1016000"/>
                      <a:pt x="1666368" y="1001785"/>
                      <a:pt x="1666368" y="984250"/>
                    </a:cubicBezTo>
                    <a:cubicBezTo>
                      <a:pt x="1666368" y="966715"/>
                      <a:pt x="1680583" y="952500"/>
                      <a:pt x="1698118" y="952500"/>
                    </a:cubicBezTo>
                    <a:moveTo>
                      <a:pt x="1666368" y="603250"/>
                    </a:moveTo>
                    <a:cubicBezTo>
                      <a:pt x="1666368" y="585715"/>
                      <a:pt x="1680583" y="571500"/>
                      <a:pt x="1698118" y="571500"/>
                    </a:cubicBezTo>
                    <a:lnTo>
                      <a:pt x="1761618" y="571500"/>
                    </a:lnTo>
                    <a:cubicBezTo>
                      <a:pt x="1779153" y="571500"/>
                      <a:pt x="1793368" y="585715"/>
                      <a:pt x="1793368" y="603250"/>
                    </a:cubicBezTo>
                    <a:cubicBezTo>
                      <a:pt x="1793368" y="620785"/>
                      <a:pt x="1779153" y="635000"/>
                      <a:pt x="1761618" y="635000"/>
                    </a:cubicBezTo>
                    <a:lnTo>
                      <a:pt x="1698118" y="635000"/>
                    </a:lnTo>
                    <a:cubicBezTo>
                      <a:pt x="1680583" y="635000"/>
                      <a:pt x="1666368" y="620785"/>
                      <a:pt x="1666368" y="603250"/>
                    </a:cubicBezTo>
                    <a:moveTo>
                      <a:pt x="1549337" y="1016000"/>
                    </a:moveTo>
                    <a:lnTo>
                      <a:pt x="1539431" y="1016000"/>
                    </a:lnTo>
                    <a:cubicBezTo>
                      <a:pt x="1539431" y="1037399"/>
                      <a:pt x="1539685" y="1058545"/>
                      <a:pt x="1540130" y="1079500"/>
                    </a:cubicBezTo>
                    <a:lnTo>
                      <a:pt x="1571118" y="1079500"/>
                    </a:lnTo>
                    <a:cubicBezTo>
                      <a:pt x="1588653" y="1079500"/>
                      <a:pt x="1602868" y="1093715"/>
                      <a:pt x="1602868" y="1111250"/>
                    </a:cubicBezTo>
                    <a:cubicBezTo>
                      <a:pt x="1602868" y="1128785"/>
                      <a:pt x="1588653" y="1143000"/>
                      <a:pt x="1571118" y="1143000"/>
                    </a:cubicBezTo>
                    <a:lnTo>
                      <a:pt x="1542415" y="1143000"/>
                    </a:lnTo>
                    <a:cubicBezTo>
                      <a:pt x="1543431" y="1164463"/>
                      <a:pt x="1544765" y="1185672"/>
                      <a:pt x="1546225" y="1206500"/>
                    </a:cubicBezTo>
                    <a:lnTo>
                      <a:pt x="1571118" y="1206500"/>
                    </a:lnTo>
                    <a:cubicBezTo>
                      <a:pt x="1588653" y="1206500"/>
                      <a:pt x="1602868" y="1220715"/>
                      <a:pt x="1602868" y="1238250"/>
                    </a:cubicBezTo>
                    <a:cubicBezTo>
                      <a:pt x="1602868" y="1255785"/>
                      <a:pt x="1588653" y="1270000"/>
                      <a:pt x="1571118" y="1270000"/>
                    </a:cubicBezTo>
                    <a:lnTo>
                      <a:pt x="1551813" y="1270000"/>
                    </a:lnTo>
                    <a:cubicBezTo>
                      <a:pt x="1583563" y="1581785"/>
                      <a:pt x="1673099" y="1814322"/>
                      <a:pt x="1789177" y="1914398"/>
                    </a:cubicBezTo>
                    <a:cubicBezTo>
                      <a:pt x="1810830" y="1750695"/>
                      <a:pt x="1788224" y="1545463"/>
                      <a:pt x="1711262" y="1334008"/>
                    </a:cubicBezTo>
                    <a:cubicBezTo>
                      <a:pt x="1703007" y="1311275"/>
                      <a:pt x="1694308" y="1289050"/>
                      <a:pt x="1685227" y="1267270"/>
                    </a:cubicBezTo>
                    <a:cubicBezTo>
                      <a:pt x="1670158" y="1260587"/>
                      <a:pt x="1662710" y="1243484"/>
                      <a:pt x="1668082" y="1227899"/>
                    </a:cubicBezTo>
                    <a:cubicBezTo>
                      <a:pt x="1634854" y="1153889"/>
                      <a:pt x="1595116" y="1082977"/>
                      <a:pt x="1549337" y="1016000"/>
                    </a:cubicBezTo>
                    <a:moveTo>
                      <a:pt x="2488375" y="860742"/>
                    </a:moveTo>
                    <a:cubicBezTo>
                      <a:pt x="2487180" y="849941"/>
                      <a:pt x="2479961" y="840753"/>
                      <a:pt x="2469750" y="837035"/>
                    </a:cubicBezTo>
                    <a:cubicBezTo>
                      <a:pt x="2459539" y="833317"/>
                      <a:pt x="2448103" y="835713"/>
                      <a:pt x="2440242" y="843217"/>
                    </a:cubicBezTo>
                    <a:cubicBezTo>
                      <a:pt x="2319973" y="954723"/>
                      <a:pt x="2207070" y="1124966"/>
                      <a:pt x="2130997" y="1334008"/>
                    </a:cubicBezTo>
                    <a:cubicBezTo>
                      <a:pt x="2054924" y="1542986"/>
                      <a:pt x="2031937" y="1745996"/>
                      <a:pt x="2052384" y="1908683"/>
                    </a:cubicBezTo>
                    <a:cubicBezTo>
                      <a:pt x="2053540" y="1919522"/>
                      <a:pt x="2060761" y="1928759"/>
                      <a:pt x="2071001" y="1932496"/>
                    </a:cubicBezTo>
                    <a:cubicBezTo>
                      <a:pt x="2081241" y="1936233"/>
                      <a:pt x="2092715" y="1933819"/>
                      <a:pt x="2100580" y="1926272"/>
                    </a:cubicBezTo>
                    <a:cubicBezTo>
                      <a:pt x="2220849" y="1814703"/>
                      <a:pt x="2333689" y="1644459"/>
                      <a:pt x="2409825" y="1435417"/>
                    </a:cubicBezTo>
                    <a:cubicBezTo>
                      <a:pt x="2485835" y="1226439"/>
                      <a:pt x="2508822" y="1023430"/>
                      <a:pt x="2488375" y="860742"/>
                    </a:cubicBezTo>
                    <a:moveTo>
                      <a:pt x="1402081" y="843153"/>
                    </a:moveTo>
                    <a:cubicBezTo>
                      <a:pt x="1394215" y="835607"/>
                      <a:pt x="1382741" y="833193"/>
                      <a:pt x="1372501" y="836930"/>
                    </a:cubicBezTo>
                    <a:cubicBezTo>
                      <a:pt x="1362262" y="840667"/>
                      <a:pt x="1355040" y="849904"/>
                      <a:pt x="1353884" y="860742"/>
                    </a:cubicBezTo>
                    <a:cubicBezTo>
                      <a:pt x="1333500" y="1023430"/>
                      <a:pt x="1356424" y="1226439"/>
                      <a:pt x="1432497" y="1435417"/>
                    </a:cubicBezTo>
                    <a:cubicBezTo>
                      <a:pt x="1508634" y="1644459"/>
                      <a:pt x="1621473" y="1814703"/>
                      <a:pt x="1741742" y="1926272"/>
                    </a:cubicBezTo>
                    <a:cubicBezTo>
                      <a:pt x="1749602" y="1933777"/>
                      <a:pt x="1761039" y="1936172"/>
                      <a:pt x="1771250" y="1932454"/>
                    </a:cubicBezTo>
                    <a:cubicBezTo>
                      <a:pt x="1781461" y="1928736"/>
                      <a:pt x="1788680" y="1919548"/>
                      <a:pt x="1789875" y="1908747"/>
                    </a:cubicBezTo>
                    <a:cubicBezTo>
                      <a:pt x="1810322" y="1745996"/>
                      <a:pt x="1787335" y="1542986"/>
                      <a:pt x="1711262" y="1334008"/>
                    </a:cubicBezTo>
                    <a:cubicBezTo>
                      <a:pt x="1635189" y="1124966"/>
                      <a:pt x="1522286" y="954723"/>
                      <a:pt x="1402017" y="843153"/>
                    </a:cubicBezTo>
                    <a:lnTo>
                      <a:pt x="1402081" y="843153"/>
                    </a:lnTo>
                    <a:moveTo>
                      <a:pt x="3628073" y="1206500"/>
                    </a:moveTo>
                    <a:cubicBezTo>
                      <a:pt x="3629597" y="1185672"/>
                      <a:pt x="3630867" y="1164463"/>
                      <a:pt x="3631883" y="1143000"/>
                    </a:cubicBezTo>
                    <a:lnTo>
                      <a:pt x="3603117" y="1143000"/>
                    </a:lnTo>
                    <a:cubicBezTo>
                      <a:pt x="3592613" y="1142981"/>
                      <a:pt x="3582798" y="1137767"/>
                      <a:pt x="3576901" y="1129074"/>
                    </a:cubicBezTo>
                    <a:cubicBezTo>
                      <a:pt x="3571003" y="1120381"/>
                      <a:pt x="3569788" y="1109333"/>
                      <a:pt x="3573654" y="1099566"/>
                    </a:cubicBezTo>
                    <a:cubicBezTo>
                      <a:pt x="3549841" y="1140460"/>
                      <a:pt x="3527425" y="1184021"/>
                      <a:pt x="3506788" y="1229932"/>
                    </a:cubicBezTo>
                    <a:cubicBezTo>
                      <a:pt x="3510666" y="1244281"/>
                      <a:pt x="3504070" y="1259400"/>
                      <a:pt x="3490913" y="1266317"/>
                    </a:cubicBezTo>
                    <a:cubicBezTo>
                      <a:pt x="3481576" y="1288669"/>
                      <a:pt x="3472768" y="1311239"/>
                      <a:pt x="3464497" y="1334008"/>
                    </a:cubicBezTo>
                    <a:cubicBezTo>
                      <a:pt x="3387662" y="1544955"/>
                      <a:pt x="3365056" y="1749806"/>
                      <a:pt x="3386455" y="1913318"/>
                    </a:cubicBezTo>
                    <a:cubicBezTo>
                      <a:pt x="3501898" y="1812608"/>
                      <a:pt x="3590925" y="1580578"/>
                      <a:pt x="3622485" y="1270000"/>
                    </a:cubicBezTo>
                    <a:lnTo>
                      <a:pt x="3603117" y="1270000"/>
                    </a:lnTo>
                    <a:cubicBezTo>
                      <a:pt x="3585582" y="1270000"/>
                      <a:pt x="3571367" y="1255785"/>
                      <a:pt x="3571367" y="1238250"/>
                    </a:cubicBezTo>
                    <a:cubicBezTo>
                      <a:pt x="3571367" y="1220715"/>
                      <a:pt x="3585582" y="1206500"/>
                      <a:pt x="3603117" y="1206500"/>
                    </a:cubicBezTo>
                    <a:lnTo>
                      <a:pt x="3628073" y="1206500"/>
                    </a:lnTo>
                    <a:moveTo>
                      <a:pt x="3603117" y="1079500"/>
                    </a:moveTo>
                    <a:cubicBezTo>
                      <a:pt x="3593544" y="1079521"/>
                      <a:pt x="3584491" y="1083861"/>
                      <a:pt x="3578479" y="1091311"/>
                    </a:cubicBezTo>
                    <a:cubicBezTo>
                      <a:pt x="3593910" y="1065086"/>
                      <a:pt x="3609912" y="1039939"/>
                      <a:pt x="3626422" y="1016000"/>
                    </a:cubicBezTo>
                    <a:lnTo>
                      <a:pt x="3634931" y="1016000"/>
                    </a:lnTo>
                    <a:cubicBezTo>
                      <a:pt x="3634931" y="1037399"/>
                      <a:pt x="3634677" y="1058545"/>
                      <a:pt x="3634169" y="1079500"/>
                    </a:cubicBezTo>
                    <a:lnTo>
                      <a:pt x="3603117" y="1079500"/>
                    </a:lnTo>
                    <a:moveTo>
                      <a:pt x="3571367" y="983996"/>
                    </a:moveTo>
                    <a:cubicBezTo>
                      <a:pt x="3571486" y="970777"/>
                      <a:pt x="3579783" y="959015"/>
                      <a:pt x="3592196" y="954468"/>
                    </a:cubicBezTo>
                    <a:cubicBezTo>
                      <a:pt x="3605340" y="936244"/>
                      <a:pt x="3618866" y="918718"/>
                      <a:pt x="3632518" y="901827"/>
                    </a:cubicBezTo>
                    <a:cubicBezTo>
                      <a:pt x="3632337" y="897551"/>
                      <a:pt x="3632147" y="893275"/>
                      <a:pt x="3631947" y="889000"/>
                    </a:cubicBezTo>
                    <a:lnTo>
                      <a:pt x="3603117" y="889000"/>
                    </a:lnTo>
                    <a:cubicBezTo>
                      <a:pt x="3585582" y="889000"/>
                      <a:pt x="3571367" y="874785"/>
                      <a:pt x="3571367" y="857250"/>
                    </a:cubicBezTo>
                    <a:cubicBezTo>
                      <a:pt x="3571367" y="839715"/>
                      <a:pt x="3585582" y="825500"/>
                      <a:pt x="3603117" y="825500"/>
                    </a:cubicBezTo>
                    <a:lnTo>
                      <a:pt x="3628263" y="825500"/>
                    </a:lnTo>
                    <a:cubicBezTo>
                      <a:pt x="3626740" y="804101"/>
                      <a:pt x="3624961" y="782955"/>
                      <a:pt x="3622929" y="762000"/>
                    </a:cubicBezTo>
                    <a:lnTo>
                      <a:pt x="3603117" y="762000"/>
                    </a:lnTo>
                    <a:cubicBezTo>
                      <a:pt x="3585582" y="762000"/>
                      <a:pt x="3571367" y="747785"/>
                      <a:pt x="3571367" y="730250"/>
                    </a:cubicBezTo>
                    <a:cubicBezTo>
                      <a:pt x="3571367" y="712715"/>
                      <a:pt x="3585582" y="698500"/>
                      <a:pt x="3603117" y="698500"/>
                    </a:cubicBezTo>
                    <a:lnTo>
                      <a:pt x="3615944" y="698500"/>
                    </a:lnTo>
                    <a:cubicBezTo>
                      <a:pt x="3613339" y="677294"/>
                      <a:pt x="3610439" y="656125"/>
                      <a:pt x="3607245" y="635000"/>
                    </a:cubicBezTo>
                    <a:lnTo>
                      <a:pt x="3603117" y="635000"/>
                    </a:lnTo>
                    <a:cubicBezTo>
                      <a:pt x="3586806" y="635016"/>
                      <a:pt x="3573135" y="622670"/>
                      <a:pt x="3571496" y="606441"/>
                    </a:cubicBezTo>
                    <a:cubicBezTo>
                      <a:pt x="3569857" y="590212"/>
                      <a:pt x="3580782" y="575381"/>
                      <a:pt x="3596767" y="572135"/>
                    </a:cubicBezTo>
                    <a:cubicBezTo>
                      <a:pt x="3592371" y="548043"/>
                      <a:pt x="3587524" y="524036"/>
                      <a:pt x="3582226" y="500126"/>
                    </a:cubicBezTo>
                    <a:cubicBezTo>
                      <a:pt x="3571939" y="491146"/>
                      <a:pt x="3568561" y="476586"/>
                      <a:pt x="3573844" y="463995"/>
                    </a:cubicBezTo>
                    <a:cubicBezTo>
                      <a:pt x="3553651" y="380936"/>
                      <a:pt x="3529013" y="306197"/>
                      <a:pt x="3500819" y="242189"/>
                    </a:cubicBezTo>
                    <a:cubicBezTo>
                      <a:pt x="3494793" y="249656"/>
                      <a:pt x="3485713" y="253998"/>
                      <a:pt x="3476117" y="254000"/>
                    </a:cubicBezTo>
                    <a:lnTo>
                      <a:pt x="3412617" y="254000"/>
                    </a:lnTo>
                    <a:cubicBezTo>
                      <a:pt x="3395082" y="254000"/>
                      <a:pt x="3380867" y="239785"/>
                      <a:pt x="3380867" y="222250"/>
                    </a:cubicBezTo>
                    <a:cubicBezTo>
                      <a:pt x="3380867" y="204715"/>
                      <a:pt x="3395082" y="190500"/>
                      <a:pt x="3412617" y="190500"/>
                    </a:cubicBezTo>
                    <a:lnTo>
                      <a:pt x="3476117" y="190500"/>
                    </a:lnTo>
                    <a:cubicBezTo>
                      <a:pt x="3464798" y="168640"/>
                      <a:pt x="3452247" y="147439"/>
                      <a:pt x="3438525" y="127000"/>
                    </a:cubicBezTo>
                    <a:lnTo>
                      <a:pt x="3412617" y="127000"/>
                    </a:lnTo>
                    <a:cubicBezTo>
                      <a:pt x="3399032" y="126993"/>
                      <a:pt x="3386956" y="118342"/>
                      <a:pt x="3382578" y="105481"/>
                    </a:cubicBezTo>
                    <a:cubicBezTo>
                      <a:pt x="3378200" y="92620"/>
                      <a:pt x="3382490" y="78399"/>
                      <a:pt x="3393250" y="70104"/>
                    </a:cubicBezTo>
                    <a:cubicBezTo>
                      <a:pt x="3350070" y="24765"/>
                      <a:pt x="3303080" y="0"/>
                      <a:pt x="3253931" y="0"/>
                    </a:cubicBezTo>
                    <a:cubicBezTo>
                      <a:pt x="3204655" y="0"/>
                      <a:pt x="3157665" y="24829"/>
                      <a:pt x="3114485" y="70104"/>
                    </a:cubicBezTo>
                    <a:cubicBezTo>
                      <a:pt x="3125254" y="78406"/>
                      <a:pt x="3129542" y="92643"/>
                      <a:pt x="3125147" y="105511"/>
                    </a:cubicBezTo>
                    <a:cubicBezTo>
                      <a:pt x="3120753" y="118379"/>
                      <a:pt x="3108652" y="127020"/>
                      <a:pt x="3095054" y="127000"/>
                    </a:cubicBezTo>
                    <a:lnTo>
                      <a:pt x="3069400" y="127000"/>
                    </a:lnTo>
                    <a:cubicBezTo>
                      <a:pt x="3056382" y="146240"/>
                      <a:pt x="3043873" y="167449"/>
                      <a:pt x="3031808" y="190500"/>
                    </a:cubicBezTo>
                    <a:lnTo>
                      <a:pt x="3095181" y="190500"/>
                    </a:lnTo>
                    <a:cubicBezTo>
                      <a:pt x="3112716" y="190500"/>
                      <a:pt x="3126931" y="204715"/>
                      <a:pt x="3126931" y="222250"/>
                    </a:cubicBezTo>
                    <a:cubicBezTo>
                      <a:pt x="3126931" y="239785"/>
                      <a:pt x="3112716" y="254000"/>
                      <a:pt x="3095181" y="254000"/>
                    </a:cubicBezTo>
                    <a:lnTo>
                      <a:pt x="3031681" y="254000"/>
                    </a:lnTo>
                    <a:cubicBezTo>
                      <a:pt x="3022116" y="254003"/>
                      <a:pt x="3013062" y="249686"/>
                      <a:pt x="3007043" y="242252"/>
                    </a:cubicBezTo>
                    <a:cubicBezTo>
                      <a:pt x="2978786" y="306261"/>
                      <a:pt x="2954211" y="381000"/>
                      <a:pt x="2933954" y="464185"/>
                    </a:cubicBezTo>
                    <a:cubicBezTo>
                      <a:pt x="2939161" y="476711"/>
                      <a:pt x="2935816" y="491161"/>
                      <a:pt x="2925636" y="500126"/>
                    </a:cubicBezTo>
                    <a:cubicBezTo>
                      <a:pt x="2920429" y="523621"/>
                      <a:pt x="2915603" y="547624"/>
                      <a:pt x="2911094" y="572198"/>
                    </a:cubicBezTo>
                    <a:cubicBezTo>
                      <a:pt x="2927105" y="575448"/>
                      <a:pt x="2938035" y="590317"/>
                      <a:pt x="2936361" y="606568"/>
                    </a:cubicBezTo>
                    <a:cubicBezTo>
                      <a:pt x="2934687" y="622819"/>
                      <a:pt x="2920954" y="635146"/>
                      <a:pt x="2904617" y="635064"/>
                    </a:cubicBezTo>
                    <a:lnTo>
                      <a:pt x="2900617" y="635064"/>
                    </a:lnTo>
                    <a:cubicBezTo>
                      <a:pt x="2897442" y="655892"/>
                      <a:pt x="2894521" y="677101"/>
                      <a:pt x="2891917" y="698564"/>
                    </a:cubicBezTo>
                    <a:lnTo>
                      <a:pt x="2904617" y="698564"/>
                    </a:lnTo>
                    <a:cubicBezTo>
                      <a:pt x="2922153" y="698564"/>
                      <a:pt x="2936367" y="712778"/>
                      <a:pt x="2936367" y="730314"/>
                    </a:cubicBezTo>
                    <a:cubicBezTo>
                      <a:pt x="2936367" y="747849"/>
                      <a:pt x="2922153" y="762064"/>
                      <a:pt x="2904617" y="762064"/>
                    </a:cubicBezTo>
                    <a:lnTo>
                      <a:pt x="2884932" y="762064"/>
                    </a:lnTo>
                    <a:cubicBezTo>
                      <a:pt x="2882900" y="783018"/>
                      <a:pt x="2881123" y="804164"/>
                      <a:pt x="2879598" y="825564"/>
                    </a:cubicBezTo>
                    <a:lnTo>
                      <a:pt x="2904617" y="825564"/>
                    </a:lnTo>
                    <a:cubicBezTo>
                      <a:pt x="2922153" y="825564"/>
                      <a:pt x="2936367" y="839778"/>
                      <a:pt x="2936367" y="857314"/>
                    </a:cubicBezTo>
                    <a:cubicBezTo>
                      <a:pt x="2936367" y="874849"/>
                      <a:pt x="2922153" y="889064"/>
                      <a:pt x="2904617" y="889064"/>
                    </a:cubicBezTo>
                    <a:lnTo>
                      <a:pt x="2875852" y="889064"/>
                    </a:lnTo>
                    <a:cubicBezTo>
                      <a:pt x="2875675" y="892789"/>
                      <a:pt x="2875506" y="896514"/>
                      <a:pt x="2875344" y="900239"/>
                    </a:cubicBezTo>
                    <a:cubicBezTo>
                      <a:pt x="2889759" y="917892"/>
                      <a:pt x="2903919" y="936244"/>
                      <a:pt x="2917762" y="955358"/>
                    </a:cubicBezTo>
                    <a:cubicBezTo>
                      <a:pt x="2928272" y="960120"/>
                      <a:pt x="2935371" y="970209"/>
                      <a:pt x="2936304" y="981710"/>
                    </a:cubicBezTo>
                    <a:cubicBezTo>
                      <a:pt x="2960434" y="1016889"/>
                      <a:pt x="2983485" y="1054290"/>
                      <a:pt x="3005265" y="1093661"/>
                    </a:cubicBezTo>
                    <a:cubicBezTo>
                      <a:pt x="3011150" y="1084863"/>
                      <a:pt x="3021033" y="1079576"/>
                      <a:pt x="3031617" y="1079564"/>
                    </a:cubicBezTo>
                    <a:lnTo>
                      <a:pt x="3095117" y="1079564"/>
                    </a:lnTo>
                    <a:cubicBezTo>
                      <a:pt x="3112653" y="1079564"/>
                      <a:pt x="3126867" y="1093778"/>
                      <a:pt x="3126867" y="1111314"/>
                    </a:cubicBezTo>
                    <a:cubicBezTo>
                      <a:pt x="3126867" y="1128849"/>
                      <a:pt x="3112653" y="1143064"/>
                      <a:pt x="3095117" y="1143064"/>
                    </a:cubicBezTo>
                    <a:lnTo>
                      <a:pt x="3031363" y="1143064"/>
                    </a:lnTo>
                    <a:cubicBezTo>
                      <a:pt x="3041778" y="1163765"/>
                      <a:pt x="3051874" y="1184973"/>
                      <a:pt x="3061590" y="1206564"/>
                    </a:cubicBezTo>
                    <a:lnTo>
                      <a:pt x="3095117" y="1206564"/>
                    </a:lnTo>
                    <a:cubicBezTo>
                      <a:pt x="3112653" y="1206564"/>
                      <a:pt x="3126867" y="1220779"/>
                      <a:pt x="3126867" y="1238314"/>
                    </a:cubicBezTo>
                    <a:cubicBezTo>
                      <a:pt x="3126867" y="1255849"/>
                      <a:pt x="3112653" y="1270064"/>
                      <a:pt x="3095117" y="1270064"/>
                    </a:cubicBezTo>
                    <a:lnTo>
                      <a:pt x="3088450" y="1270064"/>
                    </a:lnTo>
                    <a:cubicBezTo>
                      <a:pt x="3093974" y="1284034"/>
                      <a:pt x="3099309" y="1298067"/>
                      <a:pt x="3104516" y="1312354"/>
                    </a:cubicBezTo>
                    <a:cubicBezTo>
                      <a:pt x="3188462" y="1543050"/>
                      <a:pt x="3211640" y="1771015"/>
                      <a:pt x="3181160" y="1952434"/>
                    </a:cubicBezTo>
                    <a:cubicBezTo>
                      <a:pt x="3204655" y="1963039"/>
                      <a:pt x="3229039" y="1968500"/>
                      <a:pt x="3253931" y="1968500"/>
                    </a:cubicBezTo>
                    <a:cubicBezTo>
                      <a:pt x="3279331" y="1968500"/>
                      <a:pt x="3304096" y="1962785"/>
                      <a:pt x="3328036" y="1951863"/>
                    </a:cubicBezTo>
                    <a:cubicBezTo>
                      <a:pt x="3297682" y="1770571"/>
                      <a:pt x="3320923" y="1542859"/>
                      <a:pt x="3404871" y="1312291"/>
                    </a:cubicBezTo>
                    <a:cubicBezTo>
                      <a:pt x="3410014" y="1298003"/>
                      <a:pt x="3415411" y="1283907"/>
                      <a:pt x="3420936" y="1270000"/>
                    </a:cubicBezTo>
                    <a:lnTo>
                      <a:pt x="3412681" y="1270000"/>
                    </a:lnTo>
                    <a:cubicBezTo>
                      <a:pt x="3395146" y="1270000"/>
                      <a:pt x="3380931" y="1255785"/>
                      <a:pt x="3380931" y="1238250"/>
                    </a:cubicBezTo>
                    <a:cubicBezTo>
                      <a:pt x="3380931" y="1220715"/>
                      <a:pt x="3395146" y="1206500"/>
                      <a:pt x="3412681" y="1206500"/>
                    </a:cubicBezTo>
                    <a:lnTo>
                      <a:pt x="3447669" y="1206500"/>
                    </a:lnTo>
                    <a:cubicBezTo>
                      <a:pt x="3457385" y="1184910"/>
                      <a:pt x="3467481" y="1163638"/>
                      <a:pt x="3477896" y="1143000"/>
                    </a:cubicBezTo>
                    <a:lnTo>
                      <a:pt x="3412617" y="1143000"/>
                    </a:lnTo>
                    <a:cubicBezTo>
                      <a:pt x="3395082" y="1143000"/>
                      <a:pt x="3380867" y="1128785"/>
                      <a:pt x="3380867" y="1111250"/>
                    </a:cubicBezTo>
                    <a:cubicBezTo>
                      <a:pt x="3380867" y="1093715"/>
                      <a:pt x="3395082" y="1079500"/>
                      <a:pt x="3412617" y="1079500"/>
                    </a:cubicBezTo>
                    <a:lnTo>
                      <a:pt x="3476117" y="1079500"/>
                    </a:lnTo>
                    <a:cubicBezTo>
                      <a:pt x="3487266" y="1079484"/>
                      <a:pt x="3497606" y="1085317"/>
                      <a:pt x="3503359" y="1094867"/>
                    </a:cubicBezTo>
                    <a:cubicBezTo>
                      <a:pt x="3524822" y="1055878"/>
                      <a:pt x="3547618" y="1018858"/>
                      <a:pt x="3571367" y="983996"/>
                    </a:cubicBezTo>
                    <a:moveTo>
                      <a:pt x="3222117" y="698500"/>
                    </a:moveTo>
                    <a:lnTo>
                      <a:pt x="3285617" y="698500"/>
                    </a:lnTo>
                    <a:cubicBezTo>
                      <a:pt x="3303153" y="698500"/>
                      <a:pt x="3317367" y="712715"/>
                      <a:pt x="3317367" y="730250"/>
                    </a:cubicBezTo>
                    <a:cubicBezTo>
                      <a:pt x="3317367" y="747785"/>
                      <a:pt x="3303153" y="762000"/>
                      <a:pt x="3285617" y="762000"/>
                    </a:cubicBezTo>
                    <a:lnTo>
                      <a:pt x="3222117" y="762000"/>
                    </a:lnTo>
                    <a:cubicBezTo>
                      <a:pt x="3204582" y="762000"/>
                      <a:pt x="3190367" y="747785"/>
                      <a:pt x="3190367" y="730250"/>
                    </a:cubicBezTo>
                    <a:cubicBezTo>
                      <a:pt x="3190367" y="712715"/>
                      <a:pt x="3204582" y="698500"/>
                      <a:pt x="3222117" y="698500"/>
                    </a:cubicBezTo>
                    <a:moveTo>
                      <a:pt x="3190367" y="349250"/>
                    </a:moveTo>
                    <a:cubicBezTo>
                      <a:pt x="3190367" y="331715"/>
                      <a:pt x="3204582" y="317500"/>
                      <a:pt x="3222117" y="317500"/>
                    </a:cubicBezTo>
                    <a:lnTo>
                      <a:pt x="3285617" y="317500"/>
                    </a:lnTo>
                    <a:cubicBezTo>
                      <a:pt x="3303153" y="317500"/>
                      <a:pt x="3317367" y="331715"/>
                      <a:pt x="3317367" y="349250"/>
                    </a:cubicBezTo>
                    <a:cubicBezTo>
                      <a:pt x="3317367" y="366785"/>
                      <a:pt x="3303153" y="381000"/>
                      <a:pt x="3285617" y="381000"/>
                    </a:cubicBezTo>
                    <a:lnTo>
                      <a:pt x="3222117" y="381000"/>
                    </a:lnTo>
                    <a:cubicBezTo>
                      <a:pt x="3204582" y="381000"/>
                      <a:pt x="3190367" y="366785"/>
                      <a:pt x="3190367" y="349250"/>
                    </a:cubicBezTo>
                    <a:moveTo>
                      <a:pt x="3222117" y="444500"/>
                    </a:moveTo>
                    <a:lnTo>
                      <a:pt x="3285617" y="444500"/>
                    </a:lnTo>
                    <a:cubicBezTo>
                      <a:pt x="3303153" y="444500"/>
                      <a:pt x="3317367" y="458715"/>
                      <a:pt x="3317367" y="476250"/>
                    </a:cubicBezTo>
                    <a:cubicBezTo>
                      <a:pt x="3317367" y="493785"/>
                      <a:pt x="3303153" y="508000"/>
                      <a:pt x="3285617" y="508000"/>
                    </a:cubicBezTo>
                    <a:lnTo>
                      <a:pt x="3222117" y="508000"/>
                    </a:lnTo>
                    <a:cubicBezTo>
                      <a:pt x="3204582" y="508000"/>
                      <a:pt x="3190367" y="493785"/>
                      <a:pt x="3190367" y="476250"/>
                    </a:cubicBezTo>
                    <a:cubicBezTo>
                      <a:pt x="3190367" y="458715"/>
                      <a:pt x="3204582" y="444500"/>
                      <a:pt x="3222117" y="444500"/>
                    </a:cubicBezTo>
                    <a:moveTo>
                      <a:pt x="3190367" y="95250"/>
                    </a:moveTo>
                    <a:cubicBezTo>
                      <a:pt x="3190367" y="77715"/>
                      <a:pt x="3204582" y="63500"/>
                      <a:pt x="3222117" y="63500"/>
                    </a:cubicBezTo>
                    <a:lnTo>
                      <a:pt x="3285617" y="63500"/>
                    </a:lnTo>
                    <a:cubicBezTo>
                      <a:pt x="3303153" y="63500"/>
                      <a:pt x="3317367" y="77715"/>
                      <a:pt x="3317367" y="95250"/>
                    </a:cubicBezTo>
                    <a:cubicBezTo>
                      <a:pt x="3317367" y="112785"/>
                      <a:pt x="3303153" y="127000"/>
                      <a:pt x="3285617" y="127000"/>
                    </a:cubicBezTo>
                    <a:lnTo>
                      <a:pt x="3222117" y="127000"/>
                    </a:lnTo>
                    <a:cubicBezTo>
                      <a:pt x="3204582" y="127000"/>
                      <a:pt x="3190367" y="112785"/>
                      <a:pt x="3190367" y="95250"/>
                    </a:cubicBezTo>
                    <a:moveTo>
                      <a:pt x="3222117" y="825500"/>
                    </a:moveTo>
                    <a:lnTo>
                      <a:pt x="3285617" y="825500"/>
                    </a:lnTo>
                    <a:cubicBezTo>
                      <a:pt x="3303153" y="825500"/>
                      <a:pt x="3317367" y="839715"/>
                      <a:pt x="3317367" y="857250"/>
                    </a:cubicBezTo>
                    <a:cubicBezTo>
                      <a:pt x="3317367" y="874785"/>
                      <a:pt x="3303153" y="889000"/>
                      <a:pt x="3285617" y="889000"/>
                    </a:cubicBezTo>
                    <a:lnTo>
                      <a:pt x="3222117" y="889000"/>
                    </a:lnTo>
                    <a:cubicBezTo>
                      <a:pt x="3204582" y="889000"/>
                      <a:pt x="3190367" y="874785"/>
                      <a:pt x="3190367" y="857250"/>
                    </a:cubicBezTo>
                    <a:cubicBezTo>
                      <a:pt x="3190367" y="839715"/>
                      <a:pt x="3204582" y="825500"/>
                      <a:pt x="3222117" y="825500"/>
                    </a:cubicBezTo>
                    <a:moveTo>
                      <a:pt x="3190367" y="984250"/>
                    </a:moveTo>
                    <a:cubicBezTo>
                      <a:pt x="3190367" y="966715"/>
                      <a:pt x="3204582" y="952500"/>
                      <a:pt x="3222117" y="952500"/>
                    </a:cubicBezTo>
                    <a:lnTo>
                      <a:pt x="3285617" y="952500"/>
                    </a:lnTo>
                    <a:cubicBezTo>
                      <a:pt x="3303153" y="952500"/>
                      <a:pt x="3317367" y="966715"/>
                      <a:pt x="3317367" y="984250"/>
                    </a:cubicBezTo>
                    <a:cubicBezTo>
                      <a:pt x="3317367" y="1001785"/>
                      <a:pt x="3303153" y="1016000"/>
                      <a:pt x="3285617" y="1016000"/>
                    </a:cubicBezTo>
                    <a:lnTo>
                      <a:pt x="3222117" y="1016000"/>
                    </a:lnTo>
                    <a:cubicBezTo>
                      <a:pt x="3204582" y="1016000"/>
                      <a:pt x="3190367" y="1001785"/>
                      <a:pt x="3190367" y="984250"/>
                    </a:cubicBezTo>
                    <a:moveTo>
                      <a:pt x="3222117" y="1079500"/>
                    </a:moveTo>
                    <a:lnTo>
                      <a:pt x="3285617" y="1079500"/>
                    </a:lnTo>
                    <a:cubicBezTo>
                      <a:pt x="3303153" y="1079500"/>
                      <a:pt x="3317367" y="1093715"/>
                      <a:pt x="3317367" y="1111250"/>
                    </a:cubicBezTo>
                    <a:cubicBezTo>
                      <a:pt x="3317367" y="1128785"/>
                      <a:pt x="3303153" y="1143000"/>
                      <a:pt x="3285617" y="1143000"/>
                    </a:cubicBezTo>
                    <a:lnTo>
                      <a:pt x="3222117" y="1143000"/>
                    </a:lnTo>
                    <a:cubicBezTo>
                      <a:pt x="3204582" y="1143000"/>
                      <a:pt x="3190367" y="1128785"/>
                      <a:pt x="3190367" y="1111250"/>
                    </a:cubicBezTo>
                    <a:cubicBezTo>
                      <a:pt x="3190367" y="1093715"/>
                      <a:pt x="3204582" y="1079500"/>
                      <a:pt x="3222117" y="1079500"/>
                    </a:cubicBezTo>
                    <a:moveTo>
                      <a:pt x="3190367" y="1238250"/>
                    </a:moveTo>
                    <a:cubicBezTo>
                      <a:pt x="3190367" y="1220715"/>
                      <a:pt x="3204582" y="1206500"/>
                      <a:pt x="3222117" y="1206500"/>
                    </a:cubicBezTo>
                    <a:lnTo>
                      <a:pt x="3285617" y="1206500"/>
                    </a:lnTo>
                    <a:cubicBezTo>
                      <a:pt x="3303153" y="1206500"/>
                      <a:pt x="3317367" y="1220715"/>
                      <a:pt x="3317367" y="1238250"/>
                    </a:cubicBezTo>
                    <a:cubicBezTo>
                      <a:pt x="3317367" y="1255785"/>
                      <a:pt x="3303153" y="1270000"/>
                      <a:pt x="3285617" y="1270000"/>
                    </a:cubicBezTo>
                    <a:lnTo>
                      <a:pt x="3222117" y="1270000"/>
                    </a:lnTo>
                    <a:cubicBezTo>
                      <a:pt x="3204582" y="1270000"/>
                      <a:pt x="3190367" y="1255785"/>
                      <a:pt x="3190367" y="1238250"/>
                    </a:cubicBezTo>
                    <a:moveTo>
                      <a:pt x="3222117" y="1333500"/>
                    </a:moveTo>
                    <a:lnTo>
                      <a:pt x="3285617" y="1333500"/>
                    </a:lnTo>
                    <a:cubicBezTo>
                      <a:pt x="3303153" y="1333500"/>
                      <a:pt x="3317367" y="1347715"/>
                      <a:pt x="3317367" y="1365250"/>
                    </a:cubicBezTo>
                    <a:cubicBezTo>
                      <a:pt x="3317367" y="1382785"/>
                      <a:pt x="3303153" y="1397000"/>
                      <a:pt x="3285617" y="1397000"/>
                    </a:cubicBezTo>
                    <a:lnTo>
                      <a:pt x="3222117" y="1397000"/>
                    </a:lnTo>
                    <a:cubicBezTo>
                      <a:pt x="3204582" y="1397000"/>
                      <a:pt x="3190367" y="1382785"/>
                      <a:pt x="3190367" y="1365250"/>
                    </a:cubicBezTo>
                    <a:cubicBezTo>
                      <a:pt x="3190367" y="1347715"/>
                      <a:pt x="3204582" y="1333500"/>
                      <a:pt x="3222117" y="1333500"/>
                    </a:cubicBezTo>
                    <a:moveTo>
                      <a:pt x="3190367" y="603250"/>
                    </a:moveTo>
                    <a:cubicBezTo>
                      <a:pt x="3190367" y="585715"/>
                      <a:pt x="3204582" y="571500"/>
                      <a:pt x="3222117" y="571500"/>
                    </a:cubicBezTo>
                    <a:lnTo>
                      <a:pt x="3285617" y="571500"/>
                    </a:lnTo>
                    <a:cubicBezTo>
                      <a:pt x="3303153" y="571500"/>
                      <a:pt x="3317367" y="585715"/>
                      <a:pt x="3317367" y="603250"/>
                    </a:cubicBezTo>
                    <a:cubicBezTo>
                      <a:pt x="3317367" y="620785"/>
                      <a:pt x="3303153" y="635000"/>
                      <a:pt x="3285617" y="635000"/>
                    </a:cubicBezTo>
                    <a:lnTo>
                      <a:pt x="3222117" y="635000"/>
                    </a:lnTo>
                    <a:cubicBezTo>
                      <a:pt x="3204582" y="635000"/>
                      <a:pt x="3190367" y="620785"/>
                      <a:pt x="3190367" y="603250"/>
                    </a:cubicBezTo>
                    <a:moveTo>
                      <a:pt x="3222117" y="190500"/>
                    </a:moveTo>
                    <a:lnTo>
                      <a:pt x="3285617" y="190500"/>
                    </a:lnTo>
                    <a:cubicBezTo>
                      <a:pt x="3303153" y="190500"/>
                      <a:pt x="3317367" y="204715"/>
                      <a:pt x="3317367" y="222250"/>
                    </a:cubicBezTo>
                    <a:cubicBezTo>
                      <a:pt x="3317367" y="239785"/>
                      <a:pt x="3303153" y="254000"/>
                      <a:pt x="3285617" y="254000"/>
                    </a:cubicBezTo>
                    <a:lnTo>
                      <a:pt x="3222117" y="254000"/>
                    </a:lnTo>
                    <a:cubicBezTo>
                      <a:pt x="3204582" y="254000"/>
                      <a:pt x="3190367" y="239785"/>
                      <a:pt x="3190367" y="222250"/>
                    </a:cubicBezTo>
                    <a:cubicBezTo>
                      <a:pt x="3190367" y="204715"/>
                      <a:pt x="3204582" y="190500"/>
                      <a:pt x="3222117" y="190500"/>
                    </a:cubicBezTo>
                    <a:moveTo>
                      <a:pt x="3380867" y="730250"/>
                    </a:moveTo>
                    <a:cubicBezTo>
                      <a:pt x="3380867" y="712715"/>
                      <a:pt x="3395082" y="698500"/>
                      <a:pt x="3412617" y="698500"/>
                    </a:cubicBezTo>
                    <a:lnTo>
                      <a:pt x="3476117" y="698500"/>
                    </a:lnTo>
                    <a:cubicBezTo>
                      <a:pt x="3493653" y="698500"/>
                      <a:pt x="3507867" y="712715"/>
                      <a:pt x="3507867" y="730250"/>
                    </a:cubicBezTo>
                    <a:cubicBezTo>
                      <a:pt x="3507867" y="747785"/>
                      <a:pt x="3493653" y="762000"/>
                      <a:pt x="3476117" y="762000"/>
                    </a:cubicBezTo>
                    <a:lnTo>
                      <a:pt x="3412617" y="762000"/>
                    </a:lnTo>
                    <a:cubicBezTo>
                      <a:pt x="3395082" y="762000"/>
                      <a:pt x="3380867" y="747785"/>
                      <a:pt x="3380867" y="730250"/>
                    </a:cubicBezTo>
                    <a:moveTo>
                      <a:pt x="3412617" y="317500"/>
                    </a:moveTo>
                    <a:lnTo>
                      <a:pt x="3476117" y="317500"/>
                    </a:lnTo>
                    <a:cubicBezTo>
                      <a:pt x="3493653" y="317500"/>
                      <a:pt x="3507867" y="331715"/>
                      <a:pt x="3507867" y="349250"/>
                    </a:cubicBezTo>
                    <a:cubicBezTo>
                      <a:pt x="3507867" y="366785"/>
                      <a:pt x="3493653" y="381000"/>
                      <a:pt x="3476117" y="381000"/>
                    </a:cubicBezTo>
                    <a:lnTo>
                      <a:pt x="3412617" y="381000"/>
                    </a:lnTo>
                    <a:cubicBezTo>
                      <a:pt x="3395082" y="381000"/>
                      <a:pt x="3380867" y="366785"/>
                      <a:pt x="3380867" y="349250"/>
                    </a:cubicBezTo>
                    <a:cubicBezTo>
                      <a:pt x="3380867" y="331715"/>
                      <a:pt x="3395082" y="317500"/>
                      <a:pt x="3412617" y="317500"/>
                    </a:cubicBezTo>
                    <a:moveTo>
                      <a:pt x="3380867" y="476250"/>
                    </a:moveTo>
                    <a:cubicBezTo>
                      <a:pt x="3380867" y="458715"/>
                      <a:pt x="3395082" y="444500"/>
                      <a:pt x="3412617" y="444500"/>
                    </a:cubicBezTo>
                    <a:lnTo>
                      <a:pt x="3476117" y="444500"/>
                    </a:lnTo>
                    <a:cubicBezTo>
                      <a:pt x="3493653" y="444500"/>
                      <a:pt x="3507867" y="458715"/>
                      <a:pt x="3507867" y="476250"/>
                    </a:cubicBezTo>
                    <a:cubicBezTo>
                      <a:pt x="3507867" y="493785"/>
                      <a:pt x="3493653" y="508000"/>
                      <a:pt x="3476117" y="508000"/>
                    </a:cubicBezTo>
                    <a:lnTo>
                      <a:pt x="3412617" y="508000"/>
                    </a:lnTo>
                    <a:cubicBezTo>
                      <a:pt x="3395082" y="508000"/>
                      <a:pt x="3380867" y="493785"/>
                      <a:pt x="3380867" y="476250"/>
                    </a:cubicBezTo>
                    <a:moveTo>
                      <a:pt x="3380867" y="857250"/>
                    </a:moveTo>
                    <a:cubicBezTo>
                      <a:pt x="3380867" y="839715"/>
                      <a:pt x="3395082" y="825500"/>
                      <a:pt x="3412617" y="825500"/>
                    </a:cubicBezTo>
                    <a:lnTo>
                      <a:pt x="3476117" y="825500"/>
                    </a:lnTo>
                    <a:cubicBezTo>
                      <a:pt x="3493653" y="825500"/>
                      <a:pt x="3507867" y="839715"/>
                      <a:pt x="3507867" y="857250"/>
                    </a:cubicBezTo>
                    <a:cubicBezTo>
                      <a:pt x="3507867" y="874785"/>
                      <a:pt x="3493653" y="889000"/>
                      <a:pt x="3476117" y="889000"/>
                    </a:cubicBezTo>
                    <a:lnTo>
                      <a:pt x="3412617" y="889000"/>
                    </a:lnTo>
                    <a:cubicBezTo>
                      <a:pt x="3395082" y="889000"/>
                      <a:pt x="3380867" y="874785"/>
                      <a:pt x="3380867" y="857250"/>
                    </a:cubicBezTo>
                    <a:moveTo>
                      <a:pt x="3412617" y="952500"/>
                    </a:moveTo>
                    <a:lnTo>
                      <a:pt x="3476117" y="952500"/>
                    </a:lnTo>
                    <a:cubicBezTo>
                      <a:pt x="3493653" y="952500"/>
                      <a:pt x="3507867" y="966715"/>
                      <a:pt x="3507867" y="984250"/>
                    </a:cubicBezTo>
                    <a:cubicBezTo>
                      <a:pt x="3507867" y="1001785"/>
                      <a:pt x="3493653" y="1016000"/>
                      <a:pt x="3476117" y="1016000"/>
                    </a:cubicBezTo>
                    <a:lnTo>
                      <a:pt x="3412617" y="1016000"/>
                    </a:lnTo>
                    <a:cubicBezTo>
                      <a:pt x="3395082" y="1016000"/>
                      <a:pt x="3380867" y="1001785"/>
                      <a:pt x="3380867" y="984250"/>
                    </a:cubicBezTo>
                    <a:cubicBezTo>
                      <a:pt x="3380867" y="966715"/>
                      <a:pt x="3395082" y="952500"/>
                      <a:pt x="3412617" y="952500"/>
                    </a:cubicBezTo>
                    <a:moveTo>
                      <a:pt x="3380867" y="603250"/>
                    </a:moveTo>
                    <a:cubicBezTo>
                      <a:pt x="3380867" y="585715"/>
                      <a:pt x="3395082" y="571500"/>
                      <a:pt x="3412617" y="571500"/>
                    </a:cubicBezTo>
                    <a:lnTo>
                      <a:pt x="3476117" y="571500"/>
                    </a:lnTo>
                    <a:cubicBezTo>
                      <a:pt x="3493653" y="571500"/>
                      <a:pt x="3507867" y="585715"/>
                      <a:pt x="3507867" y="603250"/>
                    </a:cubicBezTo>
                    <a:cubicBezTo>
                      <a:pt x="3507867" y="620785"/>
                      <a:pt x="3493653" y="635000"/>
                      <a:pt x="3476117" y="635000"/>
                    </a:cubicBezTo>
                    <a:lnTo>
                      <a:pt x="3412617" y="635000"/>
                    </a:lnTo>
                    <a:cubicBezTo>
                      <a:pt x="3395082" y="635000"/>
                      <a:pt x="3380867" y="620785"/>
                      <a:pt x="3380867" y="603250"/>
                    </a:cubicBezTo>
                    <a:moveTo>
                      <a:pt x="2999867" y="730250"/>
                    </a:moveTo>
                    <a:cubicBezTo>
                      <a:pt x="2999867" y="712715"/>
                      <a:pt x="3014082" y="698500"/>
                      <a:pt x="3031617" y="698500"/>
                    </a:cubicBezTo>
                    <a:lnTo>
                      <a:pt x="3095117" y="698500"/>
                    </a:lnTo>
                    <a:cubicBezTo>
                      <a:pt x="3112653" y="698500"/>
                      <a:pt x="3126867" y="712715"/>
                      <a:pt x="3126867" y="730250"/>
                    </a:cubicBezTo>
                    <a:cubicBezTo>
                      <a:pt x="3126867" y="747785"/>
                      <a:pt x="3112653" y="762000"/>
                      <a:pt x="3095117" y="762000"/>
                    </a:cubicBezTo>
                    <a:lnTo>
                      <a:pt x="3031617" y="762000"/>
                    </a:lnTo>
                    <a:cubicBezTo>
                      <a:pt x="3014082" y="762000"/>
                      <a:pt x="2999867" y="747785"/>
                      <a:pt x="2999867" y="730250"/>
                    </a:cubicBezTo>
                    <a:moveTo>
                      <a:pt x="3031617" y="317500"/>
                    </a:moveTo>
                    <a:lnTo>
                      <a:pt x="3095117" y="317500"/>
                    </a:lnTo>
                    <a:cubicBezTo>
                      <a:pt x="3112653" y="317500"/>
                      <a:pt x="3126867" y="331715"/>
                      <a:pt x="3126867" y="349250"/>
                    </a:cubicBezTo>
                    <a:cubicBezTo>
                      <a:pt x="3126867" y="366785"/>
                      <a:pt x="3112653" y="381000"/>
                      <a:pt x="3095117" y="381000"/>
                    </a:cubicBezTo>
                    <a:lnTo>
                      <a:pt x="3031617" y="381000"/>
                    </a:lnTo>
                    <a:cubicBezTo>
                      <a:pt x="3014082" y="381000"/>
                      <a:pt x="2999867" y="366785"/>
                      <a:pt x="2999867" y="349250"/>
                    </a:cubicBezTo>
                    <a:cubicBezTo>
                      <a:pt x="2999867" y="331715"/>
                      <a:pt x="3014082" y="317500"/>
                      <a:pt x="3031617" y="317500"/>
                    </a:cubicBezTo>
                    <a:moveTo>
                      <a:pt x="2999867" y="476250"/>
                    </a:moveTo>
                    <a:cubicBezTo>
                      <a:pt x="2999867" y="458715"/>
                      <a:pt x="3014082" y="444500"/>
                      <a:pt x="3031617" y="444500"/>
                    </a:cubicBezTo>
                    <a:lnTo>
                      <a:pt x="3095117" y="444500"/>
                    </a:lnTo>
                    <a:cubicBezTo>
                      <a:pt x="3112653" y="444500"/>
                      <a:pt x="3126867" y="458715"/>
                      <a:pt x="3126867" y="476250"/>
                    </a:cubicBezTo>
                    <a:cubicBezTo>
                      <a:pt x="3126867" y="493785"/>
                      <a:pt x="3112653" y="508000"/>
                      <a:pt x="3095117" y="508000"/>
                    </a:cubicBezTo>
                    <a:lnTo>
                      <a:pt x="3031617" y="508000"/>
                    </a:lnTo>
                    <a:cubicBezTo>
                      <a:pt x="3014082" y="508000"/>
                      <a:pt x="2999867" y="493785"/>
                      <a:pt x="2999867" y="476250"/>
                    </a:cubicBezTo>
                    <a:moveTo>
                      <a:pt x="2999867" y="857250"/>
                    </a:moveTo>
                    <a:cubicBezTo>
                      <a:pt x="2999867" y="839715"/>
                      <a:pt x="3014082" y="825500"/>
                      <a:pt x="3031617" y="825500"/>
                    </a:cubicBezTo>
                    <a:lnTo>
                      <a:pt x="3095117" y="825500"/>
                    </a:lnTo>
                    <a:cubicBezTo>
                      <a:pt x="3112653" y="825500"/>
                      <a:pt x="3126867" y="839715"/>
                      <a:pt x="3126867" y="857250"/>
                    </a:cubicBezTo>
                    <a:cubicBezTo>
                      <a:pt x="3126867" y="874785"/>
                      <a:pt x="3112653" y="889000"/>
                      <a:pt x="3095117" y="889000"/>
                    </a:cubicBezTo>
                    <a:lnTo>
                      <a:pt x="3031617" y="889000"/>
                    </a:lnTo>
                    <a:cubicBezTo>
                      <a:pt x="3014082" y="889000"/>
                      <a:pt x="2999867" y="874785"/>
                      <a:pt x="2999867" y="857250"/>
                    </a:cubicBezTo>
                    <a:moveTo>
                      <a:pt x="3031617" y="952500"/>
                    </a:moveTo>
                    <a:lnTo>
                      <a:pt x="3095117" y="952500"/>
                    </a:lnTo>
                    <a:cubicBezTo>
                      <a:pt x="3112653" y="952500"/>
                      <a:pt x="3126867" y="966715"/>
                      <a:pt x="3126867" y="984250"/>
                    </a:cubicBezTo>
                    <a:cubicBezTo>
                      <a:pt x="3126867" y="1001785"/>
                      <a:pt x="3112653" y="1016000"/>
                      <a:pt x="3095117" y="1016000"/>
                    </a:cubicBezTo>
                    <a:lnTo>
                      <a:pt x="3031617" y="1016000"/>
                    </a:lnTo>
                    <a:cubicBezTo>
                      <a:pt x="3014082" y="1016000"/>
                      <a:pt x="2999867" y="1001785"/>
                      <a:pt x="2999867" y="984250"/>
                    </a:cubicBezTo>
                    <a:cubicBezTo>
                      <a:pt x="2999867" y="966715"/>
                      <a:pt x="3014082" y="952500"/>
                      <a:pt x="3031617" y="952500"/>
                    </a:cubicBezTo>
                    <a:moveTo>
                      <a:pt x="2999867" y="603250"/>
                    </a:moveTo>
                    <a:cubicBezTo>
                      <a:pt x="2999867" y="585715"/>
                      <a:pt x="3014082" y="571500"/>
                      <a:pt x="3031617" y="571500"/>
                    </a:cubicBezTo>
                    <a:lnTo>
                      <a:pt x="3095117" y="571500"/>
                    </a:lnTo>
                    <a:cubicBezTo>
                      <a:pt x="3112653" y="571500"/>
                      <a:pt x="3126867" y="585715"/>
                      <a:pt x="3126867" y="603250"/>
                    </a:cubicBezTo>
                    <a:cubicBezTo>
                      <a:pt x="3126867" y="620785"/>
                      <a:pt x="3112653" y="635000"/>
                      <a:pt x="3095117" y="635000"/>
                    </a:cubicBezTo>
                    <a:lnTo>
                      <a:pt x="3031617" y="635000"/>
                    </a:lnTo>
                    <a:cubicBezTo>
                      <a:pt x="3014082" y="635000"/>
                      <a:pt x="2999867" y="620785"/>
                      <a:pt x="2999867" y="603250"/>
                    </a:cubicBezTo>
                    <a:moveTo>
                      <a:pt x="2882837" y="1016000"/>
                    </a:moveTo>
                    <a:lnTo>
                      <a:pt x="2872931" y="1016000"/>
                    </a:lnTo>
                    <a:cubicBezTo>
                      <a:pt x="2872931" y="1037399"/>
                      <a:pt x="2873185" y="1058545"/>
                      <a:pt x="2873629" y="1079500"/>
                    </a:cubicBezTo>
                    <a:lnTo>
                      <a:pt x="2904617" y="1079500"/>
                    </a:lnTo>
                    <a:cubicBezTo>
                      <a:pt x="2922153" y="1079500"/>
                      <a:pt x="2936367" y="1093715"/>
                      <a:pt x="2936367" y="1111250"/>
                    </a:cubicBezTo>
                    <a:cubicBezTo>
                      <a:pt x="2936367" y="1128785"/>
                      <a:pt x="2922153" y="1143000"/>
                      <a:pt x="2904617" y="1143000"/>
                    </a:cubicBezTo>
                    <a:lnTo>
                      <a:pt x="2875916" y="1143000"/>
                    </a:lnTo>
                    <a:cubicBezTo>
                      <a:pt x="2876931" y="1164463"/>
                      <a:pt x="2878265" y="1185672"/>
                      <a:pt x="2879725" y="1206500"/>
                    </a:cubicBezTo>
                    <a:lnTo>
                      <a:pt x="2904617" y="1206500"/>
                    </a:lnTo>
                    <a:cubicBezTo>
                      <a:pt x="2922153" y="1206500"/>
                      <a:pt x="2936367" y="1220715"/>
                      <a:pt x="2936367" y="1238250"/>
                    </a:cubicBezTo>
                    <a:cubicBezTo>
                      <a:pt x="2936367" y="1255785"/>
                      <a:pt x="2922153" y="1270000"/>
                      <a:pt x="2904617" y="1270000"/>
                    </a:cubicBezTo>
                    <a:lnTo>
                      <a:pt x="2885313" y="1270000"/>
                    </a:lnTo>
                    <a:cubicBezTo>
                      <a:pt x="2917063" y="1581785"/>
                      <a:pt x="3006598" y="1814322"/>
                      <a:pt x="3122677" y="1914398"/>
                    </a:cubicBezTo>
                    <a:cubicBezTo>
                      <a:pt x="3144330" y="1750695"/>
                      <a:pt x="3121724" y="1545463"/>
                      <a:pt x="3044762" y="1334008"/>
                    </a:cubicBezTo>
                    <a:cubicBezTo>
                      <a:pt x="3036507" y="1311275"/>
                      <a:pt x="3027808" y="1289050"/>
                      <a:pt x="3018727" y="1267270"/>
                    </a:cubicBezTo>
                    <a:cubicBezTo>
                      <a:pt x="3003659" y="1260587"/>
                      <a:pt x="2996211" y="1243484"/>
                      <a:pt x="3001582" y="1227899"/>
                    </a:cubicBezTo>
                    <a:cubicBezTo>
                      <a:pt x="2968354" y="1153889"/>
                      <a:pt x="2928616" y="1082977"/>
                      <a:pt x="2882837" y="1016000"/>
                    </a:cubicBezTo>
                    <a:moveTo>
                      <a:pt x="3821875" y="860742"/>
                    </a:moveTo>
                    <a:cubicBezTo>
                      <a:pt x="3820680" y="849941"/>
                      <a:pt x="3813461" y="840753"/>
                      <a:pt x="3803250" y="837035"/>
                    </a:cubicBezTo>
                    <a:cubicBezTo>
                      <a:pt x="3793039" y="833317"/>
                      <a:pt x="3781603" y="835713"/>
                      <a:pt x="3773742" y="843217"/>
                    </a:cubicBezTo>
                    <a:cubicBezTo>
                      <a:pt x="3653473" y="954723"/>
                      <a:pt x="3540570" y="1124966"/>
                      <a:pt x="3464497" y="1334008"/>
                    </a:cubicBezTo>
                    <a:cubicBezTo>
                      <a:pt x="3388424" y="1542986"/>
                      <a:pt x="3365437" y="1745996"/>
                      <a:pt x="3385884" y="1908683"/>
                    </a:cubicBezTo>
                    <a:cubicBezTo>
                      <a:pt x="3387040" y="1919522"/>
                      <a:pt x="3394261" y="1928759"/>
                      <a:pt x="3404501" y="1932496"/>
                    </a:cubicBezTo>
                    <a:cubicBezTo>
                      <a:pt x="3414741" y="1936233"/>
                      <a:pt x="3426215" y="1933819"/>
                      <a:pt x="3434080" y="1926272"/>
                    </a:cubicBezTo>
                    <a:cubicBezTo>
                      <a:pt x="3554349" y="1814703"/>
                      <a:pt x="3667189" y="1644459"/>
                      <a:pt x="3743325" y="1435417"/>
                    </a:cubicBezTo>
                    <a:cubicBezTo>
                      <a:pt x="3819335" y="1226439"/>
                      <a:pt x="3842322" y="1023430"/>
                      <a:pt x="3821875" y="860742"/>
                    </a:cubicBezTo>
                    <a:moveTo>
                      <a:pt x="2735580" y="843153"/>
                    </a:moveTo>
                    <a:cubicBezTo>
                      <a:pt x="2727715" y="835607"/>
                      <a:pt x="2716241" y="833193"/>
                      <a:pt x="2706001" y="836930"/>
                    </a:cubicBezTo>
                    <a:cubicBezTo>
                      <a:pt x="2695761" y="840667"/>
                      <a:pt x="2688540" y="849904"/>
                      <a:pt x="2687384" y="860742"/>
                    </a:cubicBezTo>
                    <a:cubicBezTo>
                      <a:pt x="2667000" y="1023430"/>
                      <a:pt x="2689924" y="1226439"/>
                      <a:pt x="2765997" y="1435417"/>
                    </a:cubicBezTo>
                    <a:cubicBezTo>
                      <a:pt x="2842134" y="1644459"/>
                      <a:pt x="2954973" y="1814703"/>
                      <a:pt x="3075242" y="1926272"/>
                    </a:cubicBezTo>
                    <a:cubicBezTo>
                      <a:pt x="3083103" y="1933777"/>
                      <a:pt x="3094539" y="1936172"/>
                      <a:pt x="3104750" y="1932454"/>
                    </a:cubicBezTo>
                    <a:cubicBezTo>
                      <a:pt x="3114961" y="1928736"/>
                      <a:pt x="3122180" y="1919548"/>
                      <a:pt x="3123375" y="1908747"/>
                    </a:cubicBezTo>
                    <a:cubicBezTo>
                      <a:pt x="3143822" y="1745996"/>
                      <a:pt x="3120835" y="1542986"/>
                      <a:pt x="3044762" y="1334008"/>
                    </a:cubicBezTo>
                    <a:cubicBezTo>
                      <a:pt x="2968689" y="1124966"/>
                      <a:pt x="2855786" y="954723"/>
                      <a:pt x="2735517" y="843153"/>
                    </a:cubicBezTo>
                    <a:lnTo>
                      <a:pt x="2735580" y="843153"/>
                    </a:lnTo>
                    <a:moveTo>
                      <a:pt x="4961573" y="1206500"/>
                    </a:moveTo>
                    <a:cubicBezTo>
                      <a:pt x="4963097" y="1185672"/>
                      <a:pt x="4964367" y="1164463"/>
                      <a:pt x="4965383" y="1143000"/>
                    </a:cubicBezTo>
                    <a:lnTo>
                      <a:pt x="4936617" y="1143000"/>
                    </a:lnTo>
                    <a:cubicBezTo>
                      <a:pt x="4926113" y="1142981"/>
                      <a:pt x="4916298" y="1137767"/>
                      <a:pt x="4910401" y="1129074"/>
                    </a:cubicBezTo>
                    <a:cubicBezTo>
                      <a:pt x="4904503" y="1120381"/>
                      <a:pt x="4903288" y="1109333"/>
                      <a:pt x="4907154" y="1099566"/>
                    </a:cubicBezTo>
                    <a:cubicBezTo>
                      <a:pt x="4883341" y="1140460"/>
                      <a:pt x="4860925" y="1184021"/>
                      <a:pt x="4840288" y="1229932"/>
                    </a:cubicBezTo>
                    <a:cubicBezTo>
                      <a:pt x="4844166" y="1244281"/>
                      <a:pt x="4837570" y="1259400"/>
                      <a:pt x="4824413" y="1266317"/>
                    </a:cubicBezTo>
                    <a:cubicBezTo>
                      <a:pt x="4815076" y="1288669"/>
                      <a:pt x="4806268" y="1311239"/>
                      <a:pt x="4797997" y="1334008"/>
                    </a:cubicBezTo>
                    <a:cubicBezTo>
                      <a:pt x="4721162" y="1544955"/>
                      <a:pt x="4698556" y="1749806"/>
                      <a:pt x="4719955" y="1913318"/>
                    </a:cubicBezTo>
                    <a:cubicBezTo>
                      <a:pt x="4835398" y="1812608"/>
                      <a:pt x="4924425" y="1580578"/>
                      <a:pt x="4955985" y="1270000"/>
                    </a:cubicBezTo>
                    <a:lnTo>
                      <a:pt x="4936617" y="1270000"/>
                    </a:lnTo>
                    <a:cubicBezTo>
                      <a:pt x="4919082" y="1270000"/>
                      <a:pt x="4904867" y="1255785"/>
                      <a:pt x="4904867" y="1238250"/>
                    </a:cubicBezTo>
                    <a:cubicBezTo>
                      <a:pt x="4904867" y="1220715"/>
                      <a:pt x="4919082" y="1206500"/>
                      <a:pt x="4936617" y="1206500"/>
                    </a:cubicBezTo>
                    <a:lnTo>
                      <a:pt x="4961573" y="1206500"/>
                    </a:lnTo>
                    <a:moveTo>
                      <a:pt x="4936617" y="1079500"/>
                    </a:moveTo>
                    <a:cubicBezTo>
                      <a:pt x="4927044" y="1079521"/>
                      <a:pt x="4917991" y="1083861"/>
                      <a:pt x="4911979" y="1091311"/>
                    </a:cubicBezTo>
                    <a:cubicBezTo>
                      <a:pt x="4927410" y="1065086"/>
                      <a:pt x="4943412" y="1039939"/>
                      <a:pt x="4959922" y="1016000"/>
                    </a:cubicBezTo>
                    <a:lnTo>
                      <a:pt x="4968431" y="1016000"/>
                    </a:lnTo>
                    <a:cubicBezTo>
                      <a:pt x="4968431" y="1037399"/>
                      <a:pt x="4968177" y="1058545"/>
                      <a:pt x="4967669" y="1079500"/>
                    </a:cubicBezTo>
                    <a:lnTo>
                      <a:pt x="4936617" y="1079500"/>
                    </a:lnTo>
                    <a:moveTo>
                      <a:pt x="4904867" y="983996"/>
                    </a:moveTo>
                    <a:cubicBezTo>
                      <a:pt x="4904986" y="970777"/>
                      <a:pt x="4913283" y="959015"/>
                      <a:pt x="4925696" y="954468"/>
                    </a:cubicBezTo>
                    <a:cubicBezTo>
                      <a:pt x="4938840" y="936244"/>
                      <a:pt x="4952366" y="918718"/>
                      <a:pt x="4966018" y="901827"/>
                    </a:cubicBezTo>
                    <a:cubicBezTo>
                      <a:pt x="4965837" y="897551"/>
                      <a:pt x="4965647" y="893275"/>
                      <a:pt x="4965447" y="889000"/>
                    </a:cubicBezTo>
                    <a:lnTo>
                      <a:pt x="4936617" y="889000"/>
                    </a:lnTo>
                    <a:cubicBezTo>
                      <a:pt x="4919082" y="889000"/>
                      <a:pt x="4904867" y="874785"/>
                      <a:pt x="4904867" y="857250"/>
                    </a:cubicBezTo>
                    <a:cubicBezTo>
                      <a:pt x="4904867" y="839715"/>
                      <a:pt x="4919082" y="825500"/>
                      <a:pt x="4936617" y="825500"/>
                    </a:cubicBezTo>
                    <a:lnTo>
                      <a:pt x="4961763" y="825500"/>
                    </a:lnTo>
                    <a:cubicBezTo>
                      <a:pt x="4960240" y="804101"/>
                      <a:pt x="4958461" y="782955"/>
                      <a:pt x="4956429" y="762000"/>
                    </a:cubicBezTo>
                    <a:lnTo>
                      <a:pt x="4936617" y="762000"/>
                    </a:lnTo>
                    <a:cubicBezTo>
                      <a:pt x="4919082" y="762000"/>
                      <a:pt x="4904867" y="747785"/>
                      <a:pt x="4904867" y="730250"/>
                    </a:cubicBezTo>
                    <a:cubicBezTo>
                      <a:pt x="4904867" y="712715"/>
                      <a:pt x="4919082" y="698500"/>
                      <a:pt x="4936617" y="698500"/>
                    </a:cubicBezTo>
                    <a:lnTo>
                      <a:pt x="4949444" y="698500"/>
                    </a:lnTo>
                    <a:cubicBezTo>
                      <a:pt x="4946839" y="677294"/>
                      <a:pt x="4943939" y="656125"/>
                      <a:pt x="4940745" y="635000"/>
                    </a:cubicBezTo>
                    <a:lnTo>
                      <a:pt x="4936617" y="635000"/>
                    </a:lnTo>
                    <a:cubicBezTo>
                      <a:pt x="4920306" y="635016"/>
                      <a:pt x="4906635" y="622670"/>
                      <a:pt x="4904996" y="606441"/>
                    </a:cubicBezTo>
                    <a:cubicBezTo>
                      <a:pt x="4903357" y="590212"/>
                      <a:pt x="4914282" y="575381"/>
                      <a:pt x="4930267" y="572135"/>
                    </a:cubicBezTo>
                    <a:cubicBezTo>
                      <a:pt x="4925871" y="548043"/>
                      <a:pt x="4921024" y="524036"/>
                      <a:pt x="4915726" y="500126"/>
                    </a:cubicBezTo>
                    <a:cubicBezTo>
                      <a:pt x="4905439" y="491146"/>
                      <a:pt x="4902061" y="476586"/>
                      <a:pt x="4907344" y="463995"/>
                    </a:cubicBezTo>
                    <a:cubicBezTo>
                      <a:pt x="4887151" y="380936"/>
                      <a:pt x="4862513" y="306197"/>
                      <a:pt x="4834319" y="242189"/>
                    </a:cubicBezTo>
                    <a:cubicBezTo>
                      <a:pt x="4828293" y="249656"/>
                      <a:pt x="4819213" y="253998"/>
                      <a:pt x="4809617" y="254000"/>
                    </a:cubicBezTo>
                    <a:lnTo>
                      <a:pt x="4746117" y="254000"/>
                    </a:lnTo>
                    <a:cubicBezTo>
                      <a:pt x="4728582" y="254000"/>
                      <a:pt x="4714367" y="239785"/>
                      <a:pt x="4714367" y="222250"/>
                    </a:cubicBezTo>
                    <a:cubicBezTo>
                      <a:pt x="4714367" y="204715"/>
                      <a:pt x="4728582" y="190500"/>
                      <a:pt x="4746117" y="190500"/>
                    </a:cubicBezTo>
                    <a:lnTo>
                      <a:pt x="4809617" y="190500"/>
                    </a:lnTo>
                    <a:cubicBezTo>
                      <a:pt x="4798298" y="168640"/>
                      <a:pt x="4785747" y="147439"/>
                      <a:pt x="4772025" y="127000"/>
                    </a:cubicBezTo>
                    <a:lnTo>
                      <a:pt x="4746117" y="127000"/>
                    </a:lnTo>
                    <a:cubicBezTo>
                      <a:pt x="4732532" y="126993"/>
                      <a:pt x="4720456" y="118342"/>
                      <a:pt x="4716078" y="105481"/>
                    </a:cubicBezTo>
                    <a:cubicBezTo>
                      <a:pt x="4711700" y="92620"/>
                      <a:pt x="4715990" y="78399"/>
                      <a:pt x="4726750" y="70104"/>
                    </a:cubicBezTo>
                    <a:cubicBezTo>
                      <a:pt x="4683570" y="24765"/>
                      <a:pt x="4636580" y="0"/>
                      <a:pt x="4587431" y="0"/>
                    </a:cubicBezTo>
                    <a:cubicBezTo>
                      <a:pt x="4538155" y="0"/>
                      <a:pt x="4491165" y="24829"/>
                      <a:pt x="4447985" y="70104"/>
                    </a:cubicBezTo>
                    <a:cubicBezTo>
                      <a:pt x="4458754" y="78406"/>
                      <a:pt x="4463042" y="92643"/>
                      <a:pt x="4458647" y="105511"/>
                    </a:cubicBezTo>
                    <a:cubicBezTo>
                      <a:pt x="4454253" y="118379"/>
                      <a:pt x="4442152" y="127020"/>
                      <a:pt x="4428554" y="127000"/>
                    </a:cubicBezTo>
                    <a:lnTo>
                      <a:pt x="4402900" y="127000"/>
                    </a:lnTo>
                    <a:cubicBezTo>
                      <a:pt x="4389882" y="146240"/>
                      <a:pt x="4377373" y="167449"/>
                      <a:pt x="4365308" y="190500"/>
                    </a:cubicBezTo>
                    <a:lnTo>
                      <a:pt x="4428681" y="190500"/>
                    </a:lnTo>
                    <a:cubicBezTo>
                      <a:pt x="4446216" y="190500"/>
                      <a:pt x="4460431" y="204715"/>
                      <a:pt x="4460431" y="222250"/>
                    </a:cubicBezTo>
                    <a:cubicBezTo>
                      <a:pt x="4460431" y="239785"/>
                      <a:pt x="4446216" y="254000"/>
                      <a:pt x="4428681" y="254000"/>
                    </a:cubicBezTo>
                    <a:lnTo>
                      <a:pt x="4365181" y="254000"/>
                    </a:lnTo>
                    <a:cubicBezTo>
                      <a:pt x="4355616" y="254003"/>
                      <a:pt x="4346562" y="249686"/>
                      <a:pt x="4340543" y="242252"/>
                    </a:cubicBezTo>
                    <a:cubicBezTo>
                      <a:pt x="4312286" y="306261"/>
                      <a:pt x="4287711" y="381000"/>
                      <a:pt x="4267454" y="464185"/>
                    </a:cubicBezTo>
                    <a:cubicBezTo>
                      <a:pt x="4272661" y="476711"/>
                      <a:pt x="4269316" y="491161"/>
                      <a:pt x="4259136" y="500126"/>
                    </a:cubicBezTo>
                    <a:cubicBezTo>
                      <a:pt x="4253929" y="523621"/>
                      <a:pt x="4249103" y="547624"/>
                      <a:pt x="4244594" y="572198"/>
                    </a:cubicBezTo>
                    <a:cubicBezTo>
                      <a:pt x="4260605" y="575448"/>
                      <a:pt x="4271535" y="590317"/>
                      <a:pt x="4269861" y="606568"/>
                    </a:cubicBezTo>
                    <a:cubicBezTo>
                      <a:pt x="4268187" y="622819"/>
                      <a:pt x="4254454" y="635146"/>
                      <a:pt x="4238117" y="635064"/>
                    </a:cubicBezTo>
                    <a:lnTo>
                      <a:pt x="4234117" y="635064"/>
                    </a:lnTo>
                    <a:cubicBezTo>
                      <a:pt x="4230942" y="655892"/>
                      <a:pt x="4228021" y="677101"/>
                      <a:pt x="4225417" y="698564"/>
                    </a:cubicBezTo>
                    <a:lnTo>
                      <a:pt x="4238117" y="698564"/>
                    </a:lnTo>
                    <a:cubicBezTo>
                      <a:pt x="4255653" y="698564"/>
                      <a:pt x="4269867" y="712778"/>
                      <a:pt x="4269867" y="730314"/>
                    </a:cubicBezTo>
                    <a:cubicBezTo>
                      <a:pt x="4269867" y="747849"/>
                      <a:pt x="4255653" y="762064"/>
                      <a:pt x="4238117" y="762064"/>
                    </a:cubicBezTo>
                    <a:lnTo>
                      <a:pt x="4218432" y="762064"/>
                    </a:lnTo>
                    <a:cubicBezTo>
                      <a:pt x="4216400" y="783018"/>
                      <a:pt x="4214623" y="804164"/>
                      <a:pt x="4213098" y="825564"/>
                    </a:cubicBezTo>
                    <a:lnTo>
                      <a:pt x="4238117" y="825564"/>
                    </a:lnTo>
                    <a:cubicBezTo>
                      <a:pt x="4255653" y="825564"/>
                      <a:pt x="4269867" y="839778"/>
                      <a:pt x="4269867" y="857314"/>
                    </a:cubicBezTo>
                    <a:cubicBezTo>
                      <a:pt x="4269867" y="874849"/>
                      <a:pt x="4255653" y="889064"/>
                      <a:pt x="4238117" y="889064"/>
                    </a:cubicBezTo>
                    <a:lnTo>
                      <a:pt x="4209352" y="889064"/>
                    </a:lnTo>
                    <a:cubicBezTo>
                      <a:pt x="4209175" y="892789"/>
                      <a:pt x="4209006" y="896514"/>
                      <a:pt x="4208844" y="900239"/>
                    </a:cubicBezTo>
                    <a:cubicBezTo>
                      <a:pt x="4223259" y="917892"/>
                      <a:pt x="4237419" y="936244"/>
                      <a:pt x="4251262" y="955358"/>
                    </a:cubicBezTo>
                    <a:cubicBezTo>
                      <a:pt x="4261772" y="960120"/>
                      <a:pt x="4268871" y="970209"/>
                      <a:pt x="4269804" y="981710"/>
                    </a:cubicBezTo>
                    <a:cubicBezTo>
                      <a:pt x="4293934" y="1016889"/>
                      <a:pt x="4316985" y="1054290"/>
                      <a:pt x="4338765" y="1093661"/>
                    </a:cubicBezTo>
                    <a:cubicBezTo>
                      <a:pt x="4344650" y="1084863"/>
                      <a:pt x="4354533" y="1079576"/>
                      <a:pt x="4365117" y="1079564"/>
                    </a:cubicBezTo>
                    <a:lnTo>
                      <a:pt x="4428617" y="1079564"/>
                    </a:lnTo>
                    <a:cubicBezTo>
                      <a:pt x="4446153" y="1079564"/>
                      <a:pt x="4460367" y="1093778"/>
                      <a:pt x="4460367" y="1111314"/>
                    </a:cubicBezTo>
                    <a:cubicBezTo>
                      <a:pt x="4460367" y="1128849"/>
                      <a:pt x="4446153" y="1143064"/>
                      <a:pt x="4428617" y="1143064"/>
                    </a:cubicBezTo>
                    <a:lnTo>
                      <a:pt x="4364863" y="1143064"/>
                    </a:lnTo>
                    <a:cubicBezTo>
                      <a:pt x="4375278" y="1163765"/>
                      <a:pt x="4385374" y="1184973"/>
                      <a:pt x="4395090" y="1206564"/>
                    </a:cubicBezTo>
                    <a:lnTo>
                      <a:pt x="4428617" y="1206564"/>
                    </a:lnTo>
                    <a:cubicBezTo>
                      <a:pt x="4446153" y="1206564"/>
                      <a:pt x="4460367" y="1220779"/>
                      <a:pt x="4460367" y="1238314"/>
                    </a:cubicBezTo>
                    <a:cubicBezTo>
                      <a:pt x="4460367" y="1255849"/>
                      <a:pt x="4446153" y="1270064"/>
                      <a:pt x="4428617" y="1270064"/>
                    </a:cubicBezTo>
                    <a:lnTo>
                      <a:pt x="4421950" y="1270064"/>
                    </a:lnTo>
                    <a:cubicBezTo>
                      <a:pt x="4427474" y="1284034"/>
                      <a:pt x="4432809" y="1298067"/>
                      <a:pt x="4438016" y="1312354"/>
                    </a:cubicBezTo>
                    <a:cubicBezTo>
                      <a:pt x="4521962" y="1543050"/>
                      <a:pt x="4545140" y="1771015"/>
                      <a:pt x="4514660" y="1952434"/>
                    </a:cubicBezTo>
                    <a:cubicBezTo>
                      <a:pt x="4538155" y="1963039"/>
                      <a:pt x="4562539" y="1968500"/>
                      <a:pt x="4587431" y="1968500"/>
                    </a:cubicBezTo>
                    <a:cubicBezTo>
                      <a:pt x="4612831" y="1968500"/>
                      <a:pt x="4637596" y="1962785"/>
                      <a:pt x="4661536" y="1951863"/>
                    </a:cubicBezTo>
                    <a:cubicBezTo>
                      <a:pt x="4631182" y="1770571"/>
                      <a:pt x="4654423" y="1542859"/>
                      <a:pt x="4738371" y="1312291"/>
                    </a:cubicBezTo>
                    <a:cubicBezTo>
                      <a:pt x="4743514" y="1298003"/>
                      <a:pt x="4748911" y="1283907"/>
                      <a:pt x="4754436" y="1270000"/>
                    </a:cubicBezTo>
                    <a:lnTo>
                      <a:pt x="4746181" y="1270000"/>
                    </a:lnTo>
                    <a:cubicBezTo>
                      <a:pt x="4728646" y="1270000"/>
                      <a:pt x="4714431" y="1255785"/>
                      <a:pt x="4714431" y="1238250"/>
                    </a:cubicBezTo>
                    <a:cubicBezTo>
                      <a:pt x="4714431" y="1220715"/>
                      <a:pt x="4728646" y="1206500"/>
                      <a:pt x="4746181" y="1206500"/>
                    </a:cubicBezTo>
                    <a:lnTo>
                      <a:pt x="4781169" y="1206500"/>
                    </a:lnTo>
                    <a:cubicBezTo>
                      <a:pt x="4790885" y="1184910"/>
                      <a:pt x="4800981" y="1163638"/>
                      <a:pt x="4811396" y="1143000"/>
                    </a:cubicBezTo>
                    <a:lnTo>
                      <a:pt x="4746117" y="1143000"/>
                    </a:lnTo>
                    <a:cubicBezTo>
                      <a:pt x="4728582" y="1143000"/>
                      <a:pt x="4714367" y="1128785"/>
                      <a:pt x="4714367" y="1111250"/>
                    </a:cubicBezTo>
                    <a:cubicBezTo>
                      <a:pt x="4714367" y="1093715"/>
                      <a:pt x="4728582" y="1079500"/>
                      <a:pt x="4746117" y="1079500"/>
                    </a:cubicBezTo>
                    <a:lnTo>
                      <a:pt x="4809617" y="1079500"/>
                    </a:lnTo>
                    <a:cubicBezTo>
                      <a:pt x="4820766" y="1079484"/>
                      <a:pt x="4831106" y="1085317"/>
                      <a:pt x="4836859" y="1094867"/>
                    </a:cubicBezTo>
                    <a:cubicBezTo>
                      <a:pt x="4858322" y="1055878"/>
                      <a:pt x="4881118" y="1018858"/>
                      <a:pt x="4904867" y="983996"/>
                    </a:cubicBezTo>
                    <a:moveTo>
                      <a:pt x="4555617" y="698500"/>
                    </a:moveTo>
                    <a:lnTo>
                      <a:pt x="4619117" y="698500"/>
                    </a:lnTo>
                    <a:cubicBezTo>
                      <a:pt x="4636653" y="698500"/>
                      <a:pt x="4650867" y="712715"/>
                      <a:pt x="4650867" y="730250"/>
                    </a:cubicBezTo>
                    <a:cubicBezTo>
                      <a:pt x="4650867" y="747785"/>
                      <a:pt x="4636653" y="762000"/>
                      <a:pt x="4619117" y="762000"/>
                    </a:cubicBezTo>
                    <a:lnTo>
                      <a:pt x="4555617" y="762000"/>
                    </a:lnTo>
                    <a:cubicBezTo>
                      <a:pt x="4538082" y="762000"/>
                      <a:pt x="4523867" y="747785"/>
                      <a:pt x="4523867" y="730250"/>
                    </a:cubicBezTo>
                    <a:cubicBezTo>
                      <a:pt x="4523867" y="712715"/>
                      <a:pt x="4538082" y="698500"/>
                      <a:pt x="4555617" y="698500"/>
                    </a:cubicBezTo>
                    <a:moveTo>
                      <a:pt x="4523867" y="349250"/>
                    </a:moveTo>
                    <a:cubicBezTo>
                      <a:pt x="4523867" y="331715"/>
                      <a:pt x="4538082" y="317500"/>
                      <a:pt x="4555617" y="317500"/>
                    </a:cubicBezTo>
                    <a:lnTo>
                      <a:pt x="4619117" y="317500"/>
                    </a:lnTo>
                    <a:cubicBezTo>
                      <a:pt x="4636653" y="317500"/>
                      <a:pt x="4650867" y="331715"/>
                      <a:pt x="4650867" y="349250"/>
                    </a:cubicBezTo>
                    <a:cubicBezTo>
                      <a:pt x="4650867" y="366785"/>
                      <a:pt x="4636653" y="381000"/>
                      <a:pt x="4619117" y="381000"/>
                    </a:cubicBezTo>
                    <a:lnTo>
                      <a:pt x="4555617" y="381000"/>
                    </a:lnTo>
                    <a:cubicBezTo>
                      <a:pt x="4538082" y="381000"/>
                      <a:pt x="4523867" y="366785"/>
                      <a:pt x="4523867" y="349250"/>
                    </a:cubicBezTo>
                    <a:moveTo>
                      <a:pt x="4555617" y="444500"/>
                    </a:moveTo>
                    <a:lnTo>
                      <a:pt x="4619117" y="444500"/>
                    </a:lnTo>
                    <a:cubicBezTo>
                      <a:pt x="4636653" y="444500"/>
                      <a:pt x="4650867" y="458715"/>
                      <a:pt x="4650867" y="476250"/>
                    </a:cubicBezTo>
                    <a:cubicBezTo>
                      <a:pt x="4650867" y="493785"/>
                      <a:pt x="4636653" y="508000"/>
                      <a:pt x="4619117" y="508000"/>
                    </a:cubicBezTo>
                    <a:lnTo>
                      <a:pt x="4555617" y="508000"/>
                    </a:lnTo>
                    <a:cubicBezTo>
                      <a:pt x="4538082" y="508000"/>
                      <a:pt x="4523867" y="493785"/>
                      <a:pt x="4523867" y="476250"/>
                    </a:cubicBezTo>
                    <a:cubicBezTo>
                      <a:pt x="4523867" y="458715"/>
                      <a:pt x="4538082" y="444500"/>
                      <a:pt x="4555617" y="444500"/>
                    </a:cubicBezTo>
                    <a:moveTo>
                      <a:pt x="4523867" y="95250"/>
                    </a:moveTo>
                    <a:cubicBezTo>
                      <a:pt x="4523867" y="77715"/>
                      <a:pt x="4538082" y="63500"/>
                      <a:pt x="4555617" y="63500"/>
                    </a:cubicBezTo>
                    <a:lnTo>
                      <a:pt x="4619117" y="63500"/>
                    </a:lnTo>
                    <a:cubicBezTo>
                      <a:pt x="4636653" y="63500"/>
                      <a:pt x="4650867" y="77715"/>
                      <a:pt x="4650867" y="95250"/>
                    </a:cubicBezTo>
                    <a:cubicBezTo>
                      <a:pt x="4650867" y="112785"/>
                      <a:pt x="4636653" y="127000"/>
                      <a:pt x="4619117" y="127000"/>
                    </a:cubicBezTo>
                    <a:lnTo>
                      <a:pt x="4555617" y="127000"/>
                    </a:lnTo>
                    <a:cubicBezTo>
                      <a:pt x="4538082" y="127000"/>
                      <a:pt x="4523867" y="112785"/>
                      <a:pt x="4523867" y="95250"/>
                    </a:cubicBezTo>
                    <a:moveTo>
                      <a:pt x="4555617" y="825500"/>
                    </a:moveTo>
                    <a:lnTo>
                      <a:pt x="4619117" y="825500"/>
                    </a:lnTo>
                    <a:cubicBezTo>
                      <a:pt x="4636653" y="825500"/>
                      <a:pt x="4650867" y="839715"/>
                      <a:pt x="4650867" y="857250"/>
                    </a:cubicBezTo>
                    <a:cubicBezTo>
                      <a:pt x="4650867" y="874785"/>
                      <a:pt x="4636653" y="889000"/>
                      <a:pt x="4619117" y="889000"/>
                    </a:cubicBezTo>
                    <a:lnTo>
                      <a:pt x="4555617" y="889000"/>
                    </a:lnTo>
                    <a:cubicBezTo>
                      <a:pt x="4538082" y="889000"/>
                      <a:pt x="4523867" y="874785"/>
                      <a:pt x="4523867" y="857250"/>
                    </a:cubicBezTo>
                    <a:cubicBezTo>
                      <a:pt x="4523867" y="839715"/>
                      <a:pt x="4538082" y="825500"/>
                      <a:pt x="4555617" y="825500"/>
                    </a:cubicBezTo>
                    <a:moveTo>
                      <a:pt x="4523867" y="984250"/>
                    </a:moveTo>
                    <a:cubicBezTo>
                      <a:pt x="4523867" y="966715"/>
                      <a:pt x="4538082" y="952500"/>
                      <a:pt x="4555617" y="952500"/>
                    </a:cubicBezTo>
                    <a:lnTo>
                      <a:pt x="4619117" y="952500"/>
                    </a:lnTo>
                    <a:cubicBezTo>
                      <a:pt x="4636653" y="952500"/>
                      <a:pt x="4650867" y="966715"/>
                      <a:pt x="4650867" y="984250"/>
                    </a:cubicBezTo>
                    <a:cubicBezTo>
                      <a:pt x="4650867" y="1001785"/>
                      <a:pt x="4636653" y="1016000"/>
                      <a:pt x="4619117" y="1016000"/>
                    </a:cubicBezTo>
                    <a:lnTo>
                      <a:pt x="4555617" y="1016000"/>
                    </a:lnTo>
                    <a:cubicBezTo>
                      <a:pt x="4538082" y="1016000"/>
                      <a:pt x="4523867" y="1001785"/>
                      <a:pt x="4523867" y="984250"/>
                    </a:cubicBezTo>
                    <a:moveTo>
                      <a:pt x="4555617" y="1079500"/>
                    </a:moveTo>
                    <a:lnTo>
                      <a:pt x="4619117" y="1079500"/>
                    </a:lnTo>
                    <a:cubicBezTo>
                      <a:pt x="4636653" y="1079500"/>
                      <a:pt x="4650867" y="1093715"/>
                      <a:pt x="4650867" y="1111250"/>
                    </a:cubicBezTo>
                    <a:cubicBezTo>
                      <a:pt x="4650867" y="1128785"/>
                      <a:pt x="4636653" y="1143000"/>
                      <a:pt x="4619117" y="1143000"/>
                    </a:cubicBezTo>
                    <a:lnTo>
                      <a:pt x="4555617" y="1143000"/>
                    </a:lnTo>
                    <a:cubicBezTo>
                      <a:pt x="4538082" y="1143000"/>
                      <a:pt x="4523867" y="1128785"/>
                      <a:pt x="4523867" y="1111250"/>
                    </a:cubicBezTo>
                    <a:cubicBezTo>
                      <a:pt x="4523867" y="1093715"/>
                      <a:pt x="4538082" y="1079500"/>
                      <a:pt x="4555617" y="1079500"/>
                    </a:cubicBezTo>
                    <a:moveTo>
                      <a:pt x="4523867" y="1238250"/>
                    </a:moveTo>
                    <a:cubicBezTo>
                      <a:pt x="4523867" y="1220715"/>
                      <a:pt x="4538082" y="1206500"/>
                      <a:pt x="4555617" y="1206500"/>
                    </a:cubicBezTo>
                    <a:lnTo>
                      <a:pt x="4619117" y="1206500"/>
                    </a:lnTo>
                    <a:cubicBezTo>
                      <a:pt x="4636653" y="1206500"/>
                      <a:pt x="4650867" y="1220715"/>
                      <a:pt x="4650867" y="1238250"/>
                    </a:cubicBezTo>
                    <a:cubicBezTo>
                      <a:pt x="4650867" y="1255785"/>
                      <a:pt x="4636653" y="1270000"/>
                      <a:pt x="4619117" y="1270000"/>
                    </a:cubicBezTo>
                    <a:lnTo>
                      <a:pt x="4555617" y="1270000"/>
                    </a:lnTo>
                    <a:cubicBezTo>
                      <a:pt x="4538082" y="1270000"/>
                      <a:pt x="4523867" y="1255785"/>
                      <a:pt x="4523867" y="1238250"/>
                    </a:cubicBezTo>
                    <a:moveTo>
                      <a:pt x="4555617" y="1333500"/>
                    </a:moveTo>
                    <a:lnTo>
                      <a:pt x="4619117" y="1333500"/>
                    </a:lnTo>
                    <a:cubicBezTo>
                      <a:pt x="4636653" y="1333500"/>
                      <a:pt x="4650867" y="1347715"/>
                      <a:pt x="4650867" y="1365250"/>
                    </a:cubicBezTo>
                    <a:cubicBezTo>
                      <a:pt x="4650867" y="1382785"/>
                      <a:pt x="4636653" y="1397000"/>
                      <a:pt x="4619117" y="1397000"/>
                    </a:cubicBezTo>
                    <a:lnTo>
                      <a:pt x="4555617" y="1397000"/>
                    </a:lnTo>
                    <a:cubicBezTo>
                      <a:pt x="4538082" y="1397000"/>
                      <a:pt x="4523867" y="1382785"/>
                      <a:pt x="4523867" y="1365250"/>
                    </a:cubicBezTo>
                    <a:cubicBezTo>
                      <a:pt x="4523867" y="1347715"/>
                      <a:pt x="4538082" y="1333500"/>
                      <a:pt x="4555617" y="1333500"/>
                    </a:cubicBezTo>
                    <a:moveTo>
                      <a:pt x="4523867" y="603250"/>
                    </a:moveTo>
                    <a:cubicBezTo>
                      <a:pt x="4523867" y="585715"/>
                      <a:pt x="4538082" y="571500"/>
                      <a:pt x="4555617" y="571500"/>
                    </a:cubicBezTo>
                    <a:lnTo>
                      <a:pt x="4619117" y="571500"/>
                    </a:lnTo>
                    <a:cubicBezTo>
                      <a:pt x="4636653" y="571500"/>
                      <a:pt x="4650867" y="585715"/>
                      <a:pt x="4650867" y="603250"/>
                    </a:cubicBezTo>
                    <a:cubicBezTo>
                      <a:pt x="4650867" y="620785"/>
                      <a:pt x="4636653" y="635000"/>
                      <a:pt x="4619117" y="635000"/>
                    </a:cubicBezTo>
                    <a:lnTo>
                      <a:pt x="4555617" y="635000"/>
                    </a:lnTo>
                    <a:cubicBezTo>
                      <a:pt x="4538082" y="635000"/>
                      <a:pt x="4523867" y="620785"/>
                      <a:pt x="4523867" y="603250"/>
                    </a:cubicBezTo>
                    <a:moveTo>
                      <a:pt x="4555617" y="190500"/>
                    </a:moveTo>
                    <a:lnTo>
                      <a:pt x="4619117" y="190500"/>
                    </a:lnTo>
                    <a:cubicBezTo>
                      <a:pt x="4636653" y="190500"/>
                      <a:pt x="4650867" y="204715"/>
                      <a:pt x="4650867" y="222250"/>
                    </a:cubicBezTo>
                    <a:cubicBezTo>
                      <a:pt x="4650867" y="239785"/>
                      <a:pt x="4636653" y="254000"/>
                      <a:pt x="4619117" y="254000"/>
                    </a:cubicBezTo>
                    <a:lnTo>
                      <a:pt x="4555617" y="254000"/>
                    </a:lnTo>
                    <a:cubicBezTo>
                      <a:pt x="4538082" y="254000"/>
                      <a:pt x="4523867" y="239785"/>
                      <a:pt x="4523867" y="222250"/>
                    </a:cubicBezTo>
                    <a:cubicBezTo>
                      <a:pt x="4523867" y="204715"/>
                      <a:pt x="4538082" y="190500"/>
                      <a:pt x="4555617" y="190500"/>
                    </a:cubicBezTo>
                    <a:moveTo>
                      <a:pt x="4714367" y="730250"/>
                    </a:moveTo>
                    <a:cubicBezTo>
                      <a:pt x="4714367" y="712715"/>
                      <a:pt x="4728582" y="698500"/>
                      <a:pt x="4746117" y="698500"/>
                    </a:cubicBezTo>
                    <a:lnTo>
                      <a:pt x="4809617" y="698500"/>
                    </a:lnTo>
                    <a:cubicBezTo>
                      <a:pt x="4827153" y="698500"/>
                      <a:pt x="4841367" y="712715"/>
                      <a:pt x="4841367" y="730250"/>
                    </a:cubicBezTo>
                    <a:cubicBezTo>
                      <a:pt x="4841367" y="747785"/>
                      <a:pt x="4827153" y="762000"/>
                      <a:pt x="4809617" y="762000"/>
                    </a:cubicBezTo>
                    <a:lnTo>
                      <a:pt x="4746117" y="762000"/>
                    </a:lnTo>
                    <a:cubicBezTo>
                      <a:pt x="4728582" y="762000"/>
                      <a:pt x="4714367" y="747785"/>
                      <a:pt x="4714367" y="730250"/>
                    </a:cubicBezTo>
                    <a:moveTo>
                      <a:pt x="4746117" y="317500"/>
                    </a:moveTo>
                    <a:lnTo>
                      <a:pt x="4809617" y="317500"/>
                    </a:lnTo>
                    <a:cubicBezTo>
                      <a:pt x="4827153" y="317500"/>
                      <a:pt x="4841367" y="331715"/>
                      <a:pt x="4841367" y="349250"/>
                    </a:cubicBezTo>
                    <a:cubicBezTo>
                      <a:pt x="4841367" y="366785"/>
                      <a:pt x="4827153" y="381000"/>
                      <a:pt x="4809617" y="381000"/>
                    </a:cubicBezTo>
                    <a:lnTo>
                      <a:pt x="4746117" y="381000"/>
                    </a:lnTo>
                    <a:cubicBezTo>
                      <a:pt x="4728582" y="381000"/>
                      <a:pt x="4714367" y="366785"/>
                      <a:pt x="4714367" y="349250"/>
                    </a:cubicBezTo>
                    <a:cubicBezTo>
                      <a:pt x="4714367" y="331715"/>
                      <a:pt x="4728582" y="317500"/>
                      <a:pt x="4746117" y="317500"/>
                    </a:cubicBezTo>
                    <a:moveTo>
                      <a:pt x="4714367" y="476250"/>
                    </a:moveTo>
                    <a:cubicBezTo>
                      <a:pt x="4714367" y="458715"/>
                      <a:pt x="4728582" y="444500"/>
                      <a:pt x="4746117" y="444500"/>
                    </a:cubicBezTo>
                    <a:lnTo>
                      <a:pt x="4809617" y="444500"/>
                    </a:lnTo>
                    <a:cubicBezTo>
                      <a:pt x="4827153" y="444500"/>
                      <a:pt x="4841367" y="458715"/>
                      <a:pt x="4841367" y="476250"/>
                    </a:cubicBezTo>
                    <a:cubicBezTo>
                      <a:pt x="4841367" y="493785"/>
                      <a:pt x="4827153" y="508000"/>
                      <a:pt x="4809617" y="508000"/>
                    </a:cubicBezTo>
                    <a:lnTo>
                      <a:pt x="4746117" y="508000"/>
                    </a:lnTo>
                    <a:cubicBezTo>
                      <a:pt x="4728582" y="508000"/>
                      <a:pt x="4714367" y="493785"/>
                      <a:pt x="4714367" y="476250"/>
                    </a:cubicBezTo>
                    <a:moveTo>
                      <a:pt x="4714367" y="857250"/>
                    </a:moveTo>
                    <a:cubicBezTo>
                      <a:pt x="4714367" y="839715"/>
                      <a:pt x="4728582" y="825500"/>
                      <a:pt x="4746117" y="825500"/>
                    </a:cubicBezTo>
                    <a:lnTo>
                      <a:pt x="4809617" y="825500"/>
                    </a:lnTo>
                    <a:cubicBezTo>
                      <a:pt x="4827153" y="825500"/>
                      <a:pt x="4841367" y="839715"/>
                      <a:pt x="4841367" y="857250"/>
                    </a:cubicBezTo>
                    <a:cubicBezTo>
                      <a:pt x="4841367" y="874785"/>
                      <a:pt x="4827153" y="889000"/>
                      <a:pt x="4809617" y="889000"/>
                    </a:cubicBezTo>
                    <a:lnTo>
                      <a:pt x="4746117" y="889000"/>
                    </a:lnTo>
                    <a:cubicBezTo>
                      <a:pt x="4728582" y="889000"/>
                      <a:pt x="4714367" y="874785"/>
                      <a:pt x="4714367" y="857250"/>
                    </a:cubicBezTo>
                    <a:moveTo>
                      <a:pt x="4746117" y="952500"/>
                    </a:moveTo>
                    <a:lnTo>
                      <a:pt x="4809617" y="952500"/>
                    </a:lnTo>
                    <a:cubicBezTo>
                      <a:pt x="4827153" y="952500"/>
                      <a:pt x="4841367" y="966715"/>
                      <a:pt x="4841367" y="984250"/>
                    </a:cubicBezTo>
                    <a:cubicBezTo>
                      <a:pt x="4841367" y="1001785"/>
                      <a:pt x="4827153" y="1016000"/>
                      <a:pt x="4809617" y="1016000"/>
                    </a:cubicBezTo>
                    <a:lnTo>
                      <a:pt x="4746117" y="1016000"/>
                    </a:lnTo>
                    <a:cubicBezTo>
                      <a:pt x="4728582" y="1016000"/>
                      <a:pt x="4714367" y="1001785"/>
                      <a:pt x="4714367" y="984250"/>
                    </a:cubicBezTo>
                    <a:cubicBezTo>
                      <a:pt x="4714367" y="966715"/>
                      <a:pt x="4728582" y="952500"/>
                      <a:pt x="4746117" y="952500"/>
                    </a:cubicBezTo>
                    <a:moveTo>
                      <a:pt x="4714367" y="603250"/>
                    </a:moveTo>
                    <a:cubicBezTo>
                      <a:pt x="4714367" y="585715"/>
                      <a:pt x="4728582" y="571500"/>
                      <a:pt x="4746117" y="571500"/>
                    </a:cubicBezTo>
                    <a:lnTo>
                      <a:pt x="4809617" y="571500"/>
                    </a:lnTo>
                    <a:cubicBezTo>
                      <a:pt x="4827153" y="571500"/>
                      <a:pt x="4841367" y="585715"/>
                      <a:pt x="4841367" y="603250"/>
                    </a:cubicBezTo>
                    <a:cubicBezTo>
                      <a:pt x="4841367" y="620785"/>
                      <a:pt x="4827153" y="635000"/>
                      <a:pt x="4809617" y="635000"/>
                    </a:cubicBezTo>
                    <a:lnTo>
                      <a:pt x="4746117" y="635000"/>
                    </a:lnTo>
                    <a:cubicBezTo>
                      <a:pt x="4728582" y="635000"/>
                      <a:pt x="4714367" y="620785"/>
                      <a:pt x="4714367" y="603250"/>
                    </a:cubicBezTo>
                    <a:moveTo>
                      <a:pt x="4333367" y="730250"/>
                    </a:moveTo>
                    <a:cubicBezTo>
                      <a:pt x="4333367" y="712715"/>
                      <a:pt x="4347582" y="698500"/>
                      <a:pt x="4365117" y="698500"/>
                    </a:cubicBezTo>
                    <a:lnTo>
                      <a:pt x="4428617" y="698500"/>
                    </a:lnTo>
                    <a:cubicBezTo>
                      <a:pt x="4446153" y="698500"/>
                      <a:pt x="4460367" y="712715"/>
                      <a:pt x="4460367" y="730250"/>
                    </a:cubicBezTo>
                    <a:cubicBezTo>
                      <a:pt x="4460367" y="747785"/>
                      <a:pt x="4446153" y="762000"/>
                      <a:pt x="4428617" y="762000"/>
                    </a:cubicBezTo>
                    <a:lnTo>
                      <a:pt x="4365117" y="762000"/>
                    </a:lnTo>
                    <a:cubicBezTo>
                      <a:pt x="4347582" y="762000"/>
                      <a:pt x="4333367" y="747785"/>
                      <a:pt x="4333367" y="730250"/>
                    </a:cubicBezTo>
                    <a:moveTo>
                      <a:pt x="4365117" y="317500"/>
                    </a:moveTo>
                    <a:lnTo>
                      <a:pt x="4428617" y="317500"/>
                    </a:lnTo>
                    <a:cubicBezTo>
                      <a:pt x="4446153" y="317500"/>
                      <a:pt x="4460367" y="331715"/>
                      <a:pt x="4460367" y="349250"/>
                    </a:cubicBezTo>
                    <a:cubicBezTo>
                      <a:pt x="4460367" y="366785"/>
                      <a:pt x="4446153" y="381000"/>
                      <a:pt x="4428617" y="381000"/>
                    </a:cubicBezTo>
                    <a:lnTo>
                      <a:pt x="4365117" y="381000"/>
                    </a:lnTo>
                    <a:cubicBezTo>
                      <a:pt x="4347582" y="381000"/>
                      <a:pt x="4333367" y="366785"/>
                      <a:pt x="4333367" y="349250"/>
                    </a:cubicBezTo>
                    <a:cubicBezTo>
                      <a:pt x="4333367" y="331715"/>
                      <a:pt x="4347582" y="317500"/>
                      <a:pt x="4365117" y="317500"/>
                    </a:cubicBezTo>
                    <a:moveTo>
                      <a:pt x="4333367" y="476250"/>
                    </a:moveTo>
                    <a:cubicBezTo>
                      <a:pt x="4333367" y="458715"/>
                      <a:pt x="4347582" y="444500"/>
                      <a:pt x="4365117" y="444500"/>
                    </a:cubicBezTo>
                    <a:lnTo>
                      <a:pt x="4428617" y="444500"/>
                    </a:lnTo>
                    <a:cubicBezTo>
                      <a:pt x="4446153" y="444500"/>
                      <a:pt x="4460367" y="458715"/>
                      <a:pt x="4460367" y="476250"/>
                    </a:cubicBezTo>
                    <a:cubicBezTo>
                      <a:pt x="4460367" y="493785"/>
                      <a:pt x="4446153" y="508000"/>
                      <a:pt x="4428617" y="508000"/>
                    </a:cubicBezTo>
                    <a:lnTo>
                      <a:pt x="4365117" y="508000"/>
                    </a:lnTo>
                    <a:cubicBezTo>
                      <a:pt x="4347582" y="508000"/>
                      <a:pt x="4333367" y="493785"/>
                      <a:pt x="4333367" y="476250"/>
                    </a:cubicBezTo>
                    <a:moveTo>
                      <a:pt x="4333367" y="857250"/>
                    </a:moveTo>
                    <a:cubicBezTo>
                      <a:pt x="4333367" y="839715"/>
                      <a:pt x="4347582" y="825500"/>
                      <a:pt x="4365117" y="825500"/>
                    </a:cubicBezTo>
                    <a:lnTo>
                      <a:pt x="4428617" y="825500"/>
                    </a:lnTo>
                    <a:cubicBezTo>
                      <a:pt x="4446153" y="825500"/>
                      <a:pt x="4460367" y="839715"/>
                      <a:pt x="4460367" y="857250"/>
                    </a:cubicBezTo>
                    <a:cubicBezTo>
                      <a:pt x="4460367" y="874785"/>
                      <a:pt x="4446153" y="889000"/>
                      <a:pt x="4428617" y="889000"/>
                    </a:cubicBezTo>
                    <a:lnTo>
                      <a:pt x="4365117" y="889000"/>
                    </a:lnTo>
                    <a:cubicBezTo>
                      <a:pt x="4347582" y="889000"/>
                      <a:pt x="4333367" y="874785"/>
                      <a:pt x="4333367" y="857250"/>
                    </a:cubicBezTo>
                    <a:moveTo>
                      <a:pt x="4365117" y="952500"/>
                    </a:moveTo>
                    <a:lnTo>
                      <a:pt x="4428617" y="952500"/>
                    </a:lnTo>
                    <a:cubicBezTo>
                      <a:pt x="4446153" y="952500"/>
                      <a:pt x="4460367" y="966715"/>
                      <a:pt x="4460367" y="984250"/>
                    </a:cubicBezTo>
                    <a:cubicBezTo>
                      <a:pt x="4460367" y="1001785"/>
                      <a:pt x="4446153" y="1016000"/>
                      <a:pt x="4428617" y="1016000"/>
                    </a:cubicBezTo>
                    <a:lnTo>
                      <a:pt x="4365117" y="1016000"/>
                    </a:lnTo>
                    <a:cubicBezTo>
                      <a:pt x="4347582" y="1016000"/>
                      <a:pt x="4333367" y="1001785"/>
                      <a:pt x="4333367" y="984250"/>
                    </a:cubicBezTo>
                    <a:cubicBezTo>
                      <a:pt x="4333367" y="966715"/>
                      <a:pt x="4347582" y="952500"/>
                      <a:pt x="4365117" y="952500"/>
                    </a:cubicBezTo>
                    <a:moveTo>
                      <a:pt x="4333367" y="603250"/>
                    </a:moveTo>
                    <a:cubicBezTo>
                      <a:pt x="4333367" y="585715"/>
                      <a:pt x="4347582" y="571500"/>
                      <a:pt x="4365117" y="571500"/>
                    </a:cubicBezTo>
                    <a:lnTo>
                      <a:pt x="4428617" y="571500"/>
                    </a:lnTo>
                    <a:cubicBezTo>
                      <a:pt x="4446153" y="571500"/>
                      <a:pt x="4460367" y="585715"/>
                      <a:pt x="4460367" y="603250"/>
                    </a:cubicBezTo>
                    <a:cubicBezTo>
                      <a:pt x="4460367" y="620785"/>
                      <a:pt x="4446153" y="635000"/>
                      <a:pt x="4428617" y="635000"/>
                    </a:cubicBezTo>
                    <a:lnTo>
                      <a:pt x="4365117" y="635000"/>
                    </a:lnTo>
                    <a:cubicBezTo>
                      <a:pt x="4347582" y="635000"/>
                      <a:pt x="4333367" y="620785"/>
                      <a:pt x="4333367" y="603250"/>
                    </a:cubicBezTo>
                    <a:moveTo>
                      <a:pt x="4216337" y="1016000"/>
                    </a:moveTo>
                    <a:lnTo>
                      <a:pt x="4206431" y="1016000"/>
                    </a:lnTo>
                    <a:cubicBezTo>
                      <a:pt x="4206431" y="1037399"/>
                      <a:pt x="4206685" y="1058545"/>
                      <a:pt x="4207129" y="1079500"/>
                    </a:cubicBezTo>
                    <a:lnTo>
                      <a:pt x="4238117" y="1079500"/>
                    </a:lnTo>
                    <a:cubicBezTo>
                      <a:pt x="4255653" y="1079500"/>
                      <a:pt x="4269867" y="1093715"/>
                      <a:pt x="4269867" y="1111250"/>
                    </a:cubicBezTo>
                    <a:cubicBezTo>
                      <a:pt x="4269867" y="1128785"/>
                      <a:pt x="4255653" y="1143000"/>
                      <a:pt x="4238117" y="1143000"/>
                    </a:cubicBezTo>
                    <a:lnTo>
                      <a:pt x="4209416" y="1143000"/>
                    </a:lnTo>
                    <a:cubicBezTo>
                      <a:pt x="4210431" y="1164463"/>
                      <a:pt x="4211765" y="1185672"/>
                      <a:pt x="4213225" y="1206500"/>
                    </a:cubicBezTo>
                    <a:lnTo>
                      <a:pt x="4238117" y="1206500"/>
                    </a:lnTo>
                    <a:cubicBezTo>
                      <a:pt x="4255653" y="1206500"/>
                      <a:pt x="4269867" y="1220715"/>
                      <a:pt x="4269867" y="1238250"/>
                    </a:cubicBezTo>
                    <a:cubicBezTo>
                      <a:pt x="4269867" y="1255785"/>
                      <a:pt x="4255653" y="1270000"/>
                      <a:pt x="4238117" y="1270000"/>
                    </a:cubicBezTo>
                    <a:lnTo>
                      <a:pt x="4218813" y="1270000"/>
                    </a:lnTo>
                    <a:cubicBezTo>
                      <a:pt x="4250563" y="1581785"/>
                      <a:pt x="4340098" y="1814322"/>
                      <a:pt x="4456177" y="1914398"/>
                    </a:cubicBezTo>
                    <a:cubicBezTo>
                      <a:pt x="4477830" y="1750695"/>
                      <a:pt x="4455224" y="1545463"/>
                      <a:pt x="4378262" y="1334008"/>
                    </a:cubicBezTo>
                    <a:cubicBezTo>
                      <a:pt x="4370007" y="1311275"/>
                      <a:pt x="4361308" y="1289050"/>
                      <a:pt x="4352227" y="1267270"/>
                    </a:cubicBezTo>
                    <a:cubicBezTo>
                      <a:pt x="4337159" y="1260587"/>
                      <a:pt x="4329711" y="1243484"/>
                      <a:pt x="4335082" y="1227899"/>
                    </a:cubicBezTo>
                    <a:cubicBezTo>
                      <a:pt x="4301854" y="1153889"/>
                      <a:pt x="4262116" y="1082977"/>
                      <a:pt x="4216337" y="1016000"/>
                    </a:cubicBezTo>
                    <a:moveTo>
                      <a:pt x="5155375" y="860742"/>
                    </a:moveTo>
                    <a:cubicBezTo>
                      <a:pt x="5154180" y="849941"/>
                      <a:pt x="5146961" y="840753"/>
                      <a:pt x="5136750" y="837035"/>
                    </a:cubicBezTo>
                    <a:cubicBezTo>
                      <a:pt x="5126539" y="833317"/>
                      <a:pt x="5115103" y="835713"/>
                      <a:pt x="5107242" y="843217"/>
                    </a:cubicBezTo>
                    <a:cubicBezTo>
                      <a:pt x="4986973" y="954723"/>
                      <a:pt x="4874070" y="1124966"/>
                      <a:pt x="4797997" y="1334008"/>
                    </a:cubicBezTo>
                    <a:cubicBezTo>
                      <a:pt x="4721924" y="1542986"/>
                      <a:pt x="4698937" y="1745996"/>
                      <a:pt x="4719384" y="1908683"/>
                    </a:cubicBezTo>
                    <a:cubicBezTo>
                      <a:pt x="4720540" y="1919522"/>
                      <a:pt x="4727761" y="1928759"/>
                      <a:pt x="4738001" y="1932496"/>
                    </a:cubicBezTo>
                    <a:cubicBezTo>
                      <a:pt x="4748241" y="1936233"/>
                      <a:pt x="4759715" y="1933819"/>
                      <a:pt x="4767580" y="1926272"/>
                    </a:cubicBezTo>
                    <a:cubicBezTo>
                      <a:pt x="4887849" y="1814703"/>
                      <a:pt x="5000689" y="1644459"/>
                      <a:pt x="5076825" y="1435417"/>
                    </a:cubicBezTo>
                    <a:cubicBezTo>
                      <a:pt x="5152835" y="1226439"/>
                      <a:pt x="5175822" y="1023430"/>
                      <a:pt x="5155375" y="860742"/>
                    </a:cubicBezTo>
                    <a:moveTo>
                      <a:pt x="4069080" y="843153"/>
                    </a:moveTo>
                    <a:cubicBezTo>
                      <a:pt x="4061215" y="835607"/>
                      <a:pt x="4049741" y="833193"/>
                      <a:pt x="4039501" y="836930"/>
                    </a:cubicBezTo>
                    <a:cubicBezTo>
                      <a:pt x="4029261" y="840667"/>
                      <a:pt x="4022040" y="849904"/>
                      <a:pt x="4020884" y="860742"/>
                    </a:cubicBezTo>
                    <a:cubicBezTo>
                      <a:pt x="4000500" y="1023430"/>
                      <a:pt x="4023424" y="1226439"/>
                      <a:pt x="4099497" y="1435417"/>
                    </a:cubicBezTo>
                    <a:cubicBezTo>
                      <a:pt x="4175634" y="1644459"/>
                      <a:pt x="4288473" y="1814703"/>
                      <a:pt x="4408742" y="1926272"/>
                    </a:cubicBezTo>
                    <a:cubicBezTo>
                      <a:pt x="4416603" y="1933777"/>
                      <a:pt x="4428039" y="1936172"/>
                      <a:pt x="4438250" y="1932454"/>
                    </a:cubicBezTo>
                    <a:cubicBezTo>
                      <a:pt x="4448461" y="1928736"/>
                      <a:pt x="4455680" y="1919548"/>
                      <a:pt x="4456875" y="1908747"/>
                    </a:cubicBezTo>
                    <a:cubicBezTo>
                      <a:pt x="4477322" y="1745996"/>
                      <a:pt x="4454335" y="1542986"/>
                      <a:pt x="4378262" y="1334008"/>
                    </a:cubicBezTo>
                    <a:cubicBezTo>
                      <a:pt x="4302189" y="1124966"/>
                      <a:pt x="4189286" y="954723"/>
                      <a:pt x="4069017" y="843153"/>
                    </a:cubicBezTo>
                    <a:lnTo>
                      <a:pt x="4069080" y="843153"/>
                    </a:lnTo>
                  </a:path>
                </a:pathLst>
              </a:custGeom>
              <a:solidFill>
                <a:srgbClr val="F9B80C">
                  <a:alpha val="22745"/>
                </a:srgbClr>
              </a:solidFill>
            </p:spPr>
            <p:txBody>
              <a:bodyPr/>
              <a:lstStyle/>
              <a:p>
                <a:endParaRPr lang="pt-BR"/>
              </a:p>
            </p:txBody>
          </p:sp>
        </p:grpSp>
      </p:grpSp>
      <p:sp>
        <p:nvSpPr>
          <p:cNvPr id="6" name="AutoShape 6"/>
          <p:cNvSpPr/>
          <p:nvPr/>
        </p:nvSpPr>
        <p:spPr>
          <a:xfrm>
            <a:off x="2976275" y="514096"/>
            <a:ext cx="15311725" cy="1975605"/>
          </a:xfrm>
          <a:prstGeom prst="rect">
            <a:avLst/>
          </a:prstGeom>
          <a:solidFill>
            <a:srgbClr val="4A6418"/>
          </a:solid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3395970" y="1219200"/>
            <a:ext cx="11496059" cy="7199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80"/>
              </a:lnSpc>
            </a:pPr>
            <a:r>
              <a:rPr lang="en-US" sz="6000">
                <a:solidFill>
                  <a:srgbClr val="F9B80C"/>
                </a:solidFill>
                <a:latin typeface="Montserrat Extra-Bold"/>
              </a:rPr>
              <a:t>1° - Montagem do croqui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00000" flipH="1">
            <a:off x="-201710" y="201710"/>
            <a:ext cx="2856072" cy="245265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8517040"/>
            <a:ext cx="1519953" cy="176996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7810500"/>
            <a:ext cx="1519953" cy="1769960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2412575" y="4112456"/>
            <a:ext cx="1672262" cy="1075026"/>
            <a:chOff x="0" y="0"/>
            <a:chExt cx="598905" cy="38501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2412575" y="5187481"/>
            <a:ext cx="1672262" cy="1075026"/>
            <a:chOff x="0" y="0"/>
            <a:chExt cx="598905" cy="385011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2412575" y="6262507"/>
            <a:ext cx="1672262" cy="1075026"/>
            <a:chOff x="0" y="0"/>
            <a:chExt cx="598905" cy="385011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2412575" y="7260113"/>
            <a:ext cx="1672262" cy="1075026"/>
            <a:chOff x="0" y="0"/>
            <a:chExt cx="598905" cy="385011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4084837" y="4112456"/>
            <a:ext cx="1672262" cy="1075026"/>
            <a:chOff x="0" y="0"/>
            <a:chExt cx="598905" cy="38501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4084837" y="5187481"/>
            <a:ext cx="1672262" cy="1075026"/>
            <a:chOff x="0" y="0"/>
            <a:chExt cx="598905" cy="385011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4084837" y="6262507"/>
            <a:ext cx="1672262" cy="1075026"/>
            <a:chOff x="0" y="0"/>
            <a:chExt cx="598905" cy="385011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4084837" y="7260113"/>
            <a:ext cx="1672262" cy="1075026"/>
            <a:chOff x="0" y="0"/>
            <a:chExt cx="598905" cy="385011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5757099" y="4112456"/>
            <a:ext cx="1672262" cy="1075026"/>
            <a:chOff x="0" y="0"/>
            <a:chExt cx="598905" cy="385011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5757099" y="5187481"/>
            <a:ext cx="1672262" cy="1075026"/>
            <a:chOff x="0" y="0"/>
            <a:chExt cx="598905" cy="385011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5757099" y="6262507"/>
            <a:ext cx="1672262" cy="1075026"/>
            <a:chOff x="0" y="0"/>
            <a:chExt cx="598905" cy="385011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5757099" y="7260113"/>
            <a:ext cx="1672262" cy="1075026"/>
            <a:chOff x="0" y="0"/>
            <a:chExt cx="598905" cy="385011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7429361" y="4112456"/>
            <a:ext cx="1672262" cy="1075026"/>
            <a:chOff x="0" y="0"/>
            <a:chExt cx="598905" cy="385011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7429361" y="5187481"/>
            <a:ext cx="1672262" cy="1075026"/>
            <a:chOff x="0" y="0"/>
            <a:chExt cx="598905" cy="385011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7429361" y="6262507"/>
            <a:ext cx="1672262" cy="1075026"/>
            <a:chOff x="0" y="0"/>
            <a:chExt cx="598905" cy="385011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7429361" y="7260113"/>
            <a:ext cx="1672262" cy="1075026"/>
            <a:chOff x="0" y="0"/>
            <a:chExt cx="598905" cy="385011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9098549" y="4112456"/>
            <a:ext cx="1672262" cy="1075026"/>
            <a:chOff x="0" y="0"/>
            <a:chExt cx="598905" cy="385011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9098549" y="5187481"/>
            <a:ext cx="1672262" cy="1075026"/>
            <a:chOff x="0" y="0"/>
            <a:chExt cx="598905" cy="385011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9098549" y="6262507"/>
            <a:ext cx="1672262" cy="1075026"/>
            <a:chOff x="0" y="0"/>
            <a:chExt cx="598905" cy="385011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8" name="Group 68"/>
          <p:cNvGrpSpPr/>
          <p:nvPr/>
        </p:nvGrpSpPr>
        <p:grpSpPr>
          <a:xfrm>
            <a:off x="9098549" y="7260113"/>
            <a:ext cx="1672262" cy="1075026"/>
            <a:chOff x="0" y="0"/>
            <a:chExt cx="598905" cy="385011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2414111" y="8335138"/>
            <a:ext cx="1672262" cy="1075026"/>
            <a:chOff x="0" y="0"/>
            <a:chExt cx="598905" cy="385011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4086373" y="8335138"/>
            <a:ext cx="1672262" cy="1075026"/>
            <a:chOff x="0" y="0"/>
            <a:chExt cx="598905" cy="385011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6" name="TextBox 7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5758635" y="8335138"/>
            <a:ext cx="1672262" cy="1075026"/>
            <a:chOff x="0" y="0"/>
            <a:chExt cx="598905" cy="385011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9" name="TextBox 7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0" name="Group 80"/>
          <p:cNvGrpSpPr/>
          <p:nvPr/>
        </p:nvGrpSpPr>
        <p:grpSpPr>
          <a:xfrm>
            <a:off x="7430897" y="8335138"/>
            <a:ext cx="1672262" cy="1075026"/>
            <a:chOff x="0" y="0"/>
            <a:chExt cx="598905" cy="385011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2" name="TextBox 8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3" name="Group 83"/>
          <p:cNvGrpSpPr/>
          <p:nvPr/>
        </p:nvGrpSpPr>
        <p:grpSpPr>
          <a:xfrm>
            <a:off x="9100086" y="8335138"/>
            <a:ext cx="1672262" cy="1075026"/>
            <a:chOff x="0" y="0"/>
            <a:chExt cx="598905" cy="385011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5" name="TextBox 8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6" name="AutoShape 86"/>
          <p:cNvSpPr/>
          <p:nvPr/>
        </p:nvSpPr>
        <p:spPr>
          <a:xfrm>
            <a:off x="1322744" y="2918326"/>
            <a:ext cx="9929909" cy="0"/>
          </a:xfrm>
          <a:prstGeom prst="line">
            <a:avLst/>
          </a:prstGeom>
          <a:ln w="952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87" name="AutoShape 87"/>
          <p:cNvSpPr/>
          <p:nvPr/>
        </p:nvSpPr>
        <p:spPr>
          <a:xfrm rot="5400000">
            <a:off x="-2316730" y="6618478"/>
            <a:ext cx="6378422" cy="0"/>
          </a:xfrm>
          <a:prstGeom prst="line">
            <a:avLst/>
          </a:prstGeom>
          <a:ln w="952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88" name="TextBox 88"/>
          <p:cNvSpPr txBox="1"/>
          <p:nvPr/>
        </p:nvSpPr>
        <p:spPr>
          <a:xfrm>
            <a:off x="1471651" y="4583667"/>
            <a:ext cx="577779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L1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1471651" y="5554393"/>
            <a:ext cx="577779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L2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1471651" y="6668413"/>
            <a:ext cx="577779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L3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1471651" y="7666019"/>
            <a:ext cx="940924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L4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1473187" y="8533239"/>
            <a:ext cx="576242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L5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3095172" y="3388739"/>
            <a:ext cx="581017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C1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4722936" y="3388739"/>
            <a:ext cx="607857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C2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6287698" y="3357432"/>
            <a:ext cx="698094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C3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8064387" y="3388739"/>
            <a:ext cx="615835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C4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9740580" y="3388739"/>
            <a:ext cx="637936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C5</a:t>
            </a:r>
          </a:p>
        </p:txBody>
      </p:sp>
      <p:sp>
        <p:nvSpPr>
          <p:cNvPr id="98" name="AutoShape 98"/>
          <p:cNvSpPr/>
          <p:nvPr/>
        </p:nvSpPr>
        <p:spPr>
          <a:xfrm>
            <a:off x="2456736" y="5119688"/>
            <a:ext cx="8315612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99" name="AutoShape 99"/>
          <p:cNvSpPr/>
          <p:nvPr/>
        </p:nvSpPr>
        <p:spPr>
          <a:xfrm>
            <a:off x="2412575" y="6238694"/>
            <a:ext cx="8315612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0" name="AutoShape 100"/>
          <p:cNvSpPr/>
          <p:nvPr/>
        </p:nvSpPr>
        <p:spPr>
          <a:xfrm>
            <a:off x="2456736" y="7212488"/>
            <a:ext cx="8315612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1" name="AutoShape 101"/>
          <p:cNvSpPr/>
          <p:nvPr/>
        </p:nvSpPr>
        <p:spPr>
          <a:xfrm>
            <a:off x="2412575" y="8287513"/>
            <a:ext cx="8315612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2" name="AutoShape 102"/>
          <p:cNvSpPr/>
          <p:nvPr/>
        </p:nvSpPr>
        <p:spPr>
          <a:xfrm>
            <a:off x="2412575" y="9354395"/>
            <a:ext cx="8359773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3" name="AutoShape 103"/>
          <p:cNvSpPr/>
          <p:nvPr/>
        </p:nvSpPr>
        <p:spPr>
          <a:xfrm>
            <a:off x="2456736" y="4112456"/>
            <a:ext cx="8315612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4" name="AutoShape 104"/>
          <p:cNvSpPr/>
          <p:nvPr/>
        </p:nvSpPr>
        <p:spPr>
          <a:xfrm rot="5462166">
            <a:off x="-213901" y="6721519"/>
            <a:ext cx="5266613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5" name="AutoShape 105"/>
          <p:cNvSpPr/>
          <p:nvPr/>
        </p:nvSpPr>
        <p:spPr>
          <a:xfrm rot="5400000">
            <a:off x="1409089" y="6740578"/>
            <a:ext cx="5303871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6" name="AutoShape 106"/>
          <p:cNvSpPr/>
          <p:nvPr/>
        </p:nvSpPr>
        <p:spPr>
          <a:xfrm rot="5400000">
            <a:off x="3142317" y="6727237"/>
            <a:ext cx="5181939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7" name="AutoShape 107"/>
          <p:cNvSpPr/>
          <p:nvPr/>
        </p:nvSpPr>
        <p:spPr>
          <a:xfrm rot="5400000">
            <a:off x="4753613" y="6740578"/>
            <a:ext cx="5303871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8" name="AutoShape 108"/>
          <p:cNvSpPr/>
          <p:nvPr/>
        </p:nvSpPr>
        <p:spPr>
          <a:xfrm rot="5400000">
            <a:off x="6483767" y="6727237"/>
            <a:ext cx="5181939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9" name="AutoShape 109"/>
          <p:cNvSpPr/>
          <p:nvPr/>
        </p:nvSpPr>
        <p:spPr>
          <a:xfrm rot="5400000">
            <a:off x="8132217" y="6703425"/>
            <a:ext cx="5229564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10" name="TextBox 110"/>
          <p:cNvSpPr txBox="1"/>
          <p:nvPr/>
        </p:nvSpPr>
        <p:spPr>
          <a:xfrm>
            <a:off x="12447211" y="5863524"/>
            <a:ext cx="2592265" cy="1144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435"/>
              </a:lnSpc>
            </a:pPr>
            <a:r>
              <a:rPr lang="en-US" sz="9585">
                <a:solidFill>
                  <a:srgbClr val="000000"/>
                </a:solidFill>
                <a:latin typeface="Montserrat Extra-Bold"/>
              </a:rPr>
              <a:t>5X5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649200" y="3543300"/>
            <a:ext cx="5638800" cy="3866121"/>
            <a:chOff x="0" y="0"/>
            <a:chExt cx="8410285" cy="5256428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>
            <a:xfrm>
              <a:off x="0" y="0"/>
              <a:ext cx="8410285" cy="5256428"/>
              <a:chOff x="0" y="0"/>
              <a:chExt cx="6604000" cy="412750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47180" y="31750"/>
                <a:ext cx="6509322" cy="4064000"/>
              </a:xfrm>
              <a:custGeom>
                <a:avLst/>
                <a:gdLst/>
                <a:ahLst/>
                <a:cxnLst/>
                <a:rect l="l" t="t" r="r" b="b"/>
                <a:pathLst>
                  <a:path w="6509322" h="4064000">
                    <a:moveTo>
                      <a:pt x="961073" y="1206500"/>
                    </a:moveTo>
                    <a:cubicBezTo>
                      <a:pt x="962597" y="1185672"/>
                      <a:pt x="963867" y="1164463"/>
                      <a:pt x="964883" y="1143000"/>
                    </a:cubicBezTo>
                    <a:lnTo>
                      <a:pt x="936118" y="1143000"/>
                    </a:lnTo>
                    <a:cubicBezTo>
                      <a:pt x="925613" y="1142981"/>
                      <a:pt x="915798" y="1137767"/>
                      <a:pt x="909901" y="1129074"/>
                    </a:cubicBezTo>
                    <a:cubicBezTo>
                      <a:pt x="904004" y="1120381"/>
                      <a:pt x="902788" y="1109334"/>
                      <a:pt x="906654" y="1099566"/>
                    </a:cubicBezTo>
                    <a:cubicBezTo>
                      <a:pt x="882841" y="1140460"/>
                      <a:pt x="860425" y="1184021"/>
                      <a:pt x="839788" y="1229932"/>
                    </a:cubicBezTo>
                    <a:cubicBezTo>
                      <a:pt x="843666" y="1244281"/>
                      <a:pt x="837069" y="1259400"/>
                      <a:pt x="823913" y="1266317"/>
                    </a:cubicBezTo>
                    <a:cubicBezTo>
                      <a:pt x="814576" y="1288669"/>
                      <a:pt x="805768" y="1311239"/>
                      <a:pt x="797497" y="1334008"/>
                    </a:cubicBezTo>
                    <a:cubicBezTo>
                      <a:pt x="720662" y="1544955"/>
                      <a:pt x="698056" y="1749806"/>
                      <a:pt x="719456" y="1913318"/>
                    </a:cubicBezTo>
                    <a:cubicBezTo>
                      <a:pt x="834899" y="1812608"/>
                      <a:pt x="923925" y="1580579"/>
                      <a:pt x="955485" y="1270000"/>
                    </a:cubicBezTo>
                    <a:lnTo>
                      <a:pt x="936118" y="1270000"/>
                    </a:lnTo>
                    <a:cubicBezTo>
                      <a:pt x="924741" y="1270051"/>
                      <a:pt x="914206" y="1264011"/>
                      <a:pt x="908503" y="1254166"/>
                    </a:cubicBezTo>
                    <a:cubicBezTo>
                      <a:pt x="902799" y="1244322"/>
                      <a:pt x="902799" y="1232178"/>
                      <a:pt x="908503" y="1222334"/>
                    </a:cubicBezTo>
                    <a:cubicBezTo>
                      <a:pt x="914206" y="1212489"/>
                      <a:pt x="924741" y="1206449"/>
                      <a:pt x="936118" y="1206500"/>
                    </a:cubicBezTo>
                    <a:lnTo>
                      <a:pt x="961073" y="1206500"/>
                    </a:lnTo>
                    <a:close/>
                    <a:moveTo>
                      <a:pt x="936118" y="1079500"/>
                    </a:moveTo>
                    <a:cubicBezTo>
                      <a:pt x="926544" y="1079521"/>
                      <a:pt x="917492" y="1083861"/>
                      <a:pt x="911480" y="1091311"/>
                    </a:cubicBezTo>
                    <a:cubicBezTo>
                      <a:pt x="926910" y="1065085"/>
                      <a:pt x="942912" y="1039940"/>
                      <a:pt x="959422" y="1016000"/>
                    </a:cubicBezTo>
                    <a:lnTo>
                      <a:pt x="967931" y="1016000"/>
                    </a:lnTo>
                    <a:cubicBezTo>
                      <a:pt x="967931" y="1037399"/>
                      <a:pt x="967677" y="1058545"/>
                      <a:pt x="967169" y="1079500"/>
                    </a:cubicBezTo>
                    <a:lnTo>
                      <a:pt x="936118" y="1079500"/>
                    </a:lnTo>
                    <a:close/>
                    <a:moveTo>
                      <a:pt x="904368" y="983996"/>
                    </a:moveTo>
                    <a:cubicBezTo>
                      <a:pt x="904486" y="970777"/>
                      <a:pt x="912783" y="959015"/>
                      <a:pt x="925196" y="954468"/>
                    </a:cubicBezTo>
                    <a:cubicBezTo>
                      <a:pt x="938340" y="936244"/>
                      <a:pt x="951866" y="918718"/>
                      <a:pt x="965518" y="901827"/>
                    </a:cubicBezTo>
                    <a:cubicBezTo>
                      <a:pt x="965337" y="897551"/>
                      <a:pt x="965147" y="893275"/>
                      <a:pt x="964946" y="889000"/>
                    </a:cubicBezTo>
                    <a:lnTo>
                      <a:pt x="936118" y="889000"/>
                    </a:lnTo>
                    <a:cubicBezTo>
                      <a:pt x="924741" y="889051"/>
                      <a:pt x="914206" y="883011"/>
                      <a:pt x="908503" y="873166"/>
                    </a:cubicBezTo>
                    <a:cubicBezTo>
                      <a:pt x="902799" y="863322"/>
                      <a:pt x="902799" y="851178"/>
                      <a:pt x="908503" y="841334"/>
                    </a:cubicBezTo>
                    <a:cubicBezTo>
                      <a:pt x="914206" y="831489"/>
                      <a:pt x="924741" y="825449"/>
                      <a:pt x="936118" y="825500"/>
                    </a:cubicBezTo>
                    <a:lnTo>
                      <a:pt x="961263" y="825500"/>
                    </a:lnTo>
                    <a:cubicBezTo>
                      <a:pt x="959740" y="804101"/>
                      <a:pt x="957961" y="782955"/>
                      <a:pt x="955930" y="762000"/>
                    </a:cubicBezTo>
                    <a:lnTo>
                      <a:pt x="936118" y="762000"/>
                    </a:lnTo>
                    <a:cubicBezTo>
                      <a:pt x="924741" y="762051"/>
                      <a:pt x="914206" y="756011"/>
                      <a:pt x="908503" y="746166"/>
                    </a:cubicBezTo>
                    <a:cubicBezTo>
                      <a:pt x="902799" y="736322"/>
                      <a:pt x="902799" y="724178"/>
                      <a:pt x="908503" y="714334"/>
                    </a:cubicBezTo>
                    <a:cubicBezTo>
                      <a:pt x="914206" y="704489"/>
                      <a:pt x="924741" y="698449"/>
                      <a:pt x="936118" y="698500"/>
                    </a:cubicBezTo>
                    <a:lnTo>
                      <a:pt x="948944" y="698500"/>
                    </a:lnTo>
                    <a:cubicBezTo>
                      <a:pt x="946339" y="677294"/>
                      <a:pt x="943439" y="656125"/>
                      <a:pt x="940245" y="635000"/>
                    </a:cubicBezTo>
                    <a:lnTo>
                      <a:pt x="936118" y="635000"/>
                    </a:lnTo>
                    <a:cubicBezTo>
                      <a:pt x="919806" y="635016"/>
                      <a:pt x="906136" y="622670"/>
                      <a:pt x="904496" y="606441"/>
                    </a:cubicBezTo>
                    <a:cubicBezTo>
                      <a:pt x="902857" y="590212"/>
                      <a:pt x="913782" y="575381"/>
                      <a:pt x="929768" y="572135"/>
                    </a:cubicBezTo>
                    <a:cubicBezTo>
                      <a:pt x="925372" y="548043"/>
                      <a:pt x="920524" y="524036"/>
                      <a:pt x="915226" y="500126"/>
                    </a:cubicBezTo>
                    <a:cubicBezTo>
                      <a:pt x="904938" y="491146"/>
                      <a:pt x="901561" y="476586"/>
                      <a:pt x="906844" y="463994"/>
                    </a:cubicBezTo>
                    <a:cubicBezTo>
                      <a:pt x="886651" y="380936"/>
                      <a:pt x="862013" y="306197"/>
                      <a:pt x="833819" y="242189"/>
                    </a:cubicBezTo>
                    <a:cubicBezTo>
                      <a:pt x="827793" y="249656"/>
                      <a:pt x="818713" y="253998"/>
                      <a:pt x="809118" y="254000"/>
                    </a:cubicBezTo>
                    <a:lnTo>
                      <a:pt x="745617" y="254000"/>
                    </a:lnTo>
                    <a:cubicBezTo>
                      <a:pt x="734240" y="254051"/>
                      <a:pt x="723706" y="248011"/>
                      <a:pt x="718003" y="238166"/>
                    </a:cubicBezTo>
                    <a:cubicBezTo>
                      <a:pt x="712299" y="228322"/>
                      <a:pt x="712299" y="216178"/>
                      <a:pt x="718003" y="206334"/>
                    </a:cubicBezTo>
                    <a:cubicBezTo>
                      <a:pt x="723706" y="196489"/>
                      <a:pt x="734240" y="190449"/>
                      <a:pt x="745617" y="190500"/>
                    </a:cubicBezTo>
                    <a:lnTo>
                      <a:pt x="809118" y="190500"/>
                    </a:lnTo>
                    <a:cubicBezTo>
                      <a:pt x="797798" y="168639"/>
                      <a:pt x="785247" y="147439"/>
                      <a:pt x="771525" y="127000"/>
                    </a:cubicBezTo>
                    <a:lnTo>
                      <a:pt x="745617" y="127000"/>
                    </a:lnTo>
                    <a:cubicBezTo>
                      <a:pt x="732032" y="126993"/>
                      <a:pt x="719956" y="118342"/>
                      <a:pt x="715578" y="105481"/>
                    </a:cubicBezTo>
                    <a:cubicBezTo>
                      <a:pt x="711200" y="92620"/>
                      <a:pt x="715490" y="78398"/>
                      <a:pt x="726250" y="70104"/>
                    </a:cubicBezTo>
                    <a:cubicBezTo>
                      <a:pt x="683070" y="24765"/>
                      <a:pt x="636080" y="0"/>
                      <a:pt x="586931" y="0"/>
                    </a:cubicBezTo>
                    <a:cubicBezTo>
                      <a:pt x="537655" y="0"/>
                      <a:pt x="490665" y="24828"/>
                      <a:pt x="447485" y="70104"/>
                    </a:cubicBezTo>
                    <a:cubicBezTo>
                      <a:pt x="458254" y="78406"/>
                      <a:pt x="462542" y="92643"/>
                      <a:pt x="458147" y="105511"/>
                    </a:cubicBezTo>
                    <a:cubicBezTo>
                      <a:pt x="453752" y="118379"/>
                      <a:pt x="441652" y="127020"/>
                      <a:pt x="428054" y="127000"/>
                    </a:cubicBezTo>
                    <a:lnTo>
                      <a:pt x="402400" y="127000"/>
                    </a:lnTo>
                    <a:cubicBezTo>
                      <a:pt x="389382" y="146241"/>
                      <a:pt x="376873" y="167450"/>
                      <a:pt x="364808" y="190500"/>
                    </a:cubicBezTo>
                    <a:lnTo>
                      <a:pt x="428181" y="190500"/>
                    </a:lnTo>
                    <a:cubicBezTo>
                      <a:pt x="445661" y="190578"/>
                      <a:pt x="459789" y="204770"/>
                      <a:pt x="459789" y="222250"/>
                    </a:cubicBezTo>
                    <a:cubicBezTo>
                      <a:pt x="459789" y="239730"/>
                      <a:pt x="445661" y="253922"/>
                      <a:pt x="428181" y="254000"/>
                    </a:cubicBezTo>
                    <a:lnTo>
                      <a:pt x="364681" y="254000"/>
                    </a:lnTo>
                    <a:cubicBezTo>
                      <a:pt x="355116" y="254003"/>
                      <a:pt x="346062" y="249686"/>
                      <a:pt x="340043" y="242253"/>
                    </a:cubicBezTo>
                    <a:cubicBezTo>
                      <a:pt x="311785" y="306260"/>
                      <a:pt x="287211" y="381000"/>
                      <a:pt x="266955" y="464185"/>
                    </a:cubicBezTo>
                    <a:cubicBezTo>
                      <a:pt x="272161" y="476711"/>
                      <a:pt x="268816" y="491161"/>
                      <a:pt x="258636" y="500126"/>
                    </a:cubicBezTo>
                    <a:cubicBezTo>
                      <a:pt x="253429" y="523621"/>
                      <a:pt x="248603" y="547624"/>
                      <a:pt x="244094" y="572199"/>
                    </a:cubicBezTo>
                    <a:cubicBezTo>
                      <a:pt x="260105" y="575448"/>
                      <a:pt x="271036" y="590317"/>
                      <a:pt x="269361" y="606568"/>
                    </a:cubicBezTo>
                    <a:cubicBezTo>
                      <a:pt x="267687" y="622819"/>
                      <a:pt x="253954" y="635146"/>
                      <a:pt x="237617" y="635064"/>
                    </a:cubicBezTo>
                    <a:lnTo>
                      <a:pt x="233617" y="635064"/>
                    </a:lnTo>
                    <a:cubicBezTo>
                      <a:pt x="230442" y="655892"/>
                      <a:pt x="227521" y="677100"/>
                      <a:pt x="224917" y="698564"/>
                    </a:cubicBezTo>
                    <a:lnTo>
                      <a:pt x="237617" y="698564"/>
                    </a:lnTo>
                    <a:cubicBezTo>
                      <a:pt x="255097" y="698642"/>
                      <a:pt x="269226" y="712834"/>
                      <a:pt x="269226" y="730314"/>
                    </a:cubicBezTo>
                    <a:cubicBezTo>
                      <a:pt x="269226" y="747793"/>
                      <a:pt x="255097" y="761985"/>
                      <a:pt x="237617" y="762064"/>
                    </a:cubicBezTo>
                    <a:lnTo>
                      <a:pt x="217932" y="762064"/>
                    </a:lnTo>
                    <a:cubicBezTo>
                      <a:pt x="215901" y="783018"/>
                      <a:pt x="214123" y="804164"/>
                      <a:pt x="212598" y="825563"/>
                    </a:cubicBezTo>
                    <a:lnTo>
                      <a:pt x="237617" y="825563"/>
                    </a:lnTo>
                    <a:cubicBezTo>
                      <a:pt x="255097" y="825642"/>
                      <a:pt x="269226" y="839834"/>
                      <a:pt x="269226" y="857313"/>
                    </a:cubicBezTo>
                    <a:cubicBezTo>
                      <a:pt x="269226" y="874793"/>
                      <a:pt x="255097" y="888985"/>
                      <a:pt x="237617" y="889063"/>
                    </a:cubicBezTo>
                    <a:lnTo>
                      <a:pt x="208852" y="889063"/>
                    </a:lnTo>
                    <a:cubicBezTo>
                      <a:pt x="208675" y="892788"/>
                      <a:pt x="208506" y="896514"/>
                      <a:pt x="208344" y="900240"/>
                    </a:cubicBezTo>
                    <a:cubicBezTo>
                      <a:pt x="222758" y="917893"/>
                      <a:pt x="236919" y="936244"/>
                      <a:pt x="250762" y="955357"/>
                    </a:cubicBezTo>
                    <a:cubicBezTo>
                      <a:pt x="261272" y="960120"/>
                      <a:pt x="268371" y="970209"/>
                      <a:pt x="269304" y="981710"/>
                    </a:cubicBezTo>
                    <a:cubicBezTo>
                      <a:pt x="293434" y="1016889"/>
                      <a:pt x="316485" y="1054290"/>
                      <a:pt x="338265" y="1093660"/>
                    </a:cubicBezTo>
                    <a:cubicBezTo>
                      <a:pt x="344150" y="1084863"/>
                      <a:pt x="354033" y="1079576"/>
                      <a:pt x="364617" y="1079563"/>
                    </a:cubicBezTo>
                    <a:lnTo>
                      <a:pt x="428117" y="1079563"/>
                    </a:lnTo>
                    <a:cubicBezTo>
                      <a:pt x="445597" y="1079642"/>
                      <a:pt x="459726" y="1093834"/>
                      <a:pt x="459726" y="1111313"/>
                    </a:cubicBezTo>
                    <a:cubicBezTo>
                      <a:pt x="459726" y="1128793"/>
                      <a:pt x="445597" y="1142985"/>
                      <a:pt x="428117" y="1143063"/>
                    </a:cubicBezTo>
                    <a:lnTo>
                      <a:pt x="364363" y="1143063"/>
                    </a:lnTo>
                    <a:cubicBezTo>
                      <a:pt x="374777" y="1163765"/>
                      <a:pt x="384874" y="1184974"/>
                      <a:pt x="394589" y="1206563"/>
                    </a:cubicBezTo>
                    <a:lnTo>
                      <a:pt x="428117" y="1206563"/>
                    </a:lnTo>
                    <a:cubicBezTo>
                      <a:pt x="445597" y="1206642"/>
                      <a:pt x="459726" y="1220834"/>
                      <a:pt x="459726" y="1238313"/>
                    </a:cubicBezTo>
                    <a:cubicBezTo>
                      <a:pt x="459726" y="1255793"/>
                      <a:pt x="445597" y="1269985"/>
                      <a:pt x="428117" y="1270063"/>
                    </a:cubicBezTo>
                    <a:lnTo>
                      <a:pt x="421450" y="1270063"/>
                    </a:lnTo>
                    <a:cubicBezTo>
                      <a:pt x="426974" y="1284034"/>
                      <a:pt x="432309" y="1298067"/>
                      <a:pt x="437516" y="1312354"/>
                    </a:cubicBezTo>
                    <a:cubicBezTo>
                      <a:pt x="521463" y="1543050"/>
                      <a:pt x="544640" y="1771015"/>
                      <a:pt x="514160" y="1952435"/>
                    </a:cubicBezTo>
                    <a:cubicBezTo>
                      <a:pt x="537655" y="1963039"/>
                      <a:pt x="562039" y="1968500"/>
                      <a:pt x="586931" y="1968500"/>
                    </a:cubicBezTo>
                    <a:cubicBezTo>
                      <a:pt x="612331" y="1968500"/>
                      <a:pt x="637096" y="1962785"/>
                      <a:pt x="661035" y="1951863"/>
                    </a:cubicBezTo>
                    <a:cubicBezTo>
                      <a:pt x="630682" y="1770570"/>
                      <a:pt x="653924" y="1542860"/>
                      <a:pt x="737870" y="1312291"/>
                    </a:cubicBezTo>
                    <a:cubicBezTo>
                      <a:pt x="743014" y="1298004"/>
                      <a:pt x="748412" y="1283907"/>
                      <a:pt x="753936" y="1270000"/>
                    </a:cubicBezTo>
                    <a:lnTo>
                      <a:pt x="745681" y="1270000"/>
                    </a:lnTo>
                    <a:cubicBezTo>
                      <a:pt x="734304" y="1270051"/>
                      <a:pt x="723769" y="1264011"/>
                      <a:pt x="718066" y="1254166"/>
                    </a:cubicBezTo>
                    <a:cubicBezTo>
                      <a:pt x="712363" y="1244322"/>
                      <a:pt x="712363" y="1232178"/>
                      <a:pt x="718066" y="1222334"/>
                    </a:cubicBezTo>
                    <a:cubicBezTo>
                      <a:pt x="723769" y="1212489"/>
                      <a:pt x="734304" y="1206449"/>
                      <a:pt x="745681" y="1206500"/>
                    </a:cubicBezTo>
                    <a:lnTo>
                      <a:pt x="780669" y="1206500"/>
                    </a:lnTo>
                    <a:cubicBezTo>
                      <a:pt x="790385" y="1184910"/>
                      <a:pt x="800482" y="1163638"/>
                      <a:pt x="810896" y="1143000"/>
                    </a:cubicBezTo>
                    <a:lnTo>
                      <a:pt x="745617" y="1143000"/>
                    </a:lnTo>
                    <a:cubicBezTo>
                      <a:pt x="734240" y="1143051"/>
                      <a:pt x="723706" y="1137011"/>
                      <a:pt x="718003" y="1127166"/>
                    </a:cubicBezTo>
                    <a:cubicBezTo>
                      <a:pt x="712299" y="1117322"/>
                      <a:pt x="712299" y="1105178"/>
                      <a:pt x="718003" y="1095334"/>
                    </a:cubicBezTo>
                    <a:cubicBezTo>
                      <a:pt x="723706" y="1085489"/>
                      <a:pt x="734240" y="1079449"/>
                      <a:pt x="745617" y="1079500"/>
                    </a:cubicBezTo>
                    <a:lnTo>
                      <a:pt x="809118" y="1079500"/>
                    </a:lnTo>
                    <a:cubicBezTo>
                      <a:pt x="820266" y="1079484"/>
                      <a:pt x="830606" y="1085317"/>
                      <a:pt x="836359" y="1094867"/>
                    </a:cubicBezTo>
                    <a:cubicBezTo>
                      <a:pt x="857822" y="1055878"/>
                      <a:pt x="880619" y="1018857"/>
                      <a:pt x="904368" y="983996"/>
                    </a:cubicBezTo>
                    <a:close/>
                    <a:moveTo>
                      <a:pt x="555117" y="698500"/>
                    </a:moveTo>
                    <a:lnTo>
                      <a:pt x="618617" y="698500"/>
                    </a:lnTo>
                    <a:cubicBezTo>
                      <a:pt x="636097" y="698578"/>
                      <a:pt x="650226" y="712770"/>
                      <a:pt x="650226" y="730250"/>
                    </a:cubicBezTo>
                    <a:cubicBezTo>
                      <a:pt x="650226" y="747730"/>
                      <a:pt x="636097" y="761922"/>
                      <a:pt x="618617" y="762000"/>
                    </a:cubicBezTo>
                    <a:lnTo>
                      <a:pt x="555117" y="762000"/>
                    </a:lnTo>
                    <a:cubicBezTo>
                      <a:pt x="537638" y="761922"/>
                      <a:pt x="523509" y="747730"/>
                      <a:pt x="523509" y="730250"/>
                    </a:cubicBezTo>
                    <a:cubicBezTo>
                      <a:pt x="523509" y="712770"/>
                      <a:pt x="537638" y="698578"/>
                      <a:pt x="555117" y="698500"/>
                    </a:cubicBezTo>
                    <a:close/>
                    <a:moveTo>
                      <a:pt x="523367" y="349250"/>
                    </a:moveTo>
                    <a:cubicBezTo>
                      <a:pt x="523367" y="331715"/>
                      <a:pt x="537582" y="317500"/>
                      <a:pt x="555117" y="317500"/>
                    </a:cubicBezTo>
                    <a:lnTo>
                      <a:pt x="618617" y="317500"/>
                    </a:lnTo>
                    <a:cubicBezTo>
                      <a:pt x="636097" y="317578"/>
                      <a:pt x="650226" y="331770"/>
                      <a:pt x="650226" y="349250"/>
                    </a:cubicBezTo>
                    <a:cubicBezTo>
                      <a:pt x="650226" y="366730"/>
                      <a:pt x="636097" y="380922"/>
                      <a:pt x="618617" y="381000"/>
                    </a:cubicBezTo>
                    <a:lnTo>
                      <a:pt x="555117" y="381000"/>
                    </a:lnTo>
                    <a:cubicBezTo>
                      <a:pt x="537582" y="381000"/>
                      <a:pt x="523367" y="366785"/>
                      <a:pt x="523367" y="349250"/>
                    </a:cubicBezTo>
                    <a:close/>
                    <a:moveTo>
                      <a:pt x="555117" y="444500"/>
                    </a:moveTo>
                    <a:lnTo>
                      <a:pt x="618617" y="444500"/>
                    </a:lnTo>
                    <a:cubicBezTo>
                      <a:pt x="636097" y="444578"/>
                      <a:pt x="650226" y="458770"/>
                      <a:pt x="650226" y="476250"/>
                    </a:cubicBezTo>
                    <a:cubicBezTo>
                      <a:pt x="650226" y="493730"/>
                      <a:pt x="636097" y="507922"/>
                      <a:pt x="618617" y="508000"/>
                    </a:cubicBezTo>
                    <a:lnTo>
                      <a:pt x="555117" y="508000"/>
                    </a:lnTo>
                    <a:cubicBezTo>
                      <a:pt x="537638" y="507922"/>
                      <a:pt x="523509" y="493730"/>
                      <a:pt x="523509" y="476250"/>
                    </a:cubicBezTo>
                    <a:cubicBezTo>
                      <a:pt x="523509" y="458770"/>
                      <a:pt x="537638" y="444578"/>
                      <a:pt x="555117" y="444500"/>
                    </a:cubicBezTo>
                    <a:close/>
                    <a:moveTo>
                      <a:pt x="523367" y="95250"/>
                    </a:moveTo>
                    <a:cubicBezTo>
                      <a:pt x="523367" y="77715"/>
                      <a:pt x="537582" y="63500"/>
                      <a:pt x="555117" y="63500"/>
                    </a:cubicBezTo>
                    <a:lnTo>
                      <a:pt x="618617" y="63500"/>
                    </a:lnTo>
                    <a:cubicBezTo>
                      <a:pt x="636097" y="63578"/>
                      <a:pt x="650226" y="77770"/>
                      <a:pt x="650226" y="95250"/>
                    </a:cubicBezTo>
                    <a:cubicBezTo>
                      <a:pt x="650226" y="112730"/>
                      <a:pt x="636097" y="126922"/>
                      <a:pt x="618617" y="127000"/>
                    </a:cubicBezTo>
                    <a:lnTo>
                      <a:pt x="555117" y="127000"/>
                    </a:lnTo>
                    <a:cubicBezTo>
                      <a:pt x="537582" y="127000"/>
                      <a:pt x="523367" y="112785"/>
                      <a:pt x="523367" y="95250"/>
                    </a:cubicBezTo>
                    <a:close/>
                    <a:moveTo>
                      <a:pt x="555117" y="825500"/>
                    </a:moveTo>
                    <a:lnTo>
                      <a:pt x="618617" y="825500"/>
                    </a:lnTo>
                    <a:cubicBezTo>
                      <a:pt x="636097" y="825578"/>
                      <a:pt x="650226" y="839770"/>
                      <a:pt x="650226" y="857250"/>
                    </a:cubicBezTo>
                    <a:cubicBezTo>
                      <a:pt x="650226" y="874730"/>
                      <a:pt x="636097" y="888922"/>
                      <a:pt x="618617" y="889000"/>
                    </a:cubicBezTo>
                    <a:lnTo>
                      <a:pt x="555117" y="889000"/>
                    </a:lnTo>
                    <a:cubicBezTo>
                      <a:pt x="537638" y="888922"/>
                      <a:pt x="523509" y="874730"/>
                      <a:pt x="523509" y="857250"/>
                    </a:cubicBezTo>
                    <a:cubicBezTo>
                      <a:pt x="523509" y="839770"/>
                      <a:pt x="537638" y="825578"/>
                      <a:pt x="555117" y="825500"/>
                    </a:cubicBezTo>
                    <a:close/>
                    <a:moveTo>
                      <a:pt x="523367" y="984250"/>
                    </a:moveTo>
                    <a:cubicBezTo>
                      <a:pt x="523367" y="966715"/>
                      <a:pt x="537582" y="952500"/>
                      <a:pt x="555117" y="952500"/>
                    </a:cubicBezTo>
                    <a:lnTo>
                      <a:pt x="618617" y="952500"/>
                    </a:lnTo>
                    <a:cubicBezTo>
                      <a:pt x="636097" y="952578"/>
                      <a:pt x="650226" y="966770"/>
                      <a:pt x="650226" y="984250"/>
                    </a:cubicBezTo>
                    <a:cubicBezTo>
                      <a:pt x="650226" y="1001730"/>
                      <a:pt x="636097" y="1015922"/>
                      <a:pt x="618617" y="1016000"/>
                    </a:cubicBezTo>
                    <a:lnTo>
                      <a:pt x="555117" y="1016000"/>
                    </a:lnTo>
                    <a:cubicBezTo>
                      <a:pt x="537582" y="1016000"/>
                      <a:pt x="523367" y="1001785"/>
                      <a:pt x="523367" y="984250"/>
                    </a:cubicBezTo>
                    <a:close/>
                    <a:moveTo>
                      <a:pt x="555117" y="1079500"/>
                    </a:moveTo>
                    <a:lnTo>
                      <a:pt x="618617" y="1079500"/>
                    </a:lnTo>
                    <a:cubicBezTo>
                      <a:pt x="636097" y="1079578"/>
                      <a:pt x="650226" y="1093770"/>
                      <a:pt x="650226" y="1111250"/>
                    </a:cubicBezTo>
                    <a:cubicBezTo>
                      <a:pt x="650226" y="1128730"/>
                      <a:pt x="636097" y="1142922"/>
                      <a:pt x="618617" y="1143000"/>
                    </a:cubicBezTo>
                    <a:lnTo>
                      <a:pt x="555117" y="1143000"/>
                    </a:lnTo>
                    <a:cubicBezTo>
                      <a:pt x="537638" y="1142922"/>
                      <a:pt x="523509" y="1128730"/>
                      <a:pt x="523509" y="1111250"/>
                    </a:cubicBezTo>
                    <a:cubicBezTo>
                      <a:pt x="523509" y="1093770"/>
                      <a:pt x="537638" y="1079578"/>
                      <a:pt x="555117" y="1079500"/>
                    </a:cubicBezTo>
                    <a:close/>
                    <a:moveTo>
                      <a:pt x="523367" y="1238250"/>
                    </a:moveTo>
                    <a:cubicBezTo>
                      <a:pt x="523367" y="1220715"/>
                      <a:pt x="537582" y="1206500"/>
                      <a:pt x="555117" y="1206500"/>
                    </a:cubicBezTo>
                    <a:lnTo>
                      <a:pt x="618617" y="1206500"/>
                    </a:lnTo>
                    <a:cubicBezTo>
                      <a:pt x="636097" y="1206578"/>
                      <a:pt x="650226" y="1220770"/>
                      <a:pt x="650226" y="1238250"/>
                    </a:cubicBezTo>
                    <a:cubicBezTo>
                      <a:pt x="650226" y="1255730"/>
                      <a:pt x="636097" y="1269922"/>
                      <a:pt x="618617" y="1270000"/>
                    </a:cubicBezTo>
                    <a:lnTo>
                      <a:pt x="555117" y="1270000"/>
                    </a:lnTo>
                    <a:cubicBezTo>
                      <a:pt x="537582" y="1270000"/>
                      <a:pt x="523367" y="1255785"/>
                      <a:pt x="523367" y="1238250"/>
                    </a:cubicBezTo>
                    <a:close/>
                    <a:moveTo>
                      <a:pt x="555117" y="1333500"/>
                    </a:moveTo>
                    <a:lnTo>
                      <a:pt x="618617" y="1333500"/>
                    </a:lnTo>
                    <a:cubicBezTo>
                      <a:pt x="629995" y="1333449"/>
                      <a:pt x="640529" y="1339489"/>
                      <a:pt x="646232" y="1349334"/>
                    </a:cubicBezTo>
                    <a:cubicBezTo>
                      <a:pt x="651936" y="1359178"/>
                      <a:pt x="651936" y="1371322"/>
                      <a:pt x="646232" y="1381166"/>
                    </a:cubicBezTo>
                    <a:cubicBezTo>
                      <a:pt x="640529" y="1391011"/>
                      <a:pt x="629995" y="1397051"/>
                      <a:pt x="618617" y="1397000"/>
                    </a:cubicBezTo>
                    <a:lnTo>
                      <a:pt x="555117" y="1397000"/>
                    </a:lnTo>
                    <a:cubicBezTo>
                      <a:pt x="537638" y="1396922"/>
                      <a:pt x="523509" y="1382730"/>
                      <a:pt x="523509" y="1365250"/>
                    </a:cubicBezTo>
                    <a:cubicBezTo>
                      <a:pt x="523509" y="1347770"/>
                      <a:pt x="537638" y="1333578"/>
                      <a:pt x="555117" y="1333500"/>
                    </a:cubicBezTo>
                    <a:close/>
                    <a:moveTo>
                      <a:pt x="523367" y="603250"/>
                    </a:moveTo>
                    <a:cubicBezTo>
                      <a:pt x="523367" y="585715"/>
                      <a:pt x="537582" y="571500"/>
                      <a:pt x="555117" y="571500"/>
                    </a:cubicBezTo>
                    <a:lnTo>
                      <a:pt x="618617" y="571500"/>
                    </a:lnTo>
                    <a:cubicBezTo>
                      <a:pt x="636097" y="571578"/>
                      <a:pt x="650226" y="585770"/>
                      <a:pt x="650226" y="603250"/>
                    </a:cubicBezTo>
                    <a:cubicBezTo>
                      <a:pt x="650226" y="620730"/>
                      <a:pt x="636097" y="634922"/>
                      <a:pt x="618617" y="635000"/>
                    </a:cubicBezTo>
                    <a:lnTo>
                      <a:pt x="555117" y="635000"/>
                    </a:lnTo>
                    <a:cubicBezTo>
                      <a:pt x="537582" y="635000"/>
                      <a:pt x="523367" y="620785"/>
                      <a:pt x="523367" y="603250"/>
                    </a:cubicBezTo>
                    <a:close/>
                    <a:moveTo>
                      <a:pt x="555117" y="190500"/>
                    </a:moveTo>
                    <a:lnTo>
                      <a:pt x="618617" y="190500"/>
                    </a:lnTo>
                    <a:cubicBezTo>
                      <a:pt x="636097" y="190578"/>
                      <a:pt x="650226" y="204770"/>
                      <a:pt x="650226" y="222250"/>
                    </a:cubicBezTo>
                    <a:cubicBezTo>
                      <a:pt x="650226" y="239730"/>
                      <a:pt x="636097" y="253922"/>
                      <a:pt x="618617" y="254000"/>
                    </a:cubicBezTo>
                    <a:lnTo>
                      <a:pt x="555117" y="254000"/>
                    </a:lnTo>
                    <a:cubicBezTo>
                      <a:pt x="537638" y="253922"/>
                      <a:pt x="523509" y="239730"/>
                      <a:pt x="523509" y="222250"/>
                    </a:cubicBezTo>
                    <a:cubicBezTo>
                      <a:pt x="523509" y="204770"/>
                      <a:pt x="537638" y="190578"/>
                      <a:pt x="555117" y="190500"/>
                    </a:cubicBezTo>
                    <a:close/>
                    <a:moveTo>
                      <a:pt x="713867" y="730250"/>
                    </a:moveTo>
                    <a:cubicBezTo>
                      <a:pt x="713867" y="712715"/>
                      <a:pt x="728082" y="698500"/>
                      <a:pt x="745617" y="698500"/>
                    </a:cubicBezTo>
                    <a:lnTo>
                      <a:pt x="809118" y="698500"/>
                    </a:lnTo>
                    <a:cubicBezTo>
                      <a:pt x="826597" y="698578"/>
                      <a:pt x="840726" y="712770"/>
                      <a:pt x="840726" y="730250"/>
                    </a:cubicBezTo>
                    <a:cubicBezTo>
                      <a:pt x="840726" y="747730"/>
                      <a:pt x="826597" y="761922"/>
                      <a:pt x="809118" y="762000"/>
                    </a:cubicBezTo>
                    <a:lnTo>
                      <a:pt x="745617" y="762000"/>
                    </a:lnTo>
                    <a:cubicBezTo>
                      <a:pt x="728082" y="762000"/>
                      <a:pt x="713867" y="747785"/>
                      <a:pt x="713867" y="730250"/>
                    </a:cubicBezTo>
                    <a:close/>
                    <a:moveTo>
                      <a:pt x="745617" y="317500"/>
                    </a:moveTo>
                    <a:lnTo>
                      <a:pt x="809118" y="317500"/>
                    </a:lnTo>
                    <a:cubicBezTo>
                      <a:pt x="826597" y="317578"/>
                      <a:pt x="840726" y="331770"/>
                      <a:pt x="840726" y="349250"/>
                    </a:cubicBezTo>
                    <a:cubicBezTo>
                      <a:pt x="840726" y="366730"/>
                      <a:pt x="826597" y="380922"/>
                      <a:pt x="809118" y="381000"/>
                    </a:cubicBezTo>
                    <a:lnTo>
                      <a:pt x="745617" y="381000"/>
                    </a:lnTo>
                    <a:cubicBezTo>
                      <a:pt x="734240" y="381051"/>
                      <a:pt x="723706" y="375011"/>
                      <a:pt x="718003" y="365166"/>
                    </a:cubicBezTo>
                    <a:cubicBezTo>
                      <a:pt x="712299" y="355322"/>
                      <a:pt x="712299" y="343178"/>
                      <a:pt x="718003" y="333334"/>
                    </a:cubicBezTo>
                    <a:cubicBezTo>
                      <a:pt x="723706" y="323489"/>
                      <a:pt x="734240" y="317449"/>
                      <a:pt x="745617" y="317500"/>
                    </a:cubicBezTo>
                    <a:close/>
                    <a:moveTo>
                      <a:pt x="713867" y="476250"/>
                    </a:moveTo>
                    <a:cubicBezTo>
                      <a:pt x="713867" y="458715"/>
                      <a:pt x="728082" y="444500"/>
                      <a:pt x="745617" y="444500"/>
                    </a:cubicBezTo>
                    <a:lnTo>
                      <a:pt x="809118" y="444500"/>
                    </a:lnTo>
                    <a:cubicBezTo>
                      <a:pt x="826597" y="444578"/>
                      <a:pt x="840726" y="458770"/>
                      <a:pt x="840726" y="476250"/>
                    </a:cubicBezTo>
                    <a:cubicBezTo>
                      <a:pt x="840726" y="493730"/>
                      <a:pt x="826597" y="507922"/>
                      <a:pt x="809118" y="508000"/>
                    </a:cubicBezTo>
                    <a:lnTo>
                      <a:pt x="745617" y="508000"/>
                    </a:lnTo>
                    <a:cubicBezTo>
                      <a:pt x="728082" y="508000"/>
                      <a:pt x="713867" y="493785"/>
                      <a:pt x="713867" y="476250"/>
                    </a:cubicBezTo>
                    <a:close/>
                    <a:moveTo>
                      <a:pt x="713867" y="857250"/>
                    </a:moveTo>
                    <a:cubicBezTo>
                      <a:pt x="713867" y="839715"/>
                      <a:pt x="728082" y="825500"/>
                      <a:pt x="745617" y="825500"/>
                    </a:cubicBezTo>
                    <a:lnTo>
                      <a:pt x="809118" y="825500"/>
                    </a:lnTo>
                    <a:cubicBezTo>
                      <a:pt x="826597" y="825578"/>
                      <a:pt x="840726" y="839770"/>
                      <a:pt x="840726" y="857250"/>
                    </a:cubicBezTo>
                    <a:cubicBezTo>
                      <a:pt x="840726" y="874730"/>
                      <a:pt x="826597" y="888922"/>
                      <a:pt x="809118" y="889000"/>
                    </a:cubicBezTo>
                    <a:lnTo>
                      <a:pt x="745617" y="889000"/>
                    </a:lnTo>
                    <a:cubicBezTo>
                      <a:pt x="728082" y="889000"/>
                      <a:pt x="713867" y="874785"/>
                      <a:pt x="713867" y="857250"/>
                    </a:cubicBezTo>
                    <a:close/>
                    <a:moveTo>
                      <a:pt x="745617" y="952500"/>
                    </a:moveTo>
                    <a:lnTo>
                      <a:pt x="809118" y="952500"/>
                    </a:lnTo>
                    <a:cubicBezTo>
                      <a:pt x="826597" y="952578"/>
                      <a:pt x="840726" y="966770"/>
                      <a:pt x="840726" y="984250"/>
                    </a:cubicBezTo>
                    <a:cubicBezTo>
                      <a:pt x="840726" y="1001730"/>
                      <a:pt x="826597" y="1015922"/>
                      <a:pt x="809118" y="1016000"/>
                    </a:cubicBezTo>
                    <a:lnTo>
                      <a:pt x="745617" y="1016000"/>
                    </a:lnTo>
                    <a:cubicBezTo>
                      <a:pt x="734240" y="1016051"/>
                      <a:pt x="723706" y="1010011"/>
                      <a:pt x="718003" y="1000166"/>
                    </a:cubicBezTo>
                    <a:cubicBezTo>
                      <a:pt x="712299" y="990322"/>
                      <a:pt x="712299" y="978178"/>
                      <a:pt x="718003" y="968334"/>
                    </a:cubicBezTo>
                    <a:cubicBezTo>
                      <a:pt x="723706" y="958489"/>
                      <a:pt x="734240" y="952449"/>
                      <a:pt x="745617" y="952500"/>
                    </a:cubicBezTo>
                    <a:close/>
                    <a:moveTo>
                      <a:pt x="713867" y="603250"/>
                    </a:moveTo>
                    <a:cubicBezTo>
                      <a:pt x="713867" y="585715"/>
                      <a:pt x="728082" y="571500"/>
                      <a:pt x="745617" y="571500"/>
                    </a:cubicBezTo>
                    <a:lnTo>
                      <a:pt x="809118" y="571500"/>
                    </a:lnTo>
                    <a:cubicBezTo>
                      <a:pt x="826597" y="571578"/>
                      <a:pt x="840726" y="585770"/>
                      <a:pt x="840726" y="603250"/>
                    </a:cubicBezTo>
                    <a:cubicBezTo>
                      <a:pt x="840726" y="620730"/>
                      <a:pt x="826597" y="634922"/>
                      <a:pt x="809118" y="635000"/>
                    </a:cubicBezTo>
                    <a:lnTo>
                      <a:pt x="745617" y="635000"/>
                    </a:lnTo>
                    <a:cubicBezTo>
                      <a:pt x="728082" y="635000"/>
                      <a:pt x="713867" y="620785"/>
                      <a:pt x="713867" y="603250"/>
                    </a:cubicBezTo>
                    <a:close/>
                    <a:moveTo>
                      <a:pt x="332867" y="730250"/>
                    </a:moveTo>
                    <a:cubicBezTo>
                      <a:pt x="332867" y="712715"/>
                      <a:pt x="347082" y="698500"/>
                      <a:pt x="364617" y="698500"/>
                    </a:cubicBezTo>
                    <a:lnTo>
                      <a:pt x="428117" y="698500"/>
                    </a:lnTo>
                    <a:cubicBezTo>
                      <a:pt x="445597" y="698578"/>
                      <a:pt x="459726" y="712770"/>
                      <a:pt x="459726" y="730250"/>
                    </a:cubicBezTo>
                    <a:cubicBezTo>
                      <a:pt x="459726" y="747730"/>
                      <a:pt x="445597" y="761922"/>
                      <a:pt x="428117" y="762000"/>
                    </a:cubicBezTo>
                    <a:lnTo>
                      <a:pt x="364617" y="762000"/>
                    </a:lnTo>
                    <a:cubicBezTo>
                      <a:pt x="347082" y="762000"/>
                      <a:pt x="332867" y="747785"/>
                      <a:pt x="332867" y="730250"/>
                    </a:cubicBezTo>
                    <a:close/>
                    <a:moveTo>
                      <a:pt x="364617" y="317500"/>
                    </a:moveTo>
                    <a:lnTo>
                      <a:pt x="428117" y="317500"/>
                    </a:lnTo>
                    <a:cubicBezTo>
                      <a:pt x="445597" y="317578"/>
                      <a:pt x="459726" y="331770"/>
                      <a:pt x="459726" y="349250"/>
                    </a:cubicBezTo>
                    <a:cubicBezTo>
                      <a:pt x="459726" y="366730"/>
                      <a:pt x="445597" y="380922"/>
                      <a:pt x="428117" y="381000"/>
                    </a:cubicBezTo>
                    <a:lnTo>
                      <a:pt x="364617" y="381000"/>
                    </a:lnTo>
                    <a:cubicBezTo>
                      <a:pt x="347138" y="380922"/>
                      <a:pt x="333009" y="366730"/>
                      <a:pt x="333009" y="349250"/>
                    </a:cubicBezTo>
                    <a:cubicBezTo>
                      <a:pt x="333009" y="331770"/>
                      <a:pt x="347138" y="317578"/>
                      <a:pt x="364617" y="317500"/>
                    </a:cubicBezTo>
                    <a:close/>
                    <a:moveTo>
                      <a:pt x="332867" y="476250"/>
                    </a:moveTo>
                    <a:cubicBezTo>
                      <a:pt x="332867" y="458715"/>
                      <a:pt x="347082" y="444500"/>
                      <a:pt x="364617" y="444500"/>
                    </a:cubicBezTo>
                    <a:lnTo>
                      <a:pt x="428117" y="444500"/>
                    </a:lnTo>
                    <a:cubicBezTo>
                      <a:pt x="445597" y="444578"/>
                      <a:pt x="459726" y="458770"/>
                      <a:pt x="459726" y="476250"/>
                    </a:cubicBezTo>
                    <a:cubicBezTo>
                      <a:pt x="459726" y="493730"/>
                      <a:pt x="445597" y="507922"/>
                      <a:pt x="428117" y="508000"/>
                    </a:cubicBezTo>
                    <a:lnTo>
                      <a:pt x="364617" y="508000"/>
                    </a:lnTo>
                    <a:cubicBezTo>
                      <a:pt x="347082" y="508000"/>
                      <a:pt x="332867" y="493785"/>
                      <a:pt x="332867" y="476250"/>
                    </a:cubicBezTo>
                    <a:close/>
                    <a:moveTo>
                      <a:pt x="332867" y="857250"/>
                    </a:moveTo>
                    <a:cubicBezTo>
                      <a:pt x="332867" y="839715"/>
                      <a:pt x="347082" y="825500"/>
                      <a:pt x="364617" y="825500"/>
                    </a:cubicBezTo>
                    <a:lnTo>
                      <a:pt x="428117" y="825500"/>
                    </a:lnTo>
                    <a:cubicBezTo>
                      <a:pt x="445597" y="825578"/>
                      <a:pt x="459726" y="839770"/>
                      <a:pt x="459726" y="857250"/>
                    </a:cubicBezTo>
                    <a:cubicBezTo>
                      <a:pt x="459726" y="874730"/>
                      <a:pt x="445597" y="888922"/>
                      <a:pt x="428117" y="889000"/>
                    </a:cubicBezTo>
                    <a:lnTo>
                      <a:pt x="364617" y="889000"/>
                    </a:lnTo>
                    <a:cubicBezTo>
                      <a:pt x="347082" y="889000"/>
                      <a:pt x="332867" y="874785"/>
                      <a:pt x="332867" y="857250"/>
                    </a:cubicBezTo>
                    <a:close/>
                    <a:moveTo>
                      <a:pt x="364617" y="952500"/>
                    </a:moveTo>
                    <a:lnTo>
                      <a:pt x="428117" y="952500"/>
                    </a:lnTo>
                    <a:cubicBezTo>
                      <a:pt x="445597" y="952578"/>
                      <a:pt x="459726" y="966770"/>
                      <a:pt x="459726" y="984250"/>
                    </a:cubicBezTo>
                    <a:cubicBezTo>
                      <a:pt x="459726" y="1001730"/>
                      <a:pt x="445597" y="1015922"/>
                      <a:pt x="428117" y="1016000"/>
                    </a:cubicBezTo>
                    <a:lnTo>
                      <a:pt x="364617" y="1016000"/>
                    </a:lnTo>
                    <a:cubicBezTo>
                      <a:pt x="347138" y="1015922"/>
                      <a:pt x="333009" y="1001730"/>
                      <a:pt x="333009" y="984250"/>
                    </a:cubicBezTo>
                    <a:cubicBezTo>
                      <a:pt x="333009" y="966770"/>
                      <a:pt x="347138" y="952578"/>
                      <a:pt x="364617" y="952500"/>
                    </a:cubicBezTo>
                    <a:close/>
                    <a:moveTo>
                      <a:pt x="332867" y="603250"/>
                    </a:moveTo>
                    <a:cubicBezTo>
                      <a:pt x="332867" y="585715"/>
                      <a:pt x="347082" y="571500"/>
                      <a:pt x="364617" y="571500"/>
                    </a:cubicBezTo>
                    <a:lnTo>
                      <a:pt x="428117" y="571500"/>
                    </a:lnTo>
                    <a:cubicBezTo>
                      <a:pt x="445597" y="571578"/>
                      <a:pt x="459726" y="585770"/>
                      <a:pt x="459726" y="603250"/>
                    </a:cubicBezTo>
                    <a:cubicBezTo>
                      <a:pt x="459726" y="620730"/>
                      <a:pt x="445597" y="634922"/>
                      <a:pt x="428117" y="635000"/>
                    </a:cubicBezTo>
                    <a:lnTo>
                      <a:pt x="364617" y="635000"/>
                    </a:lnTo>
                    <a:cubicBezTo>
                      <a:pt x="347082" y="635000"/>
                      <a:pt x="332867" y="620785"/>
                      <a:pt x="332867" y="603250"/>
                    </a:cubicBezTo>
                    <a:close/>
                    <a:moveTo>
                      <a:pt x="215837" y="1016000"/>
                    </a:moveTo>
                    <a:lnTo>
                      <a:pt x="205931" y="1016000"/>
                    </a:lnTo>
                    <a:cubicBezTo>
                      <a:pt x="205931" y="1037399"/>
                      <a:pt x="206185" y="1058545"/>
                      <a:pt x="206630" y="1079500"/>
                    </a:cubicBezTo>
                    <a:lnTo>
                      <a:pt x="237617" y="1079500"/>
                    </a:lnTo>
                    <a:cubicBezTo>
                      <a:pt x="255097" y="1079578"/>
                      <a:pt x="269226" y="1093770"/>
                      <a:pt x="269226" y="1111250"/>
                    </a:cubicBezTo>
                    <a:cubicBezTo>
                      <a:pt x="269226" y="1128730"/>
                      <a:pt x="255097" y="1142922"/>
                      <a:pt x="237617" y="1143000"/>
                    </a:cubicBezTo>
                    <a:lnTo>
                      <a:pt x="208916" y="1143000"/>
                    </a:lnTo>
                    <a:cubicBezTo>
                      <a:pt x="209932" y="1164463"/>
                      <a:pt x="211265" y="1185672"/>
                      <a:pt x="212726" y="1206500"/>
                    </a:cubicBezTo>
                    <a:lnTo>
                      <a:pt x="237617" y="1206500"/>
                    </a:lnTo>
                    <a:cubicBezTo>
                      <a:pt x="255097" y="1206578"/>
                      <a:pt x="269226" y="1220770"/>
                      <a:pt x="269226" y="1238250"/>
                    </a:cubicBezTo>
                    <a:cubicBezTo>
                      <a:pt x="269226" y="1255730"/>
                      <a:pt x="255097" y="1269922"/>
                      <a:pt x="237617" y="1270000"/>
                    </a:cubicBezTo>
                    <a:lnTo>
                      <a:pt x="218314" y="1270000"/>
                    </a:lnTo>
                    <a:cubicBezTo>
                      <a:pt x="250064" y="1581785"/>
                      <a:pt x="339598" y="1814322"/>
                      <a:pt x="455677" y="1914398"/>
                    </a:cubicBezTo>
                    <a:cubicBezTo>
                      <a:pt x="477330" y="1750695"/>
                      <a:pt x="454724" y="1545463"/>
                      <a:pt x="377762" y="1334008"/>
                    </a:cubicBezTo>
                    <a:cubicBezTo>
                      <a:pt x="369507" y="1311275"/>
                      <a:pt x="360808" y="1289050"/>
                      <a:pt x="351727" y="1267270"/>
                    </a:cubicBezTo>
                    <a:cubicBezTo>
                      <a:pt x="336658" y="1260587"/>
                      <a:pt x="329210" y="1243484"/>
                      <a:pt x="334582" y="1227899"/>
                    </a:cubicBezTo>
                    <a:cubicBezTo>
                      <a:pt x="301354" y="1153889"/>
                      <a:pt x="261616" y="1082977"/>
                      <a:pt x="215837" y="1016000"/>
                    </a:cubicBezTo>
                    <a:close/>
                    <a:moveTo>
                      <a:pt x="1154875" y="860743"/>
                    </a:moveTo>
                    <a:cubicBezTo>
                      <a:pt x="1153680" y="849941"/>
                      <a:pt x="1146461" y="840753"/>
                      <a:pt x="1136250" y="837035"/>
                    </a:cubicBezTo>
                    <a:cubicBezTo>
                      <a:pt x="1126039" y="833317"/>
                      <a:pt x="1114602" y="835713"/>
                      <a:pt x="1106742" y="843216"/>
                    </a:cubicBezTo>
                    <a:cubicBezTo>
                      <a:pt x="986473" y="954723"/>
                      <a:pt x="873570" y="1124966"/>
                      <a:pt x="797497" y="1334008"/>
                    </a:cubicBezTo>
                    <a:cubicBezTo>
                      <a:pt x="721424" y="1542987"/>
                      <a:pt x="698437" y="1745996"/>
                      <a:pt x="718884" y="1908683"/>
                    </a:cubicBezTo>
                    <a:cubicBezTo>
                      <a:pt x="720040" y="1919522"/>
                      <a:pt x="727262" y="1928759"/>
                      <a:pt x="737501" y="1932496"/>
                    </a:cubicBezTo>
                    <a:cubicBezTo>
                      <a:pt x="747741" y="1936233"/>
                      <a:pt x="759215" y="1933819"/>
                      <a:pt x="767080" y="1926273"/>
                    </a:cubicBezTo>
                    <a:cubicBezTo>
                      <a:pt x="887349" y="1814703"/>
                      <a:pt x="1000189" y="1644460"/>
                      <a:pt x="1076325" y="1435418"/>
                    </a:cubicBezTo>
                    <a:cubicBezTo>
                      <a:pt x="1152335" y="1226439"/>
                      <a:pt x="1175322" y="1023429"/>
                      <a:pt x="1154875" y="860743"/>
                    </a:cubicBezTo>
                    <a:close/>
                    <a:moveTo>
                      <a:pt x="68580" y="843153"/>
                    </a:moveTo>
                    <a:cubicBezTo>
                      <a:pt x="60715" y="835607"/>
                      <a:pt x="49241" y="833193"/>
                      <a:pt x="39001" y="836930"/>
                    </a:cubicBezTo>
                    <a:cubicBezTo>
                      <a:pt x="28762" y="840667"/>
                      <a:pt x="21540" y="849904"/>
                      <a:pt x="20384" y="860743"/>
                    </a:cubicBezTo>
                    <a:cubicBezTo>
                      <a:pt x="0" y="1023429"/>
                      <a:pt x="22924" y="1226439"/>
                      <a:pt x="98997" y="1435418"/>
                    </a:cubicBezTo>
                    <a:cubicBezTo>
                      <a:pt x="175133" y="1644460"/>
                      <a:pt x="287973" y="1814703"/>
                      <a:pt x="408242" y="1926273"/>
                    </a:cubicBezTo>
                    <a:cubicBezTo>
                      <a:pt x="416102" y="1933776"/>
                      <a:pt x="427539" y="1936172"/>
                      <a:pt x="437750" y="1932454"/>
                    </a:cubicBezTo>
                    <a:cubicBezTo>
                      <a:pt x="447961" y="1928736"/>
                      <a:pt x="455180" y="1919548"/>
                      <a:pt x="456375" y="1908746"/>
                    </a:cubicBezTo>
                    <a:cubicBezTo>
                      <a:pt x="476822" y="1745996"/>
                      <a:pt x="453835" y="1542987"/>
                      <a:pt x="377762" y="1334008"/>
                    </a:cubicBezTo>
                    <a:cubicBezTo>
                      <a:pt x="301689" y="1124966"/>
                      <a:pt x="188786" y="954723"/>
                      <a:pt x="68517" y="843153"/>
                    </a:cubicBezTo>
                    <a:close/>
                    <a:moveTo>
                      <a:pt x="2294573" y="1206500"/>
                    </a:moveTo>
                    <a:cubicBezTo>
                      <a:pt x="2296097" y="1185672"/>
                      <a:pt x="2297367" y="1164463"/>
                      <a:pt x="2298383" y="1143000"/>
                    </a:cubicBezTo>
                    <a:lnTo>
                      <a:pt x="2269618" y="1143000"/>
                    </a:lnTo>
                    <a:cubicBezTo>
                      <a:pt x="2259113" y="1142981"/>
                      <a:pt x="2249298" y="1137767"/>
                      <a:pt x="2243401" y="1129074"/>
                    </a:cubicBezTo>
                    <a:cubicBezTo>
                      <a:pt x="2237503" y="1120381"/>
                      <a:pt x="2236288" y="1109333"/>
                      <a:pt x="2240153" y="1099566"/>
                    </a:cubicBezTo>
                    <a:cubicBezTo>
                      <a:pt x="2216341" y="1140460"/>
                      <a:pt x="2193925" y="1184021"/>
                      <a:pt x="2173288" y="1229932"/>
                    </a:cubicBezTo>
                    <a:cubicBezTo>
                      <a:pt x="2177166" y="1244281"/>
                      <a:pt x="2170569" y="1259400"/>
                      <a:pt x="2157413" y="1266317"/>
                    </a:cubicBezTo>
                    <a:cubicBezTo>
                      <a:pt x="2148076" y="1288669"/>
                      <a:pt x="2139268" y="1311239"/>
                      <a:pt x="2130997" y="1334008"/>
                    </a:cubicBezTo>
                    <a:cubicBezTo>
                      <a:pt x="2054162" y="1544955"/>
                      <a:pt x="2031556" y="1749806"/>
                      <a:pt x="2052956" y="1913318"/>
                    </a:cubicBezTo>
                    <a:cubicBezTo>
                      <a:pt x="2168399" y="1812608"/>
                      <a:pt x="2257425" y="1580579"/>
                      <a:pt x="2288985" y="1270000"/>
                    </a:cubicBezTo>
                    <a:lnTo>
                      <a:pt x="2269618" y="1270000"/>
                    </a:lnTo>
                    <a:cubicBezTo>
                      <a:pt x="2252083" y="1270000"/>
                      <a:pt x="2237868" y="1255785"/>
                      <a:pt x="2237868" y="1238250"/>
                    </a:cubicBezTo>
                    <a:cubicBezTo>
                      <a:pt x="2237868" y="1220715"/>
                      <a:pt x="2252083" y="1206500"/>
                      <a:pt x="2269618" y="1206500"/>
                    </a:cubicBezTo>
                    <a:lnTo>
                      <a:pt x="2294573" y="1206500"/>
                    </a:lnTo>
                    <a:moveTo>
                      <a:pt x="2269618" y="1079500"/>
                    </a:moveTo>
                    <a:cubicBezTo>
                      <a:pt x="2260044" y="1079521"/>
                      <a:pt x="2250992" y="1083861"/>
                      <a:pt x="2244980" y="1091311"/>
                    </a:cubicBezTo>
                    <a:cubicBezTo>
                      <a:pt x="2260410" y="1065085"/>
                      <a:pt x="2276412" y="1039940"/>
                      <a:pt x="2292922" y="1016000"/>
                    </a:cubicBezTo>
                    <a:lnTo>
                      <a:pt x="2301431" y="1016000"/>
                    </a:lnTo>
                    <a:cubicBezTo>
                      <a:pt x="2301431" y="1037399"/>
                      <a:pt x="2301177" y="1058545"/>
                      <a:pt x="2300669" y="1079500"/>
                    </a:cubicBezTo>
                    <a:lnTo>
                      <a:pt x="2269618" y="1079500"/>
                    </a:lnTo>
                    <a:moveTo>
                      <a:pt x="2237868" y="983996"/>
                    </a:moveTo>
                    <a:cubicBezTo>
                      <a:pt x="2237986" y="970777"/>
                      <a:pt x="2246283" y="959015"/>
                      <a:pt x="2258696" y="954468"/>
                    </a:cubicBezTo>
                    <a:cubicBezTo>
                      <a:pt x="2271840" y="936244"/>
                      <a:pt x="2285365" y="918718"/>
                      <a:pt x="2299018" y="901827"/>
                    </a:cubicBezTo>
                    <a:cubicBezTo>
                      <a:pt x="2298837" y="897551"/>
                      <a:pt x="2298647" y="893275"/>
                      <a:pt x="2298447" y="889000"/>
                    </a:cubicBezTo>
                    <a:lnTo>
                      <a:pt x="2269618" y="889000"/>
                    </a:lnTo>
                    <a:cubicBezTo>
                      <a:pt x="2252083" y="889000"/>
                      <a:pt x="2237868" y="874785"/>
                      <a:pt x="2237868" y="857250"/>
                    </a:cubicBezTo>
                    <a:cubicBezTo>
                      <a:pt x="2237868" y="839715"/>
                      <a:pt x="2252083" y="825500"/>
                      <a:pt x="2269618" y="825500"/>
                    </a:cubicBezTo>
                    <a:lnTo>
                      <a:pt x="2294763" y="825500"/>
                    </a:lnTo>
                    <a:cubicBezTo>
                      <a:pt x="2293240" y="804101"/>
                      <a:pt x="2291462" y="782955"/>
                      <a:pt x="2289430" y="762000"/>
                    </a:cubicBezTo>
                    <a:lnTo>
                      <a:pt x="2269618" y="762000"/>
                    </a:lnTo>
                    <a:cubicBezTo>
                      <a:pt x="2252083" y="762000"/>
                      <a:pt x="2237868" y="747785"/>
                      <a:pt x="2237868" y="730250"/>
                    </a:cubicBezTo>
                    <a:cubicBezTo>
                      <a:pt x="2237868" y="712715"/>
                      <a:pt x="2252083" y="698500"/>
                      <a:pt x="2269618" y="698500"/>
                    </a:cubicBezTo>
                    <a:lnTo>
                      <a:pt x="2282444" y="698500"/>
                    </a:lnTo>
                    <a:cubicBezTo>
                      <a:pt x="2279839" y="677294"/>
                      <a:pt x="2276939" y="656125"/>
                      <a:pt x="2273745" y="635000"/>
                    </a:cubicBezTo>
                    <a:lnTo>
                      <a:pt x="2269618" y="635000"/>
                    </a:lnTo>
                    <a:cubicBezTo>
                      <a:pt x="2253306" y="635016"/>
                      <a:pt x="2239636" y="622670"/>
                      <a:pt x="2237996" y="606441"/>
                    </a:cubicBezTo>
                    <a:cubicBezTo>
                      <a:pt x="2236357" y="590212"/>
                      <a:pt x="2247282" y="575381"/>
                      <a:pt x="2263268" y="572135"/>
                    </a:cubicBezTo>
                    <a:cubicBezTo>
                      <a:pt x="2258872" y="548043"/>
                      <a:pt x="2254024" y="524036"/>
                      <a:pt x="2248726" y="500126"/>
                    </a:cubicBezTo>
                    <a:cubicBezTo>
                      <a:pt x="2238438" y="491146"/>
                      <a:pt x="2235061" y="476586"/>
                      <a:pt x="2240344" y="463994"/>
                    </a:cubicBezTo>
                    <a:cubicBezTo>
                      <a:pt x="2220151" y="380936"/>
                      <a:pt x="2195513" y="306197"/>
                      <a:pt x="2167319" y="242189"/>
                    </a:cubicBezTo>
                    <a:cubicBezTo>
                      <a:pt x="2161293" y="249656"/>
                      <a:pt x="2152213" y="253998"/>
                      <a:pt x="2142618" y="254000"/>
                    </a:cubicBezTo>
                    <a:lnTo>
                      <a:pt x="2079118" y="254000"/>
                    </a:lnTo>
                    <a:cubicBezTo>
                      <a:pt x="2061583" y="254000"/>
                      <a:pt x="2047368" y="239785"/>
                      <a:pt x="2047368" y="222250"/>
                    </a:cubicBezTo>
                    <a:cubicBezTo>
                      <a:pt x="2047368" y="204715"/>
                      <a:pt x="2061583" y="190500"/>
                      <a:pt x="2079118" y="190500"/>
                    </a:cubicBezTo>
                    <a:lnTo>
                      <a:pt x="2142618" y="190500"/>
                    </a:lnTo>
                    <a:cubicBezTo>
                      <a:pt x="2131298" y="168639"/>
                      <a:pt x="2118747" y="147439"/>
                      <a:pt x="2105025" y="127000"/>
                    </a:cubicBezTo>
                    <a:lnTo>
                      <a:pt x="2079118" y="127000"/>
                    </a:lnTo>
                    <a:cubicBezTo>
                      <a:pt x="2065532" y="126993"/>
                      <a:pt x="2053456" y="118342"/>
                      <a:pt x="2049078" y="105481"/>
                    </a:cubicBezTo>
                    <a:cubicBezTo>
                      <a:pt x="2044700" y="92620"/>
                      <a:pt x="2048990" y="78398"/>
                      <a:pt x="2059750" y="70104"/>
                    </a:cubicBezTo>
                    <a:cubicBezTo>
                      <a:pt x="2016570" y="24765"/>
                      <a:pt x="1969580" y="0"/>
                      <a:pt x="1920431" y="0"/>
                    </a:cubicBezTo>
                    <a:cubicBezTo>
                      <a:pt x="1871155" y="0"/>
                      <a:pt x="1824165" y="24828"/>
                      <a:pt x="1780985" y="70104"/>
                    </a:cubicBezTo>
                    <a:cubicBezTo>
                      <a:pt x="1791754" y="78406"/>
                      <a:pt x="1796042" y="92643"/>
                      <a:pt x="1791647" y="105511"/>
                    </a:cubicBezTo>
                    <a:cubicBezTo>
                      <a:pt x="1787252" y="118379"/>
                      <a:pt x="1775152" y="127020"/>
                      <a:pt x="1761554" y="127000"/>
                    </a:cubicBezTo>
                    <a:lnTo>
                      <a:pt x="1735900" y="127000"/>
                    </a:lnTo>
                    <a:cubicBezTo>
                      <a:pt x="1722882" y="146241"/>
                      <a:pt x="1710373" y="167450"/>
                      <a:pt x="1698308" y="190500"/>
                    </a:cubicBezTo>
                    <a:lnTo>
                      <a:pt x="1761681" y="190500"/>
                    </a:lnTo>
                    <a:cubicBezTo>
                      <a:pt x="1779216" y="190500"/>
                      <a:pt x="1793431" y="204715"/>
                      <a:pt x="1793431" y="222250"/>
                    </a:cubicBezTo>
                    <a:cubicBezTo>
                      <a:pt x="1793431" y="239785"/>
                      <a:pt x="1779216" y="254000"/>
                      <a:pt x="1761681" y="254000"/>
                    </a:cubicBezTo>
                    <a:lnTo>
                      <a:pt x="1698181" y="254000"/>
                    </a:lnTo>
                    <a:cubicBezTo>
                      <a:pt x="1688616" y="254003"/>
                      <a:pt x="1679562" y="249686"/>
                      <a:pt x="1673543" y="242253"/>
                    </a:cubicBezTo>
                    <a:cubicBezTo>
                      <a:pt x="1645285" y="306260"/>
                      <a:pt x="1620711" y="381000"/>
                      <a:pt x="1600455" y="464185"/>
                    </a:cubicBezTo>
                    <a:cubicBezTo>
                      <a:pt x="1605661" y="476711"/>
                      <a:pt x="1602316" y="491161"/>
                      <a:pt x="1592136" y="500126"/>
                    </a:cubicBezTo>
                    <a:cubicBezTo>
                      <a:pt x="1586929" y="523621"/>
                      <a:pt x="1582103" y="547624"/>
                      <a:pt x="1577594" y="572199"/>
                    </a:cubicBezTo>
                    <a:cubicBezTo>
                      <a:pt x="1593605" y="575448"/>
                      <a:pt x="1604535" y="590317"/>
                      <a:pt x="1602861" y="606568"/>
                    </a:cubicBezTo>
                    <a:cubicBezTo>
                      <a:pt x="1601187" y="622819"/>
                      <a:pt x="1587454" y="635146"/>
                      <a:pt x="1571118" y="635064"/>
                    </a:cubicBezTo>
                    <a:lnTo>
                      <a:pt x="1567117" y="635064"/>
                    </a:lnTo>
                    <a:cubicBezTo>
                      <a:pt x="1563942" y="655892"/>
                      <a:pt x="1561021" y="677100"/>
                      <a:pt x="1558418" y="698564"/>
                    </a:cubicBezTo>
                    <a:lnTo>
                      <a:pt x="1571118" y="698564"/>
                    </a:lnTo>
                    <a:cubicBezTo>
                      <a:pt x="1588653" y="698564"/>
                      <a:pt x="1602868" y="712778"/>
                      <a:pt x="1602868" y="730314"/>
                    </a:cubicBezTo>
                    <a:cubicBezTo>
                      <a:pt x="1602868" y="747849"/>
                      <a:pt x="1588653" y="762064"/>
                      <a:pt x="1571118" y="762064"/>
                    </a:cubicBezTo>
                    <a:lnTo>
                      <a:pt x="1551432" y="762064"/>
                    </a:lnTo>
                    <a:cubicBezTo>
                      <a:pt x="1549400" y="783018"/>
                      <a:pt x="1547622" y="804164"/>
                      <a:pt x="1546099" y="825563"/>
                    </a:cubicBezTo>
                    <a:lnTo>
                      <a:pt x="1571118" y="825563"/>
                    </a:lnTo>
                    <a:cubicBezTo>
                      <a:pt x="1588653" y="825563"/>
                      <a:pt x="1602868" y="839778"/>
                      <a:pt x="1602868" y="857313"/>
                    </a:cubicBezTo>
                    <a:cubicBezTo>
                      <a:pt x="1602868" y="874849"/>
                      <a:pt x="1588653" y="889063"/>
                      <a:pt x="1571118" y="889063"/>
                    </a:cubicBezTo>
                    <a:lnTo>
                      <a:pt x="1542352" y="889063"/>
                    </a:lnTo>
                    <a:cubicBezTo>
                      <a:pt x="1542175" y="892788"/>
                      <a:pt x="1542006" y="896514"/>
                      <a:pt x="1541844" y="900240"/>
                    </a:cubicBezTo>
                    <a:cubicBezTo>
                      <a:pt x="1556258" y="917893"/>
                      <a:pt x="1570419" y="936244"/>
                      <a:pt x="1584262" y="955357"/>
                    </a:cubicBezTo>
                    <a:cubicBezTo>
                      <a:pt x="1594772" y="960120"/>
                      <a:pt x="1601871" y="970209"/>
                      <a:pt x="1602804" y="981710"/>
                    </a:cubicBezTo>
                    <a:cubicBezTo>
                      <a:pt x="1626934" y="1016889"/>
                      <a:pt x="1649984" y="1054290"/>
                      <a:pt x="1671765" y="1093660"/>
                    </a:cubicBezTo>
                    <a:cubicBezTo>
                      <a:pt x="1677650" y="1084863"/>
                      <a:pt x="1687533" y="1079576"/>
                      <a:pt x="1698118" y="1079563"/>
                    </a:cubicBezTo>
                    <a:lnTo>
                      <a:pt x="1761618" y="1079563"/>
                    </a:lnTo>
                    <a:cubicBezTo>
                      <a:pt x="1779153" y="1079563"/>
                      <a:pt x="1793368" y="1093778"/>
                      <a:pt x="1793368" y="1111313"/>
                    </a:cubicBezTo>
                    <a:cubicBezTo>
                      <a:pt x="1793368" y="1128849"/>
                      <a:pt x="1779153" y="1143063"/>
                      <a:pt x="1761618" y="1143063"/>
                    </a:cubicBezTo>
                    <a:lnTo>
                      <a:pt x="1697863" y="1143063"/>
                    </a:lnTo>
                    <a:cubicBezTo>
                      <a:pt x="1708278" y="1163765"/>
                      <a:pt x="1718374" y="1184974"/>
                      <a:pt x="1728090" y="1206563"/>
                    </a:cubicBezTo>
                    <a:lnTo>
                      <a:pt x="1761618" y="1206563"/>
                    </a:lnTo>
                    <a:cubicBezTo>
                      <a:pt x="1779153" y="1206563"/>
                      <a:pt x="1793368" y="1220778"/>
                      <a:pt x="1793368" y="1238313"/>
                    </a:cubicBezTo>
                    <a:cubicBezTo>
                      <a:pt x="1793368" y="1255849"/>
                      <a:pt x="1779153" y="1270063"/>
                      <a:pt x="1761618" y="1270063"/>
                    </a:cubicBezTo>
                    <a:lnTo>
                      <a:pt x="1754950" y="1270063"/>
                    </a:lnTo>
                    <a:cubicBezTo>
                      <a:pt x="1760475" y="1284034"/>
                      <a:pt x="1765809" y="1298067"/>
                      <a:pt x="1771015" y="1312354"/>
                    </a:cubicBezTo>
                    <a:cubicBezTo>
                      <a:pt x="1854962" y="1543050"/>
                      <a:pt x="1878140" y="1771015"/>
                      <a:pt x="1847660" y="1952435"/>
                    </a:cubicBezTo>
                    <a:cubicBezTo>
                      <a:pt x="1871155" y="1963039"/>
                      <a:pt x="1895539" y="1968500"/>
                      <a:pt x="1920431" y="1968500"/>
                    </a:cubicBezTo>
                    <a:cubicBezTo>
                      <a:pt x="1945831" y="1968500"/>
                      <a:pt x="1970596" y="1962785"/>
                      <a:pt x="1994535" y="1951863"/>
                    </a:cubicBezTo>
                    <a:cubicBezTo>
                      <a:pt x="1964182" y="1770570"/>
                      <a:pt x="1987424" y="1542860"/>
                      <a:pt x="2071371" y="1312291"/>
                    </a:cubicBezTo>
                    <a:cubicBezTo>
                      <a:pt x="2076514" y="1298004"/>
                      <a:pt x="2081912" y="1283907"/>
                      <a:pt x="2087436" y="1270000"/>
                    </a:cubicBezTo>
                    <a:lnTo>
                      <a:pt x="2079181" y="1270000"/>
                    </a:lnTo>
                    <a:cubicBezTo>
                      <a:pt x="2061646" y="1270000"/>
                      <a:pt x="2047431" y="1255785"/>
                      <a:pt x="2047431" y="1238250"/>
                    </a:cubicBezTo>
                    <a:cubicBezTo>
                      <a:pt x="2047431" y="1220715"/>
                      <a:pt x="2061646" y="1206500"/>
                      <a:pt x="2079181" y="1206500"/>
                    </a:cubicBezTo>
                    <a:lnTo>
                      <a:pt x="2114169" y="1206500"/>
                    </a:lnTo>
                    <a:cubicBezTo>
                      <a:pt x="2123885" y="1184910"/>
                      <a:pt x="2133981" y="1163638"/>
                      <a:pt x="2144396" y="1143000"/>
                    </a:cubicBezTo>
                    <a:lnTo>
                      <a:pt x="2079118" y="1143000"/>
                    </a:lnTo>
                    <a:cubicBezTo>
                      <a:pt x="2061583" y="1143000"/>
                      <a:pt x="2047368" y="1128785"/>
                      <a:pt x="2047368" y="1111250"/>
                    </a:cubicBezTo>
                    <a:cubicBezTo>
                      <a:pt x="2047368" y="1093715"/>
                      <a:pt x="2061583" y="1079500"/>
                      <a:pt x="2079118" y="1079500"/>
                    </a:cubicBezTo>
                    <a:lnTo>
                      <a:pt x="2142618" y="1079500"/>
                    </a:lnTo>
                    <a:cubicBezTo>
                      <a:pt x="2153766" y="1079484"/>
                      <a:pt x="2164106" y="1085317"/>
                      <a:pt x="2169859" y="1094867"/>
                    </a:cubicBezTo>
                    <a:cubicBezTo>
                      <a:pt x="2191322" y="1055878"/>
                      <a:pt x="2214118" y="1018857"/>
                      <a:pt x="2237868" y="983996"/>
                    </a:cubicBezTo>
                    <a:moveTo>
                      <a:pt x="1888618" y="698500"/>
                    </a:moveTo>
                    <a:lnTo>
                      <a:pt x="1952118" y="698500"/>
                    </a:lnTo>
                    <a:cubicBezTo>
                      <a:pt x="1969653" y="698500"/>
                      <a:pt x="1983868" y="712715"/>
                      <a:pt x="1983868" y="730250"/>
                    </a:cubicBezTo>
                    <a:cubicBezTo>
                      <a:pt x="1983868" y="747785"/>
                      <a:pt x="1969653" y="762000"/>
                      <a:pt x="1952118" y="762000"/>
                    </a:cubicBezTo>
                    <a:lnTo>
                      <a:pt x="1888618" y="762000"/>
                    </a:lnTo>
                    <a:cubicBezTo>
                      <a:pt x="1871083" y="762000"/>
                      <a:pt x="1856868" y="747785"/>
                      <a:pt x="1856868" y="730250"/>
                    </a:cubicBezTo>
                    <a:cubicBezTo>
                      <a:pt x="1856868" y="712715"/>
                      <a:pt x="1871083" y="698500"/>
                      <a:pt x="1888618" y="698500"/>
                    </a:cubicBezTo>
                    <a:moveTo>
                      <a:pt x="1856868" y="349250"/>
                    </a:moveTo>
                    <a:cubicBezTo>
                      <a:pt x="1856868" y="331715"/>
                      <a:pt x="1871083" y="317500"/>
                      <a:pt x="1888618" y="317500"/>
                    </a:cubicBezTo>
                    <a:lnTo>
                      <a:pt x="1952118" y="317500"/>
                    </a:lnTo>
                    <a:cubicBezTo>
                      <a:pt x="1969653" y="317500"/>
                      <a:pt x="1983868" y="331715"/>
                      <a:pt x="1983868" y="349250"/>
                    </a:cubicBezTo>
                    <a:cubicBezTo>
                      <a:pt x="1983868" y="366785"/>
                      <a:pt x="1969653" y="381000"/>
                      <a:pt x="1952118" y="381000"/>
                    </a:cubicBezTo>
                    <a:lnTo>
                      <a:pt x="1888618" y="381000"/>
                    </a:lnTo>
                    <a:cubicBezTo>
                      <a:pt x="1871083" y="381000"/>
                      <a:pt x="1856868" y="366785"/>
                      <a:pt x="1856868" y="349250"/>
                    </a:cubicBezTo>
                    <a:moveTo>
                      <a:pt x="1888618" y="444500"/>
                    </a:moveTo>
                    <a:lnTo>
                      <a:pt x="1952118" y="444500"/>
                    </a:lnTo>
                    <a:cubicBezTo>
                      <a:pt x="1969653" y="444500"/>
                      <a:pt x="1983868" y="458715"/>
                      <a:pt x="1983868" y="476250"/>
                    </a:cubicBezTo>
                    <a:cubicBezTo>
                      <a:pt x="1983868" y="493785"/>
                      <a:pt x="1969653" y="508000"/>
                      <a:pt x="1952118" y="508000"/>
                    </a:cubicBezTo>
                    <a:lnTo>
                      <a:pt x="1888618" y="508000"/>
                    </a:lnTo>
                    <a:cubicBezTo>
                      <a:pt x="1871083" y="508000"/>
                      <a:pt x="1856868" y="493785"/>
                      <a:pt x="1856868" y="476250"/>
                    </a:cubicBezTo>
                    <a:cubicBezTo>
                      <a:pt x="1856868" y="458715"/>
                      <a:pt x="1871083" y="444500"/>
                      <a:pt x="1888618" y="444500"/>
                    </a:cubicBezTo>
                    <a:moveTo>
                      <a:pt x="1856868" y="95250"/>
                    </a:moveTo>
                    <a:cubicBezTo>
                      <a:pt x="1856868" y="77715"/>
                      <a:pt x="1871083" y="63500"/>
                      <a:pt x="1888618" y="63500"/>
                    </a:cubicBezTo>
                    <a:lnTo>
                      <a:pt x="1952118" y="63500"/>
                    </a:lnTo>
                    <a:cubicBezTo>
                      <a:pt x="1969653" y="63500"/>
                      <a:pt x="1983868" y="77715"/>
                      <a:pt x="1983868" y="95250"/>
                    </a:cubicBezTo>
                    <a:cubicBezTo>
                      <a:pt x="1983868" y="112785"/>
                      <a:pt x="1969653" y="127000"/>
                      <a:pt x="1952118" y="127000"/>
                    </a:cubicBezTo>
                    <a:lnTo>
                      <a:pt x="1888618" y="127000"/>
                    </a:lnTo>
                    <a:cubicBezTo>
                      <a:pt x="1871083" y="127000"/>
                      <a:pt x="1856868" y="112785"/>
                      <a:pt x="1856868" y="95250"/>
                    </a:cubicBezTo>
                    <a:moveTo>
                      <a:pt x="1888618" y="825500"/>
                    </a:moveTo>
                    <a:lnTo>
                      <a:pt x="1952118" y="825500"/>
                    </a:lnTo>
                    <a:cubicBezTo>
                      <a:pt x="1969653" y="825500"/>
                      <a:pt x="1983868" y="839715"/>
                      <a:pt x="1983868" y="857250"/>
                    </a:cubicBezTo>
                    <a:cubicBezTo>
                      <a:pt x="1983868" y="874785"/>
                      <a:pt x="1969653" y="889000"/>
                      <a:pt x="1952118" y="889000"/>
                    </a:cubicBezTo>
                    <a:lnTo>
                      <a:pt x="1888618" y="889000"/>
                    </a:lnTo>
                    <a:cubicBezTo>
                      <a:pt x="1871083" y="889000"/>
                      <a:pt x="1856868" y="874785"/>
                      <a:pt x="1856868" y="857250"/>
                    </a:cubicBezTo>
                    <a:cubicBezTo>
                      <a:pt x="1856868" y="839715"/>
                      <a:pt x="1871083" y="825500"/>
                      <a:pt x="1888618" y="825500"/>
                    </a:cubicBezTo>
                    <a:moveTo>
                      <a:pt x="1856868" y="984250"/>
                    </a:moveTo>
                    <a:cubicBezTo>
                      <a:pt x="1856868" y="966715"/>
                      <a:pt x="1871083" y="952500"/>
                      <a:pt x="1888618" y="952500"/>
                    </a:cubicBezTo>
                    <a:lnTo>
                      <a:pt x="1952118" y="952500"/>
                    </a:lnTo>
                    <a:cubicBezTo>
                      <a:pt x="1969653" y="952500"/>
                      <a:pt x="1983868" y="966715"/>
                      <a:pt x="1983868" y="984250"/>
                    </a:cubicBezTo>
                    <a:cubicBezTo>
                      <a:pt x="1983868" y="1001785"/>
                      <a:pt x="1969653" y="1016000"/>
                      <a:pt x="1952118" y="1016000"/>
                    </a:cubicBezTo>
                    <a:lnTo>
                      <a:pt x="1888618" y="1016000"/>
                    </a:lnTo>
                    <a:cubicBezTo>
                      <a:pt x="1871083" y="1016000"/>
                      <a:pt x="1856868" y="1001785"/>
                      <a:pt x="1856868" y="984250"/>
                    </a:cubicBezTo>
                    <a:moveTo>
                      <a:pt x="1888618" y="1079500"/>
                    </a:moveTo>
                    <a:lnTo>
                      <a:pt x="1952118" y="1079500"/>
                    </a:lnTo>
                    <a:cubicBezTo>
                      <a:pt x="1969653" y="1079500"/>
                      <a:pt x="1983868" y="1093715"/>
                      <a:pt x="1983868" y="1111250"/>
                    </a:cubicBezTo>
                    <a:cubicBezTo>
                      <a:pt x="1983868" y="1128785"/>
                      <a:pt x="1969653" y="1143000"/>
                      <a:pt x="1952118" y="1143000"/>
                    </a:cubicBezTo>
                    <a:lnTo>
                      <a:pt x="1888618" y="1143000"/>
                    </a:lnTo>
                    <a:cubicBezTo>
                      <a:pt x="1871083" y="1143000"/>
                      <a:pt x="1856868" y="1128785"/>
                      <a:pt x="1856868" y="1111250"/>
                    </a:cubicBezTo>
                    <a:cubicBezTo>
                      <a:pt x="1856868" y="1093715"/>
                      <a:pt x="1871083" y="1079500"/>
                      <a:pt x="1888618" y="1079500"/>
                    </a:cubicBezTo>
                    <a:moveTo>
                      <a:pt x="1856868" y="1238250"/>
                    </a:moveTo>
                    <a:cubicBezTo>
                      <a:pt x="1856868" y="1220715"/>
                      <a:pt x="1871083" y="1206500"/>
                      <a:pt x="1888618" y="1206500"/>
                    </a:cubicBezTo>
                    <a:lnTo>
                      <a:pt x="1952118" y="1206500"/>
                    </a:lnTo>
                    <a:cubicBezTo>
                      <a:pt x="1969653" y="1206500"/>
                      <a:pt x="1983868" y="1220715"/>
                      <a:pt x="1983868" y="1238250"/>
                    </a:cubicBezTo>
                    <a:cubicBezTo>
                      <a:pt x="1983868" y="1255785"/>
                      <a:pt x="1969653" y="1270000"/>
                      <a:pt x="1952118" y="1270000"/>
                    </a:cubicBezTo>
                    <a:lnTo>
                      <a:pt x="1888618" y="1270000"/>
                    </a:lnTo>
                    <a:cubicBezTo>
                      <a:pt x="1871083" y="1270000"/>
                      <a:pt x="1856868" y="1255785"/>
                      <a:pt x="1856868" y="1238250"/>
                    </a:cubicBezTo>
                    <a:moveTo>
                      <a:pt x="1888618" y="1333500"/>
                    </a:moveTo>
                    <a:lnTo>
                      <a:pt x="1952118" y="1333500"/>
                    </a:lnTo>
                    <a:cubicBezTo>
                      <a:pt x="1969653" y="1333500"/>
                      <a:pt x="1983868" y="1347715"/>
                      <a:pt x="1983868" y="1365250"/>
                    </a:cubicBezTo>
                    <a:cubicBezTo>
                      <a:pt x="1983868" y="1382785"/>
                      <a:pt x="1969653" y="1397000"/>
                      <a:pt x="1952118" y="1397000"/>
                    </a:cubicBezTo>
                    <a:lnTo>
                      <a:pt x="1888618" y="1397000"/>
                    </a:lnTo>
                    <a:cubicBezTo>
                      <a:pt x="1871083" y="1397000"/>
                      <a:pt x="1856868" y="1382785"/>
                      <a:pt x="1856868" y="1365250"/>
                    </a:cubicBezTo>
                    <a:cubicBezTo>
                      <a:pt x="1856868" y="1347715"/>
                      <a:pt x="1871083" y="1333500"/>
                      <a:pt x="1888618" y="1333500"/>
                    </a:cubicBezTo>
                    <a:moveTo>
                      <a:pt x="1856868" y="603250"/>
                    </a:moveTo>
                    <a:cubicBezTo>
                      <a:pt x="1856868" y="585715"/>
                      <a:pt x="1871083" y="571500"/>
                      <a:pt x="1888618" y="571500"/>
                    </a:cubicBezTo>
                    <a:lnTo>
                      <a:pt x="1952118" y="571500"/>
                    </a:lnTo>
                    <a:cubicBezTo>
                      <a:pt x="1969653" y="571500"/>
                      <a:pt x="1983868" y="585715"/>
                      <a:pt x="1983868" y="603250"/>
                    </a:cubicBezTo>
                    <a:cubicBezTo>
                      <a:pt x="1983868" y="620785"/>
                      <a:pt x="1969653" y="635000"/>
                      <a:pt x="1952118" y="635000"/>
                    </a:cubicBezTo>
                    <a:lnTo>
                      <a:pt x="1888618" y="635000"/>
                    </a:lnTo>
                    <a:cubicBezTo>
                      <a:pt x="1871083" y="635000"/>
                      <a:pt x="1856868" y="620785"/>
                      <a:pt x="1856868" y="603250"/>
                    </a:cubicBezTo>
                    <a:moveTo>
                      <a:pt x="1888618" y="190500"/>
                    </a:moveTo>
                    <a:lnTo>
                      <a:pt x="1952118" y="190500"/>
                    </a:lnTo>
                    <a:cubicBezTo>
                      <a:pt x="1969653" y="190500"/>
                      <a:pt x="1983868" y="204715"/>
                      <a:pt x="1983868" y="222250"/>
                    </a:cubicBezTo>
                    <a:cubicBezTo>
                      <a:pt x="1983868" y="239785"/>
                      <a:pt x="1969653" y="254000"/>
                      <a:pt x="1952118" y="254000"/>
                    </a:cubicBezTo>
                    <a:lnTo>
                      <a:pt x="1888618" y="254000"/>
                    </a:lnTo>
                    <a:cubicBezTo>
                      <a:pt x="1871083" y="254000"/>
                      <a:pt x="1856868" y="239785"/>
                      <a:pt x="1856868" y="222250"/>
                    </a:cubicBezTo>
                    <a:cubicBezTo>
                      <a:pt x="1856868" y="204715"/>
                      <a:pt x="1871083" y="190500"/>
                      <a:pt x="1888618" y="190500"/>
                    </a:cubicBezTo>
                    <a:moveTo>
                      <a:pt x="2047368" y="730250"/>
                    </a:moveTo>
                    <a:cubicBezTo>
                      <a:pt x="2047368" y="712715"/>
                      <a:pt x="2061583" y="698500"/>
                      <a:pt x="2079118" y="698500"/>
                    </a:cubicBezTo>
                    <a:lnTo>
                      <a:pt x="2142618" y="698500"/>
                    </a:lnTo>
                    <a:cubicBezTo>
                      <a:pt x="2160153" y="698500"/>
                      <a:pt x="2174368" y="712715"/>
                      <a:pt x="2174368" y="730250"/>
                    </a:cubicBezTo>
                    <a:cubicBezTo>
                      <a:pt x="2174368" y="747785"/>
                      <a:pt x="2160153" y="762000"/>
                      <a:pt x="2142618" y="762000"/>
                    </a:cubicBezTo>
                    <a:lnTo>
                      <a:pt x="2079118" y="762000"/>
                    </a:lnTo>
                    <a:cubicBezTo>
                      <a:pt x="2061583" y="762000"/>
                      <a:pt x="2047368" y="747785"/>
                      <a:pt x="2047368" y="730250"/>
                    </a:cubicBezTo>
                    <a:moveTo>
                      <a:pt x="2079118" y="317500"/>
                    </a:moveTo>
                    <a:lnTo>
                      <a:pt x="2142618" y="317500"/>
                    </a:lnTo>
                    <a:cubicBezTo>
                      <a:pt x="2160153" y="317500"/>
                      <a:pt x="2174368" y="331715"/>
                      <a:pt x="2174368" y="349250"/>
                    </a:cubicBezTo>
                    <a:cubicBezTo>
                      <a:pt x="2174368" y="366785"/>
                      <a:pt x="2160153" y="381000"/>
                      <a:pt x="2142618" y="381000"/>
                    </a:cubicBezTo>
                    <a:lnTo>
                      <a:pt x="2079118" y="381000"/>
                    </a:lnTo>
                    <a:cubicBezTo>
                      <a:pt x="2061583" y="381000"/>
                      <a:pt x="2047368" y="366785"/>
                      <a:pt x="2047368" y="349250"/>
                    </a:cubicBezTo>
                    <a:cubicBezTo>
                      <a:pt x="2047368" y="331715"/>
                      <a:pt x="2061583" y="317500"/>
                      <a:pt x="2079118" y="317500"/>
                    </a:cubicBezTo>
                    <a:moveTo>
                      <a:pt x="2047368" y="476250"/>
                    </a:moveTo>
                    <a:cubicBezTo>
                      <a:pt x="2047368" y="458715"/>
                      <a:pt x="2061583" y="444500"/>
                      <a:pt x="2079118" y="444500"/>
                    </a:cubicBezTo>
                    <a:lnTo>
                      <a:pt x="2142618" y="444500"/>
                    </a:lnTo>
                    <a:cubicBezTo>
                      <a:pt x="2160153" y="444500"/>
                      <a:pt x="2174368" y="458715"/>
                      <a:pt x="2174368" y="476250"/>
                    </a:cubicBezTo>
                    <a:cubicBezTo>
                      <a:pt x="2174368" y="493785"/>
                      <a:pt x="2160153" y="508000"/>
                      <a:pt x="2142618" y="508000"/>
                    </a:cubicBezTo>
                    <a:lnTo>
                      <a:pt x="2079118" y="508000"/>
                    </a:lnTo>
                    <a:cubicBezTo>
                      <a:pt x="2061583" y="508000"/>
                      <a:pt x="2047368" y="493785"/>
                      <a:pt x="2047368" y="476250"/>
                    </a:cubicBezTo>
                    <a:moveTo>
                      <a:pt x="2047368" y="857250"/>
                    </a:moveTo>
                    <a:cubicBezTo>
                      <a:pt x="2047368" y="839715"/>
                      <a:pt x="2061583" y="825500"/>
                      <a:pt x="2079118" y="825500"/>
                    </a:cubicBezTo>
                    <a:lnTo>
                      <a:pt x="2142618" y="825500"/>
                    </a:lnTo>
                    <a:cubicBezTo>
                      <a:pt x="2160153" y="825500"/>
                      <a:pt x="2174368" y="839715"/>
                      <a:pt x="2174368" y="857250"/>
                    </a:cubicBezTo>
                    <a:cubicBezTo>
                      <a:pt x="2174368" y="874785"/>
                      <a:pt x="2160153" y="889000"/>
                      <a:pt x="2142618" y="889000"/>
                    </a:cubicBezTo>
                    <a:lnTo>
                      <a:pt x="2079118" y="889000"/>
                    </a:lnTo>
                    <a:cubicBezTo>
                      <a:pt x="2061583" y="889000"/>
                      <a:pt x="2047368" y="874785"/>
                      <a:pt x="2047368" y="857250"/>
                    </a:cubicBezTo>
                    <a:moveTo>
                      <a:pt x="2079118" y="952500"/>
                    </a:moveTo>
                    <a:lnTo>
                      <a:pt x="2142618" y="952500"/>
                    </a:lnTo>
                    <a:cubicBezTo>
                      <a:pt x="2160153" y="952500"/>
                      <a:pt x="2174368" y="966715"/>
                      <a:pt x="2174368" y="984250"/>
                    </a:cubicBezTo>
                    <a:cubicBezTo>
                      <a:pt x="2174368" y="1001785"/>
                      <a:pt x="2160153" y="1016000"/>
                      <a:pt x="2142618" y="1016000"/>
                    </a:cubicBezTo>
                    <a:lnTo>
                      <a:pt x="2079118" y="1016000"/>
                    </a:lnTo>
                    <a:cubicBezTo>
                      <a:pt x="2061583" y="1016000"/>
                      <a:pt x="2047368" y="1001785"/>
                      <a:pt x="2047368" y="984250"/>
                    </a:cubicBezTo>
                    <a:cubicBezTo>
                      <a:pt x="2047368" y="966715"/>
                      <a:pt x="2061583" y="952500"/>
                      <a:pt x="2079118" y="952500"/>
                    </a:cubicBezTo>
                    <a:moveTo>
                      <a:pt x="2047368" y="603250"/>
                    </a:moveTo>
                    <a:cubicBezTo>
                      <a:pt x="2047368" y="585715"/>
                      <a:pt x="2061583" y="571500"/>
                      <a:pt x="2079118" y="571500"/>
                    </a:cubicBezTo>
                    <a:lnTo>
                      <a:pt x="2142618" y="571500"/>
                    </a:lnTo>
                    <a:cubicBezTo>
                      <a:pt x="2160153" y="571500"/>
                      <a:pt x="2174368" y="585715"/>
                      <a:pt x="2174368" y="603250"/>
                    </a:cubicBezTo>
                    <a:cubicBezTo>
                      <a:pt x="2174368" y="620785"/>
                      <a:pt x="2160153" y="635000"/>
                      <a:pt x="2142618" y="635000"/>
                    </a:cubicBezTo>
                    <a:lnTo>
                      <a:pt x="2079118" y="635000"/>
                    </a:lnTo>
                    <a:cubicBezTo>
                      <a:pt x="2061583" y="635000"/>
                      <a:pt x="2047368" y="620785"/>
                      <a:pt x="2047368" y="603250"/>
                    </a:cubicBezTo>
                    <a:moveTo>
                      <a:pt x="1666368" y="730250"/>
                    </a:moveTo>
                    <a:cubicBezTo>
                      <a:pt x="1666368" y="712715"/>
                      <a:pt x="1680583" y="698500"/>
                      <a:pt x="1698118" y="698500"/>
                    </a:cubicBezTo>
                    <a:lnTo>
                      <a:pt x="1761618" y="698500"/>
                    </a:lnTo>
                    <a:cubicBezTo>
                      <a:pt x="1779153" y="698500"/>
                      <a:pt x="1793368" y="712715"/>
                      <a:pt x="1793368" y="730250"/>
                    </a:cubicBezTo>
                    <a:cubicBezTo>
                      <a:pt x="1793368" y="747785"/>
                      <a:pt x="1779153" y="762000"/>
                      <a:pt x="1761618" y="762000"/>
                    </a:cubicBezTo>
                    <a:lnTo>
                      <a:pt x="1698118" y="762000"/>
                    </a:lnTo>
                    <a:cubicBezTo>
                      <a:pt x="1680583" y="762000"/>
                      <a:pt x="1666368" y="747785"/>
                      <a:pt x="1666368" y="730250"/>
                    </a:cubicBezTo>
                    <a:moveTo>
                      <a:pt x="1698118" y="317500"/>
                    </a:moveTo>
                    <a:lnTo>
                      <a:pt x="1761618" y="317500"/>
                    </a:lnTo>
                    <a:cubicBezTo>
                      <a:pt x="1779153" y="317500"/>
                      <a:pt x="1793368" y="331715"/>
                      <a:pt x="1793368" y="349250"/>
                    </a:cubicBezTo>
                    <a:cubicBezTo>
                      <a:pt x="1793368" y="366785"/>
                      <a:pt x="1779153" y="381000"/>
                      <a:pt x="1761618" y="381000"/>
                    </a:cubicBezTo>
                    <a:lnTo>
                      <a:pt x="1698118" y="381000"/>
                    </a:lnTo>
                    <a:cubicBezTo>
                      <a:pt x="1680583" y="381000"/>
                      <a:pt x="1666368" y="366785"/>
                      <a:pt x="1666368" y="349250"/>
                    </a:cubicBezTo>
                    <a:cubicBezTo>
                      <a:pt x="1666368" y="331715"/>
                      <a:pt x="1680583" y="317500"/>
                      <a:pt x="1698118" y="317500"/>
                    </a:cubicBezTo>
                    <a:moveTo>
                      <a:pt x="1666368" y="476250"/>
                    </a:moveTo>
                    <a:cubicBezTo>
                      <a:pt x="1666368" y="458715"/>
                      <a:pt x="1680583" y="444500"/>
                      <a:pt x="1698118" y="444500"/>
                    </a:cubicBezTo>
                    <a:lnTo>
                      <a:pt x="1761618" y="444500"/>
                    </a:lnTo>
                    <a:cubicBezTo>
                      <a:pt x="1779153" y="444500"/>
                      <a:pt x="1793368" y="458715"/>
                      <a:pt x="1793368" y="476250"/>
                    </a:cubicBezTo>
                    <a:cubicBezTo>
                      <a:pt x="1793368" y="493785"/>
                      <a:pt x="1779153" y="508000"/>
                      <a:pt x="1761618" y="508000"/>
                    </a:cubicBezTo>
                    <a:lnTo>
                      <a:pt x="1698118" y="508000"/>
                    </a:lnTo>
                    <a:cubicBezTo>
                      <a:pt x="1680583" y="508000"/>
                      <a:pt x="1666368" y="493785"/>
                      <a:pt x="1666368" y="476250"/>
                    </a:cubicBezTo>
                    <a:moveTo>
                      <a:pt x="1666368" y="857250"/>
                    </a:moveTo>
                    <a:cubicBezTo>
                      <a:pt x="1666368" y="839715"/>
                      <a:pt x="1680583" y="825500"/>
                      <a:pt x="1698118" y="825500"/>
                    </a:cubicBezTo>
                    <a:lnTo>
                      <a:pt x="1761618" y="825500"/>
                    </a:lnTo>
                    <a:cubicBezTo>
                      <a:pt x="1779153" y="825500"/>
                      <a:pt x="1793368" y="839715"/>
                      <a:pt x="1793368" y="857250"/>
                    </a:cubicBezTo>
                    <a:cubicBezTo>
                      <a:pt x="1793368" y="874785"/>
                      <a:pt x="1779153" y="889000"/>
                      <a:pt x="1761618" y="889000"/>
                    </a:cubicBezTo>
                    <a:lnTo>
                      <a:pt x="1698118" y="889000"/>
                    </a:lnTo>
                    <a:cubicBezTo>
                      <a:pt x="1680583" y="889000"/>
                      <a:pt x="1666368" y="874785"/>
                      <a:pt x="1666368" y="857250"/>
                    </a:cubicBezTo>
                    <a:moveTo>
                      <a:pt x="1698118" y="952500"/>
                    </a:moveTo>
                    <a:lnTo>
                      <a:pt x="1761618" y="952500"/>
                    </a:lnTo>
                    <a:cubicBezTo>
                      <a:pt x="1779153" y="952500"/>
                      <a:pt x="1793368" y="966715"/>
                      <a:pt x="1793368" y="984250"/>
                    </a:cubicBezTo>
                    <a:cubicBezTo>
                      <a:pt x="1793368" y="1001785"/>
                      <a:pt x="1779153" y="1016000"/>
                      <a:pt x="1761618" y="1016000"/>
                    </a:cubicBezTo>
                    <a:lnTo>
                      <a:pt x="1698118" y="1016000"/>
                    </a:lnTo>
                    <a:cubicBezTo>
                      <a:pt x="1680583" y="1016000"/>
                      <a:pt x="1666368" y="1001785"/>
                      <a:pt x="1666368" y="984250"/>
                    </a:cubicBezTo>
                    <a:cubicBezTo>
                      <a:pt x="1666368" y="966715"/>
                      <a:pt x="1680583" y="952500"/>
                      <a:pt x="1698118" y="952500"/>
                    </a:cubicBezTo>
                    <a:moveTo>
                      <a:pt x="1666368" y="603250"/>
                    </a:moveTo>
                    <a:cubicBezTo>
                      <a:pt x="1666368" y="585715"/>
                      <a:pt x="1680583" y="571500"/>
                      <a:pt x="1698118" y="571500"/>
                    </a:cubicBezTo>
                    <a:lnTo>
                      <a:pt x="1761618" y="571500"/>
                    </a:lnTo>
                    <a:cubicBezTo>
                      <a:pt x="1779153" y="571500"/>
                      <a:pt x="1793368" y="585715"/>
                      <a:pt x="1793368" y="603250"/>
                    </a:cubicBezTo>
                    <a:cubicBezTo>
                      <a:pt x="1793368" y="620785"/>
                      <a:pt x="1779153" y="635000"/>
                      <a:pt x="1761618" y="635000"/>
                    </a:cubicBezTo>
                    <a:lnTo>
                      <a:pt x="1698118" y="635000"/>
                    </a:lnTo>
                    <a:cubicBezTo>
                      <a:pt x="1680583" y="635000"/>
                      <a:pt x="1666368" y="620785"/>
                      <a:pt x="1666368" y="603250"/>
                    </a:cubicBezTo>
                    <a:moveTo>
                      <a:pt x="1549337" y="1016000"/>
                    </a:moveTo>
                    <a:lnTo>
                      <a:pt x="1539431" y="1016000"/>
                    </a:lnTo>
                    <a:cubicBezTo>
                      <a:pt x="1539431" y="1037399"/>
                      <a:pt x="1539685" y="1058545"/>
                      <a:pt x="1540130" y="1079500"/>
                    </a:cubicBezTo>
                    <a:lnTo>
                      <a:pt x="1571118" y="1079500"/>
                    </a:lnTo>
                    <a:cubicBezTo>
                      <a:pt x="1588653" y="1079500"/>
                      <a:pt x="1602868" y="1093715"/>
                      <a:pt x="1602868" y="1111250"/>
                    </a:cubicBezTo>
                    <a:cubicBezTo>
                      <a:pt x="1602868" y="1128785"/>
                      <a:pt x="1588653" y="1143000"/>
                      <a:pt x="1571118" y="1143000"/>
                    </a:cubicBezTo>
                    <a:lnTo>
                      <a:pt x="1542416" y="1143000"/>
                    </a:lnTo>
                    <a:cubicBezTo>
                      <a:pt x="1543432" y="1164463"/>
                      <a:pt x="1544765" y="1185672"/>
                      <a:pt x="1546225" y="1206500"/>
                    </a:cubicBezTo>
                    <a:lnTo>
                      <a:pt x="1571118" y="1206500"/>
                    </a:lnTo>
                    <a:cubicBezTo>
                      <a:pt x="1588653" y="1206500"/>
                      <a:pt x="1602868" y="1220715"/>
                      <a:pt x="1602868" y="1238250"/>
                    </a:cubicBezTo>
                    <a:cubicBezTo>
                      <a:pt x="1602868" y="1255785"/>
                      <a:pt x="1588653" y="1270000"/>
                      <a:pt x="1571118" y="1270000"/>
                    </a:cubicBezTo>
                    <a:lnTo>
                      <a:pt x="1551813" y="1270000"/>
                    </a:lnTo>
                    <a:cubicBezTo>
                      <a:pt x="1583563" y="1581785"/>
                      <a:pt x="1673099" y="1814322"/>
                      <a:pt x="1789177" y="1914398"/>
                    </a:cubicBezTo>
                    <a:cubicBezTo>
                      <a:pt x="1810830" y="1750695"/>
                      <a:pt x="1788224" y="1545463"/>
                      <a:pt x="1711262" y="1334008"/>
                    </a:cubicBezTo>
                    <a:cubicBezTo>
                      <a:pt x="1703007" y="1311275"/>
                      <a:pt x="1694308" y="1289050"/>
                      <a:pt x="1685227" y="1267270"/>
                    </a:cubicBezTo>
                    <a:cubicBezTo>
                      <a:pt x="1670158" y="1260587"/>
                      <a:pt x="1662710" y="1243484"/>
                      <a:pt x="1668082" y="1227899"/>
                    </a:cubicBezTo>
                    <a:cubicBezTo>
                      <a:pt x="1634854" y="1153889"/>
                      <a:pt x="1595116" y="1082977"/>
                      <a:pt x="1549337" y="1016000"/>
                    </a:cubicBezTo>
                    <a:moveTo>
                      <a:pt x="2488375" y="860743"/>
                    </a:moveTo>
                    <a:cubicBezTo>
                      <a:pt x="2487180" y="849941"/>
                      <a:pt x="2479961" y="840753"/>
                      <a:pt x="2469750" y="837035"/>
                    </a:cubicBezTo>
                    <a:cubicBezTo>
                      <a:pt x="2459539" y="833317"/>
                      <a:pt x="2448102" y="835713"/>
                      <a:pt x="2440242" y="843216"/>
                    </a:cubicBezTo>
                    <a:cubicBezTo>
                      <a:pt x="2319973" y="954723"/>
                      <a:pt x="2207070" y="1124966"/>
                      <a:pt x="2130997" y="1334008"/>
                    </a:cubicBezTo>
                    <a:cubicBezTo>
                      <a:pt x="2054924" y="1542987"/>
                      <a:pt x="2031937" y="1745996"/>
                      <a:pt x="2052384" y="1908683"/>
                    </a:cubicBezTo>
                    <a:cubicBezTo>
                      <a:pt x="2053540" y="1919522"/>
                      <a:pt x="2060762" y="1928759"/>
                      <a:pt x="2071001" y="1932496"/>
                    </a:cubicBezTo>
                    <a:cubicBezTo>
                      <a:pt x="2081241" y="1936233"/>
                      <a:pt x="2092715" y="1933819"/>
                      <a:pt x="2100581" y="1926273"/>
                    </a:cubicBezTo>
                    <a:cubicBezTo>
                      <a:pt x="2220850" y="1814703"/>
                      <a:pt x="2333689" y="1644460"/>
                      <a:pt x="2409825" y="1435418"/>
                    </a:cubicBezTo>
                    <a:cubicBezTo>
                      <a:pt x="2485835" y="1226439"/>
                      <a:pt x="2508822" y="1023429"/>
                      <a:pt x="2488375" y="860743"/>
                    </a:cubicBezTo>
                    <a:moveTo>
                      <a:pt x="1402080" y="843153"/>
                    </a:moveTo>
                    <a:cubicBezTo>
                      <a:pt x="1394215" y="835607"/>
                      <a:pt x="1382741" y="833193"/>
                      <a:pt x="1372501" y="836930"/>
                    </a:cubicBezTo>
                    <a:cubicBezTo>
                      <a:pt x="1362262" y="840667"/>
                      <a:pt x="1355040" y="849904"/>
                      <a:pt x="1353884" y="860743"/>
                    </a:cubicBezTo>
                    <a:cubicBezTo>
                      <a:pt x="1333500" y="1023429"/>
                      <a:pt x="1356424" y="1226439"/>
                      <a:pt x="1432497" y="1435418"/>
                    </a:cubicBezTo>
                    <a:cubicBezTo>
                      <a:pt x="1508633" y="1644460"/>
                      <a:pt x="1621473" y="1814703"/>
                      <a:pt x="1741742" y="1926273"/>
                    </a:cubicBezTo>
                    <a:cubicBezTo>
                      <a:pt x="1749602" y="1933776"/>
                      <a:pt x="1761039" y="1936172"/>
                      <a:pt x="1771250" y="1932454"/>
                    </a:cubicBezTo>
                    <a:cubicBezTo>
                      <a:pt x="1781461" y="1928736"/>
                      <a:pt x="1788680" y="1919548"/>
                      <a:pt x="1789875" y="1908746"/>
                    </a:cubicBezTo>
                    <a:cubicBezTo>
                      <a:pt x="1810322" y="1745996"/>
                      <a:pt x="1787335" y="1542987"/>
                      <a:pt x="1711262" y="1334008"/>
                    </a:cubicBezTo>
                    <a:cubicBezTo>
                      <a:pt x="1635189" y="1124966"/>
                      <a:pt x="1522286" y="954723"/>
                      <a:pt x="1402017" y="843153"/>
                    </a:cubicBezTo>
                    <a:lnTo>
                      <a:pt x="1402080" y="843153"/>
                    </a:lnTo>
                    <a:moveTo>
                      <a:pt x="3628073" y="1206500"/>
                    </a:moveTo>
                    <a:cubicBezTo>
                      <a:pt x="3629597" y="1185672"/>
                      <a:pt x="3630867" y="1164463"/>
                      <a:pt x="3631883" y="1143000"/>
                    </a:cubicBezTo>
                    <a:lnTo>
                      <a:pt x="3603117" y="1143000"/>
                    </a:lnTo>
                    <a:cubicBezTo>
                      <a:pt x="3592613" y="1142981"/>
                      <a:pt x="3582798" y="1137767"/>
                      <a:pt x="3576901" y="1129074"/>
                    </a:cubicBezTo>
                    <a:cubicBezTo>
                      <a:pt x="3571003" y="1120381"/>
                      <a:pt x="3569788" y="1109333"/>
                      <a:pt x="3573654" y="1099566"/>
                    </a:cubicBezTo>
                    <a:cubicBezTo>
                      <a:pt x="3549841" y="1140460"/>
                      <a:pt x="3527425" y="1184021"/>
                      <a:pt x="3506788" y="1229932"/>
                    </a:cubicBezTo>
                    <a:cubicBezTo>
                      <a:pt x="3510666" y="1244281"/>
                      <a:pt x="3504070" y="1259400"/>
                      <a:pt x="3490913" y="1266317"/>
                    </a:cubicBezTo>
                    <a:cubicBezTo>
                      <a:pt x="3481576" y="1288669"/>
                      <a:pt x="3472768" y="1311239"/>
                      <a:pt x="3464497" y="1334008"/>
                    </a:cubicBezTo>
                    <a:cubicBezTo>
                      <a:pt x="3387662" y="1544955"/>
                      <a:pt x="3365056" y="1749806"/>
                      <a:pt x="3386455" y="1913318"/>
                    </a:cubicBezTo>
                    <a:cubicBezTo>
                      <a:pt x="3501898" y="1812608"/>
                      <a:pt x="3590925" y="1580579"/>
                      <a:pt x="3622485" y="1270000"/>
                    </a:cubicBezTo>
                    <a:lnTo>
                      <a:pt x="3603117" y="1270000"/>
                    </a:lnTo>
                    <a:cubicBezTo>
                      <a:pt x="3585582" y="1270000"/>
                      <a:pt x="3571367" y="1255785"/>
                      <a:pt x="3571367" y="1238250"/>
                    </a:cubicBezTo>
                    <a:cubicBezTo>
                      <a:pt x="3571367" y="1220715"/>
                      <a:pt x="3585582" y="1206500"/>
                      <a:pt x="3603117" y="1206500"/>
                    </a:cubicBezTo>
                    <a:lnTo>
                      <a:pt x="3628073" y="1206500"/>
                    </a:lnTo>
                    <a:moveTo>
                      <a:pt x="3603117" y="1079500"/>
                    </a:moveTo>
                    <a:cubicBezTo>
                      <a:pt x="3593544" y="1079521"/>
                      <a:pt x="3584491" y="1083861"/>
                      <a:pt x="3578479" y="1091311"/>
                    </a:cubicBezTo>
                    <a:cubicBezTo>
                      <a:pt x="3593910" y="1065085"/>
                      <a:pt x="3609912" y="1039940"/>
                      <a:pt x="3626422" y="1016000"/>
                    </a:cubicBezTo>
                    <a:lnTo>
                      <a:pt x="3634931" y="1016000"/>
                    </a:lnTo>
                    <a:cubicBezTo>
                      <a:pt x="3634931" y="1037399"/>
                      <a:pt x="3634677" y="1058545"/>
                      <a:pt x="3634169" y="1079500"/>
                    </a:cubicBezTo>
                    <a:lnTo>
                      <a:pt x="3603117" y="1079500"/>
                    </a:lnTo>
                    <a:moveTo>
                      <a:pt x="3571367" y="983996"/>
                    </a:moveTo>
                    <a:cubicBezTo>
                      <a:pt x="3571486" y="970777"/>
                      <a:pt x="3579783" y="959015"/>
                      <a:pt x="3592196" y="954468"/>
                    </a:cubicBezTo>
                    <a:cubicBezTo>
                      <a:pt x="3605340" y="936244"/>
                      <a:pt x="3618866" y="918718"/>
                      <a:pt x="3632518" y="901827"/>
                    </a:cubicBezTo>
                    <a:cubicBezTo>
                      <a:pt x="3632337" y="897551"/>
                      <a:pt x="3632147" y="893275"/>
                      <a:pt x="3631947" y="889000"/>
                    </a:cubicBezTo>
                    <a:lnTo>
                      <a:pt x="3603117" y="889000"/>
                    </a:lnTo>
                    <a:cubicBezTo>
                      <a:pt x="3585582" y="889000"/>
                      <a:pt x="3571367" y="874785"/>
                      <a:pt x="3571367" y="857250"/>
                    </a:cubicBezTo>
                    <a:cubicBezTo>
                      <a:pt x="3571367" y="839715"/>
                      <a:pt x="3585582" y="825500"/>
                      <a:pt x="3603117" y="825500"/>
                    </a:cubicBezTo>
                    <a:lnTo>
                      <a:pt x="3628263" y="825500"/>
                    </a:lnTo>
                    <a:cubicBezTo>
                      <a:pt x="3626740" y="804101"/>
                      <a:pt x="3624961" y="782955"/>
                      <a:pt x="3622929" y="762000"/>
                    </a:cubicBezTo>
                    <a:lnTo>
                      <a:pt x="3603117" y="762000"/>
                    </a:lnTo>
                    <a:cubicBezTo>
                      <a:pt x="3585582" y="762000"/>
                      <a:pt x="3571367" y="747785"/>
                      <a:pt x="3571367" y="730250"/>
                    </a:cubicBezTo>
                    <a:cubicBezTo>
                      <a:pt x="3571367" y="712715"/>
                      <a:pt x="3585582" y="698500"/>
                      <a:pt x="3603117" y="698500"/>
                    </a:cubicBezTo>
                    <a:lnTo>
                      <a:pt x="3615944" y="698500"/>
                    </a:lnTo>
                    <a:cubicBezTo>
                      <a:pt x="3613339" y="677294"/>
                      <a:pt x="3610439" y="656125"/>
                      <a:pt x="3607245" y="635000"/>
                    </a:cubicBezTo>
                    <a:lnTo>
                      <a:pt x="3603117" y="635000"/>
                    </a:lnTo>
                    <a:cubicBezTo>
                      <a:pt x="3586806" y="635016"/>
                      <a:pt x="3573135" y="622670"/>
                      <a:pt x="3571496" y="606441"/>
                    </a:cubicBezTo>
                    <a:cubicBezTo>
                      <a:pt x="3569857" y="590212"/>
                      <a:pt x="3580782" y="575381"/>
                      <a:pt x="3596767" y="572135"/>
                    </a:cubicBezTo>
                    <a:cubicBezTo>
                      <a:pt x="3592371" y="548043"/>
                      <a:pt x="3587524" y="524036"/>
                      <a:pt x="3582226" y="500126"/>
                    </a:cubicBezTo>
                    <a:cubicBezTo>
                      <a:pt x="3571939" y="491146"/>
                      <a:pt x="3568561" y="476586"/>
                      <a:pt x="3573844" y="463994"/>
                    </a:cubicBezTo>
                    <a:cubicBezTo>
                      <a:pt x="3553651" y="380936"/>
                      <a:pt x="3529013" y="306197"/>
                      <a:pt x="3500819" y="242189"/>
                    </a:cubicBezTo>
                    <a:cubicBezTo>
                      <a:pt x="3494793" y="249656"/>
                      <a:pt x="3485713" y="253998"/>
                      <a:pt x="3476117" y="254000"/>
                    </a:cubicBezTo>
                    <a:lnTo>
                      <a:pt x="3412617" y="254000"/>
                    </a:lnTo>
                    <a:cubicBezTo>
                      <a:pt x="3395082" y="254000"/>
                      <a:pt x="3380867" y="239785"/>
                      <a:pt x="3380867" y="222250"/>
                    </a:cubicBezTo>
                    <a:cubicBezTo>
                      <a:pt x="3380867" y="204715"/>
                      <a:pt x="3395082" y="190500"/>
                      <a:pt x="3412617" y="190500"/>
                    </a:cubicBezTo>
                    <a:lnTo>
                      <a:pt x="3476117" y="190500"/>
                    </a:lnTo>
                    <a:cubicBezTo>
                      <a:pt x="3464798" y="168639"/>
                      <a:pt x="3452247" y="147439"/>
                      <a:pt x="3438525" y="127000"/>
                    </a:cubicBezTo>
                    <a:lnTo>
                      <a:pt x="3412617" y="127000"/>
                    </a:lnTo>
                    <a:cubicBezTo>
                      <a:pt x="3399032" y="126993"/>
                      <a:pt x="3386956" y="118342"/>
                      <a:pt x="3382578" y="105481"/>
                    </a:cubicBezTo>
                    <a:cubicBezTo>
                      <a:pt x="3378200" y="92620"/>
                      <a:pt x="3382490" y="78398"/>
                      <a:pt x="3393250" y="70104"/>
                    </a:cubicBezTo>
                    <a:cubicBezTo>
                      <a:pt x="3350070" y="24765"/>
                      <a:pt x="3303080" y="0"/>
                      <a:pt x="3253931" y="0"/>
                    </a:cubicBezTo>
                    <a:cubicBezTo>
                      <a:pt x="3204655" y="0"/>
                      <a:pt x="3157665" y="24828"/>
                      <a:pt x="3114485" y="70104"/>
                    </a:cubicBezTo>
                    <a:cubicBezTo>
                      <a:pt x="3125254" y="78406"/>
                      <a:pt x="3129542" y="92643"/>
                      <a:pt x="3125147" y="105511"/>
                    </a:cubicBezTo>
                    <a:cubicBezTo>
                      <a:pt x="3120752" y="118379"/>
                      <a:pt x="3108652" y="127020"/>
                      <a:pt x="3095054" y="127000"/>
                    </a:cubicBezTo>
                    <a:lnTo>
                      <a:pt x="3069400" y="127000"/>
                    </a:lnTo>
                    <a:cubicBezTo>
                      <a:pt x="3056382" y="146241"/>
                      <a:pt x="3043873" y="167450"/>
                      <a:pt x="3031808" y="190500"/>
                    </a:cubicBezTo>
                    <a:lnTo>
                      <a:pt x="3095181" y="190500"/>
                    </a:lnTo>
                    <a:cubicBezTo>
                      <a:pt x="3112716" y="190500"/>
                      <a:pt x="3126931" y="204715"/>
                      <a:pt x="3126931" y="222250"/>
                    </a:cubicBezTo>
                    <a:cubicBezTo>
                      <a:pt x="3126931" y="239785"/>
                      <a:pt x="3112716" y="254000"/>
                      <a:pt x="3095181" y="254000"/>
                    </a:cubicBezTo>
                    <a:lnTo>
                      <a:pt x="3031681" y="254000"/>
                    </a:lnTo>
                    <a:cubicBezTo>
                      <a:pt x="3022116" y="254003"/>
                      <a:pt x="3013062" y="249686"/>
                      <a:pt x="3007043" y="242253"/>
                    </a:cubicBezTo>
                    <a:cubicBezTo>
                      <a:pt x="2978785" y="306260"/>
                      <a:pt x="2954211" y="381000"/>
                      <a:pt x="2933955" y="464185"/>
                    </a:cubicBezTo>
                    <a:cubicBezTo>
                      <a:pt x="2939161" y="476711"/>
                      <a:pt x="2935816" y="491161"/>
                      <a:pt x="2925636" y="500126"/>
                    </a:cubicBezTo>
                    <a:cubicBezTo>
                      <a:pt x="2920429" y="523621"/>
                      <a:pt x="2915603" y="547624"/>
                      <a:pt x="2911094" y="572199"/>
                    </a:cubicBezTo>
                    <a:cubicBezTo>
                      <a:pt x="2927105" y="575448"/>
                      <a:pt x="2938035" y="590317"/>
                      <a:pt x="2936361" y="606568"/>
                    </a:cubicBezTo>
                    <a:cubicBezTo>
                      <a:pt x="2934687" y="622819"/>
                      <a:pt x="2920954" y="635146"/>
                      <a:pt x="2904618" y="635064"/>
                    </a:cubicBezTo>
                    <a:lnTo>
                      <a:pt x="2900617" y="635064"/>
                    </a:lnTo>
                    <a:cubicBezTo>
                      <a:pt x="2897442" y="655892"/>
                      <a:pt x="2894521" y="677100"/>
                      <a:pt x="2891918" y="698564"/>
                    </a:cubicBezTo>
                    <a:lnTo>
                      <a:pt x="2904618" y="698564"/>
                    </a:lnTo>
                    <a:cubicBezTo>
                      <a:pt x="2922153" y="698564"/>
                      <a:pt x="2936368" y="712778"/>
                      <a:pt x="2936368" y="730314"/>
                    </a:cubicBezTo>
                    <a:cubicBezTo>
                      <a:pt x="2936368" y="747849"/>
                      <a:pt x="2922153" y="762064"/>
                      <a:pt x="2904618" y="762064"/>
                    </a:cubicBezTo>
                    <a:lnTo>
                      <a:pt x="2884932" y="762064"/>
                    </a:lnTo>
                    <a:cubicBezTo>
                      <a:pt x="2882900" y="783018"/>
                      <a:pt x="2881122" y="804164"/>
                      <a:pt x="2879599" y="825563"/>
                    </a:cubicBezTo>
                    <a:lnTo>
                      <a:pt x="2904618" y="825563"/>
                    </a:lnTo>
                    <a:cubicBezTo>
                      <a:pt x="2922153" y="825563"/>
                      <a:pt x="2936368" y="839778"/>
                      <a:pt x="2936368" y="857313"/>
                    </a:cubicBezTo>
                    <a:cubicBezTo>
                      <a:pt x="2936368" y="874849"/>
                      <a:pt x="2922153" y="889063"/>
                      <a:pt x="2904618" y="889063"/>
                    </a:cubicBezTo>
                    <a:lnTo>
                      <a:pt x="2875852" y="889063"/>
                    </a:lnTo>
                    <a:cubicBezTo>
                      <a:pt x="2875675" y="892788"/>
                      <a:pt x="2875506" y="896514"/>
                      <a:pt x="2875344" y="900240"/>
                    </a:cubicBezTo>
                    <a:cubicBezTo>
                      <a:pt x="2889759" y="917893"/>
                      <a:pt x="2903919" y="936244"/>
                      <a:pt x="2917762" y="955357"/>
                    </a:cubicBezTo>
                    <a:cubicBezTo>
                      <a:pt x="2928272" y="960120"/>
                      <a:pt x="2935371" y="970209"/>
                      <a:pt x="2936304" y="981710"/>
                    </a:cubicBezTo>
                    <a:cubicBezTo>
                      <a:pt x="2960434" y="1016889"/>
                      <a:pt x="2983484" y="1054290"/>
                      <a:pt x="3005265" y="1093660"/>
                    </a:cubicBezTo>
                    <a:cubicBezTo>
                      <a:pt x="3011150" y="1084863"/>
                      <a:pt x="3021033" y="1079576"/>
                      <a:pt x="3031618" y="1079563"/>
                    </a:cubicBezTo>
                    <a:lnTo>
                      <a:pt x="3095118" y="1079563"/>
                    </a:lnTo>
                    <a:cubicBezTo>
                      <a:pt x="3112653" y="1079563"/>
                      <a:pt x="3126868" y="1093778"/>
                      <a:pt x="3126868" y="1111313"/>
                    </a:cubicBezTo>
                    <a:cubicBezTo>
                      <a:pt x="3126868" y="1128849"/>
                      <a:pt x="3112653" y="1143063"/>
                      <a:pt x="3095118" y="1143063"/>
                    </a:cubicBezTo>
                    <a:lnTo>
                      <a:pt x="3031363" y="1143063"/>
                    </a:lnTo>
                    <a:cubicBezTo>
                      <a:pt x="3041778" y="1163765"/>
                      <a:pt x="3051874" y="1184974"/>
                      <a:pt x="3061590" y="1206563"/>
                    </a:cubicBezTo>
                    <a:lnTo>
                      <a:pt x="3095118" y="1206563"/>
                    </a:lnTo>
                    <a:cubicBezTo>
                      <a:pt x="3112653" y="1206563"/>
                      <a:pt x="3126868" y="1220778"/>
                      <a:pt x="3126868" y="1238313"/>
                    </a:cubicBezTo>
                    <a:cubicBezTo>
                      <a:pt x="3126868" y="1255849"/>
                      <a:pt x="3112653" y="1270063"/>
                      <a:pt x="3095118" y="1270063"/>
                    </a:cubicBezTo>
                    <a:lnTo>
                      <a:pt x="3088450" y="1270063"/>
                    </a:lnTo>
                    <a:cubicBezTo>
                      <a:pt x="3093975" y="1284034"/>
                      <a:pt x="3099309" y="1298067"/>
                      <a:pt x="3104515" y="1312354"/>
                    </a:cubicBezTo>
                    <a:cubicBezTo>
                      <a:pt x="3188462" y="1543050"/>
                      <a:pt x="3211640" y="1771015"/>
                      <a:pt x="3181160" y="1952435"/>
                    </a:cubicBezTo>
                    <a:cubicBezTo>
                      <a:pt x="3204655" y="1963039"/>
                      <a:pt x="3229039" y="1968500"/>
                      <a:pt x="3253931" y="1968500"/>
                    </a:cubicBezTo>
                    <a:cubicBezTo>
                      <a:pt x="3279331" y="1968500"/>
                      <a:pt x="3304096" y="1962785"/>
                      <a:pt x="3328036" y="1951863"/>
                    </a:cubicBezTo>
                    <a:cubicBezTo>
                      <a:pt x="3297682" y="1770570"/>
                      <a:pt x="3320923" y="1542860"/>
                      <a:pt x="3404871" y="1312291"/>
                    </a:cubicBezTo>
                    <a:cubicBezTo>
                      <a:pt x="3410014" y="1298004"/>
                      <a:pt x="3415411" y="1283907"/>
                      <a:pt x="3420936" y="1270000"/>
                    </a:cubicBezTo>
                    <a:lnTo>
                      <a:pt x="3412681" y="1270000"/>
                    </a:lnTo>
                    <a:cubicBezTo>
                      <a:pt x="3395146" y="1270000"/>
                      <a:pt x="3380931" y="1255785"/>
                      <a:pt x="3380931" y="1238250"/>
                    </a:cubicBezTo>
                    <a:cubicBezTo>
                      <a:pt x="3380931" y="1220715"/>
                      <a:pt x="3395146" y="1206500"/>
                      <a:pt x="3412681" y="1206500"/>
                    </a:cubicBezTo>
                    <a:lnTo>
                      <a:pt x="3447669" y="1206500"/>
                    </a:lnTo>
                    <a:cubicBezTo>
                      <a:pt x="3457385" y="1184910"/>
                      <a:pt x="3467481" y="1163638"/>
                      <a:pt x="3477896" y="1143000"/>
                    </a:cubicBezTo>
                    <a:lnTo>
                      <a:pt x="3412617" y="1143000"/>
                    </a:lnTo>
                    <a:cubicBezTo>
                      <a:pt x="3395082" y="1143000"/>
                      <a:pt x="3380867" y="1128785"/>
                      <a:pt x="3380867" y="1111250"/>
                    </a:cubicBezTo>
                    <a:cubicBezTo>
                      <a:pt x="3380867" y="1093715"/>
                      <a:pt x="3395082" y="1079500"/>
                      <a:pt x="3412617" y="1079500"/>
                    </a:cubicBezTo>
                    <a:lnTo>
                      <a:pt x="3476117" y="1079500"/>
                    </a:lnTo>
                    <a:cubicBezTo>
                      <a:pt x="3487266" y="1079484"/>
                      <a:pt x="3497606" y="1085317"/>
                      <a:pt x="3503359" y="1094867"/>
                    </a:cubicBezTo>
                    <a:cubicBezTo>
                      <a:pt x="3524822" y="1055878"/>
                      <a:pt x="3547618" y="1018857"/>
                      <a:pt x="3571367" y="983996"/>
                    </a:cubicBezTo>
                    <a:moveTo>
                      <a:pt x="3222117" y="698500"/>
                    </a:moveTo>
                    <a:lnTo>
                      <a:pt x="3285617" y="698500"/>
                    </a:lnTo>
                    <a:cubicBezTo>
                      <a:pt x="3303153" y="698500"/>
                      <a:pt x="3317367" y="712715"/>
                      <a:pt x="3317367" y="730250"/>
                    </a:cubicBezTo>
                    <a:cubicBezTo>
                      <a:pt x="3317367" y="747785"/>
                      <a:pt x="3303153" y="762000"/>
                      <a:pt x="3285617" y="762000"/>
                    </a:cubicBezTo>
                    <a:lnTo>
                      <a:pt x="3222117" y="762000"/>
                    </a:lnTo>
                    <a:cubicBezTo>
                      <a:pt x="3204582" y="762000"/>
                      <a:pt x="3190368" y="747785"/>
                      <a:pt x="3190368" y="730250"/>
                    </a:cubicBezTo>
                    <a:cubicBezTo>
                      <a:pt x="3190368" y="712715"/>
                      <a:pt x="3204582" y="698500"/>
                      <a:pt x="3222117" y="698500"/>
                    </a:cubicBezTo>
                    <a:moveTo>
                      <a:pt x="3190368" y="349250"/>
                    </a:moveTo>
                    <a:cubicBezTo>
                      <a:pt x="3190368" y="331715"/>
                      <a:pt x="3204582" y="317500"/>
                      <a:pt x="3222117" y="317500"/>
                    </a:cubicBezTo>
                    <a:lnTo>
                      <a:pt x="3285617" y="317500"/>
                    </a:lnTo>
                    <a:cubicBezTo>
                      <a:pt x="3303153" y="317500"/>
                      <a:pt x="3317367" y="331715"/>
                      <a:pt x="3317367" y="349250"/>
                    </a:cubicBezTo>
                    <a:cubicBezTo>
                      <a:pt x="3317367" y="366785"/>
                      <a:pt x="3303153" y="381000"/>
                      <a:pt x="3285617" y="381000"/>
                    </a:cubicBezTo>
                    <a:lnTo>
                      <a:pt x="3222117" y="381000"/>
                    </a:lnTo>
                    <a:cubicBezTo>
                      <a:pt x="3204582" y="381000"/>
                      <a:pt x="3190368" y="366785"/>
                      <a:pt x="3190368" y="349250"/>
                    </a:cubicBezTo>
                    <a:moveTo>
                      <a:pt x="3222117" y="444500"/>
                    </a:moveTo>
                    <a:lnTo>
                      <a:pt x="3285617" y="444500"/>
                    </a:lnTo>
                    <a:cubicBezTo>
                      <a:pt x="3303153" y="444500"/>
                      <a:pt x="3317367" y="458715"/>
                      <a:pt x="3317367" y="476250"/>
                    </a:cubicBezTo>
                    <a:cubicBezTo>
                      <a:pt x="3317367" y="493785"/>
                      <a:pt x="3303153" y="508000"/>
                      <a:pt x="3285617" y="508000"/>
                    </a:cubicBezTo>
                    <a:lnTo>
                      <a:pt x="3222117" y="508000"/>
                    </a:lnTo>
                    <a:cubicBezTo>
                      <a:pt x="3204582" y="508000"/>
                      <a:pt x="3190368" y="493785"/>
                      <a:pt x="3190368" y="476250"/>
                    </a:cubicBezTo>
                    <a:cubicBezTo>
                      <a:pt x="3190368" y="458715"/>
                      <a:pt x="3204582" y="444500"/>
                      <a:pt x="3222117" y="444500"/>
                    </a:cubicBezTo>
                    <a:moveTo>
                      <a:pt x="3190368" y="95250"/>
                    </a:moveTo>
                    <a:cubicBezTo>
                      <a:pt x="3190368" y="77715"/>
                      <a:pt x="3204582" y="63500"/>
                      <a:pt x="3222117" y="63500"/>
                    </a:cubicBezTo>
                    <a:lnTo>
                      <a:pt x="3285617" y="63500"/>
                    </a:lnTo>
                    <a:cubicBezTo>
                      <a:pt x="3303153" y="63500"/>
                      <a:pt x="3317367" y="77715"/>
                      <a:pt x="3317367" y="95250"/>
                    </a:cubicBezTo>
                    <a:cubicBezTo>
                      <a:pt x="3317367" y="112785"/>
                      <a:pt x="3303153" y="127000"/>
                      <a:pt x="3285617" y="127000"/>
                    </a:cubicBezTo>
                    <a:lnTo>
                      <a:pt x="3222117" y="127000"/>
                    </a:lnTo>
                    <a:cubicBezTo>
                      <a:pt x="3204582" y="127000"/>
                      <a:pt x="3190368" y="112785"/>
                      <a:pt x="3190368" y="95250"/>
                    </a:cubicBezTo>
                    <a:moveTo>
                      <a:pt x="3222117" y="825500"/>
                    </a:moveTo>
                    <a:lnTo>
                      <a:pt x="3285617" y="825500"/>
                    </a:lnTo>
                    <a:cubicBezTo>
                      <a:pt x="3303153" y="825500"/>
                      <a:pt x="3317367" y="839715"/>
                      <a:pt x="3317367" y="857250"/>
                    </a:cubicBezTo>
                    <a:cubicBezTo>
                      <a:pt x="3317367" y="874785"/>
                      <a:pt x="3303153" y="889000"/>
                      <a:pt x="3285617" y="889000"/>
                    </a:cubicBezTo>
                    <a:lnTo>
                      <a:pt x="3222117" y="889000"/>
                    </a:lnTo>
                    <a:cubicBezTo>
                      <a:pt x="3204582" y="889000"/>
                      <a:pt x="3190368" y="874785"/>
                      <a:pt x="3190368" y="857250"/>
                    </a:cubicBezTo>
                    <a:cubicBezTo>
                      <a:pt x="3190368" y="839715"/>
                      <a:pt x="3204582" y="825500"/>
                      <a:pt x="3222117" y="825500"/>
                    </a:cubicBezTo>
                    <a:moveTo>
                      <a:pt x="3190368" y="984250"/>
                    </a:moveTo>
                    <a:cubicBezTo>
                      <a:pt x="3190368" y="966715"/>
                      <a:pt x="3204582" y="952500"/>
                      <a:pt x="3222117" y="952500"/>
                    </a:cubicBezTo>
                    <a:lnTo>
                      <a:pt x="3285617" y="952500"/>
                    </a:lnTo>
                    <a:cubicBezTo>
                      <a:pt x="3303153" y="952500"/>
                      <a:pt x="3317367" y="966715"/>
                      <a:pt x="3317367" y="984250"/>
                    </a:cubicBezTo>
                    <a:cubicBezTo>
                      <a:pt x="3317367" y="1001785"/>
                      <a:pt x="3303153" y="1016000"/>
                      <a:pt x="3285617" y="1016000"/>
                    </a:cubicBezTo>
                    <a:lnTo>
                      <a:pt x="3222117" y="1016000"/>
                    </a:lnTo>
                    <a:cubicBezTo>
                      <a:pt x="3204582" y="1016000"/>
                      <a:pt x="3190368" y="1001785"/>
                      <a:pt x="3190368" y="984250"/>
                    </a:cubicBezTo>
                    <a:moveTo>
                      <a:pt x="3222117" y="1079500"/>
                    </a:moveTo>
                    <a:lnTo>
                      <a:pt x="3285617" y="1079500"/>
                    </a:lnTo>
                    <a:cubicBezTo>
                      <a:pt x="3303153" y="1079500"/>
                      <a:pt x="3317367" y="1093715"/>
                      <a:pt x="3317367" y="1111250"/>
                    </a:cubicBezTo>
                    <a:cubicBezTo>
                      <a:pt x="3317367" y="1128785"/>
                      <a:pt x="3303153" y="1143000"/>
                      <a:pt x="3285617" y="1143000"/>
                    </a:cubicBezTo>
                    <a:lnTo>
                      <a:pt x="3222117" y="1143000"/>
                    </a:lnTo>
                    <a:cubicBezTo>
                      <a:pt x="3204582" y="1143000"/>
                      <a:pt x="3190368" y="1128785"/>
                      <a:pt x="3190368" y="1111250"/>
                    </a:cubicBezTo>
                    <a:cubicBezTo>
                      <a:pt x="3190368" y="1093715"/>
                      <a:pt x="3204582" y="1079500"/>
                      <a:pt x="3222117" y="1079500"/>
                    </a:cubicBezTo>
                    <a:moveTo>
                      <a:pt x="3190368" y="1238250"/>
                    </a:moveTo>
                    <a:cubicBezTo>
                      <a:pt x="3190368" y="1220715"/>
                      <a:pt x="3204582" y="1206500"/>
                      <a:pt x="3222117" y="1206500"/>
                    </a:cubicBezTo>
                    <a:lnTo>
                      <a:pt x="3285617" y="1206500"/>
                    </a:lnTo>
                    <a:cubicBezTo>
                      <a:pt x="3303153" y="1206500"/>
                      <a:pt x="3317367" y="1220715"/>
                      <a:pt x="3317367" y="1238250"/>
                    </a:cubicBezTo>
                    <a:cubicBezTo>
                      <a:pt x="3317367" y="1255785"/>
                      <a:pt x="3303153" y="1270000"/>
                      <a:pt x="3285617" y="1270000"/>
                    </a:cubicBezTo>
                    <a:lnTo>
                      <a:pt x="3222117" y="1270000"/>
                    </a:lnTo>
                    <a:cubicBezTo>
                      <a:pt x="3204582" y="1270000"/>
                      <a:pt x="3190368" y="1255785"/>
                      <a:pt x="3190368" y="1238250"/>
                    </a:cubicBezTo>
                    <a:moveTo>
                      <a:pt x="3222117" y="1333500"/>
                    </a:moveTo>
                    <a:lnTo>
                      <a:pt x="3285617" y="1333500"/>
                    </a:lnTo>
                    <a:cubicBezTo>
                      <a:pt x="3303153" y="1333500"/>
                      <a:pt x="3317367" y="1347715"/>
                      <a:pt x="3317367" y="1365250"/>
                    </a:cubicBezTo>
                    <a:cubicBezTo>
                      <a:pt x="3317367" y="1382785"/>
                      <a:pt x="3303153" y="1397000"/>
                      <a:pt x="3285617" y="1397000"/>
                    </a:cubicBezTo>
                    <a:lnTo>
                      <a:pt x="3222117" y="1397000"/>
                    </a:lnTo>
                    <a:cubicBezTo>
                      <a:pt x="3204582" y="1397000"/>
                      <a:pt x="3190368" y="1382785"/>
                      <a:pt x="3190368" y="1365250"/>
                    </a:cubicBezTo>
                    <a:cubicBezTo>
                      <a:pt x="3190368" y="1347715"/>
                      <a:pt x="3204582" y="1333500"/>
                      <a:pt x="3222117" y="1333500"/>
                    </a:cubicBezTo>
                    <a:moveTo>
                      <a:pt x="3190368" y="603250"/>
                    </a:moveTo>
                    <a:cubicBezTo>
                      <a:pt x="3190368" y="585715"/>
                      <a:pt x="3204582" y="571500"/>
                      <a:pt x="3222117" y="571500"/>
                    </a:cubicBezTo>
                    <a:lnTo>
                      <a:pt x="3285617" y="571500"/>
                    </a:lnTo>
                    <a:cubicBezTo>
                      <a:pt x="3303153" y="571500"/>
                      <a:pt x="3317367" y="585715"/>
                      <a:pt x="3317367" y="603250"/>
                    </a:cubicBezTo>
                    <a:cubicBezTo>
                      <a:pt x="3317367" y="620785"/>
                      <a:pt x="3303153" y="635000"/>
                      <a:pt x="3285617" y="635000"/>
                    </a:cubicBezTo>
                    <a:lnTo>
                      <a:pt x="3222117" y="635000"/>
                    </a:lnTo>
                    <a:cubicBezTo>
                      <a:pt x="3204582" y="635000"/>
                      <a:pt x="3190368" y="620785"/>
                      <a:pt x="3190368" y="603250"/>
                    </a:cubicBezTo>
                    <a:moveTo>
                      <a:pt x="3222117" y="190500"/>
                    </a:moveTo>
                    <a:lnTo>
                      <a:pt x="3285617" y="190500"/>
                    </a:lnTo>
                    <a:cubicBezTo>
                      <a:pt x="3303153" y="190500"/>
                      <a:pt x="3317367" y="204715"/>
                      <a:pt x="3317367" y="222250"/>
                    </a:cubicBezTo>
                    <a:cubicBezTo>
                      <a:pt x="3317367" y="239785"/>
                      <a:pt x="3303153" y="254000"/>
                      <a:pt x="3285617" y="254000"/>
                    </a:cubicBezTo>
                    <a:lnTo>
                      <a:pt x="3222117" y="254000"/>
                    </a:lnTo>
                    <a:cubicBezTo>
                      <a:pt x="3204582" y="254000"/>
                      <a:pt x="3190368" y="239785"/>
                      <a:pt x="3190368" y="222250"/>
                    </a:cubicBezTo>
                    <a:cubicBezTo>
                      <a:pt x="3190368" y="204715"/>
                      <a:pt x="3204582" y="190500"/>
                      <a:pt x="3222117" y="190500"/>
                    </a:cubicBezTo>
                    <a:moveTo>
                      <a:pt x="3380867" y="730250"/>
                    </a:moveTo>
                    <a:cubicBezTo>
                      <a:pt x="3380867" y="712715"/>
                      <a:pt x="3395082" y="698500"/>
                      <a:pt x="3412617" y="698500"/>
                    </a:cubicBezTo>
                    <a:lnTo>
                      <a:pt x="3476117" y="698500"/>
                    </a:lnTo>
                    <a:cubicBezTo>
                      <a:pt x="3493653" y="698500"/>
                      <a:pt x="3507867" y="712715"/>
                      <a:pt x="3507867" y="730250"/>
                    </a:cubicBezTo>
                    <a:cubicBezTo>
                      <a:pt x="3507867" y="747785"/>
                      <a:pt x="3493653" y="762000"/>
                      <a:pt x="3476117" y="762000"/>
                    </a:cubicBezTo>
                    <a:lnTo>
                      <a:pt x="3412617" y="762000"/>
                    </a:lnTo>
                    <a:cubicBezTo>
                      <a:pt x="3395082" y="762000"/>
                      <a:pt x="3380867" y="747785"/>
                      <a:pt x="3380867" y="730250"/>
                    </a:cubicBezTo>
                    <a:moveTo>
                      <a:pt x="3412617" y="317500"/>
                    </a:moveTo>
                    <a:lnTo>
                      <a:pt x="3476117" y="317500"/>
                    </a:lnTo>
                    <a:cubicBezTo>
                      <a:pt x="3493653" y="317500"/>
                      <a:pt x="3507867" y="331715"/>
                      <a:pt x="3507867" y="349250"/>
                    </a:cubicBezTo>
                    <a:cubicBezTo>
                      <a:pt x="3507867" y="366785"/>
                      <a:pt x="3493653" y="381000"/>
                      <a:pt x="3476117" y="381000"/>
                    </a:cubicBezTo>
                    <a:lnTo>
                      <a:pt x="3412617" y="381000"/>
                    </a:lnTo>
                    <a:cubicBezTo>
                      <a:pt x="3395082" y="381000"/>
                      <a:pt x="3380867" y="366785"/>
                      <a:pt x="3380867" y="349250"/>
                    </a:cubicBezTo>
                    <a:cubicBezTo>
                      <a:pt x="3380867" y="331715"/>
                      <a:pt x="3395082" y="317500"/>
                      <a:pt x="3412617" y="317500"/>
                    </a:cubicBezTo>
                    <a:moveTo>
                      <a:pt x="3380867" y="476250"/>
                    </a:moveTo>
                    <a:cubicBezTo>
                      <a:pt x="3380867" y="458715"/>
                      <a:pt x="3395082" y="444500"/>
                      <a:pt x="3412617" y="444500"/>
                    </a:cubicBezTo>
                    <a:lnTo>
                      <a:pt x="3476117" y="444500"/>
                    </a:lnTo>
                    <a:cubicBezTo>
                      <a:pt x="3493653" y="444500"/>
                      <a:pt x="3507867" y="458715"/>
                      <a:pt x="3507867" y="476250"/>
                    </a:cubicBezTo>
                    <a:cubicBezTo>
                      <a:pt x="3507867" y="493785"/>
                      <a:pt x="3493653" y="508000"/>
                      <a:pt x="3476117" y="508000"/>
                    </a:cubicBezTo>
                    <a:lnTo>
                      <a:pt x="3412617" y="508000"/>
                    </a:lnTo>
                    <a:cubicBezTo>
                      <a:pt x="3395082" y="508000"/>
                      <a:pt x="3380867" y="493785"/>
                      <a:pt x="3380867" y="476250"/>
                    </a:cubicBezTo>
                    <a:moveTo>
                      <a:pt x="3380867" y="857250"/>
                    </a:moveTo>
                    <a:cubicBezTo>
                      <a:pt x="3380867" y="839715"/>
                      <a:pt x="3395082" y="825500"/>
                      <a:pt x="3412617" y="825500"/>
                    </a:cubicBezTo>
                    <a:lnTo>
                      <a:pt x="3476117" y="825500"/>
                    </a:lnTo>
                    <a:cubicBezTo>
                      <a:pt x="3493653" y="825500"/>
                      <a:pt x="3507867" y="839715"/>
                      <a:pt x="3507867" y="857250"/>
                    </a:cubicBezTo>
                    <a:cubicBezTo>
                      <a:pt x="3507867" y="874785"/>
                      <a:pt x="3493653" y="889000"/>
                      <a:pt x="3476117" y="889000"/>
                    </a:cubicBezTo>
                    <a:lnTo>
                      <a:pt x="3412617" y="889000"/>
                    </a:lnTo>
                    <a:cubicBezTo>
                      <a:pt x="3395082" y="889000"/>
                      <a:pt x="3380867" y="874785"/>
                      <a:pt x="3380867" y="857250"/>
                    </a:cubicBezTo>
                    <a:moveTo>
                      <a:pt x="3412617" y="952500"/>
                    </a:moveTo>
                    <a:lnTo>
                      <a:pt x="3476117" y="952500"/>
                    </a:lnTo>
                    <a:cubicBezTo>
                      <a:pt x="3493653" y="952500"/>
                      <a:pt x="3507867" y="966715"/>
                      <a:pt x="3507867" y="984250"/>
                    </a:cubicBezTo>
                    <a:cubicBezTo>
                      <a:pt x="3507867" y="1001785"/>
                      <a:pt x="3493653" y="1016000"/>
                      <a:pt x="3476117" y="1016000"/>
                    </a:cubicBezTo>
                    <a:lnTo>
                      <a:pt x="3412617" y="1016000"/>
                    </a:lnTo>
                    <a:cubicBezTo>
                      <a:pt x="3395082" y="1016000"/>
                      <a:pt x="3380867" y="1001785"/>
                      <a:pt x="3380867" y="984250"/>
                    </a:cubicBezTo>
                    <a:cubicBezTo>
                      <a:pt x="3380867" y="966715"/>
                      <a:pt x="3395082" y="952500"/>
                      <a:pt x="3412617" y="952500"/>
                    </a:cubicBezTo>
                    <a:moveTo>
                      <a:pt x="3380867" y="603250"/>
                    </a:moveTo>
                    <a:cubicBezTo>
                      <a:pt x="3380867" y="585715"/>
                      <a:pt x="3395082" y="571500"/>
                      <a:pt x="3412617" y="571500"/>
                    </a:cubicBezTo>
                    <a:lnTo>
                      <a:pt x="3476117" y="571500"/>
                    </a:lnTo>
                    <a:cubicBezTo>
                      <a:pt x="3493653" y="571500"/>
                      <a:pt x="3507867" y="585715"/>
                      <a:pt x="3507867" y="603250"/>
                    </a:cubicBezTo>
                    <a:cubicBezTo>
                      <a:pt x="3507867" y="620785"/>
                      <a:pt x="3493653" y="635000"/>
                      <a:pt x="3476117" y="635000"/>
                    </a:cubicBezTo>
                    <a:lnTo>
                      <a:pt x="3412617" y="635000"/>
                    </a:lnTo>
                    <a:cubicBezTo>
                      <a:pt x="3395082" y="635000"/>
                      <a:pt x="3380867" y="620785"/>
                      <a:pt x="3380867" y="603250"/>
                    </a:cubicBezTo>
                    <a:moveTo>
                      <a:pt x="2999868" y="730250"/>
                    </a:moveTo>
                    <a:cubicBezTo>
                      <a:pt x="2999868" y="712715"/>
                      <a:pt x="3014083" y="698500"/>
                      <a:pt x="3031618" y="698500"/>
                    </a:cubicBezTo>
                    <a:lnTo>
                      <a:pt x="3095118" y="698500"/>
                    </a:lnTo>
                    <a:cubicBezTo>
                      <a:pt x="3112653" y="698500"/>
                      <a:pt x="3126868" y="712715"/>
                      <a:pt x="3126868" y="730250"/>
                    </a:cubicBezTo>
                    <a:cubicBezTo>
                      <a:pt x="3126868" y="747785"/>
                      <a:pt x="3112653" y="762000"/>
                      <a:pt x="3095118" y="762000"/>
                    </a:cubicBezTo>
                    <a:lnTo>
                      <a:pt x="3031618" y="762000"/>
                    </a:lnTo>
                    <a:cubicBezTo>
                      <a:pt x="3014083" y="762000"/>
                      <a:pt x="2999868" y="747785"/>
                      <a:pt x="2999868" y="730250"/>
                    </a:cubicBezTo>
                    <a:moveTo>
                      <a:pt x="3031618" y="317500"/>
                    </a:moveTo>
                    <a:lnTo>
                      <a:pt x="3095118" y="317500"/>
                    </a:lnTo>
                    <a:cubicBezTo>
                      <a:pt x="3112653" y="317500"/>
                      <a:pt x="3126868" y="331715"/>
                      <a:pt x="3126868" y="349250"/>
                    </a:cubicBezTo>
                    <a:cubicBezTo>
                      <a:pt x="3126868" y="366785"/>
                      <a:pt x="3112653" y="381000"/>
                      <a:pt x="3095118" y="381000"/>
                    </a:cubicBezTo>
                    <a:lnTo>
                      <a:pt x="3031618" y="381000"/>
                    </a:lnTo>
                    <a:cubicBezTo>
                      <a:pt x="3014083" y="381000"/>
                      <a:pt x="2999868" y="366785"/>
                      <a:pt x="2999868" y="349250"/>
                    </a:cubicBezTo>
                    <a:cubicBezTo>
                      <a:pt x="2999868" y="331715"/>
                      <a:pt x="3014083" y="317500"/>
                      <a:pt x="3031618" y="317500"/>
                    </a:cubicBezTo>
                    <a:moveTo>
                      <a:pt x="2999868" y="476250"/>
                    </a:moveTo>
                    <a:cubicBezTo>
                      <a:pt x="2999868" y="458715"/>
                      <a:pt x="3014083" y="444500"/>
                      <a:pt x="3031618" y="444500"/>
                    </a:cubicBezTo>
                    <a:lnTo>
                      <a:pt x="3095118" y="444500"/>
                    </a:lnTo>
                    <a:cubicBezTo>
                      <a:pt x="3112653" y="444500"/>
                      <a:pt x="3126868" y="458715"/>
                      <a:pt x="3126868" y="476250"/>
                    </a:cubicBezTo>
                    <a:cubicBezTo>
                      <a:pt x="3126868" y="493785"/>
                      <a:pt x="3112653" y="508000"/>
                      <a:pt x="3095118" y="508000"/>
                    </a:cubicBezTo>
                    <a:lnTo>
                      <a:pt x="3031618" y="508000"/>
                    </a:lnTo>
                    <a:cubicBezTo>
                      <a:pt x="3014083" y="508000"/>
                      <a:pt x="2999868" y="493785"/>
                      <a:pt x="2999868" y="476250"/>
                    </a:cubicBezTo>
                    <a:moveTo>
                      <a:pt x="2999868" y="857250"/>
                    </a:moveTo>
                    <a:cubicBezTo>
                      <a:pt x="2999868" y="839715"/>
                      <a:pt x="3014083" y="825500"/>
                      <a:pt x="3031618" y="825500"/>
                    </a:cubicBezTo>
                    <a:lnTo>
                      <a:pt x="3095118" y="825500"/>
                    </a:lnTo>
                    <a:cubicBezTo>
                      <a:pt x="3112653" y="825500"/>
                      <a:pt x="3126868" y="839715"/>
                      <a:pt x="3126868" y="857250"/>
                    </a:cubicBezTo>
                    <a:cubicBezTo>
                      <a:pt x="3126868" y="874785"/>
                      <a:pt x="3112653" y="889000"/>
                      <a:pt x="3095118" y="889000"/>
                    </a:cubicBezTo>
                    <a:lnTo>
                      <a:pt x="3031618" y="889000"/>
                    </a:lnTo>
                    <a:cubicBezTo>
                      <a:pt x="3014083" y="889000"/>
                      <a:pt x="2999868" y="874785"/>
                      <a:pt x="2999868" y="857250"/>
                    </a:cubicBezTo>
                    <a:moveTo>
                      <a:pt x="3031618" y="952500"/>
                    </a:moveTo>
                    <a:lnTo>
                      <a:pt x="3095118" y="952500"/>
                    </a:lnTo>
                    <a:cubicBezTo>
                      <a:pt x="3112653" y="952500"/>
                      <a:pt x="3126868" y="966715"/>
                      <a:pt x="3126868" y="984250"/>
                    </a:cubicBezTo>
                    <a:cubicBezTo>
                      <a:pt x="3126868" y="1001785"/>
                      <a:pt x="3112653" y="1016000"/>
                      <a:pt x="3095118" y="1016000"/>
                    </a:cubicBezTo>
                    <a:lnTo>
                      <a:pt x="3031618" y="1016000"/>
                    </a:lnTo>
                    <a:cubicBezTo>
                      <a:pt x="3014083" y="1016000"/>
                      <a:pt x="2999868" y="1001785"/>
                      <a:pt x="2999868" y="984250"/>
                    </a:cubicBezTo>
                    <a:cubicBezTo>
                      <a:pt x="2999868" y="966715"/>
                      <a:pt x="3014083" y="952500"/>
                      <a:pt x="3031618" y="952500"/>
                    </a:cubicBezTo>
                    <a:moveTo>
                      <a:pt x="2999868" y="603250"/>
                    </a:moveTo>
                    <a:cubicBezTo>
                      <a:pt x="2999868" y="585715"/>
                      <a:pt x="3014083" y="571500"/>
                      <a:pt x="3031618" y="571500"/>
                    </a:cubicBezTo>
                    <a:lnTo>
                      <a:pt x="3095118" y="571500"/>
                    </a:lnTo>
                    <a:cubicBezTo>
                      <a:pt x="3112653" y="571500"/>
                      <a:pt x="3126868" y="585715"/>
                      <a:pt x="3126868" y="603250"/>
                    </a:cubicBezTo>
                    <a:cubicBezTo>
                      <a:pt x="3126868" y="620785"/>
                      <a:pt x="3112653" y="635000"/>
                      <a:pt x="3095118" y="635000"/>
                    </a:cubicBezTo>
                    <a:lnTo>
                      <a:pt x="3031618" y="635000"/>
                    </a:lnTo>
                    <a:cubicBezTo>
                      <a:pt x="3014083" y="635000"/>
                      <a:pt x="2999868" y="620785"/>
                      <a:pt x="2999868" y="603250"/>
                    </a:cubicBezTo>
                    <a:moveTo>
                      <a:pt x="2882837" y="1016000"/>
                    </a:moveTo>
                    <a:lnTo>
                      <a:pt x="2872931" y="1016000"/>
                    </a:lnTo>
                    <a:cubicBezTo>
                      <a:pt x="2872931" y="1037399"/>
                      <a:pt x="2873185" y="1058545"/>
                      <a:pt x="2873630" y="1079500"/>
                    </a:cubicBezTo>
                    <a:lnTo>
                      <a:pt x="2904618" y="1079500"/>
                    </a:lnTo>
                    <a:cubicBezTo>
                      <a:pt x="2922153" y="1079500"/>
                      <a:pt x="2936368" y="1093715"/>
                      <a:pt x="2936368" y="1111250"/>
                    </a:cubicBezTo>
                    <a:cubicBezTo>
                      <a:pt x="2936368" y="1128785"/>
                      <a:pt x="2922153" y="1143000"/>
                      <a:pt x="2904618" y="1143000"/>
                    </a:cubicBezTo>
                    <a:lnTo>
                      <a:pt x="2875915" y="1143000"/>
                    </a:lnTo>
                    <a:cubicBezTo>
                      <a:pt x="2876931" y="1164463"/>
                      <a:pt x="2878265" y="1185672"/>
                      <a:pt x="2879725" y="1206500"/>
                    </a:cubicBezTo>
                    <a:lnTo>
                      <a:pt x="2904618" y="1206500"/>
                    </a:lnTo>
                    <a:cubicBezTo>
                      <a:pt x="2922153" y="1206500"/>
                      <a:pt x="2936368" y="1220715"/>
                      <a:pt x="2936368" y="1238250"/>
                    </a:cubicBezTo>
                    <a:cubicBezTo>
                      <a:pt x="2936368" y="1255785"/>
                      <a:pt x="2922153" y="1270000"/>
                      <a:pt x="2904618" y="1270000"/>
                    </a:cubicBezTo>
                    <a:lnTo>
                      <a:pt x="2885313" y="1270000"/>
                    </a:lnTo>
                    <a:cubicBezTo>
                      <a:pt x="2917063" y="1581785"/>
                      <a:pt x="3006599" y="1814322"/>
                      <a:pt x="3122677" y="1914398"/>
                    </a:cubicBezTo>
                    <a:cubicBezTo>
                      <a:pt x="3144330" y="1750695"/>
                      <a:pt x="3121724" y="1545463"/>
                      <a:pt x="3044762" y="1334008"/>
                    </a:cubicBezTo>
                    <a:cubicBezTo>
                      <a:pt x="3036507" y="1311275"/>
                      <a:pt x="3027808" y="1289050"/>
                      <a:pt x="3018727" y="1267270"/>
                    </a:cubicBezTo>
                    <a:cubicBezTo>
                      <a:pt x="3003658" y="1260587"/>
                      <a:pt x="2996210" y="1243484"/>
                      <a:pt x="3001582" y="1227899"/>
                    </a:cubicBezTo>
                    <a:cubicBezTo>
                      <a:pt x="2968354" y="1153889"/>
                      <a:pt x="2928616" y="1082977"/>
                      <a:pt x="2882837" y="1016000"/>
                    </a:cubicBezTo>
                    <a:moveTo>
                      <a:pt x="3821875" y="860743"/>
                    </a:moveTo>
                    <a:cubicBezTo>
                      <a:pt x="3820680" y="849941"/>
                      <a:pt x="3813461" y="840753"/>
                      <a:pt x="3803250" y="837035"/>
                    </a:cubicBezTo>
                    <a:cubicBezTo>
                      <a:pt x="3793039" y="833317"/>
                      <a:pt x="3781603" y="835713"/>
                      <a:pt x="3773742" y="843216"/>
                    </a:cubicBezTo>
                    <a:cubicBezTo>
                      <a:pt x="3653473" y="954723"/>
                      <a:pt x="3540570" y="1124966"/>
                      <a:pt x="3464497" y="1334008"/>
                    </a:cubicBezTo>
                    <a:cubicBezTo>
                      <a:pt x="3388424" y="1542987"/>
                      <a:pt x="3365437" y="1745996"/>
                      <a:pt x="3385884" y="1908683"/>
                    </a:cubicBezTo>
                    <a:cubicBezTo>
                      <a:pt x="3387040" y="1919522"/>
                      <a:pt x="3394261" y="1928759"/>
                      <a:pt x="3404501" y="1932496"/>
                    </a:cubicBezTo>
                    <a:cubicBezTo>
                      <a:pt x="3414741" y="1936233"/>
                      <a:pt x="3426215" y="1933819"/>
                      <a:pt x="3434080" y="1926273"/>
                    </a:cubicBezTo>
                    <a:cubicBezTo>
                      <a:pt x="3554349" y="1814703"/>
                      <a:pt x="3667189" y="1644460"/>
                      <a:pt x="3743325" y="1435418"/>
                    </a:cubicBezTo>
                    <a:cubicBezTo>
                      <a:pt x="3819335" y="1226439"/>
                      <a:pt x="3842322" y="1023429"/>
                      <a:pt x="3821875" y="860743"/>
                    </a:cubicBezTo>
                    <a:moveTo>
                      <a:pt x="2735581" y="843153"/>
                    </a:moveTo>
                    <a:cubicBezTo>
                      <a:pt x="2727715" y="835607"/>
                      <a:pt x="2716241" y="833193"/>
                      <a:pt x="2706001" y="836930"/>
                    </a:cubicBezTo>
                    <a:cubicBezTo>
                      <a:pt x="2695762" y="840667"/>
                      <a:pt x="2688540" y="849904"/>
                      <a:pt x="2687384" y="860743"/>
                    </a:cubicBezTo>
                    <a:cubicBezTo>
                      <a:pt x="2667000" y="1023429"/>
                      <a:pt x="2689924" y="1226439"/>
                      <a:pt x="2765997" y="1435418"/>
                    </a:cubicBezTo>
                    <a:cubicBezTo>
                      <a:pt x="2842134" y="1644460"/>
                      <a:pt x="2954973" y="1814703"/>
                      <a:pt x="3075242" y="1926273"/>
                    </a:cubicBezTo>
                    <a:cubicBezTo>
                      <a:pt x="3083102" y="1933776"/>
                      <a:pt x="3094539" y="1936172"/>
                      <a:pt x="3104750" y="1932454"/>
                    </a:cubicBezTo>
                    <a:cubicBezTo>
                      <a:pt x="3114961" y="1928736"/>
                      <a:pt x="3122180" y="1919548"/>
                      <a:pt x="3123375" y="1908746"/>
                    </a:cubicBezTo>
                    <a:cubicBezTo>
                      <a:pt x="3143822" y="1745996"/>
                      <a:pt x="3120835" y="1542987"/>
                      <a:pt x="3044762" y="1334008"/>
                    </a:cubicBezTo>
                    <a:cubicBezTo>
                      <a:pt x="2968689" y="1124966"/>
                      <a:pt x="2855786" y="954723"/>
                      <a:pt x="2735517" y="843153"/>
                    </a:cubicBezTo>
                    <a:lnTo>
                      <a:pt x="2735581" y="843153"/>
                    </a:lnTo>
                    <a:moveTo>
                      <a:pt x="4961573" y="1206500"/>
                    </a:moveTo>
                    <a:cubicBezTo>
                      <a:pt x="4963097" y="1185672"/>
                      <a:pt x="4964367" y="1164463"/>
                      <a:pt x="4965383" y="1143000"/>
                    </a:cubicBezTo>
                    <a:lnTo>
                      <a:pt x="4936617" y="1143000"/>
                    </a:lnTo>
                    <a:cubicBezTo>
                      <a:pt x="4926113" y="1142981"/>
                      <a:pt x="4916298" y="1137767"/>
                      <a:pt x="4910401" y="1129074"/>
                    </a:cubicBezTo>
                    <a:cubicBezTo>
                      <a:pt x="4904503" y="1120381"/>
                      <a:pt x="4903288" y="1109333"/>
                      <a:pt x="4907154" y="1099566"/>
                    </a:cubicBezTo>
                    <a:cubicBezTo>
                      <a:pt x="4883341" y="1140460"/>
                      <a:pt x="4860925" y="1184021"/>
                      <a:pt x="4840288" y="1229932"/>
                    </a:cubicBezTo>
                    <a:cubicBezTo>
                      <a:pt x="4844166" y="1244281"/>
                      <a:pt x="4837570" y="1259400"/>
                      <a:pt x="4824413" y="1266317"/>
                    </a:cubicBezTo>
                    <a:cubicBezTo>
                      <a:pt x="4815076" y="1288669"/>
                      <a:pt x="4806268" y="1311239"/>
                      <a:pt x="4797997" y="1334008"/>
                    </a:cubicBezTo>
                    <a:cubicBezTo>
                      <a:pt x="4721162" y="1544955"/>
                      <a:pt x="4698556" y="1749806"/>
                      <a:pt x="4719955" y="1913318"/>
                    </a:cubicBezTo>
                    <a:cubicBezTo>
                      <a:pt x="4835398" y="1812608"/>
                      <a:pt x="4924425" y="1580579"/>
                      <a:pt x="4955985" y="1270000"/>
                    </a:cubicBezTo>
                    <a:lnTo>
                      <a:pt x="4936617" y="1270000"/>
                    </a:lnTo>
                    <a:cubicBezTo>
                      <a:pt x="4919082" y="1270000"/>
                      <a:pt x="4904867" y="1255785"/>
                      <a:pt x="4904867" y="1238250"/>
                    </a:cubicBezTo>
                    <a:cubicBezTo>
                      <a:pt x="4904867" y="1220715"/>
                      <a:pt x="4919082" y="1206500"/>
                      <a:pt x="4936617" y="1206500"/>
                    </a:cubicBezTo>
                    <a:lnTo>
                      <a:pt x="4961573" y="1206500"/>
                    </a:lnTo>
                    <a:moveTo>
                      <a:pt x="4936617" y="1079500"/>
                    </a:moveTo>
                    <a:cubicBezTo>
                      <a:pt x="4927044" y="1079521"/>
                      <a:pt x="4917991" y="1083861"/>
                      <a:pt x="4911979" y="1091311"/>
                    </a:cubicBezTo>
                    <a:cubicBezTo>
                      <a:pt x="4927410" y="1065085"/>
                      <a:pt x="4943412" y="1039940"/>
                      <a:pt x="4959922" y="1016000"/>
                    </a:cubicBezTo>
                    <a:lnTo>
                      <a:pt x="4968431" y="1016000"/>
                    </a:lnTo>
                    <a:cubicBezTo>
                      <a:pt x="4968431" y="1037399"/>
                      <a:pt x="4968177" y="1058545"/>
                      <a:pt x="4967669" y="1079500"/>
                    </a:cubicBezTo>
                    <a:lnTo>
                      <a:pt x="4936617" y="1079500"/>
                    </a:lnTo>
                    <a:moveTo>
                      <a:pt x="4904867" y="983996"/>
                    </a:moveTo>
                    <a:cubicBezTo>
                      <a:pt x="4904986" y="970777"/>
                      <a:pt x="4913283" y="959015"/>
                      <a:pt x="4925696" y="954468"/>
                    </a:cubicBezTo>
                    <a:cubicBezTo>
                      <a:pt x="4938840" y="936244"/>
                      <a:pt x="4952366" y="918718"/>
                      <a:pt x="4966018" y="901827"/>
                    </a:cubicBezTo>
                    <a:cubicBezTo>
                      <a:pt x="4965837" y="897551"/>
                      <a:pt x="4965647" y="893275"/>
                      <a:pt x="4965447" y="889000"/>
                    </a:cubicBezTo>
                    <a:lnTo>
                      <a:pt x="4936617" y="889000"/>
                    </a:lnTo>
                    <a:cubicBezTo>
                      <a:pt x="4919082" y="889000"/>
                      <a:pt x="4904867" y="874785"/>
                      <a:pt x="4904867" y="857250"/>
                    </a:cubicBezTo>
                    <a:cubicBezTo>
                      <a:pt x="4904867" y="839715"/>
                      <a:pt x="4919082" y="825500"/>
                      <a:pt x="4936617" y="825500"/>
                    </a:cubicBezTo>
                    <a:lnTo>
                      <a:pt x="4961763" y="825500"/>
                    </a:lnTo>
                    <a:cubicBezTo>
                      <a:pt x="4960240" y="804101"/>
                      <a:pt x="4958461" y="782955"/>
                      <a:pt x="4956429" y="762000"/>
                    </a:cubicBezTo>
                    <a:lnTo>
                      <a:pt x="4936617" y="762000"/>
                    </a:lnTo>
                    <a:cubicBezTo>
                      <a:pt x="4919082" y="762000"/>
                      <a:pt x="4904867" y="747785"/>
                      <a:pt x="4904867" y="730250"/>
                    </a:cubicBezTo>
                    <a:cubicBezTo>
                      <a:pt x="4904867" y="712715"/>
                      <a:pt x="4919082" y="698500"/>
                      <a:pt x="4936617" y="698500"/>
                    </a:cubicBezTo>
                    <a:lnTo>
                      <a:pt x="4949444" y="698500"/>
                    </a:lnTo>
                    <a:cubicBezTo>
                      <a:pt x="4946839" y="677294"/>
                      <a:pt x="4943939" y="656125"/>
                      <a:pt x="4940745" y="635000"/>
                    </a:cubicBezTo>
                    <a:lnTo>
                      <a:pt x="4936617" y="635000"/>
                    </a:lnTo>
                    <a:cubicBezTo>
                      <a:pt x="4920306" y="635016"/>
                      <a:pt x="4906635" y="622670"/>
                      <a:pt x="4904996" y="606441"/>
                    </a:cubicBezTo>
                    <a:cubicBezTo>
                      <a:pt x="4903357" y="590212"/>
                      <a:pt x="4914282" y="575381"/>
                      <a:pt x="4930267" y="572135"/>
                    </a:cubicBezTo>
                    <a:cubicBezTo>
                      <a:pt x="4925871" y="548043"/>
                      <a:pt x="4921024" y="524036"/>
                      <a:pt x="4915726" y="500126"/>
                    </a:cubicBezTo>
                    <a:cubicBezTo>
                      <a:pt x="4905439" y="491146"/>
                      <a:pt x="4902061" y="476586"/>
                      <a:pt x="4907344" y="463994"/>
                    </a:cubicBezTo>
                    <a:cubicBezTo>
                      <a:pt x="4887151" y="380936"/>
                      <a:pt x="4862513" y="306197"/>
                      <a:pt x="4834319" y="242189"/>
                    </a:cubicBezTo>
                    <a:cubicBezTo>
                      <a:pt x="4828293" y="249656"/>
                      <a:pt x="4819213" y="253998"/>
                      <a:pt x="4809617" y="254000"/>
                    </a:cubicBezTo>
                    <a:lnTo>
                      <a:pt x="4746117" y="254000"/>
                    </a:lnTo>
                    <a:cubicBezTo>
                      <a:pt x="4728582" y="254000"/>
                      <a:pt x="4714367" y="239785"/>
                      <a:pt x="4714367" y="222250"/>
                    </a:cubicBezTo>
                    <a:cubicBezTo>
                      <a:pt x="4714367" y="204715"/>
                      <a:pt x="4728582" y="190500"/>
                      <a:pt x="4746117" y="190500"/>
                    </a:cubicBezTo>
                    <a:lnTo>
                      <a:pt x="4809617" y="190500"/>
                    </a:lnTo>
                    <a:cubicBezTo>
                      <a:pt x="4798298" y="168639"/>
                      <a:pt x="4785747" y="147439"/>
                      <a:pt x="4772025" y="127000"/>
                    </a:cubicBezTo>
                    <a:lnTo>
                      <a:pt x="4746117" y="127000"/>
                    </a:lnTo>
                    <a:cubicBezTo>
                      <a:pt x="4732532" y="126993"/>
                      <a:pt x="4720456" y="118342"/>
                      <a:pt x="4716078" y="105481"/>
                    </a:cubicBezTo>
                    <a:cubicBezTo>
                      <a:pt x="4711700" y="92620"/>
                      <a:pt x="4715990" y="78398"/>
                      <a:pt x="4726750" y="70104"/>
                    </a:cubicBezTo>
                    <a:cubicBezTo>
                      <a:pt x="4683570" y="24765"/>
                      <a:pt x="4636580" y="0"/>
                      <a:pt x="4587431" y="0"/>
                    </a:cubicBezTo>
                    <a:cubicBezTo>
                      <a:pt x="4538155" y="0"/>
                      <a:pt x="4491165" y="24828"/>
                      <a:pt x="4447985" y="70104"/>
                    </a:cubicBezTo>
                    <a:cubicBezTo>
                      <a:pt x="4458754" y="78406"/>
                      <a:pt x="4463042" y="92643"/>
                      <a:pt x="4458647" y="105511"/>
                    </a:cubicBezTo>
                    <a:cubicBezTo>
                      <a:pt x="4454253" y="118379"/>
                      <a:pt x="4442152" y="127020"/>
                      <a:pt x="4428554" y="127000"/>
                    </a:cubicBezTo>
                    <a:lnTo>
                      <a:pt x="4402900" y="127000"/>
                    </a:lnTo>
                    <a:cubicBezTo>
                      <a:pt x="4389882" y="146241"/>
                      <a:pt x="4377373" y="167450"/>
                      <a:pt x="4365308" y="190500"/>
                    </a:cubicBezTo>
                    <a:lnTo>
                      <a:pt x="4428681" y="190500"/>
                    </a:lnTo>
                    <a:cubicBezTo>
                      <a:pt x="4446216" y="190500"/>
                      <a:pt x="4460431" y="204715"/>
                      <a:pt x="4460431" y="222250"/>
                    </a:cubicBezTo>
                    <a:cubicBezTo>
                      <a:pt x="4460431" y="239785"/>
                      <a:pt x="4446216" y="254000"/>
                      <a:pt x="4428681" y="254000"/>
                    </a:cubicBezTo>
                    <a:lnTo>
                      <a:pt x="4365181" y="254000"/>
                    </a:lnTo>
                    <a:cubicBezTo>
                      <a:pt x="4355616" y="254003"/>
                      <a:pt x="4346562" y="249686"/>
                      <a:pt x="4340543" y="242253"/>
                    </a:cubicBezTo>
                    <a:cubicBezTo>
                      <a:pt x="4312286" y="306260"/>
                      <a:pt x="4287711" y="381000"/>
                      <a:pt x="4267454" y="464185"/>
                    </a:cubicBezTo>
                    <a:cubicBezTo>
                      <a:pt x="4272661" y="476711"/>
                      <a:pt x="4269316" y="491161"/>
                      <a:pt x="4259136" y="500126"/>
                    </a:cubicBezTo>
                    <a:cubicBezTo>
                      <a:pt x="4253929" y="523621"/>
                      <a:pt x="4249103" y="547624"/>
                      <a:pt x="4244594" y="572199"/>
                    </a:cubicBezTo>
                    <a:cubicBezTo>
                      <a:pt x="4260605" y="575448"/>
                      <a:pt x="4271535" y="590317"/>
                      <a:pt x="4269861" y="606568"/>
                    </a:cubicBezTo>
                    <a:cubicBezTo>
                      <a:pt x="4268187" y="622819"/>
                      <a:pt x="4254454" y="635146"/>
                      <a:pt x="4238117" y="635064"/>
                    </a:cubicBezTo>
                    <a:lnTo>
                      <a:pt x="4234117" y="635064"/>
                    </a:lnTo>
                    <a:cubicBezTo>
                      <a:pt x="4230942" y="655892"/>
                      <a:pt x="4228021" y="677100"/>
                      <a:pt x="4225417" y="698564"/>
                    </a:cubicBezTo>
                    <a:lnTo>
                      <a:pt x="4238117" y="698564"/>
                    </a:lnTo>
                    <a:cubicBezTo>
                      <a:pt x="4255653" y="698564"/>
                      <a:pt x="4269867" y="712778"/>
                      <a:pt x="4269867" y="730314"/>
                    </a:cubicBezTo>
                    <a:cubicBezTo>
                      <a:pt x="4269867" y="747849"/>
                      <a:pt x="4255653" y="762064"/>
                      <a:pt x="4238117" y="762064"/>
                    </a:cubicBezTo>
                    <a:lnTo>
                      <a:pt x="4218432" y="762064"/>
                    </a:lnTo>
                    <a:cubicBezTo>
                      <a:pt x="4216400" y="783018"/>
                      <a:pt x="4214623" y="804164"/>
                      <a:pt x="4213098" y="825563"/>
                    </a:cubicBezTo>
                    <a:lnTo>
                      <a:pt x="4238117" y="825563"/>
                    </a:lnTo>
                    <a:cubicBezTo>
                      <a:pt x="4255653" y="825563"/>
                      <a:pt x="4269867" y="839778"/>
                      <a:pt x="4269867" y="857313"/>
                    </a:cubicBezTo>
                    <a:cubicBezTo>
                      <a:pt x="4269867" y="874849"/>
                      <a:pt x="4255653" y="889063"/>
                      <a:pt x="4238117" y="889063"/>
                    </a:cubicBezTo>
                    <a:lnTo>
                      <a:pt x="4209352" y="889063"/>
                    </a:lnTo>
                    <a:cubicBezTo>
                      <a:pt x="4209175" y="892788"/>
                      <a:pt x="4209006" y="896514"/>
                      <a:pt x="4208844" y="900240"/>
                    </a:cubicBezTo>
                    <a:cubicBezTo>
                      <a:pt x="4223259" y="917893"/>
                      <a:pt x="4237419" y="936244"/>
                      <a:pt x="4251262" y="955357"/>
                    </a:cubicBezTo>
                    <a:cubicBezTo>
                      <a:pt x="4261772" y="960120"/>
                      <a:pt x="4268871" y="970209"/>
                      <a:pt x="4269804" y="981710"/>
                    </a:cubicBezTo>
                    <a:cubicBezTo>
                      <a:pt x="4293934" y="1016889"/>
                      <a:pt x="4316985" y="1054290"/>
                      <a:pt x="4338765" y="1093660"/>
                    </a:cubicBezTo>
                    <a:cubicBezTo>
                      <a:pt x="4344650" y="1084863"/>
                      <a:pt x="4354533" y="1079576"/>
                      <a:pt x="4365117" y="1079563"/>
                    </a:cubicBezTo>
                    <a:lnTo>
                      <a:pt x="4428617" y="1079563"/>
                    </a:lnTo>
                    <a:cubicBezTo>
                      <a:pt x="4446153" y="1079563"/>
                      <a:pt x="4460367" y="1093778"/>
                      <a:pt x="4460367" y="1111313"/>
                    </a:cubicBezTo>
                    <a:cubicBezTo>
                      <a:pt x="4460367" y="1128849"/>
                      <a:pt x="4446153" y="1143063"/>
                      <a:pt x="4428617" y="1143063"/>
                    </a:cubicBezTo>
                    <a:lnTo>
                      <a:pt x="4364863" y="1143063"/>
                    </a:lnTo>
                    <a:cubicBezTo>
                      <a:pt x="4375278" y="1163765"/>
                      <a:pt x="4385374" y="1184974"/>
                      <a:pt x="4395090" y="1206563"/>
                    </a:cubicBezTo>
                    <a:lnTo>
                      <a:pt x="4428617" y="1206563"/>
                    </a:lnTo>
                    <a:cubicBezTo>
                      <a:pt x="4446153" y="1206563"/>
                      <a:pt x="4460367" y="1220778"/>
                      <a:pt x="4460367" y="1238313"/>
                    </a:cubicBezTo>
                    <a:cubicBezTo>
                      <a:pt x="4460367" y="1255849"/>
                      <a:pt x="4446153" y="1270063"/>
                      <a:pt x="4428617" y="1270063"/>
                    </a:cubicBezTo>
                    <a:lnTo>
                      <a:pt x="4421950" y="1270063"/>
                    </a:lnTo>
                    <a:cubicBezTo>
                      <a:pt x="4427474" y="1284034"/>
                      <a:pt x="4432809" y="1298067"/>
                      <a:pt x="4438016" y="1312354"/>
                    </a:cubicBezTo>
                    <a:cubicBezTo>
                      <a:pt x="4521962" y="1543050"/>
                      <a:pt x="4545140" y="1771015"/>
                      <a:pt x="4514660" y="1952435"/>
                    </a:cubicBezTo>
                    <a:cubicBezTo>
                      <a:pt x="4538155" y="1963039"/>
                      <a:pt x="4562539" y="1968500"/>
                      <a:pt x="4587431" y="1968500"/>
                    </a:cubicBezTo>
                    <a:cubicBezTo>
                      <a:pt x="4612831" y="1968500"/>
                      <a:pt x="4637596" y="1962785"/>
                      <a:pt x="4661536" y="1951863"/>
                    </a:cubicBezTo>
                    <a:cubicBezTo>
                      <a:pt x="4631182" y="1770570"/>
                      <a:pt x="4654423" y="1542860"/>
                      <a:pt x="4738371" y="1312291"/>
                    </a:cubicBezTo>
                    <a:cubicBezTo>
                      <a:pt x="4743514" y="1298004"/>
                      <a:pt x="4748911" y="1283907"/>
                      <a:pt x="4754436" y="1270000"/>
                    </a:cubicBezTo>
                    <a:lnTo>
                      <a:pt x="4746181" y="1270000"/>
                    </a:lnTo>
                    <a:cubicBezTo>
                      <a:pt x="4728646" y="1270000"/>
                      <a:pt x="4714431" y="1255785"/>
                      <a:pt x="4714431" y="1238250"/>
                    </a:cubicBezTo>
                    <a:cubicBezTo>
                      <a:pt x="4714431" y="1220715"/>
                      <a:pt x="4728646" y="1206500"/>
                      <a:pt x="4746181" y="1206500"/>
                    </a:cubicBezTo>
                    <a:lnTo>
                      <a:pt x="4781169" y="1206500"/>
                    </a:lnTo>
                    <a:cubicBezTo>
                      <a:pt x="4790885" y="1184910"/>
                      <a:pt x="4800981" y="1163638"/>
                      <a:pt x="4811396" y="1143000"/>
                    </a:cubicBezTo>
                    <a:lnTo>
                      <a:pt x="4746117" y="1143000"/>
                    </a:lnTo>
                    <a:cubicBezTo>
                      <a:pt x="4728582" y="1143000"/>
                      <a:pt x="4714367" y="1128785"/>
                      <a:pt x="4714367" y="1111250"/>
                    </a:cubicBezTo>
                    <a:cubicBezTo>
                      <a:pt x="4714367" y="1093715"/>
                      <a:pt x="4728582" y="1079500"/>
                      <a:pt x="4746117" y="1079500"/>
                    </a:cubicBezTo>
                    <a:lnTo>
                      <a:pt x="4809617" y="1079500"/>
                    </a:lnTo>
                    <a:cubicBezTo>
                      <a:pt x="4820766" y="1079484"/>
                      <a:pt x="4831106" y="1085317"/>
                      <a:pt x="4836859" y="1094867"/>
                    </a:cubicBezTo>
                    <a:cubicBezTo>
                      <a:pt x="4858322" y="1055878"/>
                      <a:pt x="4881118" y="1018857"/>
                      <a:pt x="4904867" y="983996"/>
                    </a:cubicBezTo>
                    <a:moveTo>
                      <a:pt x="4555617" y="698500"/>
                    </a:moveTo>
                    <a:lnTo>
                      <a:pt x="4619117" y="698500"/>
                    </a:lnTo>
                    <a:cubicBezTo>
                      <a:pt x="4636653" y="698500"/>
                      <a:pt x="4650867" y="712715"/>
                      <a:pt x="4650867" y="730250"/>
                    </a:cubicBezTo>
                    <a:cubicBezTo>
                      <a:pt x="4650867" y="747785"/>
                      <a:pt x="4636653" y="762000"/>
                      <a:pt x="4619117" y="762000"/>
                    </a:cubicBezTo>
                    <a:lnTo>
                      <a:pt x="4555617" y="762000"/>
                    </a:lnTo>
                    <a:cubicBezTo>
                      <a:pt x="4538082" y="762000"/>
                      <a:pt x="4523867" y="747785"/>
                      <a:pt x="4523867" y="730250"/>
                    </a:cubicBezTo>
                    <a:cubicBezTo>
                      <a:pt x="4523867" y="712715"/>
                      <a:pt x="4538082" y="698500"/>
                      <a:pt x="4555617" y="698500"/>
                    </a:cubicBezTo>
                    <a:moveTo>
                      <a:pt x="4523867" y="349250"/>
                    </a:moveTo>
                    <a:cubicBezTo>
                      <a:pt x="4523867" y="331715"/>
                      <a:pt x="4538082" y="317500"/>
                      <a:pt x="4555617" y="317500"/>
                    </a:cubicBezTo>
                    <a:lnTo>
                      <a:pt x="4619117" y="317500"/>
                    </a:lnTo>
                    <a:cubicBezTo>
                      <a:pt x="4636653" y="317500"/>
                      <a:pt x="4650867" y="331715"/>
                      <a:pt x="4650867" y="349250"/>
                    </a:cubicBezTo>
                    <a:cubicBezTo>
                      <a:pt x="4650867" y="366785"/>
                      <a:pt x="4636653" y="381000"/>
                      <a:pt x="4619117" y="381000"/>
                    </a:cubicBezTo>
                    <a:lnTo>
                      <a:pt x="4555617" y="381000"/>
                    </a:lnTo>
                    <a:cubicBezTo>
                      <a:pt x="4538082" y="381000"/>
                      <a:pt x="4523867" y="366785"/>
                      <a:pt x="4523867" y="349250"/>
                    </a:cubicBezTo>
                    <a:moveTo>
                      <a:pt x="4555617" y="444500"/>
                    </a:moveTo>
                    <a:lnTo>
                      <a:pt x="4619117" y="444500"/>
                    </a:lnTo>
                    <a:cubicBezTo>
                      <a:pt x="4636653" y="444500"/>
                      <a:pt x="4650867" y="458715"/>
                      <a:pt x="4650867" y="476250"/>
                    </a:cubicBezTo>
                    <a:cubicBezTo>
                      <a:pt x="4650867" y="493785"/>
                      <a:pt x="4636653" y="508000"/>
                      <a:pt x="4619117" y="508000"/>
                    </a:cubicBezTo>
                    <a:lnTo>
                      <a:pt x="4555617" y="508000"/>
                    </a:lnTo>
                    <a:cubicBezTo>
                      <a:pt x="4538082" y="508000"/>
                      <a:pt x="4523867" y="493785"/>
                      <a:pt x="4523867" y="476250"/>
                    </a:cubicBezTo>
                    <a:cubicBezTo>
                      <a:pt x="4523867" y="458715"/>
                      <a:pt x="4538082" y="444500"/>
                      <a:pt x="4555617" y="444500"/>
                    </a:cubicBezTo>
                    <a:moveTo>
                      <a:pt x="4523867" y="95250"/>
                    </a:moveTo>
                    <a:cubicBezTo>
                      <a:pt x="4523867" y="77715"/>
                      <a:pt x="4538082" y="63500"/>
                      <a:pt x="4555617" y="63500"/>
                    </a:cubicBezTo>
                    <a:lnTo>
                      <a:pt x="4619117" y="63500"/>
                    </a:lnTo>
                    <a:cubicBezTo>
                      <a:pt x="4636653" y="63500"/>
                      <a:pt x="4650867" y="77715"/>
                      <a:pt x="4650867" y="95250"/>
                    </a:cubicBezTo>
                    <a:cubicBezTo>
                      <a:pt x="4650867" y="112785"/>
                      <a:pt x="4636653" y="127000"/>
                      <a:pt x="4619117" y="127000"/>
                    </a:cubicBezTo>
                    <a:lnTo>
                      <a:pt x="4555617" y="127000"/>
                    </a:lnTo>
                    <a:cubicBezTo>
                      <a:pt x="4538082" y="127000"/>
                      <a:pt x="4523867" y="112785"/>
                      <a:pt x="4523867" y="95250"/>
                    </a:cubicBezTo>
                    <a:moveTo>
                      <a:pt x="4555617" y="825500"/>
                    </a:moveTo>
                    <a:lnTo>
                      <a:pt x="4619117" y="825500"/>
                    </a:lnTo>
                    <a:cubicBezTo>
                      <a:pt x="4636653" y="825500"/>
                      <a:pt x="4650867" y="839715"/>
                      <a:pt x="4650867" y="857250"/>
                    </a:cubicBezTo>
                    <a:cubicBezTo>
                      <a:pt x="4650867" y="874785"/>
                      <a:pt x="4636653" y="889000"/>
                      <a:pt x="4619117" y="889000"/>
                    </a:cubicBezTo>
                    <a:lnTo>
                      <a:pt x="4555617" y="889000"/>
                    </a:lnTo>
                    <a:cubicBezTo>
                      <a:pt x="4538082" y="889000"/>
                      <a:pt x="4523867" y="874785"/>
                      <a:pt x="4523867" y="857250"/>
                    </a:cubicBezTo>
                    <a:cubicBezTo>
                      <a:pt x="4523867" y="839715"/>
                      <a:pt x="4538082" y="825500"/>
                      <a:pt x="4555617" y="825500"/>
                    </a:cubicBezTo>
                    <a:moveTo>
                      <a:pt x="4523867" y="984250"/>
                    </a:moveTo>
                    <a:cubicBezTo>
                      <a:pt x="4523867" y="966715"/>
                      <a:pt x="4538082" y="952500"/>
                      <a:pt x="4555617" y="952500"/>
                    </a:cubicBezTo>
                    <a:lnTo>
                      <a:pt x="4619117" y="952500"/>
                    </a:lnTo>
                    <a:cubicBezTo>
                      <a:pt x="4636653" y="952500"/>
                      <a:pt x="4650867" y="966715"/>
                      <a:pt x="4650867" y="984250"/>
                    </a:cubicBezTo>
                    <a:cubicBezTo>
                      <a:pt x="4650867" y="1001785"/>
                      <a:pt x="4636653" y="1016000"/>
                      <a:pt x="4619117" y="1016000"/>
                    </a:cubicBezTo>
                    <a:lnTo>
                      <a:pt x="4555617" y="1016000"/>
                    </a:lnTo>
                    <a:cubicBezTo>
                      <a:pt x="4538082" y="1016000"/>
                      <a:pt x="4523867" y="1001785"/>
                      <a:pt x="4523867" y="984250"/>
                    </a:cubicBezTo>
                    <a:moveTo>
                      <a:pt x="4555617" y="1079500"/>
                    </a:moveTo>
                    <a:lnTo>
                      <a:pt x="4619117" y="1079500"/>
                    </a:lnTo>
                    <a:cubicBezTo>
                      <a:pt x="4636653" y="1079500"/>
                      <a:pt x="4650867" y="1093715"/>
                      <a:pt x="4650867" y="1111250"/>
                    </a:cubicBezTo>
                    <a:cubicBezTo>
                      <a:pt x="4650867" y="1128785"/>
                      <a:pt x="4636653" y="1143000"/>
                      <a:pt x="4619117" y="1143000"/>
                    </a:cubicBezTo>
                    <a:lnTo>
                      <a:pt x="4555617" y="1143000"/>
                    </a:lnTo>
                    <a:cubicBezTo>
                      <a:pt x="4538082" y="1143000"/>
                      <a:pt x="4523867" y="1128785"/>
                      <a:pt x="4523867" y="1111250"/>
                    </a:cubicBezTo>
                    <a:cubicBezTo>
                      <a:pt x="4523867" y="1093715"/>
                      <a:pt x="4538082" y="1079500"/>
                      <a:pt x="4555617" y="1079500"/>
                    </a:cubicBezTo>
                    <a:moveTo>
                      <a:pt x="4523867" y="1238250"/>
                    </a:moveTo>
                    <a:cubicBezTo>
                      <a:pt x="4523867" y="1220715"/>
                      <a:pt x="4538082" y="1206500"/>
                      <a:pt x="4555617" y="1206500"/>
                    </a:cubicBezTo>
                    <a:lnTo>
                      <a:pt x="4619117" y="1206500"/>
                    </a:lnTo>
                    <a:cubicBezTo>
                      <a:pt x="4636653" y="1206500"/>
                      <a:pt x="4650867" y="1220715"/>
                      <a:pt x="4650867" y="1238250"/>
                    </a:cubicBezTo>
                    <a:cubicBezTo>
                      <a:pt x="4650867" y="1255785"/>
                      <a:pt x="4636653" y="1270000"/>
                      <a:pt x="4619117" y="1270000"/>
                    </a:cubicBezTo>
                    <a:lnTo>
                      <a:pt x="4555617" y="1270000"/>
                    </a:lnTo>
                    <a:cubicBezTo>
                      <a:pt x="4538082" y="1270000"/>
                      <a:pt x="4523867" y="1255785"/>
                      <a:pt x="4523867" y="1238250"/>
                    </a:cubicBezTo>
                    <a:moveTo>
                      <a:pt x="4555617" y="1333500"/>
                    </a:moveTo>
                    <a:lnTo>
                      <a:pt x="4619117" y="1333500"/>
                    </a:lnTo>
                    <a:cubicBezTo>
                      <a:pt x="4636653" y="1333500"/>
                      <a:pt x="4650867" y="1347715"/>
                      <a:pt x="4650867" y="1365250"/>
                    </a:cubicBezTo>
                    <a:cubicBezTo>
                      <a:pt x="4650867" y="1382785"/>
                      <a:pt x="4636653" y="1397000"/>
                      <a:pt x="4619117" y="1397000"/>
                    </a:cubicBezTo>
                    <a:lnTo>
                      <a:pt x="4555617" y="1397000"/>
                    </a:lnTo>
                    <a:cubicBezTo>
                      <a:pt x="4538082" y="1397000"/>
                      <a:pt x="4523867" y="1382785"/>
                      <a:pt x="4523867" y="1365250"/>
                    </a:cubicBezTo>
                    <a:cubicBezTo>
                      <a:pt x="4523867" y="1347715"/>
                      <a:pt x="4538082" y="1333500"/>
                      <a:pt x="4555617" y="1333500"/>
                    </a:cubicBezTo>
                    <a:moveTo>
                      <a:pt x="4523867" y="603250"/>
                    </a:moveTo>
                    <a:cubicBezTo>
                      <a:pt x="4523867" y="585715"/>
                      <a:pt x="4538082" y="571500"/>
                      <a:pt x="4555617" y="571500"/>
                    </a:cubicBezTo>
                    <a:lnTo>
                      <a:pt x="4619117" y="571500"/>
                    </a:lnTo>
                    <a:cubicBezTo>
                      <a:pt x="4636653" y="571500"/>
                      <a:pt x="4650867" y="585715"/>
                      <a:pt x="4650867" y="603250"/>
                    </a:cubicBezTo>
                    <a:cubicBezTo>
                      <a:pt x="4650867" y="620785"/>
                      <a:pt x="4636653" y="635000"/>
                      <a:pt x="4619117" y="635000"/>
                    </a:cubicBezTo>
                    <a:lnTo>
                      <a:pt x="4555617" y="635000"/>
                    </a:lnTo>
                    <a:cubicBezTo>
                      <a:pt x="4538082" y="635000"/>
                      <a:pt x="4523867" y="620785"/>
                      <a:pt x="4523867" y="603250"/>
                    </a:cubicBezTo>
                    <a:moveTo>
                      <a:pt x="4555617" y="190500"/>
                    </a:moveTo>
                    <a:lnTo>
                      <a:pt x="4619117" y="190500"/>
                    </a:lnTo>
                    <a:cubicBezTo>
                      <a:pt x="4636653" y="190500"/>
                      <a:pt x="4650867" y="204715"/>
                      <a:pt x="4650867" y="222250"/>
                    </a:cubicBezTo>
                    <a:cubicBezTo>
                      <a:pt x="4650867" y="239785"/>
                      <a:pt x="4636653" y="254000"/>
                      <a:pt x="4619117" y="254000"/>
                    </a:cubicBezTo>
                    <a:lnTo>
                      <a:pt x="4555617" y="254000"/>
                    </a:lnTo>
                    <a:cubicBezTo>
                      <a:pt x="4538082" y="254000"/>
                      <a:pt x="4523867" y="239785"/>
                      <a:pt x="4523867" y="222250"/>
                    </a:cubicBezTo>
                    <a:cubicBezTo>
                      <a:pt x="4523867" y="204715"/>
                      <a:pt x="4538082" y="190500"/>
                      <a:pt x="4555617" y="190500"/>
                    </a:cubicBezTo>
                    <a:moveTo>
                      <a:pt x="4714367" y="730250"/>
                    </a:moveTo>
                    <a:cubicBezTo>
                      <a:pt x="4714367" y="712715"/>
                      <a:pt x="4728582" y="698500"/>
                      <a:pt x="4746117" y="698500"/>
                    </a:cubicBezTo>
                    <a:lnTo>
                      <a:pt x="4809617" y="698500"/>
                    </a:lnTo>
                    <a:cubicBezTo>
                      <a:pt x="4827153" y="698500"/>
                      <a:pt x="4841367" y="712715"/>
                      <a:pt x="4841367" y="730250"/>
                    </a:cubicBezTo>
                    <a:cubicBezTo>
                      <a:pt x="4841367" y="747785"/>
                      <a:pt x="4827153" y="762000"/>
                      <a:pt x="4809617" y="762000"/>
                    </a:cubicBezTo>
                    <a:lnTo>
                      <a:pt x="4746117" y="762000"/>
                    </a:lnTo>
                    <a:cubicBezTo>
                      <a:pt x="4728582" y="762000"/>
                      <a:pt x="4714367" y="747785"/>
                      <a:pt x="4714367" y="730250"/>
                    </a:cubicBezTo>
                    <a:moveTo>
                      <a:pt x="4746117" y="317500"/>
                    </a:moveTo>
                    <a:lnTo>
                      <a:pt x="4809617" y="317500"/>
                    </a:lnTo>
                    <a:cubicBezTo>
                      <a:pt x="4827153" y="317500"/>
                      <a:pt x="4841367" y="331715"/>
                      <a:pt x="4841367" y="349250"/>
                    </a:cubicBezTo>
                    <a:cubicBezTo>
                      <a:pt x="4841367" y="366785"/>
                      <a:pt x="4827153" y="381000"/>
                      <a:pt x="4809617" y="381000"/>
                    </a:cubicBezTo>
                    <a:lnTo>
                      <a:pt x="4746117" y="381000"/>
                    </a:lnTo>
                    <a:cubicBezTo>
                      <a:pt x="4728582" y="381000"/>
                      <a:pt x="4714367" y="366785"/>
                      <a:pt x="4714367" y="349250"/>
                    </a:cubicBezTo>
                    <a:cubicBezTo>
                      <a:pt x="4714367" y="331715"/>
                      <a:pt x="4728582" y="317500"/>
                      <a:pt x="4746117" y="317500"/>
                    </a:cubicBezTo>
                    <a:moveTo>
                      <a:pt x="4714367" y="476250"/>
                    </a:moveTo>
                    <a:cubicBezTo>
                      <a:pt x="4714367" y="458715"/>
                      <a:pt x="4728582" y="444500"/>
                      <a:pt x="4746117" y="444500"/>
                    </a:cubicBezTo>
                    <a:lnTo>
                      <a:pt x="4809617" y="444500"/>
                    </a:lnTo>
                    <a:cubicBezTo>
                      <a:pt x="4827153" y="444500"/>
                      <a:pt x="4841367" y="458715"/>
                      <a:pt x="4841367" y="476250"/>
                    </a:cubicBezTo>
                    <a:cubicBezTo>
                      <a:pt x="4841367" y="493785"/>
                      <a:pt x="4827153" y="508000"/>
                      <a:pt x="4809617" y="508000"/>
                    </a:cubicBezTo>
                    <a:lnTo>
                      <a:pt x="4746117" y="508000"/>
                    </a:lnTo>
                    <a:cubicBezTo>
                      <a:pt x="4728582" y="508000"/>
                      <a:pt x="4714367" y="493785"/>
                      <a:pt x="4714367" y="476250"/>
                    </a:cubicBezTo>
                    <a:moveTo>
                      <a:pt x="4714367" y="857250"/>
                    </a:moveTo>
                    <a:cubicBezTo>
                      <a:pt x="4714367" y="839715"/>
                      <a:pt x="4728582" y="825500"/>
                      <a:pt x="4746117" y="825500"/>
                    </a:cubicBezTo>
                    <a:lnTo>
                      <a:pt x="4809617" y="825500"/>
                    </a:lnTo>
                    <a:cubicBezTo>
                      <a:pt x="4827153" y="825500"/>
                      <a:pt x="4841367" y="839715"/>
                      <a:pt x="4841367" y="857250"/>
                    </a:cubicBezTo>
                    <a:cubicBezTo>
                      <a:pt x="4841367" y="874785"/>
                      <a:pt x="4827153" y="889000"/>
                      <a:pt x="4809617" y="889000"/>
                    </a:cubicBezTo>
                    <a:lnTo>
                      <a:pt x="4746117" y="889000"/>
                    </a:lnTo>
                    <a:cubicBezTo>
                      <a:pt x="4728582" y="889000"/>
                      <a:pt x="4714367" y="874785"/>
                      <a:pt x="4714367" y="857250"/>
                    </a:cubicBezTo>
                    <a:moveTo>
                      <a:pt x="4746117" y="952500"/>
                    </a:moveTo>
                    <a:lnTo>
                      <a:pt x="4809617" y="952500"/>
                    </a:lnTo>
                    <a:cubicBezTo>
                      <a:pt x="4827153" y="952500"/>
                      <a:pt x="4841367" y="966715"/>
                      <a:pt x="4841367" y="984250"/>
                    </a:cubicBezTo>
                    <a:cubicBezTo>
                      <a:pt x="4841367" y="1001785"/>
                      <a:pt x="4827153" y="1016000"/>
                      <a:pt x="4809617" y="1016000"/>
                    </a:cubicBezTo>
                    <a:lnTo>
                      <a:pt x="4746117" y="1016000"/>
                    </a:lnTo>
                    <a:cubicBezTo>
                      <a:pt x="4728582" y="1016000"/>
                      <a:pt x="4714367" y="1001785"/>
                      <a:pt x="4714367" y="984250"/>
                    </a:cubicBezTo>
                    <a:cubicBezTo>
                      <a:pt x="4714367" y="966715"/>
                      <a:pt x="4728582" y="952500"/>
                      <a:pt x="4746117" y="952500"/>
                    </a:cubicBezTo>
                    <a:moveTo>
                      <a:pt x="4714367" y="603250"/>
                    </a:moveTo>
                    <a:cubicBezTo>
                      <a:pt x="4714367" y="585715"/>
                      <a:pt x="4728582" y="571500"/>
                      <a:pt x="4746117" y="571500"/>
                    </a:cubicBezTo>
                    <a:lnTo>
                      <a:pt x="4809617" y="571500"/>
                    </a:lnTo>
                    <a:cubicBezTo>
                      <a:pt x="4827153" y="571500"/>
                      <a:pt x="4841367" y="585715"/>
                      <a:pt x="4841367" y="603250"/>
                    </a:cubicBezTo>
                    <a:cubicBezTo>
                      <a:pt x="4841367" y="620785"/>
                      <a:pt x="4827153" y="635000"/>
                      <a:pt x="4809617" y="635000"/>
                    </a:cubicBezTo>
                    <a:lnTo>
                      <a:pt x="4746117" y="635000"/>
                    </a:lnTo>
                    <a:cubicBezTo>
                      <a:pt x="4728582" y="635000"/>
                      <a:pt x="4714367" y="620785"/>
                      <a:pt x="4714367" y="603250"/>
                    </a:cubicBezTo>
                    <a:moveTo>
                      <a:pt x="4333367" y="730250"/>
                    </a:moveTo>
                    <a:cubicBezTo>
                      <a:pt x="4333367" y="712715"/>
                      <a:pt x="4347582" y="698500"/>
                      <a:pt x="4365117" y="698500"/>
                    </a:cubicBezTo>
                    <a:lnTo>
                      <a:pt x="4428617" y="698500"/>
                    </a:lnTo>
                    <a:cubicBezTo>
                      <a:pt x="4446153" y="698500"/>
                      <a:pt x="4460367" y="712715"/>
                      <a:pt x="4460367" y="730250"/>
                    </a:cubicBezTo>
                    <a:cubicBezTo>
                      <a:pt x="4460367" y="747785"/>
                      <a:pt x="4446153" y="762000"/>
                      <a:pt x="4428617" y="762000"/>
                    </a:cubicBezTo>
                    <a:lnTo>
                      <a:pt x="4365117" y="762000"/>
                    </a:lnTo>
                    <a:cubicBezTo>
                      <a:pt x="4347582" y="762000"/>
                      <a:pt x="4333367" y="747785"/>
                      <a:pt x="4333367" y="730250"/>
                    </a:cubicBezTo>
                    <a:moveTo>
                      <a:pt x="4365117" y="317500"/>
                    </a:moveTo>
                    <a:lnTo>
                      <a:pt x="4428617" y="317500"/>
                    </a:lnTo>
                    <a:cubicBezTo>
                      <a:pt x="4446153" y="317500"/>
                      <a:pt x="4460367" y="331715"/>
                      <a:pt x="4460367" y="349250"/>
                    </a:cubicBezTo>
                    <a:cubicBezTo>
                      <a:pt x="4460367" y="366785"/>
                      <a:pt x="4446153" y="381000"/>
                      <a:pt x="4428617" y="381000"/>
                    </a:cubicBezTo>
                    <a:lnTo>
                      <a:pt x="4365117" y="381000"/>
                    </a:lnTo>
                    <a:cubicBezTo>
                      <a:pt x="4347582" y="381000"/>
                      <a:pt x="4333367" y="366785"/>
                      <a:pt x="4333367" y="349250"/>
                    </a:cubicBezTo>
                    <a:cubicBezTo>
                      <a:pt x="4333367" y="331715"/>
                      <a:pt x="4347582" y="317500"/>
                      <a:pt x="4365117" y="317500"/>
                    </a:cubicBezTo>
                    <a:moveTo>
                      <a:pt x="4333367" y="476250"/>
                    </a:moveTo>
                    <a:cubicBezTo>
                      <a:pt x="4333367" y="458715"/>
                      <a:pt x="4347582" y="444500"/>
                      <a:pt x="4365117" y="444500"/>
                    </a:cubicBezTo>
                    <a:lnTo>
                      <a:pt x="4428617" y="444500"/>
                    </a:lnTo>
                    <a:cubicBezTo>
                      <a:pt x="4446153" y="444500"/>
                      <a:pt x="4460367" y="458715"/>
                      <a:pt x="4460367" y="476250"/>
                    </a:cubicBezTo>
                    <a:cubicBezTo>
                      <a:pt x="4460367" y="493785"/>
                      <a:pt x="4446153" y="508000"/>
                      <a:pt x="4428617" y="508000"/>
                    </a:cubicBezTo>
                    <a:lnTo>
                      <a:pt x="4365117" y="508000"/>
                    </a:lnTo>
                    <a:cubicBezTo>
                      <a:pt x="4347582" y="508000"/>
                      <a:pt x="4333367" y="493785"/>
                      <a:pt x="4333367" y="476250"/>
                    </a:cubicBezTo>
                    <a:moveTo>
                      <a:pt x="4333367" y="857250"/>
                    </a:moveTo>
                    <a:cubicBezTo>
                      <a:pt x="4333367" y="839715"/>
                      <a:pt x="4347582" y="825500"/>
                      <a:pt x="4365117" y="825500"/>
                    </a:cubicBezTo>
                    <a:lnTo>
                      <a:pt x="4428617" y="825500"/>
                    </a:lnTo>
                    <a:cubicBezTo>
                      <a:pt x="4446153" y="825500"/>
                      <a:pt x="4460367" y="839715"/>
                      <a:pt x="4460367" y="857250"/>
                    </a:cubicBezTo>
                    <a:cubicBezTo>
                      <a:pt x="4460367" y="874785"/>
                      <a:pt x="4446153" y="889000"/>
                      <a:pt x="4428617" y="889000"/>
                    </a:cubicBezTo>
                    <a:lnTo>
                      <a:pt x="4365117" y="889000"/>
                    </a:lnTo>
                    <a:cubicBezTo>
                      <a:pt x="4347582" y="889000"/>
                      <a:pt x="4333367" y="874785"/>
                      <a:pt x="4333367" y="857250"/>
                    </a:cubicBezTo>
                    <a:moveTo>
                      <a:pt x="4365117" y="952500"/>
                    </a:moveTo>
                    <a:lnTo>
                      <a:pt x="4428617" y="952500"/>
                    </a:lnTo>
                    <a:cubicBezTo>
                      <a:pt x="4446153" y="952500"/>
                      <a:pt x="4460367" y="966715"/>
                      <a:pt x="4460367" y="984250"/>
                    </a:cubicBezTo>
                    <a:cubicBezTo>
                      <a:pt x="4460367" y="1001785"/>
                      <a:pt x="4446153" y="1016000"/>
                      <a:pt x="4428617" y="1016000"/>
                    </a:cubicBezTo>
                    <a:lnTo>
                      <a:pt x="4365117" y="1016000"/>
                    </a:lnTo>
                    <a:cubicBezTo>
                      <a:pt x="4347582" y="1016000"/>
                      <a:pt x="4333367" y="1001785"/>
                      <a:pt x="4333367" y="984250"/>
                    </a:cubicBezTo>
                    <a:cubicBezTo>
                      <a:pt x="4333367" y="966715"/>
                      <a:pt x="4347582" y="952500"/>
                      <a:pt x="4365117" y="952500"/>
                    </a:cubicBezTo>
                    <a:moveTo>
                      <a:pt x="4333367" y="603250"/>
                    </a:moveTo>
                    <a:cubicBezTo>
                      <a:pt x="4333367" y="585715"/>
                      <a:pt x="4347582" y="571500"/>
                      <a:pt x="4365117" y="571500"/>
                    </a:cubicBezTo>
                    <a:lnTo>
                      <a:pt x="4428617" y="571500"/>
                    </a:lnTo>
                    <a:cubicBezTo>
                      <a:pt x="4446153" y="571500"/>
                      <a:pt x="4460367" y="585715"/>
                      <a:pt x="4460367" y="603250"/>
                    </a:cubicBezTo>
                    <a:cubicBezTo>
                      <a:pt x="4460367" y="620785"/>
                      <a:pt x="4446153" y="635000"/>
                      <a:pt x="4428617" y="635000"/>
                    </a:cubicBezTo>
                    <a:lnTo>
                      <a:pt x="4365117" y="635000"/>
                    </a:lnTo>
                    <a:cubicBezTo>
                      <a:pt x="4347582" y="635000"/>
                      <a:pt x="4333367" y="620785"/>
                      <a:pt x="4333367" y="603250"/>
                    </a:cubicBezTo>
                    <a:moveTo>
                      <a:pt x="4216337" y="1016000"/>
                    </a:moveTo>
                    <a:lnTo>
                      <a:pt x="4206431" y="1016000"/>
                    </a:lnTo>
                    <a:cubicBezTo>
                      <a:pt x="4206431" y="1037399"/>
                      <a:pt x="4206685" y="1058545"/>
                      <a:pt x="4207129" y="1079500"/>
                    </a:cubicBezTo>
                    <a:lnTo>
                      <a:pt x="4238117" y="1079500"/>
                    </a:lnTo>
                    <a:cubicBezTo>
                      <a:pt x="4255653" y="1079500"/>
                      <a:pt x="4269867" y="1093715"/>
                      <a:pt x="4269867" y="1111250"/>
                    </a:cubicBezTo>
                    <a:cubicBezTo>
                      <a:pt x="4269867" y="1128785"/>
                      <a:pt x="4255653" y="1143000"/>
                      <a:pt x="4238117" y="1143000"/>
                    </a:cubicBezTo>
                    <a:lnTo>
                      <a:pt x="4209416" y="1143000"/>
                    </a:lnTo>
                    <a:cubicBezTo>
                      <a:pt x="4210431" y="1164463"/>
                      <a:pt x="4211765" y="1185672"/>
                      <a:pt x="4213225" y="1206500"/>
                    </a:cubicBezTo>
                    <a:lnTo>
                      <a:pt x="4238117" y="1206500"/>
                    </a:lnTo>
                    <a:cubicBezTo>
                      <a:pt x="4255653" y="1206500"/>
                      <a:pt x="4269867" y="1220715"/>
                      <a:pt x="4269867" y="1238250"/>
                    </a:cubicBezTo>
                    <a:cubicBezTo>
                      <a:pt x="4269867" y="1255785"/>
                      <a:pt x="4255653" y="1270000"/>
                      <a:pt x="4238117" y="1270000"/>
                    </a:cubicBezTo>
                    <a:lnTo>
                      <a:pt x="4218813" y="1270000"/>
                    </a:lnTo>
                    <a:cubicBezTo>
                      <a:pt x="4250563" y="1581785"/>
                      <a:pt x="4340098" y="1814322"/>
                      <a:pt x="4456177" y="1914398"/>
                    </a:cubicBezTo>
                    <a:cubicBezTo>
                      <a:pt x="4477830" y="1750695"/>
                      <a:pt x="4455224" y="1545463"/>
                      <a:pt x="4378262" y="1334008"/>
                    </a:cubicBezTo>
                    <a:cubicBezTo>
                      <a:pt x="4370007" y="1311275"/>
                      <a:pt x="4361308" y="1289050"/>
                      <a:pt x="4352227" y="1267270"/>
                    </a:cubicBezTo>
                    <a:cubicBezTo>
                      <a:pt x="4337159" y="1260587"/>
                      <a:pt x="4329711" y="1243484"/>
                      <a:pt x="4335082" y="1227899"/>
                    </a:cubicBezTo>
                    <a:cubicBezTo>
                      <a:pt x="4301854" y="1153889"/>
                      <a:pt x="4262116" y="1082977"/>
                      <a:pt x="4216337" y="1016000"/>
                    </a:cubicBezTo>
                    <a:moveTo>
                      <a:pt x="5155375" y="860743"/>
                    </a:moveTo>
                    <a:cubicBezTo>
                      <a:pt x="5154180" y="849941"/>
                      <a:pt x="5146961" y="840753"/>
                      <a:pt x="5136750" y="837035"/>
                    </a:cubicBezTo>
                    <a:cubicBezTo>
                      <a:pt x="5126539" y="833317"/>
                      <a:pt x="5115103" y="835713"/>
                      <a:pt x="5107242" y="843216"/>
                    </a:cubicBezTo>
                    <a:cubicBezTo>
                      <a:pt x="4986973" y="954723"/>
                      <a:pt x="4874070" y="1124966"/>
                      <a:pt x="4797997" y="1334008"/>
                    </a:cubicBezTo>
                    <a:cubicBezTo>
                      <a:pt x="4721924" y="1542987"/>
                      <a:pt x="4698937" y="1745996"/>
                      <a:pt x="4719384" y="1908683"/>
                    </a:cubicBezTo>
                    <a:cubicBezTo>
                      <a:pt x="4720540" y="1919522"/>
                      <a:pt x="4727761" y="1928759"/>
                      <a:pt x="4738001" y="1932496"/>
                    </a:cubicBezTo>
                    <a:cubicBezTo>
                      <a:pt x="4748241" y="1936233"/>
                      <a:pt x="4759715" y="1933819"/>
                      <a:pt x="4767580" y="1926273"/>
                    </a:cubicBezTo>
                    <a:cubicBezTo>
                      <a:pt x="4887849" y="1814703"/>
                      <a:pt x="5000689" y="1644460"/>
                      <a:pt x="5076825" y="1435418"/>
                    </a:cubicBezTo>
                    <a:cubicBezTo>
                      <a:pt x="5152835" y="1226439"/>
                      <a:pt x="5175822" y="1023429"/>
                      <a:pt x="5155375" y="860743"/>
                    </a:cubicBezTo>
                    <a:moveTo>
                      <a:pt x="4069080" y="843153"/>
                    </a:moveTo>
                    <a:cubicBezTo>
                      <a:pt x="4061215" y="835607"/>
                      <a:pt x="4049741" y="833193"/>
                      <a:pt x="4039501" y="836930"/>
                    </a:cubicBezTo>
                    <a:cubicBezTo>
                      <a:pt x="4029261" y="840667"/>
                      <a:pt x="4022040" y="849904"/>
                      <a:pt x="4020884" y="860743"/>
                    </a:cubicBezTo>
                    <a:cubicBezTo>
                      <a:pt x="4000500" y="1023429"/>
                      <a:pt x="4023424" y="1226439"/>
                      <a:pt x="4099497" y="1435418"/>
                    </a:cubicBezTo>
                    <a:cubicBezTo>
                      <a:pt x="4175634" y="1644460"/>
                      <a:pt x="4288473" y="1814703"/>
                      <a:pt x="4408742" y="1926273"/>
                    </a:cubicBezTo>
                    <a:cubicBezTo>
                      <a:pt x="4416603" y="1933776"/>
                      <a:pt x="4428039" y="1936172"/>
                      <a:pt x="4438250" y="1932454"/>
                    </a:cubicBezTo>
                    <a:cubicBezTo>
                      <a:pt x="4448461" y="1928736"/>
                      <a:pt x="4455680" y="1919548"/>
                      <a:pt x="4456875" y="1908746"/>
                    </a:cubicBezTo>
                    <a:cubicBezTo>
                      <a:pt x="4477322" y="1745996"/>
                      <a:pt x="4454335" y="1542987"/>
                      <a:pt x="4378262" y="1334008"/>
                    </a:cubicBezTo>
                    <a:cubicBezTo>
                      <a:pt x="4302189" y="1124966"/>
                      <a:pt x="4189286" y="954723"/>
                      <a:pt x="4069017" y="843153"/>
                    </a:cubicBezTo>
                    <a:lnTo>
                      <a:pt x="4069080" y="843153"/>
                    </a:lnTo>
                    <a:moveTo>
                      <a:pt x="6295073" y="1206500"/>
                    </a:moveTo>
                    <a:cubicBezTo>
                      <a:pt x="6296597" y="1185672"/>
                      <a:pt x="6297867" y="1164463"/>
                      <a:pt x="6298883" y="1143000"/>
                    </a:cubicBezTo>
                    <a:lnTo>
                      <a:pt x="6270117" y="1143000"/>
                    </a:lnTo>
                    <a:cubicBezTo>
                      <a:pt x="6259613" y="1142981"/>
                      <a:pt x="6249798" y="1137767"/>
                      <a:pt x="6243901" y="1129074"/>
                    </a:cubicBezTo>
                    <a:cubicBezTo>
                      <a:pt x="6238003" y="1120381"/>
                      <a:pt x="6236788" y="1109333"/>
                      <a:pt x="6240654" y="1099566"/>
                    </a:cubicBezTo>
                    <a:cubicBezTo>
                      <a:pt x="6216841" y="1140460"/>
                      <a:pt x="6194425" y="1184021"/>
                      <a:pt x="6173788" y="1229932"/>
                    </a:cubicBezTo>
                    <a:cubicBezTo>
                      <a:pt x="6177666" y="1244281"/>
                      <a:pt x="6171070" y="1259400"/>
                      <a:pt x="6157913" y="1266317"/>
                    </a:cubicBezTo>
                    <a:cubicBezTo>
                      <a:pt x="6148576" y="1288669"/>
                      <a:pt x="6139768" y="1311239"/>
                      <a:pt x="6131497" y="1334008"/>
                    </a:cubicBezTo>
                    <a:cubicBezTo>
                      <a:pt x="6054662" y="1544955"/>
                      <a:pt x="6032056" y="1749806"/>
                      <a:pt x="6053455" y="1913318"/>
                    </a:cubicBezTo>
                    <a:cubicBezTo>
                      <a:pt x="6168898" y="1812608"/>
                      <a:pt x="6257925" y="1580579"/>
                      <a:pt x="6289485" y="1270000"/>
                    </a:cubicBezTo>
                    <a:lnTo>
                      <a:pt x="6270117" y="1270000"/>
                    </a:lnTo>
                    <a:cubicBezTo>
                      <a:pt x="6252582" y="1270000"/>
                      <a:pt x="6238367" y="1255785"/>
                      <a:pt x="6238367" y="1238250"/>
                    </a:cubicBezTo>
                    <a:cubicBezTo>
                      <a:pt x="6238367" y="1220715"/>
                      <a:pt x="6252582" y="1206500"/>
                      <a:pt x="6270117" y="1206500"/>
                    </a:cubicBezTo>
                    <a:lnTo>
                      <a:pt x="6295073" y="1206500"/>
                    </a:lnTo>
                    <a:moveTo>
                      <a:pt x="6270117" y="1079500"/>
                    </a:moveTo>
                    <a:cubicBezTo>
                      <a:pt x="6260544" y="1079521"/>
                      <a:pt x="6251491" y="1083861"/>
                      <a:pt x="6245479" y="1091311"/>
                    </a:cubicBezTo>
                    <a:cubicBezTo>
                      <a:pt x="6260910" y="1065085"/>
                      <a:pt x="6276912" y="1039940"/>
                      <a:pt x="6293422" y="1016000"/>
                    </a:cubicBezTo>
                    <a:lnTo>
                      <a:pt x="6301931" y="1016000"/>
                    </a:lnTo>
                    <a:cubicBezTo>
                      <a:pt x="6301931" y="1037399"/>
                      <a:pt x="6301677" y="1058545"/>
                      <a:pt x="6301169" y="1079500"/>
                    </a:cubicBezTo>
                    <a:lnTo>
                      <a:pt x="6270117" y="1079500"/>
                    </a:lnTo>
                    <a:moveTo>
                      <a:pt x="6238367" y="983996"/>
                    </a:moveTo>
                    <a:cubicBezTo>
                      <a:pt x="6238486" y="970777"/>
                      <a:pt x="6246783" y="959015"/>
                      <a:pt x="6259196" y="954468"/>
                    </a:cubicBezTo>
                    <a:cubicBezTo>
                      <a:pt x="6272340" y="936244"/>
                      <a:pt x="6285866" y="918718"/>
                      <a:pt x="6299518" y="901827"/>
                    </a:cubicBezTo>
                    <a:cubicBezTo>
                      <a:pt x="6299337" y="897551"/>
                      <a:pt x="6299147" y="893275"/>
                      <a:pt x="6298947" y="889000"/>
                    </a:cubicBezTo>
                    <a:lnTo>
                      <a:pt x="6270117" y="889000"/>
                    </a:lnTo>
                    <a:cubicBezTo>
                      <a:pt x="6252582" y="889000"/>
                      <a:pt x="6238367" y="874785"/>
                      <a:pt x="6238367" y="857250"/>
                    </a:cubicBezTo>
                    <a:cubicBezTo>
                      <a:pt x="6238367" y="839715"/>
                      <a:pt x="6252582" y="825500"/>
                      <a:pt x="6270117" y="825500"/>
                    </a:cubicBezTo>
                    <a:lnTo>
                      <a:pt x="6295263" y="825500"/>
                    </a:lnTo>
                    <a:cubicBezTo>
                      <a:pt x="6293740" y="804101"/>
                      <a:pt x="6291961" y="782955"/>
                      <a:pt x="6289929" y="762000"/>
                    </a:cubicBezTo>
                    <a:lnTo>
                      <a:pt x="6270117" y="762000"/>
                    </a:lnTo>
                    <a:cubicBezTo>
                      <a:pt x="6252582" y="762000"/>
                      <a:pt x="6238367" y="747785"/>
                      <a:pt x="6238367" y="730250"/>
                    </a:cubicBezTo>
                    <a:cubicBezTo>
                      <a:pt x="6238367" y="712715"/>
                      <a:pt x="6252582" y="698500"/>
                      <a:pt x="6270117" y="698500"/>
                    </a:cubicBezTo>
                    <a:lnTo>
                      <a:pt x="6282944" y="698500"/>
                    </a:lnTo>
                    <a:cubicBezTo>
                      <a:pt x="6280339" y="677294"/>
                      <a:pt x="6277439" y="656125"/>
                      <a:pt x="6274245" y="635000"/>
                    </a:cubicBezTo>
                    <a:lnTo>
                      <a:pt x="6270117" y="635000"/>
                    </a:lnTo>
                    <a:cubicBezTo>
                      <a:pt x="6253806" y="635016"/>
                      <a:pt x="6240135" y="622670"/>
                      <a:pt x="6238496" y="606441"/>
                    </a:cubicBezTo>
                    <a:cubicBezTo>
                      <a:pt x="6236857" y="590212"/>
                      <a:pt x="6247782" y="575381"/>
                      <a:pt x="6263767" y="572135"/>
                    </a:cubicBezTo>
                    <a:cubicBezTo>
                      <a:pt x="6259371" y="548043"/>
                      <a:pt x="6254524" y="524036"/>
                      <a:pt x="6249226" y="500126"/>
                    </a:cubicBezTo>
                    <a:cubicBezTo>
                      <a:pt x="6238939" y="491146"/>
                      <a:pt x="6235561" y="476586"/>
                      <a:pt x="6240844" y="463994"/>
                    </a:cubicBezTo>
                    <a:cubicBezTo>
                      <a:pt x="6220651" y="380936"/>
                      <a:pt x="6196013" y="306197"/>
                      <a:pt x="6167819" y="242189"/>
                    </a:cubicBezTo>
                    <a:cubicBezTo>
                      <a:pt x="6161793" y="249656"/>
                      <a:pt x="6152713" y="253998"/>
                      <a:pt x="6143117" y="254000"/>
                    </a:cubicBezTo>
                    <a:lnTo>
                      <a:pt x="6079617" y="254000"/>
                    </a:lnTo>
                    <a:cubicBezTo>
                      <a:pt x="6062082" y="254000"/>
                      <a:pt x="6047867" y="239785"/>
                      <a:pt x="6047867" y="222250"/>
                    </a:cubicBezTo>
                    <a:cubicBezTo>
                      <a:pt x="6047867" y="204715"/>
                      <a:pt x="6062082" y="190500"/>
                      <a:pt x="6079617" y="190500"/>
                    </a:cubicBezTo>
                    <a:lnTo>
                      <a:pt x="6143117" y="190500"/>
                    </a:lnTo>
                    <a:cubicBezTo>
                      <a:pt x="6131798" y="168639"/>
                      <a:pt x="6119247" y="147439"/>
                      <a:pt x="6105525" y="127000"/>
                    </a:cubicBezTo>
                    <a:lnTo>
                      <a:pt x="6079617" y="127000"/>
                    </a:lnTo>
                    <a:cubicBezTo>
                      <a:pt x="6066032" y="126993"/>
                      <a:pt x="6053956" y="118342"/>
                      <a:pt x="6049578" y="105481"/>
                    </a:cubicBezTo>
                    <a:cubicBezTo>
                      <a:pt x="6045200" y="92620"/>
                      <a:pt x="6049490" y="78398"/>
                      <a:pt x="6060250" y="70104"/>
                    </a:cubicBezTo>
                    <a:cubicBezTo>
                      <a:pt x="6017070" y="24765"/>
                      <a:pt x="5970080" y="0"/>
                      <a:pt x="5920931" y="0"/>
                    </a:cubicBezTo>
                    <a:cubicBezTo>
                      <a:pt x="5871655" y="0"/>
                      <a:pt x="5824665" y="24828"/>
                      <a:pt x="5781485" y="70104"/>
                    </a:cubicBezTo>
                    <a:cubicBezTo>
                      <a:pt x="5792254" y="78406"/>
                      <a:pt x="5796542" y="92643"/>
                      <a:pt x="5792147" y="105511"/>
                    </a:cubicBezTo>
                    <a:cubicBezTo>
                      <a:pt x="5787753" y="118379"/>
                      <a:pt x="5775652" y="127020"/>
                      <a:pt x="5762054" y="127000"/>
                    </a:cubicBezTo>
                    <a:lnTo>
                      <a:pt x="5736400" y="127000"/>
                    </a:lnTo>
                    <a:cubicBezTo>
                      <a:pt x="5723382" y="146241"/>
                      <a:pt x="5710873" y="167450"/>
                      <a:pt x="5698808" y="190500"/>
                    </a:cubicBezTo>
                    <a:lnTo>
                      <a:pt x="5762181" y="190500"/>
                    </a:lnTo>
                    <a:cubicBezTo>
                      <a:pt x="5779716" y="190500"/>
                      <a:pt x="5793931" y="204715"/>
                      <a:pt x="5793931" y="222250"/>
                    </a:cubicBezTo>
                    <a:cubicBezTo>
                      <a:pt x="5793931" y="239785"/>
                      <a:pt x="5779716" y="254000"/>
                      <a:pt x="5762181" y="254000"/>
                    </a:cubicBezTo>
                    <a:lnTo>
                      <a:pt x="5698681" y="254000"/>
                    </a:lnTo>
                    <a:cubicBezTo>
                      <a:pt x="5689116" y="254003"/>
                      <a:pt x="5680062" y="249686"/>
                      <a:pt x="5674043" y="242253"/>
                    </a:cubicBezTo>
                    <a:cubicBezTo>
                      <a:pt x="5645786" y="306260"/>
                      <a:pt x="5621211" y="381000"/>
                      <a:pt x="5600954" y="464185"/>
                    </a:cubicBezTo>
                    <a:cubicBezTo>
                      <a:pt x="5606161" y="476711"/>
                      <a:pt x="5602816" y="491161"/>
                      <a:pt x="5592636" y="500126"/>
                    </a:cubicBezTo>
                    <a:cubicBezTo>
                      <a:pt x="5587429" y="523621"/>
                      <a:pt x="5582603" y="547624"/>
                      <a:pt x="5578094" y="572199"/>
                    </a:cubicBezTo>
                    <a:cubicBezTo>
                      <a:pt x="5594105" y="575448"/>
                      <a:pt x="5605035" y="590317"/>
                      <a:pt x="5603361" y="606568"/>
                    </a:cubicBezTo>
                    <a:cubicBezTo>
                      <a:pt x="5601687" y="622819"/>
                      <a:pt x="5587954" y="635146"/>
                      <a:pt x="5571617" y="635064"/>
                    </a:cubicBezTo>
                    <a:lnTo>
                      <a:pt x="5567617" y="635064"/>
                    </a:lnTo>
                    <a:cubicBezTo>
                      <a:pt x="5564442" y="655892"/>
                      <a:pt x="5561521" y="677100"/>
                      <a:pt x="5558917" y="698564"/>
                    </a:cubicBezTo>
                    <a:lnTo>
                      <a:pt x="5571617" y="698564"/>
                    </a:lnTo>
                    <a:cubicBezTo>
                      <a:pt x="5589153" y="698564"/>
                      <a:pt x="5603367" y="712778"/>
                      <a:pt x="5603367" y="730314"/>
                    </a:cubicBezTo>
                    <a:cubicBezTo>
                      <a:pt x="5603367" y="747849"/>
                      <a:pt x="5589153" y="762064"/>
                      <a:pt x="5571617" y="762064"/>
                    </a:cubicBezTo>
                    <a:lnTo>
                      <a:pt x="5551932" y="762064"/>
                    </a:lnTo>
                    <a:cubicBezTo>
                      <a:pt x="5549900" y="783018"/>
                      <a:pt x="5548123" y="804164"/>
                      <a:pt x="5546598" y="825563"/>
                    </a:cubicBezTo>
                    <a:lnTo>
                      <a:pt x="5571617" y="825563"/>
                    </a:lnTo>
                    <a:cubicBezTo>
                      <a:pt x="5589153" y="825563"/>
                      <a:pt x="5603367" y="839778"/>
                      <a:pt x="5603367" y="857313"/>
                    </a:cubicBezTo>
                    <a:cubicBezTo>
                      <a:pt x="5603367" y="874849"/>
                      <a:pt x="5589153" y="889063"/>
                      <a:pt x="5571617" y="889063"/>
                    </a:cubicBezTo>
                    <a:lnTo>
                      <a:pt x="5542852" y="889063"/>
                    </a:lnTo>
                    <a:cubicBezTo>
                      <a:pt x="5542675" y="892788"/>
                      <a:pt x="5542506" y="896514"/>
                      <a:pt x="5542344" y="900240"/>
                    </a:cubicBezTo>
                    <a:cubicBezTo>
                      <a:pt x="5556759" y="917893"/>
                      <a:pt x="5570919" y="936244"/>
                      <a:pt x="5584762" y="955357"/>
                    </a:cubicBezTo>
                    <a:cubicBezTo>
                      <a:pt x="5595272" y="960120"/>
                      <a:pt x="5602371" y="970209"/>
                      <a:pt x="5603304" y="981710"/>
                    </a:cubicBezTo>
                    <a:cubicBezTo>
                      <a:pt x="5627434" y="1016889"/>
                      <a:pt x="5650485" y="1054290"/>
                      <a:pt x="5672265" y="1093660"/>
                    </a:cubicBezTo>
                    <a:cubicBezTo>
                      <a:pt x="5678150" y="1084863"/>
                      <a:pt x="5688033" y="1079576"/>
                      <a:pt x="5698617" y="1079563"/>
                    </a:cubicBezTo>
                    <a:lnTo>
                      <a:pt x="5762117" y="1079563"/>
                    </a:lnTo>
                    <a:cubicBezTo>
                      <a:pt x="5779653" y="1079563"/>
                      <a:pt x="5793867" y="1093778"/>
                      <a:pt x="5793867" y="1111313"/>
                    </a:cubicBezTo>
                    <a:cubicBezTo>
                      <a:pt x="5793867" y="1128849"/>
                      <a:pt x="5779653" y="1143063"/>
                      <a:pt x="5762117" y="1143063"/>
                    </a:cubicBezTo>
                    <a:lnTo>
                      <a:pt x="5698363" y="1143063"/>
                    </a:lnTo>
                    <a:cubicBezTo>
                      <a:pt x="5708778" y="1163765"/>
                      <a:pt x="5718874" y="1184974"/>
                      <a:pt x="5728590" y="1206563"/>
                    </a:cubicBezTo>
                    <a:lnTo>
                      <a:pt x="5762117" y="1206563"/>
                    </a:lnTo>
                    <a:cubicBezTo>
                      <a:pt x="5779653" y="1206563"/>
                      <a:pt x="5793867" y="1220778"/>
                      <a:pt x="5793867" y="1238313"/>
                    </a:cubicBezTo>
                    <a:cubicBezTo>
                      <a:pt x="5793867" y="1255849"/>
                      <a:pt x="5779653" y="1270063"/>
                      <a:pt x="5762117" y="1270063"/>
                    </a:cubicBezTo>
                    <a:lnTo>
                      <a:pt x="5755450" y="1270063"/>
                    </a:lnTo>
                    <a:cubicBezTo>
                      <a:pt x="5760974" y="1284034"/>
                      <a:pt x="5766309" y="1298067"/>
                      <a:pt x="5771516" y="1312354"/>
                    </a:cubicBezTo>
                    <a:cubicBezTo>
                      <a:pt x="5855462" y="1543050"/>
                      <a:pt x="5878640" y="1771015"/>
                      <a:pt x="5848160" y="1952435"/>
                    </a:cubicBezTo>
                    <a:cubicBezTo>
                      <a:pt x="5871655" y="1963039"/>
                      <a:pt x="5896039" y="1968500"/>
                      <a:pt x="5920931" y="1968500"/>
                    </a:cubicBezTo>
                    <a:cubicBezTo>
                      <a:pt x="5946331" y="1968500"/>
                      <a:pt x="5971096" y="1962785"/>
                      <a:pt x="5995036" y="1951863"/>
                    </a:cubicBezTo>
                    <a:cubicBezTo>
                      <a:pt x="5964682" y="1770570"/>
                      <a:pt x="5987923" y="1542860"/>
                      <a:pt x="6071871" y="1312291"/>
                    </a:cubicBezTo>
                    <a:cubicBezTo>
                      <a:pt x="6077014" y="1298004"/>
                      <a:pt x="6082411" y="1283907"/>
                      <a:pt x="6087936" y="1270000"/>
                    </a:cubicBezTo>
                    <a:lnTo>
                      <a:pt x="6079681" y="1270000"/>
                    </a:lnTo>
                    <a:cubicBezTo>
                      <a:pt x="6062146" y="1270000"/>
                      <a:pt x="6047931" y="1255785"/>
                      <a:pt x="6047931" y="1238250"/>
                    </a:cubicBezTo>
                    <a:cubicBezTo>
                      <a:pt x="6047931" y="1220715"/>
                      <a:pt x="6062146" y="1206500"/>
                      <a:pt x="6079681" y="1206500"/>
                    </a:cubicBezTo>
                    <a:lnTo>
                      <a:pt x="6114669" y="1206500"/>
                    </a:lnTo>
                    <a:cubicBezTo>
                      <a:pt x="6124385" y="1184910"/>
                      <a:pt x="6134481" y="1163638"/>
                      <a:pt x="6144896" y="1143000"/>
                    </a:cubicBezTo>
                    <a:lnTo>
                      <a:pt x="6079617" y="1143000"/>
                    </a:lnTo>
                    <a:cubicBezTo>
                      <a:pt x="6062082" y="1143000"/>
                      <a:pt x="6047867" y="1128785"/>
                      <a:pt x="6047867" y="1111250"/>
                    </a:cubicBezTo>
                    <a:cubicBezTo>
                      <a:pt x="6047867" y="1093715"/>
                      <a:pt x="6062082" y="1079500"/>
                      <a:pt x="6079617" y="1079500"/>
                    </a:cubicBezTo>
                    <a:lnTo>
                      <a:pt x="6143117" y="1079500"/>
                    </a:lnTo>
                    <a:cubicBezTo>
                      <a:pt x="6154266" y="1079484"/>
                      <a:pt x="6164606" y="1085317"/>
                      <a:pt x="6170359" y="1094867"/>
                    </a:cubicBezTo>
                    <a:cubicBezTo>
                      <a:pt x="6191822" y="1055878"/>
                      <a:pt x="6214618" y="1018857"/>
                      <a:pt x="6238367" y="983996"/>
                    </a:cubicBezTo>
                    <a:moveTo>
                      <a:pt x="5889117" y="698500"/>
                    </a:moveTo>
                    <a:lnTo>
                      <a:pt x="5952617" y="698500"/>
                    </a:lnTo>
                    <a:cubicBezTo>
                      <a:pt x="5970153" y="698500"/>
                      <a:pt x="5984367" y="712715"/>
                      <a:pt x="5984367" y="730250"/>
                    </a:cubicBezTo>
                    <a:cubicBezTo>
                      <a:pt x="5984367" y="747785"/>
                      <a:pt x="5970153" y="762000"/>
                      <a:pt x="5952617" y="762000"/>
                    </a:cubicBezTo>
                    <a:lnTo>
                      <a:pt x="5889117" y="762000"/>
                    </a:lnTo>
                    <a:cubicBezTo>
                      <a:pt x="5871582" y="762000"/>
                      <a:pt x="5857367" y="747785"/>
                      <a:pt x="5857367" y="730250"/>
                    </a:cubicBezTo>
                    <a:cubicBezTo>
                      <a:pt x="5857367" y="712715"/>
                      <a:pt x="5871582" y="698500"/>
                      <a:pt x="5889117" y="698500"/>
                    </a:cubicBezTo>
                    <a:moveTo>
                      <a:pt x="5857367" y="349250"/>
                    </a:moveTo>
                    <a:cubicBezTo>
                      <a:pt x="5857367" y="331715"/>
                      <a:pt x="5871582" y="317500"/>
                      <a:pt x="5889117" y="317500"/>
                    </a:cubicBezTo>
                    <a:lnTo>
                      <a:pt x="5952617" y="317500"/>
                    </a:lnTo>
                    <a:cubicBezTo>
                      <a:pt x="5970153" y="317500"/>
                      <a:pt x="5984367" y="331715"/>
                      <a:pt x="5984367" y="349250"/>
                    </a:cubicBezTo>
                    <a:cubicBezTo>
                      <a:pt x="5984367" y="366785"/>
                      <a:pt x="5970153" y="381000"/>
                      <a:pt x="5952617" y="381000"/>
                    </a:cubicBezTo>
                    <a:lnTo>
                      <a:pt x="5889117" y="381000"/>
                    </a:lnTo>
                    <a:cubicBezTo>
                      <a:pt x="5871582" y="381000"/>
                      <a:pt x="5857367" y="366785"/>
                      <a:pt x="5857367" y="349250"/>
                    </a:cubicBezTo>
                    <a:moveTo>
                      <a:pt x="5889117" y="444500"/>
                    </a:moveTo>
                    <a:lnTo>
                      <a:pt x="5952617" y="444500"/>
                    </a:lnTo>
                    <a:cubicBezTo>
                      <a:pt x="5970153" y="444500"/>
                      <a:pt x="5984367" y="458715"/>
                      <a:pt x="5984367" y="476250"/>
                    </a:cubicBezTo>
                    <a:cubicBezTo>
                      <a:pt x="5984367" y="493785"/>
                      <a:pt x="5970153" y="508000"/>
                      <a:pt x="5952617" y="508000"/>
                    </a:cubicBezTo>
                    <a:lnTo>
                      <a:pt x="5889117" y="508000"/>
                    </a:lnTo>
                    <a:cubicBezTo>
                      <a:pt x="5871582" y="508000"/>
                      <a:pt x="5857367" y="493785"/>
                      <a:pt x="5857367" y="476250"/>
                    </a:cubicBezTo>
                    <a:cubicBezTo>
                      <a:pt x="5857367" y="458715"/>
                      <a:pt x="5871582" y="444500"/>
                      <a:pt x="5889117" y="444500"/>
                    </a:cubicBezTo>
                    <a:moveTo>
                      <a:pt x="5857367" y="95250"/>
                    </a:moveTo>
                    <a:cubicBezTo>
                      <a:pt x="5857367" y="77715"/>
                      <a:pt x="5871582" y="63500"/>
                      <a:pt x="5889117" y="63500"/>
                    </a:cubicBezTo>
                    <a:lnTo>
                      <a:pt x="5952617" y="63500"/>
                    </a:lnTo>
                    <a:cubicBezTo>
                      <a:pt x="5970153" y="63500"/>
                      <a:pt x="5984367" y="77715"/>
                      <a:pt x="5984367" y="95250"/>
                    </a:cubicBezTo>
                    <a:cubicBezTo>
                      <a:pt x="5984367" y="112785"/>
                      <a:pt x="5970153" y="127000"/>
                      <a:pt x="5952617" y="127000"/>
                    </a:cubicBezTo>
                    <a:lnTo>
                      <a:pt x="5889117" y="127000"/>
                    </a:lnTo>
                    <a:cubicBezTo>
                      <a:pt x="5871582" y="127000"/>
                      <a:pt x="5857367" y="112785"/>
                      <a:pt x="5857367" y="95250"/>
                    </a:cubicBezTo>
                    <a:moveTo>
                      <a:pt x="5889117" y="825500"/>
                    </a:moveTo>
                    <a:lnTo>
                      <a:pt x="5952617" y="825500"/>
                    </a:lnTo>
                    <a:cubicBezTo>
                      <a:pt x="5970153" y="825500"/>
                      <a:pt x="5984367" y="839715"/>
                      <a:pt x="5984367" y="857250"/>
                    </a:cubicBezTo>
                    <a:cubicBezTo>
                      <a:pt x="5984367" y="874785"/>
                      <a:pt x="5970153" y="889000"/>
                      <a:pt x="5952617" y="889000"/>
                    </a:cubicBezTo>
                    <a:lnTo>
                      <a:pt x="5889117" y="889000"/>
                    </a:lnTo>
                    <a:cubicBezTo>
                      <a:pt x="5871582" y="889000"/>
                      <a:pt x="5857367" y="874785"/>
                      <a:pt x="5857367" y="857250"/>
                    </a:cubicBezTo>
                    <a:cubicBezTo>
                      <a:pt x="5857367" y="839715"/>
                      <a:pt x="5871582" y="825500"/>
                      <a:pt x="5889117" y="825500"/>
                    </a:cubicBezTo>
                    <a:moveTo>
                      <a:pt x="5857367" y="984250"/>
                    </a:moveTo>
                    <a:cubicBezTo>
                      <a:pt x="5857367" y="966715"/>
                      <a:pt x="5871582" y="952500"/>
                      <a:pt x="5889117" y="952500"/>
                    </a:cubicBezTo>
                    <a:lnTo>
                      <a:pt x="5952617" y="952500"/>
                    </a:lnTo>
                    <a:cubicBezTo>
                      <a:pt x="5970153" y="952500"/>
                      <a:pt x="5984367" y="966715"/>
                      <a:pt x="5984367" y="984250"/>
                    </a:cubicBezTo>
                    <a:cubicBezTo>
                      <a:pt x="5984367" y="1001785"/>
                      <a:pt x="5970153" y="1016000"/>
                      <a:pt x="5952617" y="1016000"/>
                    </a:cubicBezTo>
                    <a:lnTo>
                      <a:pt x="5889117" y="1016000"/>
                    </a:lnTo>
                    <a:cubicBezTo>
                      <a:pt x="5871582" y="1016000"/>
                      <a:pt x="5857367" y="1001785"/>
                      <a:pt x="5857367" y="984250"/>
                    </a:cubicBezTo>
                    <a:moveTo>
                      <a:pt x="5889117" y="1079500"/>
                    </a:moveTo>
                    <a:lnTo>
                      <a:pt x="5952617" y="1079500"/>
                    </a:lnTo>
                    <a:cubicBezTo>
                      <a:pt x="5970153" y="1079500"/>
                      <a:pt x="5984367" y="1093715"/>
                      <a:pt x="5984367" y="1111250"/>
                    </a:cubicBezTo>
                    <a:cubicBezTo>
                      <a:pt x="5984367" y="1128785"/>
                      <a:pt x="5970153" y="1143000"/>
                      <a:pt x="5952617" y="1143000"/>
                    </a:cubicBezTo>
                    <a:lnTo>
                      <a:pt x="5889117" y="1143000"/>
                    </a:lnTo>
                    <a:cubicBezTo>
                      <a:pt x="5871582" y="1143000"/>
                      <a:pt x="5857367" y="1128785"/>
                      <a:pt x="5857367" y="1111250"/>
                    </a:cubicBezTo>
                    <a:cubicBezTo>
                      <a:pt x="5857367" y="1093715"/>
                      <a:pt x="5871582" y="1079500"/>
                      <a:pt x="5889117" y="1079500"/>
                    </a:cubicBezTo>
                    <a:moveTo>
                      <a:pt x="5857367" y="1238250"/>
                    </a:moveTo>
                    <a:cubicBezTo>
                      <a:pt x="5857367" y="1220715"/>
                      <a:pt x="5871582" y="1206500"/>
                      <a:pt x="5889117" y="1206500"/>
                    </a:cubicBezTo>
                    <a:lnTo>
                      <a:pt x="5952617" y="1206500"/>
                    </a:lnTo>
                    <a:cubicBezTo>
                      <a:pt x="5970153" y="1206500"/>
                      <a:pt x="5984367" y="1220715"/>
                      <a:pt x="5984367" y="1238250"/>
                    </a:cubicBezTo>
                    <a:cubicBezTo>
                      <a:pt x="5984367" y="1255785"/>
                      <a:pt x="5970153" y="1270000"/>
                      <a:pt x="5952617" y="1270000"/>
                    </a:cubicBezTo>
                    <a:lnTo>
                      <a:pt x="5889117" y="1270000"/>
                    </a:lnTo>
                    <a:cubicBezTo>
                      <a:pt x="5871582" y="1270000"/>
                      <a:pt x="5857367" y="1255785"/>
                      <a:pt x="5857367" y="1238250"/>
                    </a:cubicBezTo>
                    <a:moveTo>
                      <a:pt x="5889117" y="1333500"/>
                    </a:moveTo>
                    <a:lnTo>
                      <a:pt x="5952617" y="1333500"/>
                    </a:lnTo>
                    <a:cubicBezTo>
                      <a:pt x="5970153" y="1333500"/>
                      <a:pt x="5984367" y="1347715"/>
                      <a:pt x="5984367" y="1365250"/>
                    </a:cubicBezTo>
                    <a:cubicBezTo>
                      <a:pt x="5984367" y="1382785"/>
                      <a:pt x="5970153" y="1397000"/>
                      <a:pt x="5952617" y="1397000"/>
                    </a:cubicBezTo>
                    <a:lnTo>
                      <a:pt x="5889117" y="1397000"/>
                    </a:lnTo>
                    <a:cubicBezTo>
                      <a:pt x="5871582" y="1397000"/>
                      <a:pt x="5857367" y="1382785"/>
                      <a:pt x="5857367" y="1365250"/>
                    </a:cubicBezTo>
                    <a:cubicBezTo>
                      <a:pt x="5857367" y="1347715"/>
                      <a:pt x="5871582" y="1333500"/>
                      <a:pt x="5889117" y="1333500"/>
                    </a:cubicBezTo>
                    <a:moveTo>
                      <a:pt x="5857367" y="603250"/>
                    </a:moveTo>
                    <a:cubicBezTo>
                      <a:pt x="5857367" y="585715"/>
                      <a:pt x="5871582" y="571500"/>
                      <a:pt x="5889117" y="571500"/>
                    </a:cubicBezTo>
                    <a:lnTo>
                      <a:pt x="5952617" y="571500"/>
                    </a:lnTo>
                    <a:cubicBezTo>
                      <a:pt x="5970153" y="571500"/>
                      <a:pt x="5984367" y="585715"/>
                      <a:pt x="5984367" y="603250"/>
                    </a:cubicBezTo>
                    <a:cubicBezTo>
                      <a:pt x="5984367" y="620785"/>
                      <a:pt x="5970153" y="635000"/>
                      <a:pt x="5952617" y="635000"/>
                    </a:cubicBezTo>
                    <a:lnTo>
                      <a:pt x="5889117" y="635000"/>
                    </a:lnTo>
                    <a:cubicBezTo>
                      <a:pt x="5871582" y="635000"/>
                      <a:pt x="5857367" y="620785"/>
                      <a:pt x="5857367" y="603250"/>
                    </a:cubicBezTo>
                    <a:moveTo>
                      <a:pt x="5889117" y="190500"/>
                    </a:moveTo>
                    <a:lnTo>
                      <a:pt x="5952617" y="190500"/>
                    </a:lnTo>
                    <a:cubicBezTo>
                      <a:pt x="5970153" y="190500"/>
                      <a:pt x="5984367" y="204715"/>
                      <a:pt x="5984367" y="222250"/>
                    </a:cubicBezTo>
                    <a:cubicBezTo>
                      <a:pt x="5984367" y="239785"/>
                      <a:pt x="5970153" y="254000"/>
                      <a:pt x="5952617" y="254000"/>
                    </a:cubicBezTo>
                    <a:lnTo>
                      <a:pt x="5889117" y="254000"/>
                    </a:lnTo>
                    <a:cubicBezTo>
                      <a:pt x="5871582" y="254000"/>
                      <a:pt x="5857367" y="239785"/>
                      <a:pt x="5857367" y="222250"/>
                    </a:cubicBezTo>
                    <a:cubicBezTo>
                      <a:pt x="5857367" y="204715"/>
                      <a:pt x="5871582" y="190500"/>
                      <a:pt x="5889117" y="190500"/>
                    </a:cubicBezTo>
                    <a:moveTo>
                      <a:pt x="6047867" y="730250"/>
                    </a:moveTo>
                    <a:cubicBezTo>
                      <a:pt x="6047867" y="712715"/>
                      <a:pt x="6062082" y="698500"/>
                      <a:pt x="6079617" y="698500"/>
                    </a:cubicBezTo>
                    <a:lnTo>
                      <a:pt x="6143117" y="698500"/>
                    </a:lnTo>
                    <a:cubicBezTo>
                      <a:pt x="6160653" y="698500"/>
                      <a:pt x="6174867" y="712715"/>
                      <a:pt x="6174867" y="730250"/>
                    </a:cubicBezTo>
                    <a:cubicBezTo>
                      <a:pt x="6174867" y="747785"/>
                      <a:pt x="6160653" y="762000"/>
                      <a:pt x="6143117" y="762000"/>
                    </a:cubicBezTo>
                    <a:lnTo>
                      <a:pt x="6079617" y="762000"/>
                    </a:lnTo>
                    <a:cubicBezTo>
                      <a:pt x="6062082" y="762000"/>
                      <a:pt x="6047867" y="747785"/>
                      <a:pt x="6047867" y="730250"/>
                    </a:cubicBezTo>
                    <a:moveTo>
                      <a:pt x="6079617" y="317500"/>
                    </a:moveTo>
                    <a:lnTo>
                      <a:pt x="6143117" y="317500"/>
                    </a:lnTo>
                    <a:cubicBezTo>
                      <a:pt x="6160653" y="317500"/>
                      <a:pt x="6174867" y="331715"/>
                      <a:pt x="6174867" y="349250"/>
                    </a:cubicBezTo>
                    <a:cubicBezTo>
                      <a:pt x="6174867" y="366785"/>
                      <a:pt x="6160653" y="381000"/>
                      <a:pt x="6143117" y="381000"/>
                    </a:cubicBezTo>
                    <a:lnTo>
                      <a:pt x="6079617" y="381000"/>
                    </a:lnTo>
                    <a:cubicBezTo>
                      <a:pt x="6062082" y="381000"/>
                      <a:pt x="6047867" y="366785"/>
                      <a:pt x="6047867" y="349250"/>
                    </a:cubicBezTo>
                    <a:cubicBezTo>
                      <a:pt x="6047867" y="331715"/>
                      <a:pt x="6062082" y="317500"/>
                      <a:pt x="6079617" y="317500"/>
                    </a:cubicBezTo>
                    <a:moveTo>
                      <a:pt x="6047867" y="476250"/>
                    </a:moveTo>
                    <a:cubicBezTo>
                      <a:pt x="6047867" y="458715"/>
                      <a:pt x="6062082" y="444500"/>
                      <a:pt x="6079617" y="444500"/>
                    </a:cubicBezTo>
                    <a:lnTo>
                      <a:pt x="6143117" y="444500"/>
                    </a:lnTo>
                    <a:cubicBezTo>
                      <a:pt x="6160653" y="444500"/>
                      <a:pt x="6174867" y="458715"/>
                      <a:pt x="6174867" y="476250"/>
                    </a:cubicBezTo>
                    <a:cubicBezTo>
                      <a:pt x="6174867" y="493785"/>
                      <a:pt x="6160653" y="508000"/>
                      <a:pt x="6143117" y="508000"/>
                    </a:cubicBezTo>
                    <a:lnTo>
                      <a:pt x="6079617" y="508000"/>
                    </a:lnTo>
                    <a:cubicBezTo>
                      <a:pt x="6062082" y="508000"/>
                      <a:pt x="6047867" y="493785"/>
                      <a:pt x="6047867" y="476250"/>
                    </a:cubicBezTo>
                    <a:moveTo>
                      <a:pt x="6047867" y="857250"/>
                    </a:moveTo>
                    <a:cubicBezTo>
                      <a:pt x="6047867" y="839715"/>
                      <a:pt x="6062082" y="825500"/>
                      <a:pt x="6079617" y="825500"/>
                    </a:cubicBezTo>
                    <a:lnTo>
                      <a:pt x="6143117" y="825500"/>
                    </a:lnTo>
                    <a:cubicBezTo>
                      <a:pt x="6160653" y="825500"/>
                      <a:pt x="6174867" y="839715"/>
                      <a:pt x="6174867" y="857250"/>
                    </a:cubicBezTo>
                    <a:cubicBezTo>
                      <a:pt x="6174867" y="874785"/>
                      <a:pt x="6160653" y="889000"/>
                      <a:pt x="6143117" y="889000"/>
                    </a:cubicBezTo>
                    <a:lnTo>
                      <a:pt x="6079617" y="889000"/>
                    </a:lnTo>
                    <a:cubicBezTo>
                      <a:pt x="6062082" y="889000"/>
                      <a:pt x="6047867" y="874785"/>
                      <a:pt x="6047867" y="857250"/>
                    </a:cubicBezTo>
                    <a:moveTo>
                      <a:pt x="6079617" y="952500"/>
                    </a:moveTo>
                    <a:lnTo>
                      <a:pt x="6143117" y="952500"/>
                    </a:lnTo>
                    <a:cubicBezTo>
                      <a:pt x="6160653" y="952500"/>
                      <a:pt x="6174867" y="966715"/>
                      <a:pt x="6174867" y="984250"/>
                    </a:cubicBezTo>
                    <a:cubicBezTo>
                      <a:pt x="6174867" y="1001785"/>
                      <a:pt x="6160653" y="1016000"/>
                      <a:pt x="6143117" y="1016000"/>
                    </a:cubicBezTo>
                    <a:lnTo>
                      <a:pt x="6079617" y="1016000"/>
                    </a:lnTo>
                    <a:cubicBezTo>
                      <a:pt x="6062082" y="1016000"/>
                      <a:pt x="6047867" y="1001785"/>
                      <a:pt x="6047867" y="984250"/>
                    </a:cubicBezTo>
                    <a:cubicBezTo>
                      <a:pt x="6047867" y="966715"/>
                      <a:pt x="6062082" y="952500"/>
                      <a:pt x="6079617" y="952500"/>
                    </a:cubicBezTo>
                    <a:moveTo>
                      <a:pt x="6047867" y="603250"/>
                    </a:moveTo>
                    <a:cubicBezTo>
                      <a:pt x="6047867" y="585715"/>
                      <a:pt x="6062082" y="571500"/>
                      <a:pt x="6079617" y="571500"/>
                    </a:cubicBezTo>
                    <a:lnTo>
                      <a:pt x="6143117" y="571500"/>
                    </a:lnTo>
                    <a:cubicBezTo>
                      <a:pt x="6160653" y="571500"/>
                      <a:pt x="6174867" y="585715"/>
                      <a:pt x="6174867" y="603250"/>
                    </a:cubicBezTo>
                    <a:cubicBezTo>
                      <a:pt x="6174867" y="620785"/>
                      <a:pt x="6160653" y="635000"/>
                      <a:pt x="6143117" y="635000"/>
                    </a:cubicBezTo>
                    <a:lnTo>
                      <a:pt x="6079617" y="635000"/>
                    </a:lnTo>
                    <a:cubicBezTo>
                      <a:pt x="6062082" y="635000"/>
                      <a:pt x="6047867" y="620785"/>
                      <a:pt x="6047867" y="603250"/>
                    </a:cubicBezTo>
                    <a:moveTo>
                      <a:pt x="5666867" y="730250"/>
                    </a:moveTo>
                    <a:cubicBezTo>
                      <a:pt x="5666867" y="712715"/>
                      <a:pt x="5681082" y="698500"/>
                      <a:pt x="5698617" y="698500"/>
                    </a:cubicBezTo>
                    <a:lnTo>
                      <a:pt x="5762117" y="698500"/>
                    </a:lnTo>
                    <a:cubicBezTo>
                      <a:pt x="5779653" y="698500"/>
                      <a:pt x="5793867" y="712715"/>
                      <a:pt x="5793867" y="730250"/>
                    </a:cubicBezTo>
                    <a:cubicBezTo>
                      <a:pt x="5793867" y="747785"/>
                      <a:pt x="5779653" y="762000"/>
                      <a:pt x="5762117" y="762000"/>
                    </a:cubicBezTo>
                    <a:lnTo>
                      <a:pt x="5698617" y="762000"/>
                    </a:lnTo>
                    <a:cubicBezTo>
                      <a:pt x="5681082" y="762000"/>
                      <a:pt x="5666867" y="747785"/>
                      <a:pt x="5666867" y="730250"/>
                    </a:cubicBezTo>
                    <a:moveTo>
                      <a:pt x="5698617" y="317500"/>
                    </a:moveTo>
                    <a:lnTo>
                      <a:pt x="5762117" y="317500"/>
                    </a:lnTo>
                    <a:cubicBezTo>
                      <a:pt x="5779653" y="317500"/>
                      <a:pt x="5793867" y="331715"/>
                      <a:pt x="5793867" y="349250"/>
                    </a:cubicBezTo>
                    <a:cubicBezTo>
                      <a:pt x="5793867" y="366785"/>
                      <a:pt x="5779653" y="381000"/>
                      <a:pt x="5762117" y="381000"/>
                    </a:cubicBezTo>
                    <a:lnTo>
                      <a:pt x="5698617" y="381000"/>
                    </a:lnTo>
                    <a:cubicBezTo>
                      <a:pt x="5681082" y="381000"/>
                      <a:pt x="5666867" y="366785"/>
                      <a:pt x="5666867" y="349250"/>
                    </a:cubicBezTo>
                    <a:cubicBezTo>
                      <a:pt x="5666867" y="331715"/>
                      <a:pt x="5681082" y="317500"/>
                      <a:pt x="5698617" y="317500"/>
                    </a:cubicBezTo>
                    <a:moveTo>
                      <a:pt x="5666867" y="476250"/>
                    </a:moveTo>
                    <a:cubicBezTo>
                      <a:pt x="5666867" y="458715"/>
                      <a:pt x="5681082" y="444500"/>
                      <a:pt x="5698617" y="444500"/>
                    </a:cubicBezTo>
                    <a:lnTo>
                      <a:pt x="5762117" y="444500"/>
                    </a:lnTo>
                    <a:cubicBezTo>
                      <a:pt x="5779653" y="444500"/>
                      <a:pt x="5793867" y="458715"/>
                      <a:pt x="5793867" y="476250"/>
                    </a:cubicBezTo>
                    <a:cubicBezTo>
                      <a:pt x="5793867" y="493785"/>
                      <a:pt x="5779653" y="508000"/>
                      <a:pt x="5762117" y="508000"/>
                    </a:cubicBezTo>
                    <a:lnTo>
                      <a:pt x="5698617" y="508000"/>
                    </a:lnTo>
                    <a:cubicBezTo>
                      <a:pt x="5681082" y="508000"/>
                      <a:pt x="5666867" y="493785"/>
                      <a:pt x="5666867" y="476250"/>
                    </a:cubicBezTo>
                    <a:moveTo>
                      <a:pt x="5666867" y="857250"/>
                    </a:moveTo>
                    <a:cubicBezTo>
                      <a:pt x="5666867" y="839715"/>
                      <a:pt x="5681082" y="825500"/>
                      <a:pt x="5698617" y="825500"/>
                    </a:cubicBezTo>
                    <a:lnTo>
                      <a:pt x="5762117" y="825500"/>
                    </a:lnTo>
                    <a:cubicBezTo>
                      <a:pt x="5779653" y="825500"/>
                      <a:pt x="5793867" y="839715"/>
                      <a:pt x="5793867" y="857250"/>
                    </a:cubicBezTo>
                    <a:cubicBezTo>
                      <a:pt x="5793867" y="874785"/>
                      <a:pt x="5779653" y="889000"/>
                      <a:pt x="5762117" y="889000"/>
                    </a:cubicBezTo>
                    <a:lnTo>
                      <a:pt x="5698617" y="889000"/>
                    </a:lnTo>
                    <a:cubicBezTo>
                      <a:pt x="5681082" y="889000"/>
                      <a:pt x="5666867" y="874785"/>
                      <a:pt x="5666867" y="857250"/>
                    </a:cubicBezTo>
                    <a:moveTo>
                      <a:pt x="5698617" y="952500"/>
                    </a:moveTo>
                    <a:lnTo>
                      <a:pt x="5762117" y="952500"/>
                    </a:lnTo>
                    <a:cubicBezTo>
                      <a:pt x="5779653" y="952500"/>
                      <a:pt x="5793867" y="966715"/>
                      <a:pt x="5793867" y="984250"/>
                    </a:cubicBezTo>
                    <a:cubicBezTo>
                      <a:pt x="5793867" y="1001785"/>
                      <a:pt x="5779653" y="1016000"/>
                      <a:pt x="5762117" y="1016000"/>
                    </a:cubicBezTo>
                    <a:lnTo>
                      <a:pt x="5698617" y="1016000"/>
                    </a:lnTo>
                    <a:cubicBezTo>
                      <a:pt x="5681082" y="1016000"/>
                      <a:pt x="5666867" y="1001785"/>
                      <a:pt x="5666867" y="984250"/>
                    </a:cubicBezTo>
                    <a:cubicBezTo>
                      <a:pt x="5666867" y="966715"/>
                      <a:pt x="5681082" y="952500"/>
                      <a:pt x="5698617" y="952500"/>
                    </a:cubicBezTo>
                    <a:moveTo>
                      <a:pt x="5666867" y="603250"/>
                    </a:moveTo>
                    <a:cubicBezTo>
                      <a:pt x="5666867" y="585715"/>
                      <a:pt x="5681082" y="571500"/>
                      <a:pt x="5698617" y="571500"/>
                    </a:cubicBezTo>
                    <a:lnTo>
                      <a:pt x="5762117" y="571500"/>
                    </a:lnTo>
                    <a:cubicBezTo>
                      <a:pt x="5779653" y="571500"/>
                      <a:pt x="5793867" y="585715"/>
                      <a:pt x="5793867" y="603250"/>
                    </a:cubicBezTo>
                    <a:cubicBezTo>
                      <a:pt x="5793867" y="620785"/>
                      <a:pt x="5779653" y="635000"/>
                      <a:pt x="5762117" y="635000"/>
                    </a:cubicBezTo>
                    <a:lnTo>
                      <a:pt x="5698617" y="635000"/>
                    </a:lnTo>
                    <a:cubicBezTo>
                      <a:pt x="5681082" y="635000"/>
                      <a:pt x="5666867" y="620785"/>
                      <a:pt x="5666867" y="603250"/>
                    </a:cubicBezTo>
                    <a:moveTo>
                      <a:pt x="5549837" y="1016000"/>
                    </a:moveTo>
                    <a:lnTo>
                      <a:pt x="5539931" y="1016000"/>
                    </a:lnTo>
                    <a:cubicBezTo>
                      <a:pt x="5539931" y="1037399"/>
                      <a:pt x="5540185" y="1058545"/>
                      <a:pt x="5540629" y="1079500"/>
                    </a:cubicBezTo>
                    <a:lnTo>
                      <a:pt x="5571617" y="1079500"/>
                    </a:lnTo>
                    <a:cubicBezTo>
                      <a:pt x="5589153" y="1079500"/>
                      <a:pt x="5603367" y="1093715"/>
                      <a:pt x="5603367" y="1111250"/>
                    </a:cubicBezTo>
                    <a:cubicBezTo>
                      <a:pt x="5603367" y="1128785"/>
                      <a:pt x="5589153" y="1143000"/>
                      <a:pt x="5571617" y="1143000"/>
                    </a:cubicBezTo>
                    <a:lnTo>
                      <a:pt x="5542916" y="1143000"/>
                    </a:lnTo>
                    <a:cubicBezTo>
                      <a:pt x="5543931" y="1164463"/>
                      <a:pt x="5545265" y="1185672"/>
                      <a:pt x="5546725" y="1206500"/>
                    </a:cubicBezTo>
                    <a:lnTo>
                      <a:pt x="5571617" y="1206500"/>
                    </a:lnTo>
                    <a:cubicBezTo>
                      <a:pt x="5589153" y="1206500"/>
                      <a:pt x="5603367" y="1220715"/>
                      <a:pt x="5603367" y="1238250"/>
                    </a:cubicBezTo>
                    <a:cubicBezTo>
                      <a:pt x="5603367" y="1255785"/>
                      <a:pt x="5589153" y="1270000"/>
                      <a:pt x="5571617" y="1270000"/>
                    </a:cubicBezTo>
                    <a:lnTo>
                      <a:pt x="5552313" y="1270000"/>
                    </a:lnTo>
                    <a:cubicBezTo>
                      <a:pt x="5584063" y="1581785"/>
                      <a:pt x="5673598" y="1814322"/>
                      <a:pt x="5789677" y="1914398"/>
                    </a:cubicBezTo>
                    <a:cubicBezTo>
                      <a:pt x="5811330" y="1750695"/>
                      <a:pt x="5788724" y="1545463"/>
                      <a:pt x="5711762" y="1334008"/>
                    </a:cubicBezTo>
                    <a:cubicBezTo>
                      <a:pt x="5703507" y="1311275"/>
                      <a:pt x="5694808" y="1289050"/>
                      <a:pt x="5685727" y="1267270"/>
                    </a:cubicBezTo>
                    <a:cubicBezTo>
                      <a:pt x="5670659" y="1260587"/>
                      <a:pt x="5663211" y="1243484"/>
                      <a:pt x="5668582" y="1227899"/>
                    </a:cubicBezTo>
                    <a:cubicBezTo>
                      <a:pt x="5635354" y="1153889"/>
                      <a:pt x="5595616" y="1082977"/>
                      <a:pt x="5549837" y="1016000"/>
                    </a:cubicBezTo>
                    <a:moveTo>
                      <a:pt x="6488875" y="860743"/>
                    </a:moveTo>
                    <a:cubicBezTo>
                      <a:pt x="6487680" y="849941"/>
                      <a:pt x="6480461" y="840753"/>
                      <a:pt x="6470250" y="837035"/>
                    </a:cubicBezTo>
                    <a:cubicBezTo>
                      <a:pt x="6460039" y="833317"/>
                      <a:pt x="6448603" y="835713"/>
                      <a:pt x="6440742" y="843216"/>
                    </a:cubicBezTo>
                    <a:cubicBezTo>
                      <a:pt x="6320473" y="954723"/>
                      <a:pt x="6207570" y="1124966"/>
                      <a:pt x="6131497" y="1334008"/>
                    </a:cubicBezTo>
                    <a:cubicBezTo>
                      <a:pt x="6055424" y="1542987"/>
                      <a:pt x="6032437" y="1745996"/>
                      <a:pt x="6052884" y="1908683"/>
                    </a:cubicBezTo>
                    <a:cubicBezTo>
                      <a:pt x="6054040" y="1919522"/>
                      <a:pt x="6061261" y="1928759"/>
                      <a:pt x="6071501" y="1932496"/>
                    </a:cubicBezTo>
                    <a:cubicBezTo>
                      <a:pt x="6081741" y="1936233"/>
                      <a:pt x="6093215" y="1933819"/>
                      <a:pt x="6101080" y="1926273"/>
                    </a:cubicBezTo>
                    <a:cubicBezTo>
                      <a:pt x="6221349" y="1814703"/>
                      <a:pt x="6334189" y="1644460"/>
                      <a:pt x="6410325" y="1435418"/>
                    </a:cubicBezTo>
                    <a:cubicBezTo>
                      <a:pt x="6486335" y="1226439"/>
                      <a:pt x="6509322" y="1023429"/>
                      <a:pt x="6488875" y="860743"/>
                    </a:cubicBezTo>
                    <a:moveTo>
                      <a:pt x="5402580" y="843153"/>
                    </a:moveTo>
                    <a:cubicBezTo>
                      <a:pt x="5394715" y="835607"/>
                      <a:pt x="5383241" y="833193"/>
                      <a:pt x="5373001" y="836930"/>
                    </a:cubicBezTo>
                    <a:cubicBezTo>
                      <a:pt x="5362761" y="840667"/>
                      <a:pt x="5355540" y="849904"/>
                      <a:pt x="5354384" y="860743"/>
                    </a:cubicBezTo>
                    <a:cubicBezTo>
                      <a:pt x="5334000" y="1023429"/>
                      <a:pt x="5356924" y="1226439"/>
                      <a:pt x="5432997" y="1435418"/>
                    </a:cubicBezTo>
                    <a:cubicBezTo>
                      <a:pt x="5509134" y="1644460"/>
                      <a:pt x="5621973" y="1814703"/>
                      <a:pt x="5742242" y="1926273"/>
                    </a:cubicBezTo>
                    <a:cubicBezTo>
                      <a:pt x="5750103" y="1933776"/>
                      <a:pt x="5761539" y="1936172"/>
                      <a:pt x="5771750" y="1932454"/>
                    </a:cubicBezTo>
                    <a:cubicBezTo>
                      <a:pt x="5781961" y="1928736"/>
                      <a:pt x="5789180" y="1919548"/>
                      <a:pt x="5790375" y="1908746"/>
                    </a:cubicBezTo>
                    <a:cubicBezTo>
                      <a:pt x="5810822" y="1745996"/>
                      <a:pt x="5787835" y="1542987"/>
                      <a:pt x="5711762" y="1334008"/>
                    </a:cubicBezTo>
                    <a:cubicBezTo>
                      <a:pt x="5635689" y="1124966"/>
                      <a:pt x="5522786" y="954723"/>
                      <a:pt x="5402517" y="843153"/>
                    </a:cubicBezTo>
                    <a:lnTo>
                      <a:pt x="5402580" y="843153"/>
                    </a:lnTo>
                    <a:moveTo>
                      <a:pt x="961073" y="3302000"/>
                    </a:moveTo>
                    <a:cubicBezTo>
                      <a:pt x="962597" y="3281172"/>
                      <a:pt x="963867" y="3259963"/>
                      <a:pt x="964883" y="3238500"/>
                    </a:cubicBezTo>
                    <a:lnTo>
                      <a:pt x="936118" y="3238500"/>
                    </a:lnTo>
                    <a:cubicBezTo>
                      <a:pt x="925613" y="3238481"/>
                      <a:pt x="915798" y="3233267"/>
                      <a:pt x="909901" y="3224574"/>
                    </a:cubicBezTo>
                    <a:cubicBezTo>
                      <a:pt x="904003" y="3215881"/>
                      <a:pt x="902788" y="3204833"/>
                      <a:pt x="906654" y="3195066"/>
                    </a:cubicBezTo>
                    <a:cubicBezTo>
                      <a:pt x="882841" y="3235960"/>
                      <a:pt x="860425" y="3279521"/>
                      <a:pt x="839788" y="3325432"/>
                    </a:cubicBezTo>
                    <a:cubicBezTo>
                      <a:pt x="843666" y="3339781"/>
                      <a:pt x="837069" y="3354900"/>
                      <a:pt x="823913" y="3361817"/>
                    </a:cubicBezTo>
                    <a:cubicBezTo>
                      <a:pt x="814576" y="3384169"/>
                      <a:pt x="805768" y="3406739"/>
                      <a:pt x="797497" y="3429508"/>
                    </a:cubicBezTo>
                    <a:cubicBezTo>
                      <a:pt x="720662" y="3640455"/>
                      <a:pt x="698056" y="3845306"/>
                      <a:pt x="719456" y="4008818"/>
                    </a:cubicBezTo>
                    <a:cubicBezTo>
                      <a:pt x="834899" y="3908108"/>
                      <a:pt x="923925" y="3676078"/>
                      <a:pt x="955485" y="3365500"/>
                    </a:cubicBezTo>
                    <a:lnTo>
                      <a:pt x="936118" y="3365500"/>
                    </a:lnTo>
                    <a:cubicBezTo>
                      <a:pt x="918582" y="3365500"/>
                      <a:pt x="904368" y="3351285"/>
                      <a:pt x="904368" y="3333750"/>
                    </a:cubicBezTo>
                    <a:cubicBezTo>
                      <a:pt x="904368" y="3316215"/>
                      <a:pt x="918582" y="3302000"/>
                      <a:pt x="936118" y="3302000"/>
                    </a:cubicBezTo>
                    <a:lnTo>
                      <a:pt x="961073" y="3302000"/>
                    </a:lnTo>
                    <a:moveTo>
                      <a:pt x="936118" y="3175000"/>
                    </a:moveTo>
                    <a:cubicBezTo>
                      <a:pt x="926544" y="3175021"/>
                      <a:pt x="917492" y="3179361"/>
                      <a:pt x="911480" y="3186811"/>
                    </a:cubicBezTo>
                    <a:cubicBezTo>
                      <a:pt x="926910" y="3160586"/>
                      <a:pt x="942912" y="3135439"/>
                      <a:pt x="959422" y="3111500"/>
                    </a:cubicBezTo>
                    <a:lnTo>
                      <a:pt x="967931" y="3111500"/>
                    </a:lnTo>
                    <a:cubicBezTo>
                      <a:pt x="967931" y="3132899"/>
                      <a:pt x="967677" y="3154045"/>
                      <a:pt x="967169" y="3175000"/>
                    </a:cubicBezTo>
                    <a:lnTo>
                      <a:pt x="936118" y="3175000"/>
                    </a:lnTo>
                    <a:moveTo>
                      <a:pt x="904368" y="3079496"/>
                    </a:moveTo>
                    <a:cubicBezTo>
                      <a:pt x="904486" y="3066277"/>
                      <a:pt x="912783" y="3054515"/>
                      <a:pt x="925196" y="3049968"/>
                    </a:cubicBezTo>
                    <a:cubicBezTo>
                      <a:pt x="938340" y="3031744"/>
                      <a:pt x="951866" y="3014218"/>
                      <a:pt x="965518" y="2997327"/>
                    </a:cubicBezTo>
                    <a:cubicBezTo>
                      <a:pt x="965337" y="2993051"/>
                      <a:pt x="965147" y="2988775"/>
                      <a:pt x="964946" y="2984500"/>
                    </a:cubicBezTo>
                    <a:lnTo>
                      <a:pt x="936118" y="2984500"/>
                    </a:lnTo>
                    <a:cubicBezTo>
                      <a:pt x="918582" y="2984500"/>
                      <a:pt x="904368" y="2970285"/>
                      <a:pt x="904368" y="2952750"/>
                    </a:cubicBezTo>
                    <a:cubicBezTo>
                      <a:pt x="904368" y="2935215"/>
                      <a:pt x="918582" y="2921000"/>
                      <a:pt x="936118" y="2921000"/>
                    </a:cubicBezTo>
                    <a:lnTo>
                      <a:pt x="961263" y="2921000"/>
                    </a:lnTo>
                    <a:cubicBezTo>
                      <a:pt x="959740" y="2899601"/>
                      <a:pt x="957961" y="2878455"/>
                      <a:pt x="955930" y="2857500"/>
                    </a:cubicBezTo>
                    <a:lnTo>
                      <a:pt x="936118" y="2857500"/>
                    </a:lnTo>
                    <a:cubicBezTo>
                      <a:pt x="918582" y="2857500"/>
                      <a:pt x="904368" y="2843285"/>
                      <a:pt x="904368" y="2825750"/>
                    </a:cubicBezTo>
                    <a:cubicBezTo>
                      <a:pt x="904368" y="2808215"/>
                      <a:pt x="918582" y="2794000"/>
                      <a:pt x="936118" y="2794000"/>
                    </a:cubicBezTo>
                    <a:lnTo>
                      <a:pt x="948944" y="2794000"/>
                    </a:lnTo>
                    <a:cubicBezTo>
                      <a:pt x="946339" y="2772794"/>
                      <a:pt x="943439" y="2751625"/>
                      <a:pt x="940245" y="2730500"/>
                    </a:cubicBezTo>
                    <a:lnTo>
                      <a:pt x="936118" y="2730500"/>
                    </a:lnTo>
                    <a:cubicBezTo>
                      <a:pt x="919806" y="2730516"/>
                      <a:pt x="906136" y="2718170"/>
                      <a:pt x="904496" y="2701941"/>
                    </a:cubicBezTo>
                    <a:cubicBezTo>
                      <a:pt x="902857" y="2685712"/>
                      <a:pt x="913782" y="2670881"/>
                      <a:pt x="929768" y="2667635"/>
                    </a:cubicBezTo>
                    <a:cubicBezTo>
                      <a:pt x="925372" y="2643543"/>
                      <a:pt x="920524" y="2619536"/>
                      <a:pt x="915226" y="2595626"/>
                    </a:cubicBezTo>
                    <a:cubicBezTo>
                      <a:pt x="904938" y="2586646"/>
                      <a:pt x="901561" y="2572086"/>
                      <a:pt x="906844" y="2559495"/>
                    </a:cubicBezTo>
                    <a:cubicBezTo>
                      <a:pt x="886651" y="2476436"/>
                      <a:pt x="862013" y="2401697"/>
                      <a:pt x="833819" y="2337689"/>
                    </a:cubicBezTo>
                    <a:cubicBezTo>
                      <a:pt x="827793" y="2345156"/>
                      <a:pt x="818713" y="2349498"/>
                      <a:pt x="809118" y="2349500"/>
                    </a:cubicBezTo>
                    <a:lnTo>
                      <a:pt x="745617" y="2349500"/>
                    </a:lnTo>
                    <a:cubicBezTo>
                      <a:pt x="728082" y="2349500"/>
                      <a:pt x="713867" y="2335285"/>
                      <a:pt x="713867" y="2317750"/>
                    </a:cubicBezTo>
                    <a:cubicBezTo>
                      <a:pt x="713867" y="2300215"/>
                      <a:pt x="728082" y="2286000"/>
                      <a:pt x="745617" y="2286000"/>
                    </a:cubicBezTo>
                    <a:lnTo>
                      <a:pt x="809118" y="2286000"/>
                    </a:lnTo>
                    <a:cubicBezTo>
                      <a:pt x="797798" y="2264140"/>
                      <a:pt x="785247" y="2242939"/>
                      <a:pt x="771525" y="2222500"/>
                    </a:cubicBezTo>
                    <a:lnTo>
                      <a:pt x="745617" y="2222500"/>
                    </a:lnTo>
                    <a:cubicBezTo>
                      <a:pt x="732032" y="2222493"/>
                      <a:pt x="719956" y="2213842"/>
                      <a:pt x="715578" y="2200981"/>
                    </a:cubicBezTo>
                    <a:cubicBezTo>
                      <a:pt x="711200" y="2188120"/>
                      <a:pt x="715490" y="2173899"/>
                      <a:pt x="726250" y="2165604"/>
                    </a:cubicBezTo>
                    <a:cubicBezTo>
                      <a:pt x="683070" y="2120265"/>
                      <a:pt x="636080" y="2095500"/>
                      <a:pt x="586931" y="2095500"/>
                    </a:cubicBezTo>
                    <a:cubicBezTo>
                      <a:pt x="537655" y="2095500"/>
                      <a:pt x="490665" y="2120329"/>
                      <a:pt x="447485" y="2165604"/>
                    </a:cubicBezTo>
                    <a:cubicBezTo>
                      <a:pt x="458254" y="2173906"/>
                      <a:pt x="462542" y="2188143"/>
                      <a:pt x="458147" y="2201011"/>
                    </a:cubicBezTo>
                    <a:cubicBezTo>
                      <a:pt x="453753" y="2213879"/>
                      <a:pt x="441652" y="2222520"/>
                      <a:pt x="428054" y="2222500"/>
                    </a:cubicBezTo>
                    <a:lnTo>
                      <a:pt x="402400" y="2222500"/>
                    </a:lnTo>
                    <a:cubicBezTo>
                      <a:pt x="389382" y="2241740"/>
                      <a:pt x="376873" y="2262949"/>
                      <a:pt x="364808" y="2286000"/>
                    </a:cubicBezTo>
                    <a:lnTo>
                      <a:pt x="428181" y="2286000"/>
                    </a:lnTo>
                    <a:cubicBezTo>
                      <a:pt x="445716" y="2286000"/>
                      <a:pt x="459931" y="2300215"/>
                      <a:pt x="459931" y="2317750"/>
                    </a:cubicBezTo>
                    <a:cubicBezTo>
                      <a:pt x="459931" y="2335285"/>
                      <a:pt x="445716" y="2349500"/>
                      <a:pt x="428181" y="2349500"/>
                    </a:cubicBezTo>
                    <a:lnTo>
                      <a:pt x="364681" y="2349500"/>
                    </a:lnTo>
                    <a:cubicBezTo>
                      <a:pt x="355116" y="2349503"/>
                      <a:pt x="346062" y="2345186"/>
                      <a:pt x="340043" y="2337752"/>
                    </a:cubicBezTo>
                    <a:cubicBezTo>
                      <a:pt x="311785" y="2401761"/>
                      <a:pt x="287211" y="2476500"/>
                      <a:pt x="266955" y="2559685"/>
                    </a:cubicBezTo>
                    <a:cubicBezTo>
                      <a:pt x="272160" y="2572211"/>
                      <a:pt x="268816" y="2586661"/>
                      <a:pt x="258636" y="2595626"/>
                    </a:cubicBezTo>
                    <a:cubicBezTo>
                      <a:pt x="253429" y="2619121"/>
                      <a:pt x="248603" y="2643124"/>
                      <a:pt x="244094" y="2667698"/>
                    </a:cubicBezTo>
                    <a:cubicBezTo>
                      <a:pt x="260105" y="2670948"/>
                      <a:pt x="271035" y="2685817"/>
                      <a:pt x="269361" y="2702068"/>
                    </a:cubicBezTo>
                    <a:cubicBezTo>
                      <a:pt x="267687" y="2718319"/>
                      <a:pt x="253954" y="2730646"/>
                      <a:pt x="237617" y="2730564"/>
                    </a:cubicBezTo>
                    <a:lnTo>
                      <a:pt x="233617" y="2730564"/>
                    </a:lnTo>
                    <a:cubicBezTo>
                      <a:pt x="230442" y="2751392"/>
                      <a:pt x="227521" y="2772601"/>
                      <a:pt x="224917" y="2794064"/>
                    </a:cubicBezTo>
                    <a:lnTo>
                      <a:pt x="237617" y="2794064"/>
                    </a:lnTo>
                    <a:cubicBezTo>
                      <a:pt x="255153" y="2794064"/>
                      <a:pt x="269367" y="2808278"/>
                      <a:pt x="269367" y="2825814"/>
                    </a:cubicBezTo>
                    <a:cubicBezTo>
                      <a:pt x="269367" y="2843349"/>
                      <a:pt x="255153" y="2857564"/>
                      <a:pt x="237617" y="2857564"/>
                    </a:cubicBezTo>
                    <a:lnTo>
                      <a:pt x="217932" y="2857564"/>
                    </a:lnTo>
                    <a:cubicBezTo>
                      <a:pt x="215901" y="2878518"/>
                      <a:pt x="214123" y="2899664"/>
                      <a:pt x="212598" y="2921064"/>
                    </a:cubicBezTo>
                    <a:lnTo>
                      <a:pt x="237617" y="2921064"/>
                    </a:lnTo>
                    <a:cubicBezTo>
                      <a:pt x="255153" y="2921064"/>
                      <a:pt x="269367" y="2935278"/>
                      <a:pt x="269367" y="2952814"/>
                    </a:cubicBezTo>
                    <a:cubicBezTo>
                      <a:pt x="269367" y="2970349"/>
                      <a:pt x="255153" y="2984564"/>
                      <a:pt x="237617" y="2984564"/>
                    </a:cubicBezTo>
                    <a:lnTo>
                      <a:pt x="208852" y="2984564"/>
                    </a:lnTo>
                    <a:cubicBezTo>
                      <a:pt x="208675" y="2988289"/>
                      <a:pt x="208506" y="2992014"/>
                      <a:pt x="208344" y="2995739"/>
                    </a:cubicBezTo>
                    <a:cubicBezTo>
                      <a:pt x="222758" y="3013392"/>
                      <a:pt x="236919" y="3031744"/>
                      <a:pt x="250762" y="3050858"/>
                    </a:cubicBezTo>
                    <a:cubicBezTo>
                      <a:pt x="261272" y="3055620"/>
                      <a:pt x="268371" y="3065709"/>
                      <a:pt x="269304" y="3077210"/>
                    </a:cubicBezTo>
                    <a:cubicBezTo>
                      <a:pt x="293434" y="3112389"/>
                      <a:pt x="316485" y="3149790"/>
                      <a:pt x="338265" y="3189161"/>
                    </a:cubicBezTo>
                    <a:cubicBezTo>
                      <a:pt x="344150" y="3180363"/>
                      <a:pt x="354033" y="3175076"/>
                      <a:pt x="364617" y="3175064"/>
                    </a:cubicBezTo>
                    <a:lnTo>
                      <a:pt x="428117" y="3175064"/>
                    </a:lnTo>
                    <a:cubicBezTo>
                      <a:pt x="445653" y="3175064"/>
                      <a:pt x="459867" y="3189278"/>
                      <a:pt x="459867" y="3206814"/>
                    </a:cubicBezTo>
                    <a:cubicBezTo>
                      <a:pt x="459867" y="3224349"/>
                      <a:pt x="445653" y="3238564"/>
                      <a:pt x="428117" y="3238564"/>
                    </a:cubicBezTo>
                    <a:lnTo>
                      <a:pt x="364363" y="3238564"/>
                    </a:lnTo>
                    <a:cubicBezTo>
                      <a:pt x="374777" y="3259265"/>
                      <a:pt x="384874" y="3280473"/>
                      <a:pt x="394589" y="3302064"/>
                    </a:cubicBezTo>
                    <a:lnTo>
                      <a:pt x="428117" y="3302064"/>
                    </a:lnTo>
                    <a:cubicBezTo>
                      <a:pt x="445653" y="3302064"/>
                      <a:pt x="459867" y="3316279"/>
                      <a:pt x="459867" y="3333814"/>
                    </a:cubicBezTo>
                    <a:cubicBezTo>
                      <a:pt x="459867" y="3351349"/>
                      <a:pt x="445653" y="3365564"/>
                      <a:pt x="428117" y="3365564"/>
                    </a:cubicBezTo>
                    <a:lnTo>
                      <a:pt x="421450" y="3365564"/>
                    </a:lnTo>
                    <a:cubicBezTo>
                      <a:pt x="426974" y="3379534"/>
                      <a:pt x="432309" y="3393567"/>
                      <a:pt x="437516" y="3407854"/>
                    </a:cubicBezTo>
                    <a:cubicBezTo>
                      <a:pt x="521463" y="3638550"/>
                      <a:pt x="544640" y="3866515"/>
                      <a:pt x="514160" y="4047934"/>
                    </a:cubicBezTo>
                    <a:cubicBezTo>
                      <a:pt x="537655" y="4058539"/>
                      <a:pt x="562039" y="4064000"/>
                      <a:pt x="586931" y="4064000"/>
                    </a:cubicBezTo>
                    <a:cubicBezTo>
                      <a:pt x="612331" y="4064000"/>
                      <a:pt x="637096" y="4058285"/>
                      <a:pt x="661035" y="4047363"/>
                    </a:cubicBezTo>
                    <a:cubicBezTo>
                      <a:pt x="630682" y="3866071"/>
                      <a:pt x="653924" y="3638359"/>
                      <a:pt x="737870" y="3407791"/>
                    </a:cubicBezTo>
                    <a:cubicBezTo>
                      <a:pt x="743014" y="3393503"/>
                      <a:pt x="748412" y="3379407"/>
                      <a:pt x="753936" y="3365500"/>
                    </a:cubicBezTo>
                    <a:lnTo>
                      <a:pt x="745681" y="3365500"/>
                    </a:lnTo>
                    <a:cubicBezTo>
                      <a:pt x="728146" y="3365500"/>
                      <a:pt x="713931" y="3351285"/>
                      <a:pt x="713931" y="3333750"/>
                    </a:cubicBezTo>
                    <a:cubicBezTo>
                      <a:pt x="713931" y="3316215"/>
                      <a:pt x="728146" y="3302000"/>
                      <a:pt x="745681" y="3302000"/>
                    </a:cubicBezTo>
                    <a:lnTo>
                      <a:pt x="780669" y="3302000"/>
                    </a:lnTo>
                    <a:cubicBezTo>
                      <a:pt x="790385" y="3280410"/>
                      <a:pt x="800482" y="3259138"/>
                      <a:pt x="810896" y="3238500"/>
                    </a:cubicBezTo>
                    <a:lnTo>
                      <a:pt x="745617" y="3238500"/>
                    </a:lnTo>
                    <a:cubicBezTo>
                      <a:pt x="728082" y="3238500"/>
                      <a:pt x="713867" y="3224285"/>
                      <a:pt x="713867" y="3206750"/>
                    </a:cubicBezTo>
                    <a:cubicBezTo>
                      <a:pt x="713867" y="3189215"/>
                      <a:pt x="728082" y="3175000"/>
                      <a:pt x="745617" y="3175000"/>
                    </a:cubicBezTo>
                    <a:lnTo>
                      <a:pt x="809118" y="3175000"/>
                    </a:lnTo>
                    <a:cubicBezTo>
                      <a:pt x="820266" y="3174984"/>
                      <a:pt x="830606" y="3180817"/>
                      <a:pt x="836359" y="3190367"/>
                    </a:cubicBezTo>
                    <a:cubicBezTo>
                      <a:pt x="857822" y="3151378"/>
                      <a:pt x="880619" y="3114358"/>
                      <a:pt x="904368" y="3079496"/>
                    </a:cubicBezTo>
                    <a:moveTo>
                      <a:pt x="555117" y="2794000"/>
                    </a:moveTo>
                    <a:lnTo>
                      <a:pt x="618617" y="2794000"/>
                    </a:lnTo>
                    <a:cubicBezTo>
                      <a:pt x="636153" y="2794000"/>
                      <a:pt x="650367" y="2808215"/>
                      <a:pt x="650367" y="2825750"/>
                    </a:cubicBezTo>
                    <a:cubicBezTo>
                      <a:pt x="650367" y="2843285"/>
                      <a:pt x="636153" y="2857500"/>
                      <a:pt x="618617" y="2857500"/>
                    </a:cubicBezTo>
                    <a:lnTo>
                      <a:pt x="555117" y="2857500"/>
                    </a:lnTo>
                    <a:cubicBezTo>
                      <a:pt x="537582" y="2857500"/>
                      <a:pt x="523367" y="2843285"/>
                      <a:pt x="523367" y="2825750"/>
                    </a:cubicBezTo>
                    <a:cubicBezTo>
                      <a:pt x="523367" y="2808215"/>
                      <a:pt x="537582" y="2794000"/>
                      <a:pt x="555117" y="2794000"/>
                    </a:cubicBezTo>
                    <a:moveTo>
                      <a:pt x="523367" y="2444750"/>
                    </a:moveTo>
                    <a:cubicBezTo>
                      <a:pt x="523367" y="2427215"/>
                      <a:pt x="537582" y="2413000"/>
                      <a:pt x="555117" y="2413000"/>
                    </a:cubicBezTo>
                    <a:lnTo>
                      <a:pt x="618617" y="2413000"/>
                    </a:lnTo>
                    <a:cubicBezTo>
                      <a:pt x="636153" y="2413000"/>
                      <a:pt x="650367" y="2427215"/>
                      <a:pt x="650367" y="2444750"/>
                    </a:cubicBezTo>
                    <a:cubicBezTo>
                      <a:pt x="650367" y="2462285"/>
                      <a:pt x="636153" y="2476500"/>
                      <a:pt x="618617" y="2476500"/>
                    </a:cubicBezTo>
                    <a:lnTo>
                      <a:pt x="555117" y="2476500"/>
                    </a:lnTo>
                    <a:cubicBezTo>
                      <a:pt x="537582" y="2476500"/>
                      <a:pt x="523367" y="2462285"/>
                      <a:pt x="523367" y="2444750"/>
                    </a:cubicBezTo>
                    <a:moveTo>
                      <a:pt x="555117" y="2540000"/>
                    </a:moveTo>
                    <a:lnTo>
                      <a:pt x="618617" y="2540000"/>
                    </a:lnTo>
                    <a:cubicBezTo>
                      <a:pt x="636153" y="2540000"/>
                      <a:pt x="650367" y="2554215"/>
                      <a:pt x="650367" y="2571750"/>
                    </a:cubicBezTo>
                    <a:cubicBezTo>
                      <a:pt x="650367" y="2589285"/>
                      <a:pt x="636153" y="2603500"/>
                      <a:pt x="618617" y="2603500"/>
                    </a:cubicBezTo>
                    <a:lnTo>
                      <a:pt x="555117" y="2603500"/>
                    </a:lnTo>
                    <a:cubicBezTo>
                      <a:pt x="537582" y="2603500"/>
                      <a:pt x="523367" y="2589285"/>
                      <a:pt x="523367" y="2571750"/>
                    </a:cubicBezTo>
                    <a:cubicBezTo>
                      <a:pt x="523367" y="2554215"/>
                      <a:pt x="537582" y="2540000"/>
                      <a:pt x="555117" y="2540000"/>
                    </a:cubicBezTo>
                    <a:moveTo>
                      <a:pt x="523367" y="2190750"/>
                    </a:moveTo>
                    <a:cubicBezTo>
                      <a:pt x="523367" y="2173215"/>
                      <a:pt x="537582" y="2159000"/>
                      <a:pt x="555117" y="2159000"/>
                    </a:cubicBezTo>
                    <a:lnTo>
                      <a:pt x="618617" y="2159000"/>
                    </a:lnTo>
                    <a:cubicBezTo>
                      <a:pt x="636153" y="2159000"/>
                      <a:pt x="650367" y="2173215"/>
                      <a:pt x="650367" y="2190750"/>
                    </a:cubicBezTo>
                    <a:cubicBezTo>
                      <a:pt x="650367" y="2208285"/>
                      <a:pt x="636153" y="2222500"/>
                      <a:pt x="618617" y="2222500"/>
                    </a:cubicBezTo>
                    <a:lnTo>
                      <a:pt x="555117" y="2222500"/>
                    </a:lnTo>
                    <a:cubicBezTo>
                      <a:pt x="537582" y="2222500"/>
                      <a:pt x="523367" y="2208285"/>
                      <a:pt x="523367" y="2190750"/>
                    </a:cubicBezTo>
                    <a:moveTo>
                      <a:pt x="555117" y="2921000"/>
                    </a:moveTo>
                    <a:lnTo>
                      <a:pt x="618617" y="2921000"/>
                    </a:lnTo>
                    <a:cubicBezTo>
                      <a:pt x="636153" y="2921000"/>
                      <a:pt x="650367" y="2935215"/>
                      <a:pt x="650367" y="2952750"/>
                    </a:cubicBezTo>
                    <a:cubicBezTo>
                      <a:pt x="650367" y="2970285"/>
                      <a:pt x="636153" y="2984500"/>
                      <a:pt x="618617" y="2984500"/>
                    </a:cubicBezTo>
                    <a:lnTo>
                      <a:pt x="555117" y="2984500"/>
                    </a:lnTo>
                    <a:cubicBezTo>
                      <a:pt x="537582" y="2984500"/>
                      <a:pt x="523367" y="2970285"/>
                      <a:pt x="523367" y="2952750"/>
                    </a:cubicBezTo>
                    <a:cubicBezTo>
                      <a:pt x="523367" y="2935215"/>
                      <a:pt x="537582" y="2921000"/>
                      <a:pt x="555117" y="2921000"/>
                    </a:cubicBezTo>
                    <a:moveTo>
                      <a:pt x="523367" y="3079750"/>
                    </a:moveTo>
                    <a:cubicBezTo>
                      <a:pt x="523367" y="3062215"/>
                      <a:pt x="537582" y="3048000"/>
                      <a:pt x="555117" y="3048000"/>
                    </a:cubicBezTo>
                    <a:lnTo>
                      <a:pt x="618617" y="3048000"/>
                    </a:lnTo>
                    <a:cubicBezTo>
                      <a:pt x="636153" y="3048000"/>
                      <a:pt x="650367" y="3062215"/>
                      <a:pt x="650367" y="3079750"/>
                    </a:cubicBezTo>
                    <a:cubicBezTo>
                      <a:pt x="650367" y="3097285"/>
                      <a:pt x="636153" y="3111500"/>
                      <a:pt x="618617" y="3111500"/>
                    </a:cubicBezTo>
                    <a:lnTo>
                      <a:pt x="555117" y="3111500"/>
                    </a:lnTo>
                    <a:cubicBezTo>
                      <a:pt x="537582" y="3111500"/>
                      <a:pt x="523367" y="3097285"/>
                      <a:pt x="523367" y="3079750"/>
                    </a:cubicBezTo>
                    <a:moveTo>
                      <a:pt x="555117" y="3175000"/>
                    </a:moveTo>
                    <a:lnTo>
                      <a:pt x="618617" y="3175000"/>
                    </a:lnTo>
                    <a:cubicBezTo>
                      <a:pt x="636153" y="3175000"/>
                      <a:pt x="650367" y="3189215"/>
                      <a:pt x="650367" y="3206750"/>
                    </a:cubicBezTo>
                    <a:cubicBezTo>
                      <a:pt x="650367" y="3224285"/>
                      <a:pt x="636153" y="3238500"/>
                      <a:pt x="618617" y="3238500"/>
                    </a:cubicBezTo>
                    <a:lnTo>
                      <a:pt x="555117" y="3238500"/>
                    </a:lnTo>
                    <a:cubicBezTo>
                      <a:pt x="537582" y="3238500"/>
                      <a:pt x="523367" y="3224285"/>
                      <a:pt x="523367" y="3206750"/>
                    </a:cubicBezTo>
                    <a:cubicBezTo>
                      <a:pt x="523367" y="3189215"/>
                      <a:pt x="537582" y="3175000"/>
                      <a:pt x="555117" y="3175000"/>
                    </a:cubicBezTo>
                    <a:moveTo>
                      <a:pt x="523367" y="3333750"/>
                    </a:moveTo>
                    <a:cubicBezTo>
                      <a:pt x="523367" y="3316215"/>
                      <a:pt x="537582" y="3302000"/>
                      <a:pt x="555117" y="3302000"/>
                    </a:cubicBezTo>
                    <a:lnTo>
                      <a:pt x="618617" y="3302000"/>
                    </a:lnTo>
                    <a:cubicBezTo>
                      <a:pt x="636153" y="3302000"/>
                      <a:pt x="650367" y="3316215"/>
                      <a:pt x="650367" y="3333750"/>
                    </a:cubicBezTo>
                    <a:cubicBezTo>
                      <a:pt x="650367" y="3351285"/>
                      <a:pt x="636153" y="3365500"/>
                      <a:pt x="618617" y="3365500"/>
                    </a:cubicBezTo>
                    <a:lnTo>
                      <a:pt x="555117" y="3365500"/>
                    </a:lnTo>
                    <a:cubicBezTo>
                      <a:pt x="537582" y="3365500"/>
                      <a:pt x="523367" y="3351285"/>
                      <a:pt x="523367" y="3333750"/>
                    </a:cubicBezTo>
                    <a:moveTo>
                      <a:pt x="555117" y="3429000"/>
                    </a:moveTo>
                    <a:lnTo>
                      <a:pt x="618617" y="3429000"/>
                    </a:lnTo>
                    <a:cubicBezTo>
                      <a:pt x="636153" y="3429000"/>
                      <a:pt x="650367" y="3443215"/>
                      <a:pt x="650367" y="3460750"/>
                    </a:cubicBezTo>
                    <a:cubicBezTo>
                      <a:pt x="650367" y="3478285"/>
                      <a:pt x="636153" y="3492500"/>
                      <a:pt x="618617" y="3492500"/>
                    </a:cubicBezTo>
                    <a:lnTo>
                      <a:pt x="555117" y="3492500"/>
                    </a:lnTo>
                    <a:cubicBezTo>
                      <a:pt x="537582" y="3492500"/>
                      <a:pt x="523367" y="3478285"/>
                      <a:pt x="523367" y="3460750"/>
                    </a:cubicBezTo>
                    <a:cubicBezTo>
                      <a:pt x="523367" y="3443215"/>
                      <a:pt x="537582" y="3429000"/>
                      <a:pt x="555117" y="3429000"/>
                    </a:cubicBezTo>
                    <a:moveTo>
                      <a:pt x="523367" y="2698750"/>
                    </a:moveTo>
                    <a:cubicBezTo>
                      <a:pt x="523367" y="2681215"/>
                      <a:pt x="537582" y="2667000"/>
                      <a:pt x="555117" y="2667000"/>
                    </a:cubicBezTo>
                    <a:lnTo>
                      <a:pt x="618617" y="2667000"/>
                    </a:lnTo>
                    <a:cubicBezTo>
                      <a:pt x="636153" y="2667000"/>
                      <a:pt x="650367" y="2681215"/>
                      <a:pt x="650367" y="2698750"/>
                    </a:cubicBezTo>
                    <a:cubicBezTo>
                      <a:pt x="650367" y="2716285"/>
                      <a:pt x="636153" y="2730500"/>
                      <a:pt x="618617" y="2730500"/>
                    </a:cubicBezTo>
                    <a:lnTo>
                      <a:pt x="555117" y="2730500"/>
                    </a:lnTo>
                    <a:cubicBezTo>
                      <a:pt x="537582" y="2730500"/>
                      <a:pt x="523367" y="2716285"/>
                      <a:pt x="523367" y="2698750"/>
                    </a:cubicBezTo>
                    <a:moveTo>
                      <a:pt x="555117" y="2286000"/>
                    </a:moveTo>
                    <a:lnTo>
                      <a:pt x="618617" y="2286000"/>
                    </a:lnTo>
                    <a:cubicBezTo>
                      <a:pt x="636153" y="2286000"/>
                      <a:pt x="650367" y="2300215"/>
                      <a:pt x="650367" y="2317750"/>
                    </a:cubicBezTo>
                    <a:cubicBezTo>
                      <a:pt x="650367" y="2335285"/>
                      <a:pt x="636153" y="2349500"/>
                      <a:pt x="618617" y="2349500"/>
                    </a:cubicBezTo>
                    <a:lnTo>
                      <a:pt x="555117" y="2349500"/>
                    </a:lnTo>
                    <a:cubicBezTo>
                      <a:pt x="537582" y="2349500"/>
                      <a:pt x="523367" y="2335285"/>
                      <a:pt x="523367" y="2317750"/>
                    </a:cubicBezTo>
                    <a:cubicBezTo>
                      <a:pt x="523367" y="2300215"/>
                      <a:pt x="537582" y="2286000"/>
                      <a:pt x="555117" y="2286000"/>
                    </a:cubicBezTo>
                    <a:moveTo>
                      <a:pt x="713867" y="2825750"/>
                    </a:moveTo>
                    <a:cubicBezTo>
                      <a:pt x="713867" y="2808215"/>
                      <a:pt x="728082" y="2794000"/>
                      <a:pt x="745617" y="2794000"/>
                    </a:cubicBezTo>
                    <a:lnTo>
                      <a:pt x="809118" y="2794000"/>
                    </a:lnTo>
                    <a:cubicBezTo>
                      <a:pt x="826653" y="2794000"/>
                      <a:pt x="840868" y="2808215"/>
                      <a:pt x="840868" y="2825750"/>
                    </a:cubicBezTo>
                    <a:cubicBezTo>
                      <a:pt x="840868" y="2843285"/>
                      <a:pt x="826653" y="2857500"/>
                      <a:pt x="809118" y="2857500"/>
                    </a:cubicBezTo>
                    <a:lnTo>
                      <a:pt x="745617" y="2857500"/>
                    </a:lnTo>
                    <a:cubicBezTo>
                      <a:pt x="728082" y="2857500"/>
                      <a:pt x="713867" y="2843285"/>
                      <a:pt x="713867" y="2825750"/>
                    </a:cubicBezTo>
                    <a:moveTo>
                      <a:pt x="745617" y="2413000"/>
                    </a:moveTo>
                    <a:lnTo>
                      <a:pt x="809118" y="2413000"/>
                    </a:lnTo>
                    <a:cubicBezTo>
                      <a:pt x="826653" y="2413000"/>
                      <a:pt x="840868" y="2427215"/>
                      <a:pt x="840868" y="2444750"/>
                    </a:cubicBezTo>
                    <a:cubicBezTo>
                      <a:pt x="840868" y="2462285"/>
                      <a:pt x="826653" y="2476500"/>
                      <a:pt x="809118" y="2476500"/>
                    </a:cubicBezTo>
                    <a:lnTo>
                      <a:pt x="745617" y="2476500"/>
                    </a:lnTo>
                    <a:cubicBezTo>
                      <a:pt x="728082" y="2476500"/>
                      <a:pt x="713867" y="2462285"/>
                      <a:pt x="713867" y="2444750"/>
                    </a:cubicBezTo>
                    <a:cubicBezTo>
                      <a:pt x="713867" y="2427215"/>
                      <a:pt x="728082" y="2413000"/>
                      <a:pt x="745617" y="2413000"/>
                    </a:cubicBezTo>
                    <a:moveTo>
                      <a:pt x="713867" y="2571750"/>
                    </a:moveTo>
                    <a:cubicBezTo>
                      <a:pt x="713867" y="2554215"/>
                      <a:pt x="728082" y="2540000"/>
                      <a:pt x="745617" y="2540000"/>
                    </a:cubicBezTo>
                    <a:lnTo>
                      <a:pt x="809118" y="2540000"/>
                    </a:lnTo>
                    <a:cubicBezTo>
                      <a:pt x="826653" y="2540000"/>
                      <a:pt x="840868" y="2554215"/>
                      <a:pt x="840868" y="2571750"/>
                    </a:cubicBezTo>
                    <a:cubicBezTo>
                      <a:pt x="840868" y="2589285"/>
                      <a:pt x="826653" y="2603500"/>
                      <a:pt x="809118" y="2603500"/>
                    </a:cubicBezTo>
                    <a:lnTo>
                      <a:pt x="745617" y="2603500"/>
                    </a:lnTo>
                    <a:cubicBezTo>
                      <a:pt x="728082" y="2603500"/>
                      <a:pt x="713867" y="2589285"/>
                      <a:pt x="713867" y="2571750"/>
                    </a:cubicBezTo>
                    <a:moveTo>
                      <a:pt x="713867" y="2952750"/>
                    </a:moveTo>
                    <a:cubicBezTo>
                      <a:pt x="713867" y="2935215"/>
                      <a:pt x="728082" y="2921000"/>
                      <a:pt x="745617" y="2921000"/>
                    </a:cubicBezTo>
                    <a:lnTo>
                      <a:pt x="809118" y="2921000"/>
                    </a:lnTo>
                    <a:cubicBezTo>
                      <a:pt x="826653" y="2921000"/>
                      <a:pt x="840868" y="2935215"/>
                      <a:pt x="840868" y="2952750"/>
                    </a:cubicBezTo>
                    <a:cubicBezTo>
                      <a:pt x="840868" y="2970285"/>
                      <a:pt x="826653" y="2984500"/>
                      <a:pt x="809118" y="2984500"/>
                    </a:cubicBezTo>
                    <a:lnTo>
                      <a:pt x="745617" y="2984500"/>
                    </a:lnTo>
                    <a:cubicBezTo>
                      <a:pt x="728082" y="2984500"/>
                      <a:pt x="713867" y="2970285"/>
                      <a:pt x="713867" y="2952750"/>
                    </a:cubicBezTo>
                    <a:moveTo>
                      <a:pt x="745617" y="3048000"/>
                    </a:moveTo>
                    <a:lnTo>
                      <a:pt x="809118" y="3048000"/>
                    </a:lnTo>
                    <a:cubicBezTo>
                      <a:pt x="826653" y="3048000"/>
                      <a:pt x="840868" y="3062215"/>
                      <a:pt x="840868" y="3079750"/>
                    </a:cubicBezTo>
                    <a:cubicBezTo>
                      <a:pt x="840868" y="3097285"/>
                      <a:pt x="826653" y="3111500"/>
                      <a:pt x="809118" y="3111500"/>
                    </a:cubicBezTo>
                    <a:lnTo>
                      <a:pt x="745617" y="3111500"/>
                    </a:lnTo>
                    <a:cubicBezTo>
                      <a:pt x="728082" y="3111500"/>
                      <a:pt x="713867" y="3097285"/>
                      <a:pt x="713867" y="3079750"/>
                    </a:cubicBezTo>
                    <a:cubicBezTo>
                      <a:pt x="713867" y="3062215"/>
                      <a:pt x="728082" y="3048000"/>
                      <a:pt x="745617" y="3048000"/>
                    </a:cubicBezTo>
                    <a:moveTo>
                      <a:pt x="713867" y="2698750"/>
                    </a:moveTo>
                    <a:cubicBezTo>
                      <a:pt x="713867" y="2681215"/>
                      <a:pt x="728082" y="2667000"/>
                      <a:pt x="745617" y="2667000"/>
                    </a:cubicBezTo>
                    <a:lnTo>
                      <a:pt x="809118" y="2667000"/>
                    </a:lnTo>
                    <a:cubicBezTo>
                      <a:pt x="826653" y="2667000"/>
                      <a:pt x="840868" y="2681215"/>
                      <a:pt x="840868" y="2698750"/>
                    </a:cubicBezTo>
                    <a:cubicBezTo>
                      <a:pt x="840868" y="2716285"/>
                      <a:pt x="826653" y="2730500"/>
                      <a:pt x="809118" y="2730500"/>
                    </a:cubicBezTo>
                    <a:lnTo>
                      <a:pt x="745617" y="2730500"/>
                    </a:lnTo>
                    <a:cubicBezTo>
                      <a:pt x="728082" y="2730500"/>
                      <a:pt x="713867" y="2716285"/>
                      <a:pt x="713867" y="2698750"/>
                    </a:cubicBezTo>
                    <a:moveTo>
                      <a:pt x="332867" y="2825750"/>
                    </a:moveTo>
                    <a:cubicBezTo>
                      <a:pt x="332867" y="2808215"/>
                      <a:pt x="347082" y="2794000"/>
                      <a:pt x="364617" y="2794000"/>
                    </a:cubicBezTo>
                    <a:lnTo>
                      <a:pt x="428117" y="2794000"/>
                    </a:lnTo>
                    <a:cubicBezTo>
                      <a:pt x="445653" y="2794000"/>
                      <a:pt x="459867" y="2808215"/>
                      <a:pt x="459867" y="2825750"/>
                    </a:cubicBezTo>
                    <a:cubicBezTo>
                      <a:pt x="459867" y="2843285"/>
                      <a:pt x="445653" y="2857500"/>
                      <a:pt x="428117" y="2857500"/>
                    </a:cubicBezTo>
                    <a:lnTo>
                      <a:pt x="364617" y="2857500"/>
                    </a:lnTo>
                    <a:cubicBezTo>
                      <a:pt x="347082" y="2857500"/>
                      <a:pt x="332867" y="2843285"/>
                      <a:pt x="332867" y="2825750"/>
                    </a:cubicBezTo>
                    <a:moveTo>
                      <a:pt x="364617" y="2413000"/>
                    </a:moveTo>
                    <a:lnTo>
                      <a:pt x="428117" y="2413000"/>
                    </a:lnTo>
                    <a:cubicBezTo>
                      <a:pt x="445653" y="2413000"/>
                      <a:pt x="459867" y="2427215"/>
                      <a:pt x="459867" y="2444750"/>
                    </a:cubicBezTo>
                    <a:cubicBezTo>
                      <a:pt x="459867" y="2462285"/>
                      <a:pt x="445653" y="2476500"/>
                      <a:pt x="428117" y="2476500"/>
                    </a:cubicBezTo>
                    <a:lnTo>
                      <a:pt x="364617" y="2476500"/>
                    </a:lnTo>
                    <a:cubicBezTo>
                      <a:pt x="347082" y="2476500"/>
                      <a:pt x="332867" y="2462285"/>
                      <a:pt x="332867" y="2444750"/>
                    </a:cubicBezTo>
                    <a:cubicBezTo>
                      <a:pt x="332867" y="2427215"/>
                      <a:pt x="347082" y="2413000"/>
                      <a:pt x="364617" y="2413000"/>
                    </a:cubicBezTo>
                    <a:moveTo>
                      <a:pt x="332867" y="2571750"/>
                    </a:moveTo>
                    <a:cubicBezTo>
                      <a:pt x="332867" y="2554215"/>
                      <a:pt x="347082" y="2540000"/>
                      <a:pt x="364617" y="2540000"/>
                    </a:cubicBezTo>
                    <a:lnTo>
                      <a:pt x="428117" y="2540000"/>
                    </a:lnTo>
                    <a:cubicBezTo>
                      <a:pt x="445653" y="2540000"/>
                      <a:pt x="459867" y="2554215"/>
                      <a:pt x="459867" y="2571750"/>
                    </a:cubicBezTo>
                    <a:cubicBezTo>
                      <a:pt x="459867" y="2589285"/>
                      <a:pt x="445653" y="2603500"/>
                      <a:pt x="428117" y="2603500"/>
                    </a:cubicBezTo>
                    <a:lnTo>
                      <a:pt x="364617" y="2603500"/>
                    </a:lnTo>
                    <a:cubicBezTo>
                      <a:pt x="347082" y="2603500"/>
                      <a:pt x="332867" y="2589285"/>
                      <a:pt x="332867" y="2571750"/>
                    </a:cubicBezTo>
                    <a:moveTo>
                      <a:pt x="332867" y="2952750"/>
                    </a:moveTo>
                    <a:cubicBezTo>
                      <a:pt x="332867" y="2935215"/>
                      <a:pt x="347082" y="2921000"/>
                      <a:pt x="364617" y="2921000"/>
                    </a:cubicBezTo>
                    <a:lnTo>
                      <a:pt x="428117" y="2921000"/>
                    </a:lnTo>
                    <a:cubicBezTo>
                      <a:pt x="445653" y="2921000"/>
                      <a:pt x="459867" y="2935215"/>
                      <a:pt x="459867" y="2952750"/>
                    </a:cubicBezTo>
                    <a:cubicBezTo>
                      <a:pt x="459867" y="2970285"/>
                      <a:pt x="445653" y="2984500"/>
                      <a:pt x="428117" y="2984500"/>
                    </a:cubicBezTo>
                    <a:lnTo>
                      <a:pt x="364617" y="2984500"/>
                    </a:lnTo>
                    <a:cubicBezTo>
                      <a:pt x="347082" y="2984500"/>
                      <a:pt x="332867" y="2970285"/>
                      <a:pt x="332867" y="2952750"/>
                    </a:cubicBezTo>
                    <a:moveTo>
                      <a:pt x="364617" y="3048000"/>
                    </a:moveTo>
                    <a:lnTo>
                      <a:pt x="428117" y="3048000"/>
                    </a:lnTo>
                    <a:cubicBezTo>
                      <a:pt x="445653" y="3048000"/>
                      <a:pt x="459867" y="3062215"/>
                      <a:pt x="459867" y="3079750"/>
                    </a:cubicBezTo>
                    <a:cubicBezTo>
                      <a:pt x="459867" y="3097285"/>
                      <a:pt x="445653" y="3111500"/>
                      <a:pt x="428117" y="3111500"/>
                    </a:cubicBezTo>
                    <a:lnTo>
                      <a:pt x="364617" y="3111500"/>
                    </a:lnTo>
                    <a:cubicBezTo>
                      <a:pt x="347082" y="3111500"/>
                      <a:pt x="332867" y="3097285"/>
                      <a:pt x="332867" y="3079750"/>
                    </a:cubicBezTo>
                    <a:cubicBezTo>
                      <a:pt x="332867" y="3062215"/>
                      <a:pt x="347082" y="3048000"/>
                      <a:pt x="364617" y="3048000"/>
                    </a:cubicBezTo>
                    <a:moveTo>
                      <a:pt x="332867" y="2698750"/>
                    </a:moveTo>
                    <a:cubicBezTo>
                      <a:pt x="332867" y="2681215"/>
                      <a:pt x="347082" y="2667000"/>
                      <a:pt x="364617" y="2667000"/>
                    </a:cubicBezTo>
                    <a:lnTo>
                      <a:pt x="428117" y="2667000"/>
                    </a:lnTo>
                    <a:cubicBezTo>
                      <a:pt x="445653" y="2667000"/>
                      <a:pt x="459867" y="2681215"/>
                      <a:pt x="459867" y="2698750"/>
                    </a:cubicBezTo>
                    <a:cubicBezTo>
                      <a:pt x="459867" y="2716285"/>
                      <a:pt x="445653" y="2730500"/>
                      <a:pt x="428117" y="2730500"/>
                    </a:cubicBezTo>
                    <a:lnTo>
                      <a:pt x="364617" y="2730500"/>
                    </a:lnTo>
                    <a:cubicBezTo>
                      <a:pt x="347082" y="2730500"/>
                      <a:pt x="332867" y="2716285"/>
                      <a:pt x="332867" y="2698750"/>
                    </a:cubicBezTo>
                    <a:moveTo>
                      <a:pt x="215837" y="3111500"/>
                    </a:moveTo>
                    <a:lnTo>
                      <a:pt x="205931" y="3111500"/>
                    </a:lnTo>
                    <a:cubicBezTo>
                      <a:pt x="205931" y="3132899"/>
                      <a:pt x="206185" y="3154045"/>
                      <a:pt x="206630" y="3175000"/>
                    </a:cubicBezTo>
                    <a:lnTo>
                      <a:pt x="237617" y="3175000"/>
                    </a:lnTo>
                    <a:cubicBezTo>
                      <a:pt x="255153" y="3175000"/>
                      <a:pt x="269367" y="3189215"/>
                      <a:pt x="269367" y="3206750"/>
                    </a:cubicBezTo>
                    <a:cubicBezTo>
                      <a:pt x="269367" y="3224285"/>
                      <a:pt x="255153" y="3238500"/>
                      <a:pt x="237617" y="3238500"/>
                    </a:cubicBezTo>
                    <a:lnTo>
                      <a:pt x="208916" y="3238500"/>
                    </a:lnTo>
                    <a:cubicBezTo>
                      <a:pt x="209932" y="3259963"/>
                      <a:pt x="211265" y="3281172"/>
                      <a:pt x="212726" y="3302000"/>
                    </a:cubicBezTo>
                    <a:lnTo>
                      <a:pt x="237617" y="3302000"/>
                    </a:lnTo>
                    <a:cubicBezTo>
                      <a:pt x="255153" y="3302000"/>
                      <a:pt x="269367" y="3316215"/>
                      <a:pt x="269367" y="3333750"/>
                    </a:cubicBezTo>
                    <a:cubicBezTo>
                      <a:pt x="269367" y="3351285"/>
                      <a:pt x="255153" y="3365500"/>
                      <a:pt x="237617" y="3365500"/>
                    </a:cubicBezTo>
                    <a:lnTo>
                      <a:pt x="218314" y="3365500"/>
                    </a:lnTo>
                    <a:cubicBezTo>
                      <a:pt x="250064" y="3677285"/>
                      <a:pt x="339598" y="3909822"/>
                      <a:pt x="455677" y="4009898"/>
                    </a:cubicBezTo>
                    <a:cubicBezTo>
                      <a:pt x="477330" y="3846195"/>
                      <a:pt x="454724" y="3640963"/>
                      <a:pt x="377762" y="3429508"/>
                    </a:cubicBezTo>
                    <a:cubicBezTo>
                      <a:pt x="369507" y="3406775"/>
                      <a:pt x="360808" y="3384550"/>
                      <a:pt x="351727" y="3362770"/>
                    </a:cubicBezTo>
                    <a:cubicBezTo>
                      <a:pt x="336658" y="3356087"/>
                      <a:pt x="329210" y="3338984"/>
                      <a:pt x="334582" y="3323399"/>
                    </a:cubicBezTo>
                    <a:cubicBezTo>
                      <a:pt x="301354" y="3249389"/>
                      <a:pt x="261616" y="3178477"/>
                      <a:pt x="215837" y="3111500"/>
                    </a:cubicBezTo>
                    <a:moveTo>
                      <a:pt x="1154875" y="2956242"/>
                    </a:moveTo>
                    <a:cubicBezTo>
                      <a:pt x="1153680" y="2945441"/>
                      <a:pt x="1146461" y="2936253"/>
                      <a:pt x="1136250" y="2932535"/>
                    </a:cubicBezTo>
                    <a:cubicBezTo>
                      <a:pt x="1126039" y="2928817"/>
                      <a:pt x="1114602" y="2931213"/>
                      <a:pt x="1106742" y="2938717"/>
                    </a:cubicBezTo>
                    <a:cubicBezTo>
                      <a:pt x="986473" y="3050223"/>
                      <a:pt x="873570" y="3220466"/>
                      <a:pt x="797497" y="3429508"/>
                    </a:cubicBezTo>
                    <a:cubicBezTo>
                      <a:pt x="721424" y="3638486"/>
                      <a:pt x="698437" y="3841496"/>
                      <a:pt x="718884" y="4004183"/>
                    </a:cubicBezTo>
                    <a:cubicBezTo>
                      <a:pt x="720040" y="4015022"/>
                      <a:pt x="727262" y="4024259"/>
                      <a:pt x="737501" y="4027996"/>
                    </a:cubicBezTo>
                    <a:cubicBezTo>
                      <a:pt x="747741" y="4031733"/>
                      <a:pt x="759215" y="4029319"/>
                      <a:pt x="767080" y="4021772"/>
                    </a:cubicBezTo>
                    <a:cubicBezTo>
                      <a:pt x="887349" y="3910203"/>
                      <a:pt x="1000189" y="3739959"/>
                      <a:pt x="1076325" y="3530917"/>
                    </a:cubicBezTo>
                    <a:cubicBezTo>
                      <a:pt x="1152335" y="3321939"/>
                      <a:pt x="1175322" y="3118930"/>
                      <a:pt x="1154875" y="2956242"/>
                    </a:cubicBezTo>
                    <a:moveTo>
                      <a:pt x="68580" y="2938653"/>
                    </a:moveTo>
                    <a:cubicBezTo>
                      <a:pt x="60715" y="2931107"/>
                      <a:pt x="49241" y="2928693"/>
                      <a:pt x="39001" y="2932430"/>
                    </a:cubicBezTo>
                    <a:cubicBezTo>
                      <a:pt x="28762" y="2936167"/>
                      <a:pt x="21540" y="2945404"/>
                      <a:pt x="20384" y="2956242"/>
                    </a:cubicBezTo>
                    <a:cubicBezTo>
                      <a:pt x="0" y="3118930"/>
                      <a:pt x="22924" y="3321939"/>
                      <a:pt x="98997" y="3530917"/>
                    </a:cubicBezTo>
                    <a:cubicBezTo>
                      <a:pt x="175133" y="3739959"/>
                      <a:pt x="287973" y="3910203"/>
                      <a:pt x="408242" y="4021772"/>
                    </a:cubicBezTo>
                    <a:cubicBezTo>
                      <a:pt x="416102" y="4029277"/>
                      <a:pt x="427539" y="4031672"/>
                      <a:pt x="437750" y="4027954"/>
                    </a:cubicBezTo>
                    <a:cubicBezTo>
                      <a:pt x="447961" y="4024236"/>
                      <a:pt x="455180" y="4015048"/>
                      <a:pt x="456375" y="4004247"/>
                    </a:cubicBezTo>
                    <a:cubicBezTo>
                      <a:pt x="476822" y="3841496"/>
                      <a:pt x="453835" y="3638486"/>
                      <a:pt x="377762" y="3429508"/>
                    </a:cubicBezTo>
                    <a:cubicBezTo>
                      <a:pt x="301689" y="3220466"/>
                      <a:pt x="188786" y="3050223"/>
                      <a:pt x="68517" y="2938653"/>
                    </a:cubicBezTo>
                    <a:lnTo>
                      <a:pt x="68580" y="2938653"/>
                    </a:lnTo>
                  </a:path>
                </a:pathLst>
              </a:custGeom>
              <a:solidFill>
                <a:srgbClr val="4A6418">
                  <a:alpha val="22745"/>
                </a:srgbClr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" name="Freeform 5"/>
              <p:cNvSpPr/>
              <p:nvPr/>
            </p:nvSpPr>
            <p:spPr>
              <a:xfrm>
                <a:off x="1380680" y="2127250"/>
                <a:ext cx="5175822" cy="1968500"/>
              </a:xfrm>
              <a:custGeom>
                <a:avLst/>
                <a:gdLst/>
                <a:ahLst/>
                <a:cxnLst/>
                <a:rect l="l" t="t" r="r" b="b"/>
                <a:pathLst>
                  <a:path w="5175822" h="1968500">
                    <a:moveTo>
                      <a:pt x="961073" y="1206500"/>
                    </a:moveTo>
                    <a:cubicBezTo>
                      <a:pt x="962597" y="1185672"/>
                      <a:pt x="963867" y="1164463"/>
                      <a:pt x="964883" y="1143000"/>
                    </a:cubicBezTo>
                    <a:lnTo>
                      <a:pt x="936118" y="1143000"/>
                    </a:lnTo>
                    <a:cubicBezTo>
                      <a:pt x="925613" y="1142981"/>
                      <a:pt x="915798" y="1137767"/>
                      <a:pt x="909901" y="1129074"/>
                    </a:cubicBezTo>
                    <a:cubicBezTo>
                      <a:pt x="904003" y="1120381"/>
                      <a:pt x="902788" y="1109333"/>
                      <a:pt x="906653" y="1099566"/>
                    </a:cubicBezTo>
                    <a:cubicBezTo>
                      <a:pt x="882841" y="1140460"/>
                      <a:pt x="860425" y="1184021"/>
                      <a:pt x="839788" y="1229932"/>
                    </a:cubicBezTo>
                    <a:cubicBezTo>
                      <a:pt x="843666" y="1244281"/>
                      <a:pt x="837069" y="1259400"/>
                      <a:pt x="823913" y="1266317"/>
                    </a:cubicBezTo>
                    <a:cubicBezTo>
                      <a:pt x="814576" y="1288669"/>
                      <a:pt x="805768" y="1311239"/>
                      <a:pt x="797497" y="1334008"/>
                    </a:cubicBezTo>
                    <a:cubicBezTo>
                      <a:pt x="720662" y="1544955"/>
                      <a:pt x="698056" y="1749806"/>
                      <a:pt x="719456" y="1913318"/>
                    </a:cubicBezTo>
                    <a:cubicBezTo>
                      <a:pt x="834899" y="1812608"/>
                      <a:pt x="923925" y="1580578"/>
                      <a:pt x="955485" y="1270000"/>
                    </a:cubicBezTo>
                    <a:lnTo>
                      <a:pt x="936118" y="1270000"/>
                    </a:lnTo>
                    <a:cubicBezTo>
                      <a:pt x="918583" y="1270000"/>
                      <a:pt x="904368" y="1255785"/>
                      <a:pt x="904368" y="1238250"/>
                    </a:cubicBezTo>
                    <a:cubicBezTo>
                      <a:pt x="904368" y="1220715"/>
                      <a:pt x="918583" y="1206500"/>
                      <a:pt x="936118" y="1206500"/>
                    </a:cubicBezTo>
                    <a:lnTo>
                      <a:pt x="961073" y="1206500"/>
                    </a:lnTo>
                    <a:moveTo>
                      <a:pt x="936118" y="1079500"/>
                    </a:moveTo>
                    <a:cubicBezTo>
                      <a:pt x="926544" y="1079521"/>
                      <a:pt x="917492" y="1083861"/>
                      <a:pt x="911480" y="1091311"/>
                    </a:cubicBezTo>
                    <a:cubicBezTo>
                      <a:pt x="926910" y="1065086"/>
                      <a:pt x="942912" y="1039939"/>
                      <a:pt x="959422" y="1016000"/>
                    </a:cubicBezTo>
                    <a:lnTo>
                      <a:pt x="967931" y="1016000"/>
                    </a:lnTo>
                    <a:cubicBezTo>
                      <a:pt x="967931" y="1037399"/>
                      <a:pt x="967677" y="1058545"/>
                      <a:pt x="967169" y="1079500"/>
                    </a:cubicBezTo>
                    <a:lnTo>
                      <a:pt x="936118" y="1079500"/>
                    </a:lnTo>
                    <a:moveTo>
                      <a:pt x="904368" y="983996"/>
                    </a:moveTo>
                    <a:cubicBezTo>
                      <a:pt x="904486" y="970777"/>
                      <a:pt x="912783" y="959015"/>
                      <a:pt x="925196" y="954468"/>
                    </a:cubicBezTo>
                    <a:cubicBezTo>
                      <a:pt x="938340" y="936244"/>
                      <a:pt x="951865" y="918718"/>
                      <a:pt x="965518" y="901827"/>
                    </a:cubicBezTo>
                    <a:cubicBezTo>
                      <a:pt x="965337" y="897551"/>
                      <a:pt x="965147" y="893275"/>
                      <a:pt x="964947" y="889000"/>
                    </a:cubicBezTo>
                    <a:lnTo>
                      <a:pt x="936118" y="889000"/>
                    </a:lnTo>
                    <a:cubicBezTo>
                      <a:pt x="918583" y="889000"/>
                      <a:pt x="904368" y="874785"/>
                      <a:pt x="904368" y="857250"/>
                    </a:cubicBezTo>
                    <a:cubicBezTo>
                      <a:pt x="904368" y="839715"/>
                      <a:pt x="918583" y="825500"/>
                      <a:pt x="936118" y="825500"/>
                    </a:cubicBezTo>
                    <a:lnTo>
                      <a:pt x="961263" y="825500"/>
                    </a:lnTo>
                    <a:cubicBezTo>
                      <a:pt x="959740" y="804101"/>
                      <a:pt x="957962" y="782955"/>
                      <a:pt x="955930" y="762000"/>
                    </a:cubicBezTo>
                    <a:lnTo>
                      <a:pt x="936118" y="762000"/>
                    </a:lnTo>
                    <a:cubicBezTo>
                      <a:pt x="918583" y="762000"/>
                      <a:pt x="904368" y="747785"/>
                      <a:pt x="904368" y="730250"/>
                    </a:cubicBezTo>
                    <a:cubicBezTo>
                      <a:pt x="904368" y="712715"/>
                      <a:pt x="918583" y="698500"/>
                      <a:pt x="936118" y="698500"/>
                    </a:cubicBezTo>
                    <a:lnTo>
                      <a:pt x="948944" y="698500"/>
                    </a:lnTo>
                    <a:cubicBezTo>
                      <a:pt x="946339" y="677294"/>
                      <a:pt x="943439" y="656125"/>
                      <a:pt x="940245" y="635000"/>
                    </a:cubicBezTo>
                    <a:lnTo>
                      <a:pt x="936118" y="635000"/>
                    </a:lnTo>
                    <a:cubicBezTo>
                      <a:pt x="919806" y="635016"/>
                      <a:pt x="906136" y="622670"/>
                      <a:pt x="904496" y="606441"/>
                    </a:cubicBezTo>
                    <a:cubicBezTo>
                      <a:pt x="902857" y="590212"/>
                      <a:pt x="913782" y="575381"/>
                      <a:pt x="929768" y="572135"/>
                    </a:cubicBezTo>
                    <a:cubicBezTo>
                      <a:pt x="925372" y="548043"/>
                      <a:pt x="920524" y="524036"/>
                      <a:pt x="915226" y="500126"/>
                    </a:cubicBezTo>
                    <a:cubicBezTo>
                      <a:pt x="904938" y="491146"/>
                      <a:pt x="901561" y="476586"/>
                      <a:pt x="906844" y="463995"/>
                    </a:cubicBezTo>
                    <a:cubicBezTo>
                      <a:pt x="886651" y="380936"/>
                      <a:pt x="862013" y="306197"/>
                      <a:pt x="833819" y="242189"/>
                    </a:cubicBezTo>
                    <a:cubicBezTo>
                      <a:pt x="827793" y="249656"/>
                      <a:pt x="818713" y="253998"/>
                      <a:pt x="809118" y="254000"/>
                    </a:cubicBezTo>
                    <a:lnTo>
                      <a:pt x="745618" y="254000"/>
                    </a:lnTo>
                    <a:cubicBezTo>
                      <a:pt x="728083" y="254000"/>
                      <a:pt x="713868" y="239785"/>
                      <a:pt x="713868" y="222250"/>
                    </a:cubicBezTo>
                    <a:cubicBezTo>
                      <a:pt x="713868" y="204715"/>
                      <a:pt x="728083" y="190500"/>
                      <a:pt x="745618" y="190500"/>
                    </a:cubicBezTo>
                    <a:lnTo>
                      <a:pt x="809118" y="190500"/>
                    </a:lnTo>
                    <a:cubicBezTo>
                      <a:pt x="797798" y="168640"/>
                      <a:pt x="785247" y="147439"/>
                      <a:pt x="771525" y="127000"/>
                    </a:cubicBezTo>
                    <a:lnTo>
                      <a:pt x="745618" y="127000"/>
                    </a:lnTo>
                    <a:cubicBezTo>
                      <a:pt x="732032" y="126993"/>
                      <a:pt x="719956" y="118342"/>
                      <a:pt x="715578" y="105481"/>
                    </a:cubicBezTo>
                    <a:cubicBezTo>
                      <a:pt x="711200" y="92620"/>
                      <a:pt x="715490" y="78399"/>
                      <a:pt x="726250" y="70104"/>
                    </a:cubicBezTo>
                    <a:cubicBezTo>
                      <a:pt x="683070" y="24765"/>
                      <a:pt x="636080" y="0"/>
                      <a:pt x="586931" y="0"/>
                    </a:cubicBezTo>
                    <a:cubicBezTo>
                      <a:pt x="537655" y="0"/>
                      <a:pt x="490665" y="24829"/>
                      <a:pt x="447485" y="70104"/>
                    </a:cubicBezTo>
                    <a:cubicBezTo>
                      <a:pt x="458254" y="78406"/>
                      <a:pt x="462542" y="92643"/>
                      <a:pt x="458147" y="105511"/>
                    </a:cubicBezTo>
                    <a:cubicBezTo>
                      <a:pt x="453752" y="118379"/>
                      <a:pt x="441652" y="127020"/>
                      <a:pt x="428054" y="127000"/>
                    </a:cubicBezTo>
                    <a:lnTo>
                      <a:pt x="402400" y="127000"/>
                    </a:lnTo>
                    <a:cubicBezTo>
                      <a:pt x="389382" y="146240"/>
                      <a:pt x="376873" y="167449"/>
                      <a:pt x="364808" y="190500"/>
                    </a:cubicBezTo>
                    <a:lnTo>
                      <a:pt x="428181" y="190500"/>
                    </a:lnTo>
                    <a:cubicBezTo>
                      <a:pt x="445716" y="190500"/>
                      <a:pt x="459931" y="204715"/>
                      <a:pt x="459931" y="222250"/>
                    </a:cubicBezTo>
                    <a:cubicBezTo>
                      <a:pt x="459931" y="239785"/>
                      <a:pt x="445716" y="254000"/>
                      <a:pt x="428181" y="254000"/>
                    </a:cubicBezTo>
                    <a:lnTo>
                      <a:pt x="364681" y="254000"/>
                    </a:lnTo>
                    <a:cubicBezTo>
                      <a:pt x="355116" y="254003"/>
                      <a:pt x="346062" y="249686"/>
                      <a:pt x="340043" y="242252"/>
                    </a:cubicBezTo>
                    <a:cubicBezTo>
                      <a:pt x="311785" y="306261"/>
                      <a:pt x="287211" y="381000"/>
                      <a:pt x="266955" y="464185"/>
                    </a:cubicBezTo>
                    <a:cubicBezTo>
                      <a:pt x="272161" y="476711"/>
                      <a:pt x="268816" y="491161"/>
                      <a:pt x="258636" y="500126"/>
                    </a:cubicBezTo>
                    <a:cubicBezTo>
                      <a:pt x="253429" y="523621"/>
                      <a:pt x="248603" y="547624"/>
                      <a:pt x="244094" y="572198"/>
                    </a:cubicBezTo>
                    <a:cubicBezTo>
                      <a:pt x="260105" y="575448"/>
                      <a:pt x="271035" y="590317"/>
                      <a:pt x="269361" y="606568"/>
                    </a:cubicBezTo>
                    <a:cubicBezTo>
                      <a:pt x="267687" y="622819"/>
                      <a:pt x="253954" y="635146"/>
                      <a:pt x="237618" y="635064"/>
                    </a:cubicBezTo>
                    <a:lnTo>
                      <a:pt x="233617" y="635064"/>
                    </a:lnTo>
                    <a:cubicBezTo>
                      <a:pt x="230442" y="655892"/>
                      <a:pt x="227521" y="677101"/>
                      <a:pt x="224918" y="698564"/>
                    </a:cubicBezTo>
                    <a:lnTo>
                      <a:pt x="237618" y="698564"/>
                    </a:lnTo>
                    <a:cubicBezTo>
                      <a:pt x="255153" y="698564"/>
                      <a:pt x="269368" y="712778"/>
                      <a:pt x="269368" y="730314"/>
                    </a:cubicBezTo>
                    <a:cubicBezTo>
                      <a:pt x="269368" y="747849"/>
                      <a:pt x="255153" y="762064"/>
                      <a:pt x="237618" y="762064"/>
                    </a:cubicBezTo>
                    <a:lnTo>
                      <a:pt x="217932" y="762064"/>
                    </a:lnTo>
                    <a:cubicBezTo>
                      <a:pt x="215900" y="783018"/>
                      <a:pt x="214122" y="804164"/>
                      <a:pt x="212599" y="825564"/>
                    </a:cubicBezTo>
                    <a:lnTo>
                      <a:pt x="237618" y="825564"/>
                    </a:lnTo>
                    <a:cubicBezTo>
                      <a:pt x="255153" y="825564"/>
                      <a:pt x="269368" y="839778"/>
                      <a:pt x="269368" y="857314"/>
                    </a:cubicBezTo>
                    <a:cubicBezTo>
                      <a:pt x="269368" y="874849"/>
                      <a:pt x="255153" y="889064"/>
                      <a:pt x="237618" y="889064"/>
                    </a:cubicBezTo>
                    <a:lnTo>
                      <a:pt x="208852" y="889064"/>
                    </a:lnTo>
                    <a:cubicBezTo>
                      <a:pt x="208675" y="892789"/>
                      <a:pt x="208506" y="896514"/>
                      <a:pt x="208344" y="900239"/>
                    </a:cubicBezTo>
                    <a:cubicBezTo>
                      <a:pt x="222758" y="917892"/>
                      <a:pt x="236919" y="936244"/>
                      <a:pt x="250762" y="955358"/>
                    </a:cubicBezTo>
                    <a:cubicBezTo>
                      <a:pt x="261272" y="960120"/>
                      <a:pt x="268371" y="970209"/>
                      <a:pt x="269304" y="981710"/>
                    </a:cubicBezTo>
                    <a:cubicBezTo>
                      <a:pt x="293434" y="1016889"/>
                      <a:pt x="316484" y="1054290"/>
                      <a:pt x="338265" y="1093661"/>
                    </a:cubicBezTo>
                    <a:cubicBezTo>
                      <a:pt x="344150" y="1084863"/>
                      <a:pt x="354033" y="1079576"/>
                      <a:pt x="364618" y="1079564"/>
                    </a:cubicBezTo>
                    <a:lnTo>
                      <a:pt x="428118" y="1079564"/>
                    </a:lnTo>
                    <a:cubicBezTo>
                      <a:pt x="445653" y="1079564"/>
                      <a:pt x="459868" y="1093778"/>
                      <a:pt x="459868" y="1111314"/>
                    </a:cubicBezTo>
                    <a:cubicBezTo>
                      <a:pt x="459868" y="1128849"/>
                      <a:pt x="445653" y="1143064"/>
                      <a:pt x="428118" y="1143064"/>
                    </a:cubicBezTo>
                    <a:lnTo>
                      <a:pt x="364363" y="1143064"/>
                    </a:lnTo>
                    <a:cubicBezTo>
                      <a:pt x="374778" y="1163765"/>
                      <a:pt x="384874" y="1184973"/>
                      <a:pt x="394590" y="1206564"/>
                    </a:cubicBezTo>
                    <a:lnTo>
                      <a:pt x="428118" y="1206564"/>
                    </a:lnTo>
                    <a:cubicBezTo>
                      <a:pt x="445653" y="1206564"/>
                      <a:pt x="459868" y="1220779"/>
                      <a:pt x="459868" y="1238314"/>
                    </a:cubicBezTo>
                    <a:cubicBezTo>
                      <a:pt x="459868" y="1255849"/>
                      <a:pt x="445653" y="1270064"/>
                      <a:pt x="428118" y="1270064"/>
                    </a:cubicBezTo>
                    <a:lnTo>
                      <a:pt x="421450" y="1270064"/>
                    </a:lnTo>
                    <a:cubicBezTo>
                      <a:pt x="426975" y="1284034"/>
                      <a:pt x="432309" y="1298067"/>
                      <a:pt x="437515" y="1312354"/>
                    </a:cubicBezTo>
                    <a:cubicBezTo>
                      <a:pt x="521462" y="1543050"/>
                      <a:pt x="544640" y="1771015"/>
                      <a:pt x="514160" y="1952434"/>
                    </a:cubicBezTo>
                    <a:cubicBezTo>
                      <a:pt x="537655" y="1963039"/>
                      <a:pt x="562039" y="1968500"/>
                      <a:pt x="586931" y="1968500"/>
                    </a:cubicBezTo>
                    <a:cubicBezTo>
                      <a:pt x="612331" y="1968500"/>
                      <a:pt x="637096" y="1962785"/>
                      <a:pt x="661035" y="1951863"/>
                    </a:cubicBezTo>
                    <a:cubicBezTo>
                      <a:pt x="630682" y="1770571"/>
                      <a:pt x="653924" y="1542859"/>
                      <a:pt x="737871" y="1312291"/>
                    </a:cubicBezTo>
                    <a:cubicBezTo>
                      <a:pt x="743014" y="1298003"/>
                      <a:pt x="748412" y="1283907"/>
                      <a:pt x="753936" y="1270000"/>
                    </a:cubicBezTo>
                    <a:lnTo>
                      <a:pt x="745681" y="1270000"/>
                    </a:lnTo>
                    <a:cubicBezTo>
                      <a:pt x="728146" y="1270000"/>
                      <a:pt x="713931" y="1255785"/>
                      <a:pt x="713931" y="1238250"/>
                    </a:cubicBezTo>
                    <a:cubicBezTo>
                      <a:pt x="713931" y="1220715"/>
                      <a:pt x="728146" y="1206500"/>
                      <a:pt x="745681" y="1206500"/>
                    </a:cubicBezTo>
                    <a:lnTo>
                      <a:pt x="780669" y="1206500"/>
                    </a:lnTo>
                    <a:cubicBezTo>
                      <a:pt x="790385" y="1184910"/>
                      <a:pt x="800481" y="1163638"/>
                      <a:pt x="810896" y="1143000"/>
                    </a:cubicBezTo>
                    <a:lnTo>
                      <a:pt x="745618" y="1143000"/>
                    </a:lnTo>
                    <a:cubicBezTo>
                      <a:pt x="728083" y="1143000"/>
                      <a:pt x="713868" y="1128785"/>
                      <a:pt x="713868" y="1111250"/>
                    </a:cubicBezTo>
                    <a:cubicBezTo>
                      <a:pt x="713868" y="1093715"/>
                      <a:pt x="728083" y="1079500"/>
                      <a:pt x="745618" y="1079500"/>
                    </a:cubicBezTo>
                    <a:lnTo>
                      <a:pt x="809118" y="1079500"/>
                    </a:lnTo>
                    <a:cubicBezTo>
                      <a:pt x="820266" y="1079484"/>
                      <a:pt x="830606" y="1085317"/>
                      <a:pt x="836359" y="1094867"/>
                    </a:cubicBezTo>
                    <a:cubicBezTo>
                      <a:pt x="857822" y="1055878"/>
                      <a:pt x="880618" y="1018858"/>
                      <a:pt x="904368" y="983996"/>
                    </a:cubicBezTo>
                    <a:moveTo>
                      <a:pt x="555118" y="698500"/>
                    </a:moveTo>
                    <a:lnTo>
                      <a:pt x="618618" y="698500"/>
                    </a:lnTo>
                    <a:cubicBezTo>
                      <a:pt x="636153" y="698500"/>
                      <a:pt x="650368" y="712715"/>
                      <a:pt x="650368" y="730250"/>
                    </a:cubicBezTo>
                    <a:cubicBezTo>
                      <a:pt x="650368" y="747785"/>
                      <a:pt x="636153" y="762000"/>
                      <a:pt x="618618" y="762000"/>
                    </a:cubicBezTo>
                    <a:lnTo>
                      <a:pt x="555118" y="762000"/>
                    </a:lnTo>
                    <a:cubicBezTo>
                      <a:pt x="537583" y="762000"/>
                      <a:pt x="523368" y="747785"/>
                      <a:pt x="523368" y="730250"/>
                    </a:cubicBezTo>
                    <a:cubicBezTo>
                      <a:pt x="523368" y="712715"/>
                      <a:pt x="537583" y="698500"/>
                      <a:pt x="555118" y="698500"/>
                    </a:cubicBezTo>
                    <a:moveTo>
                      <a:pt x="523368" y="349250"/>
                    </a:moveTo>
                    <a:cubicBezTo>
                      <a:pt x="523368" y="331715"/>
                      <a:pt x="537583" y="317500"/>
                      <a:pt x="555118" y="317500"/>
                    </a:cubicBezTo>
                    <a:lnTo>
                      <a:pt x="618618" y="317500"/>
                    </a:lnTo>
                    <a:cubicBezTo>
                      <a:pt x="636153" y="317500"/>
                      <a:pt x="650368" y="331715"/>
                      <a:pt x="650368" y="349250"/>
                    </a:cubicBezTo>
                    <a:cubicBezTo>
                      <a:pt x="650368" y="366785"/>
                      <a:pt x="636153" y="381000"/>
                      <a:pt x="618618" y="381000"/>
                    </a:cubicBezTo>
                    <a:lnTo>
                      <a:pt x="555118" y="381000"/>
                    </a:lnTo>
                    <a:cubicBezTo>
                      <a:pt x="537583" y="381000"/>
                      <a:pt x="523368" y="366785"/>
                      <a:pt x="523368" y="349250"/>
                    </a:cubicBezTo>
                    <a:moveTo>
                      <a:pt x="555118" y="444500"/>
                    </a:moveTo>
                    <a:lnTo>
                      <a:pt x="618618" y="444500"/>
                    </a:lnTo>
                    <a:cubicBezTo>
                      <a:pt x="636153" y="444500"/>
                      <a:pt x="650368" y="458715"/>
                      <a:pt x="650368" y="476250"/>
                    </a:cubicBezTo>
                    <a:cubicBezTo>
                      <a:pt x="650368" y="493785"/>
                      <a:pt x="636153" y="508000"/>
                      <a:pt x="618618" y="508000"/>
                    </a:cubicBezTo>
                    <a:lnTo>
                      <a:pt x="555118" y="508000"/>
                    </a:lnTo>
                    <a:cubicBezTo>
                      <a:pt x="537583" y="508000"/>
                      <a:pt x="523368" y="493785"/>
                      <a:pt x="523368" y="476250"/>
                    </a:cubicBezTo>
                    <a:cubicBezTo>
                      <a:pt x="523368" y="458715"/>
                      <a:pt x="537583" y="444500"/>
                      <a:pt x="555118" y="444500"/>
                    </a:cubicBezTo>
                    <a:moveTo>
                      <a:pt x="523368" y="95250"/>
                    </a:moveTo>
                    <a:cubicBezTo>
                      <a:pt x="523368" y="77715"/>
                      <a:pt x="537583" y="63500"/>
                      <a:pt x="555118" y="63500"/>
                    </a:cubicBezTo>
                    <a:lnTo>
                      <a:pt x="618618" y="63500"/>
                    </a:lnTo>
                    <a:cubicBezTo>
                      <a:pt x="636153" y="63500"/>
                      <a:pt x="650368" y="77715"/>
                      <a:pt x="650368" y="95250"/>
                    </a:cubicBezTo>
                    <a:cubicBezTo>
                      <a:pt x="650368" y="112785"/>
                      <a:pt x="636153" y="127000"/>
                      <a:pt x="618618" y="127000"/>
                    </a:cubicBezTo>
                    <a:lnTo>
                      <a:pt x="555118" y="127000"/>
                    </a:lnTo>
                    <a:cubicBezTo>
                      <a:pt x="537583" y="127000"/>
                      <a:pt x="523368" y="112785"/>
                      <a:pt x="523368" y="95250"/>
                    </a:cubicBezTo>
                    <a:moveTo>
                      <a:pt x="555118" y="825500"/>
                    </a:moveTo>
                    <a:lnTo>
                      <a:pt x="618618" y="825500"/>
                    </a:lnTo>
                    <a:cubicBezTo>
                      <a:pt x="636153" y="825500"/>
                      <a:pt x="650368" y="839715"/>
                      <a:pt x="650368" y="857250"/>
                    </a:cubicBezTo>
                    <a:cubicBezTo>
                      <a:pt x="650368" y="874785"/>
                      <a:pt x="636153" y="889000"/>
                      <a:pt x="618618" y="889000"/>
                    </a:cubicBezTo>
                    <a:lnTo>
                      <a:pt x="555118" y="889000"/>
                    </a:lnTo>
                    <a:cubicBezTo>
                      <a:pt x="537583" y="889000"/>
                      <a:pt x="523368" y="874785"/>
                      <a:pt x="523368" y="857250"/>
                    </a:cubicBezTo>
                    <a:cubicBezTo>
                      <a:pt x="523368" y="839715"/>
                      <a:pt x="537583" y="825500"/>
                      <a:pt x="555118" y="825500"/>
                    </a:cubicBezTo>
                    <a:moveTo>
                      <a:pt x="523368" y="984250"/>
                    </a:moveTo>
                    <a:cubicBezTo>
                      <a:pt x="523368" y="966715"/>
                      <a:pt x="537583" y="952500"/>
                      <a:pt x="555118" y="952500"/>
                    </a:cubicBezTo>
                    <a:lnTo>
                      <a:pt x="618618" y="952500"/>
                    </a:lnTo>
                    <a:cubicBezTo>
                      <a:pt x="636153" y="952500"/>
                      <a:pt x="650368" y="966715"/>
                      <a:pt x="650368" y="984250"/>
                    </a:cubicBezTo>
                    <a:cubicBezTo>
                      <a:pt x="650368" y="1001785"/>
                      <a:pt x="636153" y="1016000"/>
                      <a:pt x="618618" y="1016000"/>
                    </a:cubicBezTo>
                    <a:lnTo>
                      <a:pt x="555118" y="1016000"/>
                    </a:lnTo>
                    <a:cubicBezTo>
                      <a:pt x="537583" y="1016000"/>
                      <a:pt x="523368" y="1001785"/>
                      <a:pt x="523368" y="984250"/>
                    </a:cubicBezTo>
                    <a:moveTo>
                      <a:pt x="555118" y="1079500"/>
                    </a:moveTo>
                    <a:lnTo>
                      <a:pt x="618618" y="1079500"/>
                    </a:lnTo>
                    <a:cubicBezTo>
                      <a:pt x="636153" y="1079500"/>
                      <a:pt x="650368" y="1093715"/>
                      <a:pt x="650368" y="1111250"/>
                    </a:cubicBezTo>
                    <a:cubicBezTo>
                      <a:pt x="650368" y="1128785"/>
                      <a:pt x="636153" y="1143000"/>
                      <a:pt x="618618" y="1143000"/>
                    </a:cubicBezTo>
                    <a:lnTo>
                      <a:pt x="555118" y="1143000"/>
                    </a:lnTo>
                    <a:cubicBezTo>
                      <a:pt x="537583" y="1143000"/>
                      <a:pt x="523368" y="1128785"/>
                      <a:pt x="523368" y="1111250"/>
                    </a:cubicBezTo>
                    <a:cubicBezTo>
                      <a:pt x="523368" y="1093715"/>
                      <a:pt x="537583" y="1079500"/>
                      <a:pt x="555118" y="1079500"/>
                    </a:cubicBezTo>
                    <a:moveTo>
                      <a:pt x="523368" y="1238250"/>
                    </a:moveTo>
                    <a:cubicBezTo>
                      <a:pt x="523368" y="1220715"/>
                      <a:pt x="537583" y="1206500"/>
                      <a:pt x="555118" y="1206500"/>
                    </a:cubicBezTo>
                    <a:lnTo>
                      <a:pt x="618618" y="1206500"/>
                    </a:lnTo>
                    <a:cubicBezTo>
                      <a:pt x="636153" y="1206500"/>
                      <a:pt x="650368" y="1220715"/>
                      <a:pt x="650368" y="1238250"/>
                    </a:cubicBezTo>
                    <a:cubicBezTo>
                      <a:pt x="650368" y="1255785"/>
                      <a:pt x="636153" y="1270000"/>
                      <a:pt x="618618" y="1270000"/>
                    </a:cubicBezTo>
                    <a:lnTo>
                      <a:pt x="555118" y="1270000"/>
                    </a:lnTo>
                    <a:cubicBezTo>
                      <a:pt x="537583" y="1270000"/>
                      <a:pt x="523368" y="1255785"/>
                      <a:pt x="523368" y="1238250"/>
                    </a:cubicBezTo>
                    <a:moveTo>
                      <a:pt x="555118" y="1333500"/>
                    </a:moveTo>
                    <a:lnTo>
                      <a:pt x="618618" y="1333500"/>
                    </a:lnTo>
                    <a:cubicBezTo>
                      <a:pt x="636153" y="1333500"/>
                      <a:pt x="650368" y="1347715"/>
                      <a:pt x="650368" y="1365250"/>
                    </a:cubicBezTo>
                    <a:cubicBezTo>
                      <a:pt x="650368" y="1382785"/>
                      <a:pt x="636153" y="1397000"/>
                      <a:pt x="618618" y="1397000"/>
                    </a:cubicBezTo>
                    <a:lnTo>
                      <a:pt x="555118" y="1397000"/>
                    </a:lnTo>
                    <a:cubicBezTo>
                      <a:pt x="537583" y="1397000"/>
                      <a:pt x="523368" y="1382785"/>
                      <a:pt x="523368" y="1365250"/>
                    </a:cubicBezTo>
                    <a:cubicBezTo>
                      <a:pt x="523368" y="1347715"/>
                      <a:pt x="537583" y="1333500"/>
                      <a:pt x="555118" y="1333500"/>
                    </a:cubicBezTo>
                    <a:moveTo>
                      <a:pt x="523368" y="603250"/>
                    </a:moveTo>
                    <a:cubicBezTo>
                      <a:pt x="523368" y="585715"/>
                      <a:pt x="537583" y="571500"/>
                      <a:pt x="555118" y="571500"/>
                    </a:cubicBezTo>
                    <a:lnTo>
                      <a:pt x="618618" y="571500"/>
                    </a:lnTo>
                    <a:cubicBezTo>
                      <a:pt x="636153" y="571500"/>
                      <a:pt x="650368" y="585715"/>
                      <a:pt x="650368" y="603250"/>
                    </a:cubicBezTo>
                    <a:cubicBezTo>
                      <a:pt x="650368" y="620785"/>
                      <a:pt x="636153" y="635000"/>
                      <a:pt x="618618" y="635000"/>
                    </a:cubicBezTo>
                    <a:lnTo>
                      <a:pt x="555118" y="635000"/>
                    </a:lnTo>
                    <a:cubicBezTo>
                      <a:pt x="537583" y="635000"/>
                      <a:pt x="523368" y="620785"/>
                      <a:pt x="523368" y="603250"/>
                    </a:cubicBezTo>
                    <a:moveTo>
                      <a:pt x="555118" y="190500"/>
                    </a:moveTo>
                    <a:lnTo>
                      <a:pt x="618618" y="190500"/>
                    </a:lnTo>
                    <a:cubicBezTo>
                      <a:pt x="636153" y="190500"/>
                      <a:pt x="650368" y="204715"/>
                      <a:pt x="650368" y="222250"/>
                    </a:cubicBezTo>
                    <a:cubicBezTo>
                      <a:pt x="650368" y="239785"/>
                      <a:pt x="636153" y="254000"/>
                      <a:pt x="618618" y="254000"/>
                    </a:cubicBezTo>
                    <a:lnTo>
                      <a:pt x="555118" y="254000"/>
                    </a:lnTo>
                    <a:cubicBezTo>
                      <a:pt x="537583" y="254000"/>
                      <a:pt x="523368" y="239785"/>
                      <a:pt x="523368" y="222250"/>
                    </a:cubicBezTo>
                    <a:cubicBezTo>
                      <a:pt x="523368" y="204715"/>
                      <a:pt x="537583" y="190500"/>
                      <a:pt x="555118" y="190500"/>
                    </a:cubicBezTo>
                    <a:moveTo>
                      <a:pt x="713868" y="730250"/>
                    </a:moveTo>
                    <a:cubicBezTo>
                      <a:pt x="713868" y="712715"/>
                      <a:pt x="728083" y="698500"/>
                      <a:pt x="745618" y="698500"/>
                    </a:cubicBezTo>
                    <a:lnTo>
                      <a:pt x="809118" y="698500"/>
                    </a:lnTo>
                    <a:cubicBezTo>
                      <a:pt x="826653" y="698500"/>
                      <a:pt x="840868" y="712715"/>
                      <a:pt x="840868" y="730250"/>
                    </a:cubicBezTo>
                    <a:cubicBezTo>
                      <a:pt x="840868" y="747785"/>
                      <a:pt x="826653" y="762000"/>
                      <a:pt x="809118" y="762000"/>
                    </a:cubicBezTo>
                    <a:lnTo>
                      <a:pt x="745618" y="762000"/>
                    </a:lnTo>
                    <a:cubicBezTo>
                      <a:pt x="728083" y="762000"/>
                      <a:pt x="713868" y="747785"/>
                      <a:pt x="713868" y="730250"/>
                    </a:cubicBezTo>
                    <a:moveTo>
                      <a:pt x="745618" y="317500"/>
                    </a:moveTo>
                    <a:lnTo>
                      <a:pt x="809118" y="317500"/>
                    </a:lnTo>
                    <a:cubicBezTo>
                      <a:pt x="826653" y="317500"/>
                      <a:pt x="840868" y="331715"/>
                      <a:pt x="840868" y="349250"/>
                    </a:cubicBezTo>
                    <a:cubicBezTo>
                      <a:pt x="840868" y="366785"/>
                      <a:pt x="826653" y="381000"/>
                      <a:pt x="809118" y="381000"/>
                    </a:cubicBezTo>
                    <a:lnTo>
                      <a:pt x="745618" y="381000"/>
                    </a:lnTo>
                    <a:cubicBezTo>
                      <a:pt x="728083" y="381000"/>
                      <a:pt x="713868" y="366785"/>
                      <a:pt x="713868" y="349250"/>
                    </a:cubicBezTo>
                    <a:cubicBezTo>
                      <a:pt x="713868" y="331715"/>
                      <a:pt x="728083" y="317500"/>
                      <a:pt x="745618" y="317500"/>
                    </a:cubicBezTo>
                    <a:moveTo>
                      <a:pt x="713868" y="476250"/>
                    </a:moveTo>
                    <a:cubicBezTo>
                      <a:pt x="713868" y="458715"/>
                      <a:pt x="728083" y="444500"/>
                      <a:pt x="745618" y="444500"/>
                    </a:cubicBezTo>
                    <a:lnTo>
                      <a:pt x="809118" y="444500"/>
                    </a:lnTo>
                    <a:cubicBezTo>
                      <a:pt x="826653" y="444500"/>
                      <a:pt x="840868" y="458715"/>
                      <a:pt x="840868" y="476250"/>
                    </a:cubicBezTo>
                    <a:cubicBezTo>
                      <a:pt x="840868" y="493785"/>
                      <a:pt x="826653" y="508000"/>
                      <a:pt x="809118" y="508000"/>
                    </a:cubicBezTo>
                    <a:lnTo>
                      <a:pt x="745618" y="508000"/>
                    </a:lnTo>
                    <a:cubicBezTo>
                      <a:pt x="728083" y="508000"/>
                      <a:pt x="713868" y="493785"/>
                      <a:pt x="713868" y="476250"/>
                    </a:cubicBezTo>
                    <a:moveTo>
                      <a:pt x="713868" y="857250"/>
                    </a:moveTo>
                    <a:cubicBezTo>
                      <a:pt x="713868" y="839715"/>
                      <a:pt x="728083" y="825500"/>
                      <a:pt x="745618" y="825500"/>
                    </a:cubicBezTo>
                    <a:lnTo>
                      <a:pt x="809118" y="825500"/>
                    </a:lnTo>
                    <a:cubicBezTo>
                      <a:pt x="826653" y="825500"/>
                      <a:pt x="840868" y="839715"/>
                      <a:pt x="840868" y="857250"/>
                    </a:cubicBezTo>
                    <a:cubicBezTo>
                      <a:pt x="840868" y="874785"/>
                      <a:pt x="826653" y="889000"/>
                      <a:pt x="809118" y="889000"/>
                    </a:cubicBezTo>
                    <a:lnTo>
                      <a:pt x="745618" y="889000"/>
                    </a:lnTo>
                    <a:cubicBezTo>
                      <a:pt x="728083" y="889000"/>
                      <a:pt x="713868" y="874785"/>
                      <a:pt x="713868" y="857250"/>
                    </a:cubicBezTo>
                    <a:moveTo>
                      <a:pt x="745618" y="952500"/>
                    </a:moveTo>
                    <a:lnTo>
                      <a:pt x="809118" y="952500"/>
                    </a:lnTo>
                    <a:cubicBezTo>
                      <a:pt x="826653" y="952500"/>
                      <a:pt x="840868" y="966715"/>
                      <a:pt x="840868" y="984250"/>
                    </a:cubicBezTo>
                    <a:cubicBezTo>
                      <a:pt x="840868" y="1001785"/>
                      <a:pt x="826653" y="1016000"/>
                      <a:pt x="809118" y="1016000"/>
                    </a:cubicBezTo>
                    <a:lnTo>
                      <a:pt x="745618" y="1016000"/>
                    </a:lnTo>
                    <a:cubicBezTo>
                      <a:pt x="728083" y="1016000"/>
                      <a:pt x="713868" y="1001785"/>
                      <a:pt x="713868" y="984250"/>
                    </a:cubicBezTo>
                    <a:cubicBezTo>
                      <a:pt x="713868" y="966715"/>
                      <a:pt x="728083" y="952500"/>
                      <a:pt x="745618" y="952500"/>
                    </a:cubicBezTo>
                    <a:moveTo>
                      <a:pt x="713868" y="603250"/>
                    </a:moveTo>
                    <a:cubicBezTo>
                      <a:pt x="713868" y="585715"/>
                      <a:pt x="728083" y="571500"/>
                      <a:pt x="745618" y="571500"/>
                    </a:cubicBezTo>
                    <a:lnTo>
                      <a:pt x="809118" y="571500"/>
                    </a:lnTo>
                    <a:cubicBezTo>
                      <a:pt x="826653" y="571500"/>
                      <a:pt x="840868" y="585715"/>
                      <a:pt x="840868" y="603250"/>
                    </a:cubicBezTo>
                    <a:cubicBezTo>
                      <a:pt x="840868" y="620785"/>
                      <a:pt x="826653" y="635000"/>
                      <a:pt x="809118" y="635000"/>
                    </a:cubicBezTo>
                    <a:lnTo>
                      <a:pt x="745618" y="635000"/>
                    </a:lnTo>
                    <a:cubicBezTo>
                      <a:pt x="728083" y="635000"/>
                      <a:pt x="713868" y="620785"/>
                      <a:pt x="713868" y="603250"/>
                    </a:cubicBezTo>
                    <a:moveTo>
                      <a:pt x="332868" y="730250"/>
                    </a:moveTo>
                    <a:cubicBezTo>
                      <a:pt x="332868" y="712715"/>
                      <a:pt x="347083" y="698500"/>
                      <a:pt x="364618" y="698500"/>
                    </a:cubicBezTo>
                    <a:lnTo>
                      <a:pt x="428118" y="698500"/>
                    </a:lnTo>
                    <a:cubicBezTo>
                      <a:pt x="445653" y="698500"/>
                      <a:pt x="459868" y="712715"/>
                      <a:pt x="459868" y="730250"/>
                    </a:cubicBezTo>
                    <a:cubicBezTo>
                      <a:pt x="459868" y="747785"/>
                      <a:pt x="445653" y="762000"/>
                      <a:pt x="428118" y="762000"/>
                    </a:cubicBezTo>
                    <a:lnTo>
                      <a:pt x="364618" y="762000"/>
                    </a:lnTo>
                    <a:cubicBezTo>
                      <a:pt x="347083" y="762000"/>
                      <a:pt x="332868" y="747785"/>
                      <a:pt x="332868" y="730250"/>
                    </a:cubicBezTo>
                    <a:moveTo>
                      <a:pt x="364618" y="317500"/>
                    </a:moveTo>
                    <a:lnTo>
                      <a:pt x="428118" y="317500"/>
                    </a:lnTo>
                    <a:cubicBezTo>
                      <a:pt x="445653" y="317500"/>
                      <a:pt x="459868" y="331715"/>
                      <a:pt x="459868" y="349250"/>
                    </a:cubicBezTo>
                    <a:cubicBezTo>
                      <a:pt x="459868" y="366785"/>
                      <a:pt x="445653" y="381000"/>
                      <a:pt x="428118" y="381000"/>
                    </a:cubicBezTo>
                    <a:lnTo>
                      <a:pt x="364618" y="381000"/>
                    </a:lnTo>
                    <a:cubicBezTo>
                      <a:pt x="347083" y="381000"/>
                      <a:pt x="332868" y="366785"/>
                      <a:pt x="332868" y="349250"/>
                    </a:cubicBezTo>
                    <a:cubicBezTo>
                      <a:pt x="332868" y="331715"/>
                      <a:pt x="347083" y="317500"/>
                      <a:pt x="364618" y="317500"/>
                    </a:cubicBezTo>
                    <a:moveTo>
                      <a:pt x="332868" y="476250"/>
                    </a:moveTo>
                    <a:cubicBezTo>
                      <a:pt x="332868" y="458715"/>
                      <a:pt x="347083" y="444500"/>
                      <a:pt x="364618" y="444500"/>
                    </a:cubicBezTo>
                    <a:lnTo>
                      <a:pt x="428118" y="444500"/>
                    </a:lnTo>
                    <a:cubicBezTo>
                      <a:pt x="445653" y="444500"/>
                      <a:pt x="459868" y="458715"/>
                      <a:pt x="459868" y="476250"/>
                    </a:cubicBezTo>
                    <a:cubicBezTo>
                      <a:pt x="459868" y="493785"/>
                      <a:pt x="445653" y="508000"/>
                      <a:pt x="428118" y="508000"/>
                    </a:cubicBezTo>
                    <a:lnTo>
                      <a:pt x="364618" y="508000"/>
                    </a:lnTo>
                    <a:cubicBezTo>
                      <a:pt x="347083" y="508000"/>
                      <a:pt x="332868" y="493785"/>
                      <a:pt x="332868" y="476250"/>
                    </a:cubicBezTo>
                    <a:moveTo>
                      <a:pt x="332868" y="857250"/>
                    </a:moveTo>
                    <a:cubicBezTo>
                      <a:pt x="332868" y="839715"/>
                      <a:pt x="347083" y="825500"/>
                      <a:pt x="364618" y="825500"/>
                    </a:cubicBezTo>
                    <a:lnTo>
                      <a:pt x="428118" y="825500"/>
                    </a:lnTo>
                    <a:cubicBezTo>
                      <a:pt x="445653" y="825500"/>
                      <a:pt x="459868" y="839715"/>
                      <a:pt x="459868" y="857250"/>
                    </a:cubicBezTo>
                    <a:cubicBezTo>
                      <a:pt x="459868" y="874785"/>
                      <a:pt x="445653" y="889000"/>
                      <a:pt x="428118" y="889000"/>
                    </a:cubicBezTo>
                    <a:lnTo>
                      <a:pt x="364618" y="889000"/>
                    </a:lnTo>
                    <a:cubicBezTo>
                      <a:pt x="347083" y="889000"/>
                      <a:pt x="332868" y="874785"/>
                      <a:pt x="332868" y="857250"/>
                    </a:cubicBezTo>
                    <a:moveTo>
                      <a:pt x="364618" y="952500"/>
                    </a:moveTo>
                    <a:lnTo>
                      <a:pt x="428118" y="952500"/>
                    </a:lnTo>
                    <a:cubicBezTo>
                      <a:pt x="445653" y="952500"/>
                      <a:pt x="459868" y="966715"/>
                      <a:pt x="459868" y="984250"/>
                    </a:cubicBezTo>
                    <a:cubicBezTo>
                      <a:pt x="459868" y="1001785"/>
                      <a:pt x="445653" y="1016000"/>
                      <a:pt x="428118" y="1016000"/>
                    </a:cubicBezTo>
                    <a:lnTo>
                      <a:pt x="364618" y="1016000"/>
                    </a:lnTo>
                    <a:cubicBezTo>
                      <a:pt x="347083" y="1016000"/>
                      <a:pt x="332868" y="1001785"/>
                      <a:pt x="332868" y="984250"/>
                    </a:cubicBezTo>
                    <a:cubicBezTo>
                      <a:pt x="332868" y="966715"/>
                      <a:pt x="347083" y="952500"/>
                      <a:pt x="364618" y="952500"/>
                    </a:cubicBezTo>
                    <a:moveTo>
                      <a:pt x="332868" y="603250"/>
                    </a:moveTo>
                    <a:cubicBezTo>
                      <a:pt x="332868" y="585715"/>
                      <a:pt x="347083" y="571500"/>
                      <a:pt x="364618" y="571500"/>
                    </a:cubicBezTo>
                    <a:lnTo>
                      <a:pt x="428118" y="571500"/>
                    </a:lnTo>
                    <a:cubicBezTo>
                      <a:pt x="445653" y="571500"/>
                      <a:pt x="459868" y="585715"/>
                      <a:pt x="459868" y="603250"/>
                    </a:cubicBezTo>
                    <a:cubicBezTo>
                      <a:pt x="459868" y="620785"/>
                      <a:pt x="445653" y="635000"/>
                      <a:pt x="428118" y="635000"/>
                    </a:cubicBezTo>
                    <a:lnTo>
                      <a:pt x="364618" y="635000"/>
                    </a:lnTo>
                    <a:cubicBezTo>
                      <a:pt x="347083" y="635000"/>
                      <a:pt x="332868" y="620785"/>
                      <a:pt x="332868" y="603250"/>
                    </a:cubicBezTo>
                    <a:moveTo>
                      <a:pt x="215837" y="1016000"/>
                    </a:moveTo>
                    <a:lnTo>
                      <a:pt x="205931" y="1016000"/>
                    </a:lnTo>
                    <a:cubicBezTo>
                      <a:pt x="205931" y="1037399"/>
                      <a:pt x="206185" y="1058545"/>
                      <a:pt x="206630" y="1079500"/>
                    </a:cubicBezTo>
                    <a:lnTo>
                      <a:pt x="237618" y="1079500"/>
                    </a:lnTo>
                    <a:cubicBezTo>
                      <a:pt x="255153" y="1079500"/>
                      <a:pt x="269368" y="1093715"/>
                      <a:pt x="269368" y="1111250"/>
                    </a:cubicBezTo>
                    <a:cubicBezTo>
                      <a:pt x="269368" y="1128785"/>
                      <a:pt x="255153" y="1143000"/>
                      <a:pt x="237618" y="1143000"/>
                    </a:cubicBezTo>
                    <a:lnTo>
                      <a:pt x="208916" y="1143000"/>
                    </a:lnTo>
                    <a:cubicBezTo>
                      <a:pt x="209932" y="1164463"/>
                      <a:pt x="211265" y="1185672"/>
                      <a:pt x="212725" y="1206500"/>
                    </a:cubicBezTo>
                    <a:lnTo>
                      <a:pt x="237618" y="1206500"/>
                    </a:lnTo>
                    <a:cubicBezTo>
                      <a:pt x="255153" y="1206500"/>
                      <a:pt x="269368" y="1220715"/>
                      <a:pt x="269368" y="1238250"/>
                    </a:cubicBezTo>
                    <a:cubicBezTo>
                      <a:pt x="269368" y="1255785"/>
                      <a:pt x="255153" y="1270000"/>
                      <a:pt x="237618" y="1270000"/>
                    </a:cubicBezTo>
                    <a:lnTo>
                      <a:pt x="218313" y="1270000"/>
                    </a:lnTo>
                    <a:cubicBezTo>
                      <a:pt x="250063" y="1581785"/>
                      <a:pt x="339599" y="1814322"/>
                      <a:pt x="455677" y="1914398"/>
                    </a:cubicBezTo>
                    <a:cubicBezTo>
                      <a:pt x="477330" y="1750695"/>
                      <a:pt x="454724" y="1545463"/>
                      <a:pt x="377762" y="1334008"/>
                    </a:cubicBezTo>
                    <a:cubicBezTo>
                      <a:pt x="369507" y="1311275"/>
                      <a:pt x="360808" y="1289050"/>
                      <a:pt x="351727" y="1267270"/>
                    </a:cubicBezTo>
                    <a:cubicBezTo>
                      <a:pt x="336658" y="1260587"/>
                      <a:pt x="329210" y="1243484"/>
                      <a:pt x="334582" y="1227899"/>
                    </a:cubicBezTo>
                    <a:cubicBezTo>
                      <a:pt x="301354" y="1153889"/>
                      <a:pt x="261616" y="1082977"/>
                      <a:pt x="215837" y="1016000"/>
                    </a:cubicBezTo>
                    <a:moveTo>
                      <a:pt x="1154875" y="860742"/>
                    </a:moveTo>
                    <a:cubicBezTo>
                      <a:pt x="1153680" y="849941"/>
                      <a:pt x="1146461" y="840753"/>
                      <a:pt x="1136250" y="837035"/>
                    </a:cubicBezTo>
                    <a:cubicBezTo>
                      <a:pt x="1126039" y="833317"/>
                      <a:pt x="1114602" y="835713"/>
                      <a:pt x="1106742" y="843217"/>
                    </a:cubicBezTo>
                    <a:cubicBezTo>
                      <a:pt x="986473" y="954723"/>
                      <a:pt x="873570" y="1124966"/>
                      <a:pt x="797497" y="1334008"/>
                    </a:cubicBezTo>
                    <a:cubicBezTo>
                      <a:pt x="721424" y="1542986"/>
                      <a:pt x="698437" y="1745996"/>
                      <a:pt x="718884" y="1908683"/>
                    </a:cubicBezTo>
                    <a:cubicBezTo>
                      <a:pt x="720040" y="1919522"/>
                      <a:pt x="727262" y="1928759"/>
                      <a:pt x="737501" y="1932496"/>
                    </a:cubicBezTo>
                    <a:cubicBezTo>
                      <a:pt x="747741" y="1936233"/>
                      <a:pt x="759215" y="1933819"/>
                      <a:pt x="767081" y="1926272"/>
                    </a:cubicBezTo>
                    <a:cubicBezTo>
                      <a:pt x="887350" y="1814703"/>
                      <a:pt x="1000189" y="1644459"/>
                      <a:pt x="1076325" y="1435417"/>
                    </a:cubicBezTo>
                    <a:cubicBezTo>
                      <a:pt x="1152335" y="1226439"/>
                      <a:pt x="1175322" y="1023430"/>
                      <a:pt x="1154875" y="860742"/>
                    </a:cubicBezTo>
                    <a:moveTo>
                      <a:pt x="68580" y="843153"/>
                    </a:moveTo>
                    <a:cubicBezTo>
                      <a:pt x="60715" y="835607"/>
                      <a:pt x="49241" y="833193"/>
                      <a:pt x="39001" y="836930"/>
                    </a:cubicBezTo>
                    <a:cubicBezTo>
                      <a:pt x="28762" y="840667"/>
                      <a:pt x="21540" y="849904"/>
                      <a:pt x="20384" y="860742"/>
                    </a:cubicBezTo>
                    <a:cubicBezTo>
                      <a:pt x="0" y="1023430"/>
                      <a:pt x="22924" y="1226439"/>
                      <a:pt x="98997" y="1435417"/>
                    </a:cubicBezTo>
                    <a:cubicBezTo>
                      <a:pt x="175133" y="1644459"/>
                      <a:pt x="287973" y="1814703"/>
                      <a:pt x="408242" y="1926272"/>
                    </a:cubicBezTo>
                    <a:cubicBezTo>
                      <a:pt x="416102" y="1933777"/>
                      <a:pt x="427539" y="1936172"/>
                      <a:pt x="437750" y="1932454"/>
                    </a:cubicBezTo>
                    <a:cubicBezTo>
                      <a:pt x="447961" y="1928736"/>
                      <a:pt x="455180" y="1919548"/>
                      <a:pt x="456375" y="1908747"/>
                    </a:cubicBezTo>
                    <a:cubicBezTo>
                      <a:pt x="476822" y="1745996"/>
                      <a:pt x="453835" y="1542986"/>
                      <a:pt x="377762" y="1334008"/>
                    </a:cubicBezTo>
                    <a:cubicBezTo>
                      <a:pt x="301689" y="1124966"/>
                      <a:pt x="188786" y="954723"/>
                      <a:pt x="68517" y="843153"/>
                    </a:cubicBezTo>
                    <a:lnTo>
                      <a:pt x="68580" y="843153"/>
                    </a:lnTo>
                    <a:moveTo>
                      <a:pt x="2294573" y="1206500"/>
                    </a:moveTo>
                    <a:cubicBezTo>
                      <a:pt x="2296097" y="1185672"/>
                      <a:pt x="2297367" y="1164463"/>
                      <a:pt x="2298383" y="1143000"/>
                    </a:cubicBezTo>
                    <a:lnTo>
                      <a:pt x="2269617" y="1143000"/>
                    </a:lnTo>
                    <a:cubicBezTo>
                      <a:pt x="2259113" y="1142981"/>
                      <a:pt x="2249298" y="1137767"/>
                      <a:pt x="2243401" y="1129074"/>
                    </a:cubicBezTo>
                    <a:cubicBezTo>
                      <a:pt x="2237503" y="1120381"/>
                      <a:pt x="2236288" y="1109333"/>
                      <a:pt x="2240154" y="1099566"/>
                    </a:cubicBezTo>
                    <a:cubicBezTo>
                      <a:pt x="2216341" y="1140460"/>
                      <a:pt x="2193925" y="1184021"/>
                      <a:pt x="2173288" y="1229932"/>
                    </a:cubicBezTo>
                    <a:cubicBezTo>
                      <a:pt x="2177166" y="1244281"/>
                      <a:pt x="2170570" y="1259400"/>
                      <a:pt x="2157413" y="1266317"/>
                    </a:cubicBezTo>
                    <a:cubicBezTo>
                      <a:pt x="2148076" y="1288669"/>
                      <a:pt x="2139268" y="1311239"/>
                      <a:pt x="2130997" y="1334008"/>
                    </a:cubicBezTo>
                    <a:cubicBezTo>
                      <a:pt x="2054162" y="1544955"/>
                      <a:pt x="2031556" y="1749806"/>
                      <a:pt x="2052955" y="1913318"/>
                    </a:cubicBezTo>
                    <a:cubicBezTo>
                      <a:pt x="2168398" y="1812608"/>
                      <a:pt x="2257425" y="1580578"/>
                      <a:pt x="2288985" y="1270000"/>
                    </a:cubicBezTo>
                    <a:lnTo>
                      <a:pt x="2269617" y="1270000"/>
                    </a:lnTo>
                    <a:cubicBezTo>
                      <a:pt x="2252082" y="1270000"/>
                      <a:pt x="2237867" y="1255785"/>
                      <a:pt x="2237867" y="1238250"/>
                    </a:cubicBezTo>
                    <a:cubicBezTo>
                      <a:pt x="2237867" y="1220715"/>
                      <a:pt x="2252082" y="1206500"/>
                      <a:pt x="2269617" y="1206500"/>
                    </a:cubicBezTo>
                    <a:lnTo>
                      <a:pt x="2294573" y="1206500"/>
                    </a:lnTo>
                    <a:moveTo>
                      <a:pt x="2269617" y="1079500"/>
                    </a:moveTo>
                    <a:cubicBezTo>
                      <a:pt x="2260044" y="1079521"/>
                      <a:pt x="2250991" y="1083861"/>
                      <a:pt x="2244979" y="1091311"/>
                    </a:cubicBezTo>
                    <a:cubicBezTo>
                      <a:pt x="2260410" y="1065086"/>
                      <a:pt x="2276412" y="1039939"/>
                      <a:pt x="2292922" y="1016000"/>
                    </a:cubicBezTo>
                    <a:lnTo>
                      <a:pt x="2301431" y="1016000"/>
                    </a:lnTo>
                    <a:cubicBezTo>
                      <a:pt x="2301431" y="1037399"/>
                      <a:pt x="2301177" y="1058545"/>
                      <a:pt x="2300669" y="1079500"/>
                    </a:cubicBezTo>
                    <a:lnTo>
                      <a:pt x="2269617" y="1079500"/>
                    </a:lnTo>
                    <a:moveTo>
                      <a:pt x="2237867" y="983996"/>
                    </a:moveTo>
                    <a:cubicBezTo>
                      <a:pt x="2237986" y="970777"/>
                      <a:pt x="2246283" y="959015"/>
                      <a:pt x="2258696" y="954468"/>
                    </a:cubicBezTo>
                    <a:cubicBezTo>
                      <a:pt x="2271840" y="936244"/>
                      <a:pt x="2285366" y="918718"/>
                      <a:pt x="2299018" y="901827"/>
                    </a:cubicBezTo>
                    <a:cubicBezTo>
                      <a:pt x="2298837" y="897551"/>
                      <a:pt x="2298647" y="893275"/>
                      <a:pt x="2298447" y="889000"/>
                    </a:cubicBezTo>
                    <a:lnTo>
                      <a:pt x="2269617" y="889000"/>
                    </a:lnTo>
                    <a:cubicBezTo>
                      <a:pt x="2252082" y="889000"/>
                      <a:pt x="2237867" y="874785"/>
                      <a:pt x="2237867" y="857250"/>
                    </a:cubicBezTo>
                    <a:cubicBezTo>
                      <a:pt x="2237867" y="839715"/>
                      <a:pt x="2252082" y="825500"/>
                      <a:pt x="2269617" y="825500"/>
                    </a:cubicBezTo>
                    <a:lnTo>
                      <a:pt x="2294763" y="825500"/>
                    </a:lnTo>
                    <a:cubicBezTo>
                      <a:pt x="2293240" y="804101"/>
                      <a:pt x="2291461" y="782955"/>
                      <a:pt x="2289429" y="762000"/>
                    </a:cubicBezTo>
                    <a:lnTo>
                      <a:pt x="2269617" y="762000"/>
                    </a:lnTo>
                    <a:cubicBezTo>
                      <a:pt x="2252082" y="762000"/>
                      <a:pt x="2237867" y="747785"/>
                      <a:pt x="2237867" y="730250"/>
                    </a:cubicBezTo>
                    <a:cubicBezTo>
                      <a:pt x="2237867" y="712715"/>
                      <a:pt x="2252082" y="698500"/>
                      <a:pt x="2269617" y="698500"/>
                    </a:cubicBezTo>
                    <a:lnTo>
                      <a:pt x="2282444" y="698500"/>
                    </a:lnTo>
                    <a:cubicBezTo>
                      <a:pt x="2279839" y="677294"/>
                      <a:pt x="2276939" y="656125"/>
                      <a:pt x="2273745" y="635000"/>
                    </a:cubicBezTo>
                    <a:lnTo>
                      <a:pt x="2269617" y="635000"/>
                    </a:lnTo>
                    <a:cubicBezTo>
                      <a:pt x="2253306" y="635016"/>
                      <a:pt x="2239635" y="622670"/>
                      <a:pt x="2237996" y="606441"/>
                    </a:cubicBezTo>
                    <a:cubicBezTo>
                      <a:pt x="2236357" y="590212"/>
                      <a:pt x="2247282" y="575381"/>
                      <a:pt x="2263267" y="572135"/>
                    </a:cubicBezTo>
                    <a:cubicBezTo>
                      <a:pt x="2258871" y="548043"/>
                      <a:pt x="2254024" y="524036"/>
                      <a:pt x="2248726" y="500126"/>
                    </a:cubicBezTo>
                    <a:cubicBezTo>
                      <a:pt x="2238439" y="491146"/>
                      <a:pt x="2235061" y="476586"/>
                      <a:pt x="2240344" y="463995"/>
                    </a:cubicBezTo>
                    <a:cubicBezTo>
                      <a:pt x="2220151" y="380936"/>
                      <a:pt x="2195513" y="306197"/>
                      <a:pt x="2167319" y="242189"/>
                    </a:cubicBezTo>
                    <a:cubicBezTo>
                      <a:pt x="2161293" y="249656"/>
                      <a:pt x="2152213" y="253998"/>
                      <a:pt x="2142617" y="254000"/>
                    </a:cubicBezTo>
                    <a:lnTo>
                      <a:pt x="2079117" y="254000"/>
                    </a:lnTo>
                    <a:cubicBezTo>
                      <a:pt x="2061582" y="254000"/>
                      <a:pt x="2047367" y="239785"/>
                      <a:pt x="2047367" y="222250"/>
                    </a:cubicBezTo>
                    <a:cubicBezTo>
                      <a:pt x="2047367" y="204715"/>
                      <a:pt x="2061582" y="190500"/>
                      <a:pt x="2079117" y="190500"/>
                    </a:cubicBezTo>
                    <a:lnTo>
                      <a:pt x="2142617" y="190500"/>
                    </a:lnTo>
                    <a:cubicBezTo>
                      <a:pt x="2131298" y="168640"/>
                      <a:pt x="2118747" y="147439"/>
                      <a:pt x="2105025" y="127000"/>
                    </a:cubicBezTo>
                    <a:lnTo>
                      <a:pt x="2079117" y="127000"/>
                    </a:lnTo>
                    <a:cubicBezTo>
                      <a:pt x="2065532" y="126993"/>
                      <a:pt x="2053456" y="118342"/>
                      <a:pt x="2049078" y="105481"/>
                    </a:cubicBezTo>
                    <a:cubicBezTo>
                      <a:pt x="2044700" y="92620"/>
                      <a:pt x="2048990" y="78399"/>
                      <a:pt x="2059750" y="70104"/>
                    </a:cubicBezTo>
                    <a:cubicBezTo>
                      <a:pt x="2016570" y="24765"/>
                      <a:pt x="1969580" y="0"/>
                      <a:pt x="1920431" y="0"/>
                    </a:cubicBezTo>
                    <a:cubicBezTo>
                      <a:pt x="1871155" y="0"/>
                      <a:pt x="1824165" y="24829"/>
                      <a:pt x="1780985" y="70104"/>
                    </a:cubicBezTo>
                    <a:cubicBezTo>
                      <a:pt x="1791754" y="78406"/>
                      <a:pt x="1796042" y="92643"/>
                      <a:pt x="1791647" y="105511"/>
                    </a:cubicBezTo>
                    <a:cubicBezTo>
                      <a:pt x="1787252" y="118379"/>
                      <a:pt x="1775152" y="127020"/>
                      <a:pt x="1761554" y="127000"/>
                    </a:cubicBezTo>
                    <a:lnTo>
                      <a:pt x="1735900" y="127000"/>
                    </a:lnTo>
                    <a:cubicBezTo>
                      <a:pt x="1722882" y="146240"/>
                      <a:pt x="1710373" y="167449"/>
                      <a:pt x="1698308" y="190500"/>
                    </a:cubicBezTo>
                    <a:lnTo>
                      <a:pt x="1761681" y="190500"/>
                    </a:lnTo>
                    <a:cubicBezTo>
                      <a:pt x="1779216" y="190500"/>
                      <a:pt x="1793431" y="204715"/>
                      <a:pt x="1793431" y="222250"/>
                    </a:cubicBezTo>
                    <a:cubicBezTo>
                      <a:pt x="1793431" y="239785"/>
                      <a:pt x="1779216" y="254000"/>
                      <a:pt x="1761681" y="254000"/>
                    </a:cubicBezTo>
                    <a:lnTo>
                      <a:pt x="1698181" y="254000"/>
                    </a:lnTo>
                    <a:cubicBezTo>
                      <a:pt x="1688616" y="254003"/>
                      <a:pt x="1679562" y="249686"/>
                      <a:pt x="1673543" y="242252"/>
                    </a:cubicBezTo>
                    <a:cubicBezTo>
                      <a:pt x="1645285" y="306261"/>
                      <a:pt x="1620711" y="381000"/>
                      <a:pt x="1600455" y="464185"/>
                    </a:cubicBezTo>
                    <a:cubicBezTo>
                      <a:pt x="1605661" y="476711"/>
                      <a:pt x="1602316" y="491161"/>
                      <a:pt x="1592136" y="500126"/>
                    </a:cubicBezTo>
                    <a:cubicBezTo>
                      <a:pt x="1586929" y="523621"/>
                      <a:pt x="1582103" y="547624"/>
                      <a:pt x="1577594" y="572198"/>
                    </a:cubicBezTo>
                    <a:cubicBezTo>
                      <a:pt x="1593605" y="575448"/>
                      <a:pt x="1604535" y="590317"/>
                      <a:pt x="1602861" y="606568"/>
                    </a:cubicBezTo>
                    <a:cubicBezTo>
                      <a:pt x="1601187" y="622819"/>
                      <a:pt x="1587454" y="635146"/>
                      <a:pt x="1571118" y="635064"/>
                    </a:cubicBezTo>
                    <a:lnTo>
                      <a:pt x="1567117" y="635064"/>
                    </a:lnTo>
                    <a:cubicBezTo>
                      <a:pt x="1563942" y="655892"/>
                      <a:pt x="1561021" y="677101"/>
                      <a:pt x="1558418" y="698564"/>
                    </a:cubicBezTo>
                    <a:lnTo>
                      <a:pt x="1571118" y="698564"/>
                    </a:lnTo>
                    <a:cubicBezTo>
                      <a:pt x="1588653" y="698564"/>
                      <a:pt x="1602868" y="712778"/>
                      <a:pt x="1602868" y="730314"/>
                    </a:cubicBezTo>
                    <a:cubicBezTo>
                      <a:pt x="1602868" y="747849"/>
                      <a:pt x="1588653" y="762064"/>
                      <a:pt x="1571118" y="762064"/>
                    </a:cubicBezTo>
                    <a:lnTo>
                      <a:pt x="1551432" y="762064"/>
                    </a:lnTo>
                    <a:cubicBezTo>
                      <a:pt x="1549400" y="783018"/>
                      <a:pt x="1547622" y="804164"/>
                      <a:pt x="1546099" y="825564"/>
                    </a:cubicBezTo>
                    <a:lnTo>
                      <a:pt x="1571118" y="825564"/>
                    </a:lnTo>
                    <a:cubicBezTo>
                      <a:pt x="1588653" y="825564"/>
                      <a:pt x="1602868" y="839778"/>
                      <a:pt x="1602868" y="857314"/>
                    </a:cubicBezTo>
                    <a:cubicBezTo>
                      <a:pt x="1602868" y="874849"/>
                      <a:pt x="1588653" y="889064"/>
                      <a:pt x="1571118" y="889064"/>
                    </a:cubicBezTo>
                    <a:lnTo>
                      <a:pt x="1542352" y="889064"/>
                    </a:lnTo>
                    <a:cubicBezTo>
                      <a:pt x="1542175" y="892789"/>
                      <a:pt x="1542006" y="896514"/>
                      <a:pt x="1541844" y="900239"/>
                    </a:cubicBezTo>
                    <a:cubicBezTo>
                      <a:pt x="1556259" y="917892"/>
                      <a:pt x="1570419" y="936244"/>
                      <a:pt x="1584262" y="955358"/>
                    </a:cubicBezTo>
                    <a:cubicBezTo>
                      <a:pt x="1594772" y="960120"/>
                      <a:pt x="1601871" y="970209"/>
                      <a:pt x="1602804" y="981710"/>
                    </a:cubicBezTo>
                    <a:cubicBezTo>
                      <a:pt x="1626934" y="1016889"/>
                      <a:pt x="1649984" y="1054290"/>
                      <a:pt x="1671765" y="1093661"/>
                    </a:cubicBezTo>
                    <a:cubicBezTo>
                      <a:pt x="1677650" y="1084863"/>
                      <a:pt x="1687533" y="1079576"/>
                      <a:pt x="1698118" y="1079564"/>
                    </a:cubicBezTo>
                    <a:lnTo>
                      <a:pt x="1761618" y="1079564"/>
                    </a:lnTo>
                    <a:cubicBezTo>
                      <a:pt x="1779153" y="1079564"/>
                      <a:pt x="1793368" y="1093778"/>
                      <a:pt x="1793368" y="1111314"/>
                    </a:cubicBezTo>
                    <a:cubicBezTo>
                      <a:pt x="1793368" y="1128849"/>
                      <a:pt x="1779153" y="1143064"/>
                      <a:pt x="1761618" y="1143064"/>
                    </a:cubicBezTo>
                    <a:lnTo>
                      <a:pt x="1697863" y="1143064"/>
                    </a:lnTo>
                    <a:cubicBezTo>
                      <a:pt x="1708278" y="1163765"/>
                      <a:pt x="1718374" y="1184973"/>
                      <a:pt x="1728090" y="1206564"/>
                    </a:cubicBezTo>
                    <a:lnTo>
                      <a:pt x="1761618" y="1206564"/>
                    </a:lnTo>
                    <a:cubicBezTo>
                      <a:pt x="1779153" y="1206564"/>
                      <a:pt x="1793368" y="1220779"/>
                      <a:pt x="1793368" y="1238314"/>
                    </a:cubicBezTo>
                    <a:cubicBezTo>
                      <a:pt x="1793368" y="1255849"/>
                      <a:pt x="1779153" y="1270064"/>
                      <a:pt x="1761618" y="1270064"/>
                    </a:cubicBezTo>
                    <a:lnTo>
                      <a:pt x="1754950" y="1270064"/>
                    </a:lnTo>
                    <a:cubicBezTo>
                      <a:pt x="1760475" y="1284034"/>
                      <a:pt x="1765809" y="1298067"/>
                      <a:pt x="1771015" y="1312354"/>
                    </a:cubicBezTo>
                    <a:cubicBezTo>
                      <a:pt x="1854962" y="1543050"/>
                      <a:pt x="1878140" y="1771015"/>
                      <a:pt x="1847660" y="1952434"/>
                    </a:cubicBezTo>
                    <a:cubicBezTo>
                      <a:pt x="1871155" y="1963039"/>
                      <a:pt x="1895539" y="1968500"/>
                      <a:pt x="1920431" y="1968500"/>
                    </a:cubicBezTo>
                    <a:cubicBezTo>
                      <a:pt x="1945831" y="1968500"/>
                      <a:pt x="1970596" y="1962785"/>
                      <a:pt x="1994536" y="1951863"/>
                    </a:cubicBezTo>
                    <a:cubicBezTo>
                      <a:pt x="1964182" y="1770571"/>
                      <a:pt x="1987423" y="1542859"/>
                      <a:pt x="2071371" y="1312291"/>
                    </a:cubicBezTo>
                    <a:cubicBezTo>
                      <a:pt x="2076514" y="1298003"/>
                      <a:pt x="2081911" y="1283907"/>
                      <a:pt x="2087436" y="1270000"/>
                    </a:cubicBezTo>
                    <a:lnTo>
                      <a:pt x="2079181" y="1270000"/>
                    </a:lnTo>
                    <a:cubicBezTo>
                      <a:pt x="2061646" y="1270000"/>
                      <a:pt x="2047431" y="1255785"/>
                      <a:pt x="2047431" y="1238250"/>
                    </a:cubicBezTo>
                    <a:cubicBezTo>
                      <a:pt x="2047431" y="1220715"/>
                      <a:pt x="2061646" y="1206500"/>
                      <a:pt x="2079181" y="1206500"/>
                    </a:cubicBezTo>
                    <a:lnTo>
                      <a:pt x="2114169" y="1206500"/>
                    </a:lnTo>
                    <a:cubicBezTo>
                      <a:pt x="2123885" y="1184910"/>
                      <a:pt x="2133981" y="1163638"/>
                      <a:pt x="2144396" y="1143000"/>
                    </a:cubicBezTo>
                    <a:lnTo>
                      <a:pt x="2079117" y="1143000"/>
                    </a:lnTo>
                    <a:cubicBezTo>
                      <a:pt x="2061582" y="1143000"/>
                      <a:pt x="2047367" y="1128785"/>
                      <a:pt x="2047367" y="1111250"/>
                    </a:cubicBezTo>
                    <a:cubicBezTo>
                      <a:pt x="2047367" y="1093715"/>
                      <a:pt x="2061582" y="1079500"/>
                      <a:pt x="2079117" y="1079500"/>
                    </a:cubicBezTo>
                    <a:lnTo>
                      <a:pt x="2142617" y="1079500"/>
                    </a:lnTo>
                    <a:cubicBezTo>
                      <a:pt x="2153766" y="1079484"/>
                      <a:pt x="2164106" y="1085317"/>
                      <a:pt x="2169859" y="1094867"/>
                    </a:cubicBezTo>
                    <a:cubicBezTo>
                      <a:pt x="2191322" y="1055878"/>
                      <a:pt x="2214118" y="1018858"/>
                      <a:pt x="2237867" y="983996"/>
                    </a:cubicBezTo>
                    <a:moveTo>
                      <a:pt x="1888617" y="698500"/>
                    </a:moveTo>
                    <a:lnTo>
                      <a:pt x="1952117" y="698500"/>
                    </a:lnTo>
                    <a:cubicBezTo>
                      <a:pt x="1969653" y="698500"/>
                      <a:pt x="1983867" y="712715"/>
                      <a:pt x="1983867" y="730250"/>
                    </a:cubicBezTo>
                    <a:cubicBezTo>
                      <a:pt x="1983867" y="747785"/>
                      <a:pt x="1969653" y="762000"/>
                      <a:pt x="1952117" y="762000"/>
                    </a:cubicBezTo>
                    <a:lnTo>
                      <a:pt x="1888617" y="762000"/>
                    </a:lnTo>
                    <a:cubicBezTo>
                      <a:pt x="1871082" y="762000"/>
                      <a:pt x="1856868" y="747785"/>
                      <a:pt x="1856868" y="730250"/>
                    </a:cubicBezTo>
                    <a:cubicBezTo>
                      <a:pt x="1856868" y="712715"/>
                      <a:pt x="1871082" y="698500"/>
                      <a:pt x="1888617" y="698500"/>
                    </a:cubicBezTo>
                    <a:moveTo>
                      <a:pt x="1856868" y="349250"/>
                    </a:moveTo>
                    <a:cubicBezTo>
                      <a:pt x="1856868" y="331715"/>
                      <a:pt x="1871082" y="317500"/>
                      <a:pt x="1888617" y="317500"/>
                    </a:cubicBezTo>
                    <a:lnTo>
                      <a:pt x="1952117" y="317500"/>
                    </a:lnTo>
                    <a:cubicBezTo>
                      <a:pt x="1969653" y="317500"/>
                      <a:pt x="1983867" y="331715"/>
                      <a:pt x="1983867" y="349250"/>
                    </a:cubicBezTo>
                    <a:cubicBezTo>
                      <a:pt x="1983867" y="366785"/>
                      <a:pt x="1969653" y="381000"/>
                      <a:pt x="1952117" y="381000"/>
                    </a:cubicBezTo>
                    <a:lnTo>
                      <a:pt x="1888617" y="381000"/>
                    </a:lnTo>
                    <a:cubicBezTo>
                      <a:pt x="1871082" y="381000"/>
                      <a:pt x="1856868" y="366785"/>
                      <a:pt x="1856868" y="349250"/>
                    </a:cubicBezTo>
                    <a:moveTo>
                      <a:pt x="1888617" y="444500"/>
                    </a:moveTo>
                    <a:lnTo>
                      <a:pt x="1952117" y="444500"/>
                    </a:lnTo>
                    <a:cubicBezTo>
                      <a:pt x="1969653" y="444500"/>
                      <a:pt x="1983867" y="458715"/>
                      <a:pt x="1983867" y="476250"/>
                    </a:cubicBezTo>
                    <a:cubicBezTo>
                      <a:pt x="1983867" y="493785"/>
                      <a:pt x="1969653" y="508000"/>
                      <a:pt x="1952117" y="508000"/>
                    </a:cubicBezTo>
                    <a:lnTo>
                      <a:pt x="1888617" y="508000"/>
                    </a:lnTo>
                    <a:cubicBezTo>
                      <a:pt x="1871082" y="508000"/>
                      <a:pt x="1856868" y="493785"/>
                      <a:pt x="1856868" y="476250"/>
                    </a:cubicBezTo>
                    <a:cubicBezTo>
                      <a:pt x="1856868" y="458715"/>
                      <a:pt x="1871082" y="444500"/>
                      <a:pt x="1888617" y="444500"/>
                    </a:cubicBezTo>
                    <a:moveTo>
                      <a:pt x="1856868" y="95250"/>
                    </a:moveTo>
                    <a:cubicBezTo>
                      <a:pt x="1856868" y="77715"/>
                      <a:pt x="1871082" y="63500"/>
                      <a:pt x="1888617" y="63500"/>
                    </a:cubicBezTo>
                    <a:lnTo>
                      <a:pt x="1952117" y="63500"/>
                    </a:lnTo>
                    <a:cubicBezTo>
                      <a:pt x="1969653" y="63500"/>
                      <a:pt x="1983867" y="77715"/>
                      <a:pt x="1983867" y="95250"/>
                    </a:cubicBezTo>
                    <a:cubicBezTo>
                      <a:pt x="1983867" y="112785"/>
                      <a:pt x="1969653" y="127000"/>
                      <a:pt x="1952117" y="127000"/>
                    </a:cubicBezTo>
                    <a:lnTo>
                      <a:pt x="1888617" y="127000"/>
                    </a:lnTo>
                    <a:cubicBezTo>
                      <a:pt x="1871082" y="127000"/>
                      <a:pt x="1856868" y="112785"/>
                      <a:pt x="1856868" y="95250"/>
                    </a:cubicBezTo>
                    <a:moveTo>
                      <a:pt x="1888617" y="825500"/>
                    </a:moveTo>
                    <a:lnTo>
                      <a:pt x="1952117" y="825500"/>
                    </a:lnTo>
                    <a:cubicBezTo>
                      <a:pt x="1969653" y="825500"/>
                      <a:pt x="1983867" y="839715"/>
                      <a:pt x="1983867" y="857250"/>
                    </a:cubicBezTo>
                    <a:cubicBezTo>
                      <a:pt x="1983867" y="874785"/>
                      <a:pt x="1969653" y="889000"/>
                      <a:pt x="1952117" y="889000"/>
                    </a:cubicBezTo>
                    <a:lnTo>
                      <a:pt x="1888617" y="889000"/>
                    </a:lnTo>
                    <a:cubicBezTo>
                      <a:pt x="1871082" y="889000"/>
                      <a:pt x="1856868" y="874785"/>
                      <a:pt x="1856868" y="857250"/>
                    </a:cubicBezTo>
                    <a:cubicBezTo>
                      <a:pt x="1856868" y="839715"/>
                      <a:pt x="1871082" y="825500"/>
                      <a:pt x="1888617" y="825500"/>
                    </a:cubicBezTo>
                    <a:moveTo>
                      <a:pt x="1856868" y="984250"/>
                    </a:moveTo>
                    <a:cubicBezTo>
                      <a:pt x="1856868" y="966715"/>
                      <a:pt x="1871082" y="952500"/>
                      <a:pt x="1888617" y="952500"/>
                    </a:cubicBezTo>
                    <a:lnTo>
                      <a:pt x="1952117" y="952500"/>
                    </a:lnTo>
                    <a:cubicBezTo>
                      <a:pt x="1969653" y="952500"/>
                      <a:pt x="1983867" y="966715"/>
                      <a:pt x="1983867" y="984250"/>
                    </a:cubicBezTo>
                    <a:cubicBezTo>
                      <a:pt x="1983867" y="1001785"/>
                      <a:pt x="1969653" y="1016000"/>
                      <a:pt x="1952117" y="1016000"/>
                    </a:cubicBezTo>
                    <a:lnTo>
                      <a:pt x="1888617" y="1016000"/>
                    </a:lnTo>
                    <a:cubicBezTo>
                      <a:pt x="1871082" y="1016000"/>
                      <a:pt x="1856868" y="1001785"/>
                      <a:pt x="1856868" y="984250"/>
                    </a:cubicBezTo>
                    <a:moveTo>
                      <a:pt x="1888617" y="1079500"/>
                    </a:moveTo>
                    <a:lnTo>
                      <a:pt x="1952117" y="1079500"/>
                    </a:lnTo>
                    <a:cubicBezTo>
                      <a:pt x="1969653" y="1079500"/>
                      <a:pt x="1983867" y="1093715"/>
                      <a:pt x="1983867" y="1111250"/>
                    </a:cubicBezTo>
                    <a:cubicBezTo>
                      <a:pt x="1983867" y="1128785"/>
                      <a:pt x="1969653" y="1143000"/>
                      <a:pt x="1952117" y="1143000"/>
                    </a:cubicBezTo>
                    <a:lnTo>
                      <a:pt x="1888617" y="1143000"/>
                    </a:lnTo>
                    <a:cubicBezTo>
                      <a:pt x="1871082" y="1143000"/>
                      <a:pt x="1856868" y="1128785"/>
                      <a:pt x="1856868" y="1111250"/>
                    </a:cubicBezTo>
                    <a:cubicBezTo>
                      <a:pt x="1856868" y="1093715"/>
                      <a:pt x="1871082" y="1079500"/>
                      <a:pt x="1888617" y="1079500"/>
                    </a:cubicBezTo>
                    <a:moveTo>
                      <a:pt x="1856868" y="1238250"/>
                    </a:moveTo>
                    <a:cubicBezTo>
                      <a:pt x="1856868" y="1220715"/>
                      <a:pt x="1871082" y="1206500"/>
                      <a:pt x="1888617" y="1206500"/>
                    </a:cubicBezTo>
                    <a:lnTo>
                      <a:pt x="1952117" y="1206500"/>
                    </a:lnTo>
                    <a:cubicBezTo>
                      <a:pt x="1969653" y="1206500"/>
                      <a:pt x="1983867" y="1220715"/>
                      <a:pt x="1983867" y="1238250"/>
                    </a:cubicBezTo>
                    <a:cubicBezTo>
                      <a:pt x="1983867" y="1255785"/>
                      <a:pt x="1969653" y="1270000"/>
                      <a:pt x="1952117" y="1270000"/>
                    </a:cubicBezTo>
                    <a:lnTo>
                      <a:pt x="1888617" y="1270000"/>
                    </a:lnTo>
                    <a:cubicBezTo>
                      <a:pt x="1871082" y="1270000"/>
                      <a:pt x="1856868" y="1255785"/>
                      <a:pt x="1856868" y="1238250"/>
                    </a:cubicBezTo>
                    <a:moveTo>
                      <a:pt x="1888617" y="1333500"/>
                    </a:moveTo>
                    <a:lnTo>
                      <a:pt x="1952117" y="1333500"/>
                    </a:lnTo>
                    <a:cubicBezTo>
                      <a:pt x="1969653" y="1333500"/>
                      <a:pt x="1983867" y="1347715"/>
                      <a:pt x="1983867" y="1365250"/>
                    </a:cubicBezTo>
                    <a:cubicBezTo>
                      <a:pt x="1983867" y="1382785"/>
                      <a:pt x="1969653" y="1397000"/>
                      <a:pt x="1952117" y="1397000"/>
                    </a:cubicBezTo>
                    <a:lnTo>
                      <a:pt x="1888617" y="1397000"/>
                    </a:lnTo>
                    <a:cubicBezTo>
                      <a:pt x="1871082" y="1397000"/>
                      <a:pt x="1856868" y="1382785"/>
                      <a:pt x="1856868" y="1365250"/>
                    </a:cubicBezTo>
                    <a:cubicBezTo>
                      <a:pt x="1856868" y="1347715"/>
                      <a:pt x="1871082" y="1333500"/>
                      <a:pt x="1888617" y="1333500"/>
                    </a:cubicBezTo>
                    <a:moveTo>
                      <a:pt x="1856868" y="603250"/>
                    </a:moveTo>
                    <a:cubicBezTo>
                      <a:pt x="1856868" y="585715"/>
                      <a:pt x="1871082" y="571500"/>
                      <a:pt x="1888617" y="571500"/>
                    </a:cubicBezTo>
                    <a:lnTo>
                      <a:pt x="1952117" y="571500"/>
                    </a:lnTo>
                    <a:cubicBezTo>
                      <a:pt x="1969653" y="571500"/>
                      <a:pt x="1983867" y="585715"/>
                      <a:pt x="1983867" y="603250"/>
                    </a:cubicBezTo>
                    <a:cubicBezTo>
                      <a:pt x="1983867" y="620785"/>
                      <a:pt x="1969653" y="635000"/>
                      <a:pt x="1952117" y="635000"/>
                    </a:cubicBezTo>
                    <a:lnTo>
                      <a:pt x="1888617" y="635000"/>
                    </a:lnTo>
                    <a:cubicBezTo>
                      <a:pt x="1871082" y="635000"/>
                      <a:pt x="1856868" y="620785"/>
                      <a:pt x="1856868" y="603250"/>
                    </a:cubicBezTo>
                    <a:moveTo>
                      <a:pt x="1888617" y="190500"/>
                    </a:moveTo>
                    <a:lnTo>
                      <a:pt x="1952117" y="190500"/>
                    </a:lnTo>
                    <a:cubicBezTo>
                      <a:pt x="1969653" y="190500"/>
                      <a:pt x="1983867" y="204715"/>
                      <a:pt x="1983867" y="222250"/>
                    </a:cubicBezTo>
                    <a:cubicBezTo>
                      <a:pt x="1983867" y="239785"/>
                      <a:pt x="1969653" y="254000"/>
                      <a:pt x="1952117" y="254000"/>
                    </a:cubicBezTo>
                    <a:lnTo>
                      <a:pt x="1888617" y="254000"/>
                    </a:lnTo>
                    <a:cubicBezTo>
                      <a:pt x="1871082" y="254000"/>
                      <a:pt x="1856868" y="239785"/>
                      <a:pt x="1856868" y="222250"/>
                    </a:cubicBezTo>
                    <a:cubicBezTo>
                      <a:pt x="1856868" y="204715"/>
                      <a:pt x="1871082" y="190500"/>
                      <a:pt x="1888617" y="190500"/>
                    </a:cubicBezTo>
                    <a:moveTo>
                      <a:pt x="2047367" y="730250"/>
                    </a:moveTo>
                    <a:cubicBezTo>
                      <a:pt x="2047367" y="712715"/>
                      <a:pt x="2061582" y="698500"/>
                      <a:pt x="2079117" y="698500"/>
                    </a:cubicBezTo>
                    <a:lnTo>
                      <a:pt x="2142617" y="698500"/>
                    </a:lnTo>
                    <a:cubicBezTo>
                      <a:pt x="2160153" y="698500"/>
                      <a:pt x="2174367" y="712715"/>
                      <a:pt x="2174367" y="730250"/>
                    </a:cubicBezTo>
                    <a:cubicBezTo>
                      <a:pt x="2174367" y="747785"/>
                      <a:pt x="2160153" y="762000"/>
                      <a:pt x="2142617" y="762000"/>
                    </a:cubicBezTo>
                    <a:lnTo>
                      <a:pt x="2079117" y="762000"/>
                    </a:lnTo>
                    <a:cubicBezTo>
                      <a:pt x="2061582" y="762000"/>
                      <a:pt x="2047367" y="747785"/>
                      <a:pt x="2047367" y="730250"/>
                    </a:cubicBezTo>
                    <a:moveTo>
                      <a:pt x="2079117" y="317500"/>
                    </a:moveTo>
                    <a:lnTo>
                      <a:pt x="2142617" y="317500"/>
                    </a:lnTo>
                    <a:cubicBezTo>
                      <a:pt x="2160153" y="317500"/>
                      <a:pt x="2174367" y="331715"/>
                      <a:pt x="2174367" y="349250"/>
                    </a:cubicBezTo>
                    <a:cubicBezTo>
                      <a:pt x="2174367" y="366785"/>
                      <a:pt x="2160153" y="381000"/>
                      <a:pt x="2142617" y="381000"/>
                    </a:cubicBezTo>
                    <a:lnTo>
                      <a:pt x="2079117" y="381000"/>
                    </a:lnTo>
                    <a:cubicBezTo>
                      <a:pt x="2061582" y="381000"/>
                      <a:pt x="2047367" y="366785"/>
                      <a:pt x="2047367" y="349250"/>
                    </a:cubicBezTo>
                    <a:cubicBezTo>
                      <a:pt x="2047367" y="331715"/>
                      <a:pt x="2061582" y="317500"/>
                      <a:pt x="2079117" y="317500"/>
                    </a:cubicBezTo>
                    <a:moveTo>
                      <a:pt x="2047367" y="476250"/>
                    </a:moveTo>
                    <a:cubicBezTo>
                      <a:pt x="2047367" y="458715"/>
                      <a:pt x="2061582" y="444500"/>
                      <a:pt x="2079117" y="444500"/>
                    </a:cubicBezTo>
                    <a:lnTo>
                      <a:pt x="2142617" y="444500"/>
                    </a:lnTo>
                    <a:cubicBezTo>
                      <a:pt x="2160153" y="444500"/>
                      <a:pt x="2174367" y="458715"/>
                      <a:pt x="2174367" y="476250"/>
                    </a:cubicBezTo>
                    <a:cubicBezTo>
                      <a:pt x="2174367" y="493785"/>
                      <a:pt x="2160153" y="508000"/>
                      <a:pt x="2142617" y="508000"/>
                    </a:cubicBezTo>
                    <a:lnTo>
                      <a:pt x="2079117" y="508000"/>
                    </a:lnTo>
                    <a:cubicBezTo>
                      <a:pt x="2061582" y="508000"/>
                      <a:pt x="2047367" y="493785"/>
                      <a:pt x="2047367" y="476250"/>
                    </a:cubicBezTo>
                    <a:moveTo>
                      <a:pt x="2047367" y="857250"/>
                    </a:moveTo>
                    <a:cubicBezTo>
                      <a:pt x="2047367" y="839715"/>
                      <a:pt x="2061582" y="825500"/>
                      <a:pt x="2079117" y="825500"/>
                    </a:cubicBezTo>
                    <a:lnTo>
                      <a:pt x="2142617" y="825500"/>
                    </a:lnTo>
                    <a:cubicBezTo>
                      <a:pt x="2160153" y="825500"/>
                      <a:pt x="2174367" y="839715"/>
                      <a:pt x="2174367" y="857250"/>
                    </a:cubicBezTo>
                    <a:cubicBezTo>
                      <a:pt x="2174367" y="874785"/>
                      <a:pt x="2160153" y="889000"/>
                      <a:pt x="2142617" y="889000"/>
                    </a:cubicBezTo>
                    <a:lnTo>
                      <a:pt x="2079117" y="889000"/>
                    </a:lnTo>
                    <a:cubicBezTo>
                      <a:pt x="2061582" y="889000"/>
                      <a:pt x="2047367" y="874785"/>
                      <a:pt x="2047367" y="857250"/>
                    </a:cubicBezTo>
                    <a:moveTo>
                      <a:pt x="2079117" y="952500"/>
                    </a:moveTo>
                    <a:lnTo>
                      <a:pt x="2142617" y="952500"/>
                    </a:lnTo>
                    <a:cubicBezTo>
                      <a:pt x="2160153" y="952500"/>
                      <a:pt x="2174367" y="966715"/>
                      <a:pt x="2174367" y="984250"/>
                    </a:cubicBezTo>
                    <a:cubicBezTo>
                      <a:pt x="2174367" y="1001785"/>
                      <a:pt x="2160153" y="1016000"/>
                      <a:pt x="2142617" y="1016000"/>
                    </a:cubicBezTo>
                    <a:lnTo>
                      <a:pt x="2079117" y="1016000"/>
                    </a:lnTo>
                    <a:cubicBezTo>
                      <a:pt x="2061582" y="1016000"/>
                      <a:pt x="2047367" y="1001785"/>
                      <a:pt x="2047367" y="984250"/>
                    </a:cubicBezTo>
                    <a:cubicBezTo>
                      <a:pt x="2047367" y="966715"/>
                      <a:pt x="2061582" y="952500"/>
                      <a:pt x="2079117" y="952500"/>
                    </a:cubicBezTo>
                    <a:moveTo>
                      <a:pt x="2047367" y="603250"/>
                    </a:moveTo>
                    <a:cubicBezTo>
                      <a:pt x="2047367" y="585715"/>
                      <a:pt x="2061582" y="571500"/>
                      <a:pt x="2079117" y="571500"/>
                    </a:cubicBezTo>
                    <a:lnTo>
                      <a:pt x="2142617" y="571500"/>
                    </a:lnTo>
                    <a:cubicBezTo>
                      <a:pt x="2160153" y="571500"/>
                      <a:pt x="2174367" y="585715"/>
                      <a:pt x="2174367" y="603250"/>
                    </a:cubicBezTo>
                    <a:cubicBezTo>
                      <a:pt x="2174367" y="620785"/>
                      <a:pt x="2160153" y="635000"/>
                      <a:pt x="2142617" y="635000"/>
                    </a:cubicBezTo>
                    <a:lnTo>
                      <a:pt x="2079117" y="635000"/>
                    </a:lnTo>
                    <a:cubicBezTo>
                      <a:pt x="2061582" y="635000"/>
                      <a:pt x="2047367" y="620785"/>
                      <a:pt x="2047367" y="603250"/>
                    </a:cubicBezTo>
                    <a:moveTo>
                      <a:pt x="1666368" y="730250"/>
                    </a:moveTo>
                    <a:cubicBezTo>
                      <a:pt x="1666368" y="712715"/>
                      <a:pt x="1680583" y="698500"/>
                      <a:pt x="1698118" y="698500"/>
                    </a:cubicBezTo>
                    <a:lnTo>
                      <a:pt x="1761618" y="698500"/>
                    </a:lnTo>
                    <a:cubicBezTo>
                      <a:pt x="1779153" y="698500"/>
                      <a:pt x="1793368" y="712715"/>
                      <a:pt x="1793368" y="730250"/>
                    </a:cubicBezTo>
                    <a:cubicBezTo>
                      <a:pt x="1793368" y="747785"/>
                      <a:pt x="1779153" y="762000"/>
                      <a:pt x="1761618" y="762000"/>
                    </a:cubicBezTo>
                    <a:lnTo>
                      <a:pt x="1698118" y="762000"/>
                    </a:lnTo>
                    <a:cubicBezTo>
                      <a:pt x="1680583" y="762000"/>
                      <a:pt x="1666368" y="747785"/>
                      <a:pt x="1666368" y="730250"/>
                    </a:cubicBezTo>
                    <a:moveTo>
                      <a:pt x="1698118" y="317500"/>
                    </a:moveTo>
                    <a:lnTo>
                      <a:pt x="1761618" y="317500"/>
                    </a:lnTo>
                    <a:cubicBezTo>
                      <a:pt x="1779153" y="317500"/>
                      <a:pt x="1793368" y="331715"/>
                      <a:pt x="1793368" y="349250"/>
                    </a:cubicBezTo>
                    <a:cubicBezTo>
                      <a:pt x="1793368" y="366785"/>
                      <a:pt x="1779153" y="381000"/>
                      <a:pt x="1761618" y="381000"/>
                    </a:cubicBezTo>
                    <a:lnTo>
                      <a:pt x="1698118" y="381000"/>
                    </a:lnTo>
                    <a:cubicBezTo>
                      <a:pt x="1680583" y="381000"/>
                      <a:pt x="1666368" y="366785"/>
                      <a:pt x="1666368" y="349250"/>
                    </a:cubicBezTo>
                    <a:cubicBezTo>
                      <a:pt x="1666368" y="331715"/>
                      <a:pt x="1680583" y="317500"/>
                      <a:pt x="1698118" y="317500"/>
                    </a:cubicBezTo>
                    <a:moveTo>
                      <a:pt x="1666368" y="476250"/>
                    </a:moveTo>
                    <a:cubicBezTo>
                      <a:pt x="1666368" y="458715"/>
                      <a:pt x="1680583" y="444500"/>
                      <a:pt x="1698118" y="444500"/>
                    </a:cubicBezTo>
                    <a:lnTo>
                      <a:pt x="1761618" y="444500"/>
                    </a:lnTo>
                    <a:cubicBezTo>
                      <a:pt x="1779153" y="444500"/>
                      <a:pt x="1793368" y="458715"/>
                      <a:pt x="1793368" y="476250"/>
                    </a:cubicBezTo>
                    <a:cubicBezTo>
                      <a:pt x="1793368" y="493785"/>
                      <a:pt x="1779153" y="508000"/>
                      <a:pt x="1761618" y="508000"/>
                    </a:cubicBezTo>
                    <a:lnTo>
                      <a:pt x="1698118" y="508000"/>
                    </a:lnTo>
                    <a:cubicBezTo>
                      <a:pt x="1680583" y="508000"/>
                      <a:pt x="1666368" y="493785"/>
                      <a:pt x="1666368" y="476250"/>
                    </a:cubicBezTo>
                    <a:moveTo>
                      <a:pt x="1666368" y="857250"/>
                    </a:moveTo>
                    <a:cubicBezTo>
                      <a:pt x="1666368" y="839715"/>
                      <a:pt x="1680583" y="825500"/>
                      <a:pt x="1698118" y="825500"/>
                    </a:cubicBezTo>
                    <a:lnTo>
                      <a:pt x="1761618" y="825500"/>
                    </a:lnTo>
                    <a:cubicBezTo>
                      <a:pt x="1779153" y="825500"/>
                      <a:pt x="1793368" y="839715"/>
                      <a:pt x="1793368" y="857250"/>
                    </a:cubicBezTo>
                    <a:cubicBezTo>
                      <a:pt x="1793368" y="874785"/>
                      <a:pt x="1779153" y="889000"/>
                      <a:pt x="1761618" y="889000"/>
                    </a:cubicBezTo>
                    <a:lnTo>
                      <a:pt x="1698118" y="889000"/>
                    </a:lnTo>
                    <a:cubicBezTo>
                      <a:pt x="1680583" y="889000"/>
                      <a:pt x="1666368" y="874785"/>
                      <a:pt x="1666368" y="857250"/>
                    </a:cubicBezTo>
                    <a:moveTo>
                      <a:pt x="1698118" y="952500"/>
                    </a:moveTo>
                    <a:lnTo>
                      <a:pt x="1761618" y="952500"/>
                    </a:lnTo>
                    <a:cubicBezTo>
                      <a:pt x="1779153" y="952500"/>
                      <a:pt x="1793368" y="966715"/>
                      <a:pt x="1793368" y="984250"/>
                    </a:cubicBezTo>
                    <a:cubicBezTo>
                      <a:pt x="1793368" y="1001785"/>
                      <a:pt x="1779153" y="1016000"/>
                      <a:pt x="1761618" y="1016000"/>
                    </a:cubicBezTo>
                    <a:lnTo>
                      <a:pt x="1698118" y="1016000"/>
                    </a:lnTo>
                    <a:cubicBezTo>
                      <a:pt x="1680583" y="1016000"/>
                      <a:pt x="1666368" y="1001785"/>
                      <a:pt x="1666368" y="984250"/>
                    </a:cubicBezTo>
                    <a:cubicBezTo>
                      <a:pt x="1666368" y="966715"/>
                      <a:pt x="1680583" y="952500"/>
                      <a:pt x="1698118" y="952500"/>
                    </a:cubicBezTo>
                    <a:moveTo>
                      <a:pt x="1666368" y="603250"/>
                    </a:moveTo>
                    <a:cubicBezTo>
                      <a:pt x="1666368" y="585715"/>
                      <a:pt x="1680583" y="571500"/>
                      <a:pt x="1698118" y="571500"/>
                    </a:cubicBezTo>
                    <a:lnTo>
                      <a:pt x="1761618" y="571500"/>
                    </a:lnTo>
                    <a:cubicBezTo>
                      <a:pt x="1779153" y="571500"/>
                      <a:pt x="1793368" y="585715"/>
                      <a:pt x="1793368" y="603250"/>
                    </a:cubicBezTo>
                    <a:cubicBezTo>
                      <a:pt x="1793368" y="620785"/>
                      <a:pt x="1779153" y="635000"/>
                      <a:pt x="1761618" y="635000"/>
                    </a:cubicBezTo>
                    <a:lnTo>
                      <a:pt x="1698118" y="635000"/>
                    </a:lnTo>
                    <a:cubicBezTo>
                      <a:pt x="1680583" y="635000"/>
                      <a:pt x="1666368" y="620785"/>
                      <a:pt x="1666368" y="603250"/>
                    </a:cubicBezTo>
                    <a:moveTo>
                      <a:pt x="1549337" y="1016000"/>
                    </a:moveTo>
                    <a:lnTo>
                      <a:pt x="1539431" y="1016000"/>
                    </a:lnTo>
                    <a:cubicBezTo>
                      <a:pt x="1539431" y="1037399"/>
                      <a:pt x="1539685" y="1058545"/>
                      <a:pt x="1540130" y="1079500"/>
                    </a:cubicBezTo>
                    <a:lnTo>
                      <a:pt x="1571118" y="1079500"/>
                    </a:lnTo>
                    <a:cubicBezTo>
                      <a:pt x="1588653" y="1079500"/>
                      <a:pt x="1602868" y="1093715"/>
                      <a:pt x="1602868" y="1111250"/>
                    </a:cubicBezTo>
                    <a:cubicBezTo>
                      <a:pt x="1602868" y="1128785"/>
                      <a:pt x="1588653" y="1143000"/>
                      <a:pt x="1571118" y="1143000"/>
                    </a:cubicBezTo>
                    <a:lnTo>
                      <a:pt x="1542415" y="1143000"/>
                    </a:lnTo>
                    <a:cubicBezTo>
                      <a:pt x="1543431" y="1164463"/>
                      <a:pt x="1544765" y="1185672"/>
                      <a:pt x="1546225" y="1206500"/>
                    </a:cubicBezTo>
                    <a:lnTo>
                      <a:pt x="1571118" y="1206500"/>
                    </a:lnTo>
                    <a:cubicBezTo>
                      <a:pt x="1588653" y="1206500"/>
                      <a:pt x="1602868" y="1220715"/>
                      <a:pt x="1602868" y="1238250"/>
                    </a:cubicBezTo>
                    <a:cubicBezTo>
                      <a:pt x="1602868" y="1255785"/>
                      <a:pt x="1588653" y="1270000"/>
                      <a:pt x="1571118" y="1270000"/>
                    </a:cubicBezTo>
                    <a:lnTo>
                      <a:pt x="1551813" y="1270000"/>
                    </a:lnTo>
                    <a:cubicBezTo>
                      <a:pt x="1583563" y="1581785"/>
                      <a:pt x="1673099" y="1814322"/>
                      <a:pt x="1789177" y="1914398"/>
                    </a:cubicBezTo>
                    <a:cubicBezTo>
                      <a:pt x="1810830" y="1750695"/>
                      <a:pt x="1788224" y="1545463"/>
                      <a:pt x="1711262" y="1334008"/>
                    </a:cubicBezTo>
                    <a:cubicBezTo>
                      <a:pt x="1703007" y="1311275"/>
                      <a:pt x="1694308" y="1289050"/>
                      <a:pt x="1685227" y="1267270"/>
                    </a:cubicBezTo>
                    <a:cubicBezTo>
                      <a:pt x="1670158" y="1260587"/>
                      <a:pt x="1662710" y="1243484"/>
                      <a:pt x="1668082" y="1227899"/>
                    </a:cubicBezTo>
                    <a:cubicBezTo>
                      <a:pt x="1634854" y="1153889"/>
                      <a:pt x="1595116" y="1082977"/>
                      <a:pt x="1549337" y="1016000"/>
                    </a:cubicBezTo>
                    <a:moveTo>
                      <a:pt x="2488375" y="860742"/>
                    </a:moveTo>
                    <a:cubicBezTo>
                      <a:pt x="2487180" y="849941"/>
                      <a:pt x="2479961" y="840753"/>
                      <a:pt x="2469750" y="837035"/>
                    </a:cubicBezTo>
                    <a:cubicBezTo>
                      <a:pt x="2459539" y="833317"/>
                      <a:pt x="2448103" y="835713"/>
                      <a:pt x="2440242" y="843217"/>
                    </a:cubicBezTo>
                    <a:cubicBezTo>
                      <a:pt x="2319973" y="954723"/>
                      <a:pt x="2207070" y="1124966"/>
                      <a:pt x="2130997" y="1334008"/>
                    </a:cubicBezTo>
                    <a:cubicBezTo>
                      <a:pt x="2054924" y="1542986"/>
                      <a:pt x="2031937" y="1745996"/>
                      <a:pt x="2052384" y="1908683"/>
                    </a:cubicBezTo>
                    <a:cubicBezTo>
                      <a:pt x="2053540" y="1919522"/>
                      <a:pt x="2060761" y="1928759"/>
                      <a:pt x="2071001" y="1932496"/>
                    </a:cubicBezTo>
                    <a:cubicBezTo>
                      <a:pt x="2081241" y="1936233"/>
                      <a:pt x="2092715" y="1933819"/>
                      <a:pt x="2100580" y="1926272"/>
                    </a:cubicBezTo>
                    <a:cubicBezTo>
                      <a:pt x="2220849" y="1814703"/>
                      <a:pt x="2333689" y="1644459"/>
                      <a:pt x="2409825" y="1435417"/>
                    </a:cubicBezTo>
                    <a:cubicBezTo>
                      <a:pt x="2485835" y="1226439"/>
                      <a:pt x="2508822" y="1023430"/>
                      <a:pt x="2488375" y="860742"/>
                    </a:cubicBezTo>
                    <a:moveTo>
                      <a:pt x="1402081" y="843153"/>
                    </a:moveTo>
                    <a:cubicBezTo>
                      <a:pt x="1394215" y="835607"/>
                      <a:pt x="1382741" y="833193"/>
                      <a:pt x="1372501" y="836930"/>
                    </a:cubicBezTo>
                    <a:cubicBezTo>
                      <a:pt x="1362262" y="840667"/>
                      <a:pt x="1355040" y="849904"/>
                      <a:pt x="1353884" y="860742"/>
                    </a:cubicBezTo>
                    <a:cubicBezTo>
                      <a:pt x="1333500" y="1023430"/>
                      <a:pt x="1356424" y="1226439"/>
                      <a:pt x="1432497" y="1435417"/>
                    </a:cubicBezTo>
                    <a:cubicBezTo>
                      <a:pt x="1508634" y="1644459"/>
                      <a:pt x="1621473" y="1814703"/>
                      <a:pt x="1741742" y="1926272"/>
                    </a:cubicBezTo>
                    <a:cubicBezTo>
                      <a:pt x="1749602" y="1933777"/>
                      <a:pt x="1761039" y="1936172"/>
                      <a:pt x="1771250" y="1932454"/>
                    </a:cubicBezTo>
                    <a:cubicBezTo>
                      <a:pt x="1781461" y="1928736"/>
                      <a:pt x="1788680" y="1919548"/>
                      <a:pt x="1789875" y="1908747"/>
                    </a:cubicBezTo>
                    <a:cubicBezTo>
                      <a:pt x="1810322" y="1745996"/>
                      <a:pt x="1787335" y="1542986"/>
                      <a:pt x="1711262" y="1334008"/>
                    </a:cubicBezTo>
                    <a:cubicBezTo>
                      <a:pt x="1635189" y="1124966"/>
                      <a:pt x="1522286" y="954723"/>
                      <a:pt x="1402017" y="843153"/>
                    </a:cubicBezTo>
                    <a:lnTo>
                      <a:pt x="1402081" y="843153"/>
                    </a:lnTo>
                    <a:moveTo>
                      <a:pt x="3628073" y="1206500"/>
                    </a:moveTo>
                    <a:cubicBezTo>
                      <a:pt x="3629597" y="1185672"/>
                      <a:pt x="3630867" y="1164463"/>
                      <a:pt x="3631883" y="1143000"/>
                    </a:cubicBezTo>
                    <a:lnTo>
                      <a:pt x="3603117" y="1143000"/>
                    </a:lnTo>
                    <a:cubicBezTo>
                      <a:pt x="3592613" y="1142981"/>
                      <a:pt x="3582798" y="1137767"/>
                      <a:pt x="3576901" y="1129074"/>
                    </a:cubicBezTo>
                    <a:cubicBezTo>
                      <a:pt x="3571003" y="1120381"/>
                      <a:pt x="3569788" y="1109333"/>
                      <a:pt x="3573654" y="1099566"/>
                    </a:cubicBezTo>
                    <a:cubicBezTo>
                      <a:pt x="3549841" y="1140460"/>
                      <a:pt x="3527425" y="1184021"/>
                      <a:pt x="3506788" y="1229932"/>
                    </a:cubicBezTo>
                    <a:cubicBezTo>
                      <a:pt x="3510666" y="1244281"/>
                      <a:pt x="3504070" y="1259400"/>
                      <a:pt x="3490913" y="1266317"/>
                    </a:cubicBezTo>
                    <a:cubicBezTo>
                      <a:pt x="3481576" y="1288669"/>
                      <a:pt x="3472768" y="1311239"/>
                      <a:pt x="3464497" y="1334008"/>
                    </a:cubicBezTo>
                    <a:cubicBezTo>
                      <a:pt x="3387662" y="1544955"/>
                      <a:pt x="3365056" y="1749806"/>
                      <a:pt x="3386455" y="1913318"/>
                    </a:cubicBezTo>
                    <a:cubicBezTo>
                      <a:pt x="3501898" y="1812608"/>
                      <a:pt x="3590925" y="1580578"/>
                      <a:pt x="3622485" y="1270000"/>
                    </a:cubicBezTo>
                    <a:lnTo>
                      <a:pt x="3603117" y="1270000"/>
                    </a:lnTo>
                    <a:cubicBezTo>
                      <a:pt x="3585582" y="1270000"/>
                      <a:pt x="3571367" y="1255785"/>
                      <a:pt x="3571367" y="1238250"/>
                    </a:cubicBezTo>
                    <a:cubicBezTo>
                      <a:pt x="3571367" y="1220715"/>
                      <a:pt x="3585582" y="1206500"/>
                      <a:pt x="3603117" y="1206500"/>
                    </a:cubicBezTo>
                    <a:lnTo>
                      <a:pt x="3628073" y="1206500"/>
                    </a:lnTo>
                    <a:moveTo>
                      <a:pt x="3603117" y="1079500"/>
                    </a:moveTo>
                    <a:cubicBezTo>
                      <a:pt x="3593544" y="1079521"/>
                      <a:pt x="3584491" y="1083861"/>
                      <a:pt x="3578479" y="1091311"/>
                    </a:cubicBezTo>
                    <a:cubicBezTo>
                      <a:pt x="3593910" y="1065086"/>
                      <a:pt x="3609912" y="1039939"/>
                      <a:pt x="3626422" y="1016000"/>
                    </a:cubicBezTo>
                    <a:lnTo>
                      <a:pt x="3634931" y="1016000"/>
                    </a:lnTo>
                    <a:cubicBezTo>
                      <a:pt x="3634931" y="1037399"/>
                      <a:pt x="3634677" y="1058545"/>
                      <a:pt x="3634169" y="1079500"/>
                    </a:cubicBezTo>
                    <a:lnTo>
                      <a:pt x="3603117" y="1079500"/>
                    </a:lnTo>
                    <a:moveTo>
                      <a:pt x="3571367" y="983996"/>
                    </a:moveTo>
                    <a:cubicBezTo>
                      <a:pt x="3571486" y="970777"/>
                      <a:pt x="3579783" y="959015"/>
                      <a:pt x="3592196" y="954468"/>
                    </a:cubicBezTo>
                    <a:cubicBezTo>
                      <a:pt x="3605340" y="936244"/>
                      <a:pt x="3618866" y="918718"/>
                      <a:pt x="3632518" y="901827"/>
                    </a:cubicBezTo>
                    <a:cubicBezTo>
                      <a:pt x="3632337" y="897551"/>
                      <a:pt x="3632147" y="893275"/>
                      <a:pt x="3631947" y="889000"/>
                    </a:cubicBezTo>
                    <a:lnTo>
                      <a:pt x="3603117" y="889000"/>
                    </a:lnTo>
                    <a:cubicBezTo>
                      <a:pt x="3585582" y="889000"/>
                      <a:pt x="3571367" y="874785"/>
                      <a:pt x="3571367" y="857250"/>
                    </a:cubicBezTo>
                    <a:cubicBezTo>
                      <a:pt x="3571367" y="839715"/>
                      <a:pt x="3585582" y="825500"/>
                      <a:pt x="3603117" y="825500"/>
                    </a:cubicBezTo>
                    <a:lnTo>
                      <a:pt x="3628263" y="825500"/>
                    </a:lnTo>
                    <a:cubicBezTo>
                      <a:pt x="3626740" y="804101"/>
                      <a:pt x="3624961" y="782955"/>
                      <a:pt x="3622929" y="762000"/>
                    </a:cubicBezTo>
                    <a:lnTo>
                      <a:pt x="3603117" y="762000"/>
                    </a:lnTo>
                    <a:cubicBezTo>
                      <a:pt x="3585582" y="762000"/>
                      <a:pt x="3571367" y="747785"/>
                      <a:pt x="3571367" y="730250"/>
                    </a:cubicBezTo>
                    <a:cubicBezTo>
                      <a:pt x="3571367" y="712715"/>
                      <a:pt x="3585582" y="698500"/>
                      <a:pt x="3603117" y="698500"/>
                    </a:cubicBezTo>
                    <a:lnTo>
                      <a:pt x="3615944" y="698500"/>
                    </a:lnTo>
                    <a:cubicBezTo>
                      <a:pt x="3613339" y="677294"/>
                      <a:pt x="3610439" y="656125"/>
                      <a:pt x="3607245" y="635000"/>
                    </a:cubicBezTo>
                    <a:lnTo>
                      <a:pt x="3603117" y="635000"/>
                    </a:lnTo>
                    <a:cubicBezTo>
                      <a:pt x="3586806" y="635016"/>
                      <a:pt x="3573135" y="622670"/>
                      <a:pt x="3571496" y="606441"/>
                    </a:cubicBezTo>
                    <a:cubicBezTo>
                      <a:pt x="3569857" y="590212"/>
                      <a:pt x="3580782" y="575381"/>
                      <a:pt x="3596767" y="572135"/>
                    </a:cubicBezTo>
                    <a:cubicBezTo>
                      <a:pt x="3592371" y="548043"/>
                      <a:pt x="3587524" y="524036"/>
                      <a:pt x="3582226" y="500126"/>
                    </a:cubicBezTo>
                    <a:cubicBezTo>
                      <a:pt x="3571939" y="491146"/>
                      <a:pt x="3568561" y="476586"/>
                      <a:pt x="3573844" y="463995"/>
                    </a:cubicBezTo>
                    <a:cubicBezTo>
                      <a:pt x="3553651" y="380936"/>
                      <a:pt x="3529013" y="306197"/>
                      <a:pt x="3500819" y="242189"/>
                    </a:cubicBezTo>
                    <a:cubicBezTo>
                      <a:pt x="3494793" y="249656"/>
                      <a:pt x="3485713" y="253998"/>
                      <a:pt x="3476117" y="254000"/>
                    </a:cubicBezTo>
                    <a:lnTo>
                      <a:pt x="3412617" y="254000"/>
                    </a:lnTo>
                    <a:cubicBezTo>
                      <a:pt x="3395082" y="254000"/>
                      <a:pt x="3380867" y="239785"/>
                      <a:pt x="3380867" y="222250"/>
                    </a:cubicBezTo>
                    <a:cubicBezTo>
                      <a:pt x="3380867" y="204715"/>
                      <a:pt x="3395082" y="190500"/>
                      <a:pt x="3412617" y="190500"/>
                    </a:cubicBezTo>
                    <a:lnTo>
                      <a:pt x="3476117" y="190500"/>
                    </a:lnTo>
                    <a:cubicBezTo>
                      <a:pt x="3464798" y="168640"/>
                      <a:pt x="3452247" y="147439"/>
                      <a:pt x="3438525" y="127000"/>
                    </a:cubicBezTo>
                    <a:lnTo>
                      <a:pt x="3412617" y="127000"/>
                    </a:lnTo>
                    <a:cubicBezTo>
                      <a:pt x="3399032" y="126993"/>
                      <a:pt x="3386956" y="118342"/>
                      <a:pt x="3382578" y="105481"/>
                    </a:cubicBezTo>
                    <a:cubicBezTo>
                      <a:pt x="3378200" y="92620"/>
                      <a:pt x="3382490" y="78399"/>
                      <a:pt x="3393250" y="70104"/>
                    </a:cubicBezTo>
                    <a:cubicBezTo>
                      <a:pt x="3350070" y="24765"/>
                      <a:pt x="3303080" y="0"/>
                      <a:pt x="3253931" y="0"/>
                    </a:cubicBezTo>
                    <a:cubicBezTo>
                      <a:pt x="3204655" y="0"/>
                      <a:pt x="3157665" y="24829"/>
                      <a:pt x="3114485" y="70104"/>
                    </a:cubicBezTo>
                    <a:cubicBezTo>
                      <a:pt x="3125254" y="78406"/>
                      <a:pt x="3129542" y="92643"/>
                      <a:pt x="3125147" y="105511"/>
                    </a:cubicBezTo>
                    <a:cubicBezTo>
                      <a:pt x="3120753" y="118379"/>
                      <a:pt x="3108652" y="127020"/>
                      <a:pt x="3095054" y="127000"/>
                    </a:cubicBezTo>
                    <a:lnTo>
                      <a:pt x="3069400" y="127000"/>
                    </a:lnTo>
                    <a:cubicBezTo>
                      <a:pt x="3056382" y="146240"/>
                      <a:pt x="3043873" y="167449"/>
                      <a:pt x="3031808" y="190500"/>
                    </a:cubicBezTo>
                    <a:lnTo>
                      <a:pt x="3095181" y="190500"/>
                    </a:lnTo>
                    <a:cubicBezTo>
                      <a:pt x="3112716" y="190500"/>
                      <a:pt x="3126931" y="204715"/>
                      <a:pt x="3126931" y="222250"/>
                    </a:cubicBezTo>
                    <a:cubicBezTo>
                      <a:pt x="3126931" y="239785"/>
                      <a:pt x="3112716" y="254000"/>
                      <a:pt x="3095181" y="254000"/>
                    </a:cubicBezTo>
                    <a:lnTo>
                      <a:pt x="3031681" y="254000"/>
                    </a:lnTo>
                    <a:cubicBezTo>
                      <a:pt x="3022116" y="254003"/>
                      <a:pt x="3013062" y="249686"/>
                      <a:pt x="3007043" y="242252"/>
                    </a:cubicBezTo>
                    <a:cubicBezTo>
                      <a:pt x="2978786" y="306261"/>
                      <a:pt x="2954211" y="381000"/>
                      <a:pt x="2933954" y="464185"/>
                    </a:cubicBezTo>
                    <a:cubicBezTo>
                      <a:pt x="2939161" y="476711"/>
                      <a:pt x="2935816" y="491161"/>
                      <a:pt x="2925636" y="500126"/>
                    </a:cubicBezTo>
                    <a:cubicBezTo>
                      <a:pt x="2920429" y="523621"/>
                      <a:pt x="2915603" y="547624"/>
                      <a:pt x="2911094" y="572198"/>
                    </a:cubicBezTo>
                    <a:cubicBezTo>
                      <a:pt x="2927105" y="575448"/>
                      <a:pt x="2938035" y="590317"/>
                      <a:pt x="2936361" y="606568"/>
                    </a:cubicBezTo>
                    <a:cubicBezTo>
                      <a:pt x="2934687" y="622819"/>
                      <a:pt x="2920954" y="635146"/>
                      <a:pt x="2904617" y="635064"/>
                    </a:cubicBezTo>
                    <a:lnTo>
                      <a:pt x="2900617" y="635064"/>
                    </a:lnTo>
                    <a:cubicBezTo>
                      <a:pt x="2897442" y="655892"/>
                      <a:pt x="2894521" y="677101"/>
                      <a:pt x="2891917" y="698564"/>
                    </a:cubicBezTo>
                    <a:lnTo>
                      <a:pt x="2904617" y="698564"/>
                    </a:lnTo>
                    <a:cubicBezTo>
                      <a:pt x="2922153" y="698564"/>
                      <a:pt x="2936367" y="712778"/>
                      <a:pt x="2936367" y="730314"/>
                    </a:cubicBezTo>
                    <a:cubicBezTo>
                      <a:pt x="2936367" y="747849"/>
                      <a:pt x="2922153" y="762064"/>
                      <a:pt x="2904617" y="762064"/>
                    </a:cubicBezTo>
                    <a:lnTo>
                      <a:pt x="2884932" y="762064"/>
                    </a:lnTo>
                    <a:cubicBezTo>
                      <a:pt x="2882900" y="783018"/>
                      <a:pt x="2881123" y="804164"/>
                      <a:pt x="2879598" y="825564"/>
                    </a:cubicBezTo>
                    <a:lnTo>
                      <a:pt x="2904617" y="825564"/>
                    </a:lnTo>
                    <a:cubicBezTo>
                      <a:pt x="2922153" y="825564"/>
                      <a:pt x="2936367" y="839778"/>
                      <a:pt x="2936367" y="857314"/>
                    </a:cubicBezTo>
                    <a:cubicBezTo>
                      <a:pt x="2936367" y="874849"/>
                      <a:pt x="2922153" y="889064"/>
                      <a:pt x="2904617" y="889064"/>
                    </a:cubicBezTo>
                    <a:lnTo>
                      <a:pt x="2875852" y="889064"/>
                    </a:lnTo>
                    <a:cubicBezTo>
                      <a:pt x="2875675" y="892789"/>
                      <a:pt x="2875506" y="896514"/>
                      <a:pt x="2875344" y="900239"/>
                    </a:cubicBezTo>
                    <a:cubicBezTo>
                      <a:pt x="2889759" y="917892"/>
                      <a:pt x="2903919" y="936244"/>
                      <a:pt x="2917762" y="955358"/>
                    </a:cubicBezTo>
                    <a:cubicBezTo>
                      <a:pt x="2928272" y="960120"/>
                      <a:pt x="2935371" y="970209"/>
                      <a:pt x="2936304" y="981710"/>
                    </a:cubicBezTo>
                    <a:cubicBezTo>
                      <a:pt x="2960434" y="1016889"/>
                      <a:pt x="2983485" y="1054290"/>
                      <a:pt x="3005265" y="1093661"/>
                    </a:cubicBezTo>
                    <a:cubicBezTo>
                      <a:pt x="3011150" y="1084863"/>
                      <a:pt x="3021033" y="1079576"/>
                      <a:pt x="3031617" y="1079564"/>
                    </a:cubicBezTo>
                    <a:lnTo>
                      <a:pt x="3095117" y="1079564"/>
                    </a:lnTo>
                    <a:cubicBezTo>
                      <a:pt x="3112653" y="1079564"/>
                      <a:pt x="3126867" y="1093778"/>
                      <a:pt x="3126867" y="1111314"/>
                    </a:cubicBezTo>
                    <a:cubicBezTo>
                      <a:pt x="3126867" y="1128849"/>
                      <a:pt x="3112653" y="1143064"/>
                      <a:pt x="3095117" y="1143064"/>
                    </a:cubicBezTo>
                    <a:lnTo>
                      <a:pt x="3031363" y="1143064"/>
                    </a:lnTo>
                    <a:cubicBezTo>
                      <a:pt x="3041778" y="1163765"/>
                      <a:pt x="3051874" y="1184973"/>
                      <a:pt x="3061590" y="1206564"/>
                    </a:cubicBezTo>
                    <a:lnTo>
                      <a:pt x="3095117" y="1206564"/>
                    </a:lnTo>
                    <a:cubicBezTo>
                      <a:pt x="3112653" y="1206564"/>
                      <a:pt x="3126867" y="1220779"/>
                      <a:pt x="3126867" y="1238314"/>
                    </a:cubicBezTo>
                    <a:cubicBezTo>
                      <a:pt x="3126867" y="1255849"/>
                      <a:pt x="3112653" y="1270064"/>
                      <a:pt x="3095117" y="1270064"/>
                    </a:cubicBezTo>
                    <a:lnTo>
                      <a:pt x="3088450" y="1270064"/>
                    </a:lnTo>
                    <a:cubicBezTo>
                      <a:pt x="3093974" y="1284034"/>
                      <a:pt x="3099309" y="1298067"/>
                      <a:pt x="3104516" y="1312354"/>
                    </a:cubicBezTo>
                    <a:cubicBezTo>
                      <a:pt x="3188462" y="1543050"/>
                      <a:pt x="3211640" y="1771015"/>
                      <a:pt x="3181160" y="1952434"/>
                    </a:cubicBezTo>
                    <a:cubicBezTo>
                      <a:pt x="3204655" y="1963039"/>
                      <a:pt x="3229039" y="1968500"/>
                      <a:pt x="3253931" y="1968500"/>
                    </a:cubicBezTo>
                    <a:cubicBezTo>
                      <a:pt x="3279331" y="1968500"/>
                      <a:pt x="3304096" y="1962785"/>
                      <a:pt x="3328036" y="1951863"/>
                    </a:cubicBezTo>
                    <a:cubicBezTo>
                      <a:pt x="3297682" y="1770571"/>
                      <a:pt x="3320923" y="1542859"/>
                      <a:pt x="3404871" y="1312291"/>
                    </a:cubicBezTo>
                    <a:cubicBezTo>
                      <a:pt x="3410014" y="1298003"/>
                      <a:pt x="3415411" y="1283907"/>
                      <a:pt x="3420936" y="1270000"/>
                    </a:cubicBezTo>
                    <a:lnTo>
                      <a:pt x="3412681" y="1270000"/>
                    </a:lnTo>
                    <a:cubicBezTo>
                      <a:pt x="3395146" y="1270000"/>
                      <a:pt x="3380931" y="1255785"/>
                      <a:pt x="3380931" y="1238250"/>
                    </a:cubicBezTo>
                    <a:cubicBezTo>
                      <a:pt x="3380931" y="1220715"/>
                      <a:pt x="3395146" y="1206500"/>
                      <a:pt x="3412681" y="1206500"/>
                    </a:cubicBezTo>
                    <a:lnTo>
                      <a:pt x="3447669" y="1206500"/>
                    </a:lnTo>
                    <a:cubicBezTo>
                      <a:pt x="3457385" y="1184910"/>
                      <a:pt x="3467481" y="1163638"/>
                      <a:pt x="3477896" y="1143000"/>
                    </a:cubicBezTo>
                    <a:lnTo>
                      <a:pt x="3412617" y="1143000"/>
                    </a:lnTo>
                    <a:cubicBezTo>
                      <a:pt x="3395082" y="1143000"/>
                      <a:pt x="3380867" y="1128785"/>
                      <a:pt x="3380867" y="1111250"/>
                    </a:cubicBezTo>
                    <a:cubicBezTo>
                      <a:pt x="3380867" y="1093715"/>
                      <a:pt x="3395082" y="1079500"/>
                      <a:pt x="3412617" y="1079500"/>
                    </a:cubicBezTo>
                    <a:lnTo>
                      <a:pt x="3476117" y="1079500"/>
                    </a:lnTo>
                    <a:cubicBezTo>
                      <a:pt x="3487266" y="1079484"/>
                      <a:pt x="3497606" y="1085317"/>
                      <a:pt x="3503359" y="1094867"/>
                    </a:cubicBezTo>
                    <a:cubicBezTo>
                      <a:pt x="3524822" y="1055878"/>
                      <a:pt x="3547618" y="1018858"/>
                      <a:pt x="3571367" y="983996"/>
                    </a:cubicBezTo>
                    <a:moveTo>
                      <a:pt x="3222117" y="698500"/>
                    </a:moveTo>
                    <a:lnTo>
                      <a:pt x="3285617" y="698500"/>
                    </a:lnTo>
                    <a:cubicBezTo>
                      <a:pt x="3303153" y="698500"/>
                      <a:pt x="3317367" y="712715"/>
                      <a:pt x="3317367" y="730250"/>
                    </a:cubicBezTo>
                    <a:cubicBezTo>
                      <a:pt x="3317367" y="747785"/>
                      <a:pt x="3303153" y="762000"/>
                      <a:pt x="3285617" y="762000"/>
                    </a:cubicBezTo>
                    <a:lnTo>
                      <a:pt x="3222117" y="762000"/>
                    </a:lnTo>
                    <a:cubicBezTo>
                      <a:pt x="3204582" y="762000"/>
                      <a:pt x="3190367" y="747785"/>
                      <a:pt x="3190367" y="730250"/>
                    </a:cubicBezTo>
                    <a:cubicBezTo>
                      <a:pt x="3190367" y="712715"/>
                      <a:pt x="3204582" y="698500"/>
                      <a:pt x="3222117" y="698500"/>
                    </a:cubicBezTo>
                    <a:moveTo>
                      <a:pt x="3190367" y="349250"/>
                    </a:moveTo>
                    <a:cubicBezTo>
                      <a:pt x="3190367" y="331715"/>
                      <a:pt x="3204582" y="317500"/>
                      <a:pt x="3222117" y="317500"/>
                    </a:cubicBezTo>
                    <a:lnTo>
                      <a:pt x="3285617" y="317500"/>
                    </a:lnTo>
                    <a:cubicBezTo>
                      <a:pt x="3303153" y="317500"/>
                      <a:pt x="3317367" y="331715"/>
                      <a:pt x="3317367" y="349250"/>
                    </a:cubicBezTo>
                    <a:cubicBezTo>
                      <a:pt x="3317367" y="366785"/>
                      <a:pt x="3303153" y="381000"/>
                      <a:pt x="3285617" y="381000"/>
                    </a:cubicBezTo>
                    <a:lnTo>
                      <a:pt x="3222117" y="381000"/>
                    </a:lnTo>
                    <a:cubicBezTo>
                      <a:pt x="3204582" y="381000"/>
                      <a:pt x="3190367" y="366785"/>
                      <a:pt x="3190367" y="349250"/>
                    </a:cubicBezTo>
                    <a:moveTo>
                      <a:pt x="3222117" y="444500"/>
                    </a:moveTo>
                    <a:lnTo>
                      <a:pt x="3285617" y="444500"/>
                    </a:lnTo>
                    <a:cubicBezTo>
                      <a:pt x="3303153" y="444500"/>
                      <a:pt x="3317367" y="458715"/>
                      <a:pt x="3317367" y="476250"/>
                    </a:cubicBezTo>
                    <a:cubicBezTo>
                      <a:pt x="3317367" y="493785"/>
                      <a:pt x="3303153" y="508000"/>
                      <a:pt x="3285617" y="508000"/>
                    </a:cubicBezTo>
                    <a:lnTo>
                      <a:pt x="3222117" y="508000"/>
                    </a:lnTo>
                    <a:cubicBezTo>
                      <a:pt x="3204582" y="508000"/>
                      <a:pt x="3190367" y="493785"/>
                      <a:pt x="3190367" y="476250"/>
                    </a:cubicBezTo>
                    <a:cubicBezTo>
                      <a:pt x="3190367" y="458715"/>
                      <a:pt x="3204582" y="444500"/>
                      <a:pt x="3222117" y="444500"/>
                    </a:cubicBezTo>
                    <a:moveTo>
                      <a:pt x="3190367" y="95250"/>
                    </a:moveTo>
                    <a:cubicBezTo>
                      <a:pt x="3190367" y="77715"/>
                      <a:pt x="3204582" y="63500"/>
                      <a:pt x="3222117" y="63500"/>
                    </a:cubicBezTo>
                    <a:lnTo>
                      <a:pt x="3285617" y="63500"/>
                    </a:lnTo>
                    <a:cubicBezTo>
                      <a:pt x="3303153" y="63500"/>
                      <a:pt x="3317367" y="77715"/>
                      <a:pt x="3317367" y="95250"/>
                    </a:cubicBezTo>
                    <a:cubicBezTo>
                      <a:pt x="3317367" y="112785"/>
                      <a:pt x="3303153" y="127000"/>
                      <a:pt x="3285617" y="127000"/>
                    </a:cubicBezTo>
                    <a:lnTo>
                      <a:pt x="3222117" y="127000"/>
                    </a:lnTo>
                    <a:cubicBezTo>
                      <a:pt x="3204582" y="127000"/>
                      <a:pt x="3190367" y="112785"/>
                      <a:pt x="3190367" y="95250"/>
                    </a:cubicBezTo>
                    <a:moveTo>
                      <a:pt x="3222117" y="825500"/>
                    </a:moveTo>
                    <a:lnTo>
                      <a:pt x="3285617" y="825500"/>
                    </a:lnTo>
                    <a:cubicBezTo>
                      <a:pt x="3303153" y="825500"/>
                      <a:pt x="3317367" y="839715"/>
                      <a:pt x="3317367" y="857250"/>
                    </a:cubicBezTo>
                    <a:cubicBezTo>
                      <a:pt x="3317367" y="874785"/>
                      <a:pt x="3303153" y="889000"/>
                      <a:pt x="3285617" y="889000"/>
                    </a:cubicBezTo>
                    <a:lnTo>
                      <a:pt x="3222117" y="889000"/>
                    </a:lnTo>
                    <a:cubicBezTo>
                      <a:pt x="3204582" y="889000"/>
                      <a:pt x="3190367" y="874785"/>
                      <a:pt x="3190367" y="857250"/>
                    </a:cubicBezTo>
                    <a:cubicBezTo>
                      <a:pt x="3190367" y="839715"/>
                      <a:pt x="3204582" y="825500"/>
                      <a:pt x="3222117" y="825500"/>
                    </a:cubicBezTo>
                    <a:moveTo>
                      <a:pt x="3190367" y="984250"/>
                    </a:moveTo>
                    <a:cubicBezTo>
                      <a:pt x="3190367" y="966715"/>
                      <a:pt x="3204582" y="952500"/>
                      <a:pt x="3222117" y="952500"/>
                    </a:cubicBezTo>
                    <a:lnTo>
                      <a:pt x="3285617" y="952500"/>
                    </a:lnTo>
                    <a:cubicBezTo>
                      <a:pt x="3303153" y="952500"/>
                      <a:pt x="3317367" y="966715"/>
                      <a:pt x="3317367" y="984250"/>
                    </a:cubicBezTo>
                    <a:cubicBezTo>
                      <a:pt x="3317367" y="1001785"/>
                      <a:pt x="3303153" y="1016000"/>
                      <a:pt x="3285617" y="1016000"/>
                    </a:cubicBezTo>
                    <a:lnTo>
                      <a:pt x="3222117" y="1016000"/>
                    </a:lnTo>
                    <a:cubicBezTo>
                      <a:pt x="3204582" y="1016000"/>
                      <a:pt x="3190367" y="1001785"/>
                      <a:pt x="3190367" y="984250"/>
                    </a:cubicBezTo>
                    <a:moveTo>
                      <a:pt x="3222117" y="1079500"/>
                    </a:moveTo>
                    <a:lnTo>
                      <a:pt x="3285617" y="1079500"/>
                    </a:lnTo>
                    <a:cubicBezTo>
                      <a:pt x="3303153" y="1079500"/>
                      <a:pt x="3317367" y="1093715"/>
                      <a:pt x="3317367" y="1111250"/>
                    </a:cubicBezTo>
                    <a:cubicBezTo>
                      <a:pt x="3317367" y="1128785"/>
                      <a:pt x="3303153" y="1143000"/>
                      <a:pt x="3285617" y="1143000"/>
                    </a:cubicBezTo>
                    <a:lnTo>
                      <a:pt x="3222117" y="1143000"/>
                    </a:lnTo>
                    <a:cubicBezTo>
                      <a:pt x="3204582" y="1143000"/>
                      <a:pt x="3190367" y="1128785"/>
                      <a:pt x="3190367" y="1111250"/>
                    </a:cubicBezTo>
                    <a:cubicBezTo>
                      <a:pt x="3190367" y="1093715"/>
                      <a:pt x="3204582" y="1079500"/>
                      <a:pt x="3222117" y="1079500"/>
                    </a:cubicBezTo>
                    <a:moveTo>
                      <a:pt x="3190367" y="1238250"/>
                    </a:moveTo>
                    <a:cubicBezTo>
                      <a:pt x="3190367" y="1220715"/>
                      <a:pt x="3204582" y="1206500"/>
                      <a:pt x="3222117" y="1206500"/>
                    </a:cubicBezTo>
                    <a:lnTo>
                      <a:pt x="3285617" y="1206500"/>
                    </a:lnTo>
                    <a:cubicBezTo>
                      <a:pt x="3303153" y="1206500"/>
                      <a:pt x="3317367" y="1220715"/>
                      <a:pt x="3317367" y="1238250"/>
                    </a:cubicBezTo>
                    <a:cubicBezTo>
                      <a:pt x="3317367" y="1255785"/>
                      <a:pt x="3303153" y="1270000"/>
                      <a:pt x="3285617" y="1270000"/>
                    </a:cubicBezTo>
                    <a:lnTo>
                      <a:pt x="3222117" y="1270000"/>
                    </a:lnTo>
                    <a:cubicBezTo>
                      <a:pt x="3204582" y="1270000"/>
                      <a:pt x="3190367" y="1255785"/>
                      <a:pt x="3190367" y="1238250"/>
                    </a:cubicBezTo>
                    <a:moveTo>
                      <a:pt x="3222117" y="1333500"/>
                    </a:moveTo>
                    <a:lnTo>
                      <a:pt x="3285617" y="1333500"/>
                    </a:lnTo>
                    <a:cubicBezTo>
                      <a:pt x="3303153" y="1333500"/>
                      <a:pt x="3317367" y="1347715"/>
                      <a:pt x="3317367" y="1365250"/>
                    </a:cubicBezTo>
                    <a:cubicBezTo>
                      <a:pt x="3317367" y="1382785"/>
                      <a:pt x="3303153" y="1397000"/>
                      <a:pt x="3285617" y="1397000"/>
                    </a:cubicBezTo>
                    <a:lnTo>
                      <a:pt x="3222117" y="1397000"/>
                    </a:lnTo>
                    <a:cubicBezTo>
                      <a:pt x="3204582" y="1397000"/>
                      <a:pt x="3190367" y="1382785"/>
                      <a:pt x="3190367" y="1365250"/>
                    </a:cubicBezTo>
                    <a:cubicBezTo>
                      <a:pt x="3190367" y="1347715"/>
                      <a:pt x="3204582" y="1333500"/>
                      <a:pt x="3222117" y="1333500"/>
                    </a:cubicBezTo>
                    <a:moveTo>
                      <a:pt x="3190367" y="603250"/>
                    </a:moveTo>
                    <a:cubicBezTo>
                      <a:pt x="3190367" y="585715"/>
                      <a:pt x="3204582" y="571500"/>
                      <a:pt x="3222117" y="571500"/>
                    </a:cubicBezTo>
                    <a:lnTo>
                      <a:pt x="3285617" y="571500"/>
                    </a:lnTo>
                    <a:cubicBezTo>
                      <a:pt x="3303153" y="571500"/>
                      <a:pt x="3317367" y="585715"/>
                      <a:pt x="3317367" y="603250"/>
                    </a:cubicBezTo>
                    <a:cubicBezTo>
                      <a:pt x="3317367" y="620785"/>
                      <a:pt x="3303153" y="635000"/>
                      <a:pt x="3285617" y="635000"/>
                    </a:cubicBezTo>
                    <a:lnTo>
                      <a:pt x="3222117" y="635000"/>
                    </a:lnTo>
                    <a:cubicBezTo>
                      <a:pt x="3204582" y="635000"/>
                      <a:pt x="3190367" y="620785"/>
                      <a:pt x="3190367" y="603250"/>
                    </a:cubicBezTo>
                    <a:moveTo>
                      <a:pt x="3222117" y="190500"/>
                    </a:moveTo>
                    <a:lnTo>
                      <a:pt x="3285617" y="190500"/>
                    </a:lnTo>
                    <a:cubicBezTo>
                      <a:pt x="3303153" y="190500"/>
                      <a:pt x="3317367" y="204715"/>
                      <a:pt x="3317367" y="222250"/>
                    </a:cubicBezTo>
                    <a:cubicBezTo>
                      <a:pt x="3317367" y="239785"/>
                      <a:pt x="3303153" y="254000"/>
                      <a:pt x="3285617" y="254000"/>
                    </a:cubicBezTo>
                    <a:lnTo>
                      <a:pt x="3222117" y="254000"/>
                    </a:lnTo>
                    <a:cubicBezTo>
                      <a:pt x="3204582" y="254000"/>
                      <a:pt x="3190367" y="239785"/>
                      <a:pt x="3190367" y="222250"/>
                    </a:cubicBezTo>
                    <a:cubicBezTo>
                      <a:pt x="3190367" y="204715"/>
                      <a:pt x="3204582" y="190500"/>
                      <a:pt x="3222117" y="190500"/>
                    </a:cubicBezTo>
                    <a:moveTo>
                      <a:pt x="3380867" y="730250"/>
                    </a:moveTo>
                    <a:cubicBezTo>
                      <a:pt x="3380867" y="712715"/>
                      <a:pt x="3395082" y="698500"/>
                      <a:pt x="3412617" y="698500"/>
                    </a:cubicBezTo>
                    <a:lnTo>
                      <a:pt x="3476117" y="698500"/>
                    </a:lnTo>
                    <a:cubicBezTo>
                      <a:pt x="3493653" y="698500"/>
                      <a:pt x="3507867" y="712715"/>
                      <a:pt x="3507867" y="730250"/>
                    </a:cubicBezTo>
                    <a:cubicBezTo>
                      <a:pt x="3507867" y="747785"/>
                      <a:pt x="3493653" y="762000"/>
                      <a:pt x="3476117" y="762000"/>
                    </a:cubicBezTo>
                    <a:lnTo>
                      <a:pt x="3412617" y="762000"/>
                    </a:lnTo>
                    <a:cubicBezTo>
                      <a:pt x="3395082" y="762000"/>
                      <a:pt x="3380867" y="747785"/>
                      <a:pt x="3380867" y="730250"/>
                    </a:cubicBezTo>
                    <a:moveTo>
                      <a:pt x="3412617" y="317500"/>
                    </a:moveTo>
                    <a:lnTo>
                      <a:pt x="3476117" y="317500"/>
                    </a:lnTo>
                    <a:cubicBezTo>
                      <a:pt x="3493653" y="317500"/>
                      <a:pt x="3507867" y="331715"/>
                      <a:pt x="3507867" y="349250"/>
                    </a:cubicBezTo>
                    <a:cubicBezTo>
                      <a:pt x="3507867" y="366785"/>
                      <a:pt x="3493653" y="381000"/>
                      <a:pt x="3476117" y="381000"/>
                    </a:cubicBezTo>
                    <a:lnTo>
                      <a:pt x="3412617" y="381000"/>
                    </a:lnTo>
                    <a:cubicBezTo>
                      <a:pt x="3395082" y="381000"/>
                      <a:pt x="3380867" y="366785"/>
                      <a:pt x="3380867" y="349250"/>
                    </a:cubicBezTo>
                    <a:cubicBezTo>
                      <a:pt x="3380867" y="331715"/>
                      <a:pt x="3395082" y="317500"/>
                      <a:pt x="3412617" y="317500"/>
                    </a:cubicBezTo>
                    <a:moveTo>
                      <a:pt x="3380867" y="476250"/>
                    </a:moveTo>
                    <a:cubicBezTo>
                      <a:pt x="3380867" y="458715"/>
                      <a:pt x="3395082" y="444500"/>
                      <a:pt x="3412617" y="444500"/>
                    </a:cubicBezTo>
                    <a:lnTo>
                      <a:pt x="3476117" y="444500"/>
                    </a:lnTo>
                    <a:cubicBezTo>
                      <a:pt x="3493653" y="444500"/>
                      <a:pt x="3507867" y="458715"/>
                      <a:pt x="3507867" y="476250"/>
                    </a:cubicBezTo>
                    <a:cubicBezTo>
                      <a:pt x="3507867" y="493785"/>
                      <a:pt x="3493653" y="508000"/>
                      <a:pt x="3476117" y="508000"/>
                    </a:cubicBezTo>
                    <a:lnTo>
                      <a:pt x="3412617" y="508000"/>
                    </a:lnTo>
                    <a:cubicBezTo>
                      <a:pt x="3395082" y="508000"/>
                      <a:pt x="3380867" y="493785"/>
                      <a:pt x="3380867" y="476250"/>
                    </a:cubicBezTo>
                    <a:moveTo>
                      <a:pt x="3380867" y="857250"/>
                    </a:moveTo>
                    <a:cubicBezTo>
                      <a:pt x="3380867" y="839715"/>
                      <a:pt x="3395082" y="825500"/>
                      <a:pt x="3412617" y="825500"/>
                    </a:cubicBezTo>
                    <a:lnTo>
                      <a:pt x="3476117" y="825500"/>
                    </a:lnTo>
                    <a:cubicBezTo>
                      <a:pt x="3493653" y="825500"/>
                      <a:pt x="3507867" y="839715"/>
                      <a:pt x="3507867" y="857250"/>
                    </a:cubicBezTo>
                    <a:cubicBezTo>
                      <a:pt x="3507867" y="874785"/>
                      <a:pt x="3493653" y="889000"/>
                      <a:pt x="3476117" y="889000"/>
                    </a:cubicBezTo>
                    <a:lnTo>
                      <a:pt x="3412617" y="889000"/>
                    </a:lnTo>
                    <a:cubicBezTo>
                      <a:pt x="3395082" y="889000"/>
                      <a:pt x="3380867" y="874785"/>
                      <a:pt x="3380867" y="857250"/>
                    </a:cubicBezTo>
                    <a:moveTo>
                      <a:pt x="3412617" y="952500"/>
                    </a:moveTo>
                    <a:lnTo>
                      <a:pt x="3476117" y="952500"/>
                    </a:lnTo>
                    <a:cubicBezTo>
                      <a:pt x="3493653" y="952500"/>
                      <a:pt x="3507867" y="966715"/>
                      <a:pt x="3507867" y="984250"/>
                    </a:cubicBezTo>
                    <a:cubicBezTo>
                      <a:pt x="3507867" y="1001785"/>
                      <a:pt x="3493653" y="1016000"/>
                      <a:pt x="3476117" y="1016000"/>
                    </a:cubicBezTo>
                    <a:lnTo>
                      <a:pt x="3412617" y="1016000"/>
                    </a:lnTo>
                    <a:cubicBezTo>
                      <a:pt x="3395082" y="1016000"/>
                      <a:pt x="3380867" y="1001785"/>
                      <a:pt x="3380867" y="984250"/>
                    </a:cubicBezTo>
                    <a:cubicBezTo>
                      <a:pt x="3380867" y="966715"/>
                      <a:pt x="3395082" y="952500"/>
                      <a:pt x="3412617" y="952500"/>
                    </a:cubicBezTo>
                    <a:moveTo>
                      <a:pt x="3380867" y="603250"/>
                    </a:moveTo>
                    <a:cubicBezTo>
                      <a:pt x="3380867" y="585715"/>
                      <a:pt x="3395082" y="571500"/>
                      <a:pt x="3412617" y="571500"/>
                    </a:cubicBezTo>
                    <a:lnTo>
                      <a:pt x="3476117" y="571500"/>
                    </a:lnTo>
                    <a:cubicBezTo>
                      <a:pt x="3493653" y="571500"/>
                      <a:pt x="3507867" y="585715"/>
                      <a:pt x="3507867" y="603250"/>
                    </a:cubicBezTo>
                    <a:cubicBezTo>
                      <a:pt x="3507867" y="620785"/>
                      <a:pt x="3493653" y="635000"/>
                      <a:pt x="3476117" y="635000"/>
                    </a:cubicBezTo>
                    <a:lnTo>
                      <a:pt x="3412617" y="635000"/>
                    </a:lnTo>
                    <a:cubicBezTo>
                      <a:pt x="3395082" y="635000"/>
                      <a:pt x="3380867" y="620785"/>
                      <a:pt x="3380867" y="603250"/>
                    </a:cubicBezTo>
                    <a:moveTo>
                      <a:pt x="2999867" y="730250"/>
                    </a:moveTo>
                    <a:cubicBezTo>
                      <a:pt x="2999867" y="712715"/>
                      <a:pt x="3014082" y="698500"/>
                      <a:pt x="3031617" y="698500"/>
                    </a:cubicBezTo>
                    <a:lnTo>
                      <a:pt x="3095117" y="698500"/>
                    </a:lnTo>
                    <a:cubicBezTo>
                      <a:pt x="3112653" y="698500"/>
                      <a:pt x="3126867" y="712715"/>
                      <a:pt x="3126867" y="730250"/>
                    </a:cubicBezTo>
                    <a:cubicBezTo>
                      <a:pt x="3126867" y="747785"/>
                      <a:pt x="3112653" y="762000"/>
                      <a:pt x="3095117" y="762000"/>
                    </a:cubicBezTo>
                    <a:lnTo>
                      <a:pt x="3031617" y="762000"/>
                    </a:lnTo>
                    <a:cubicBezTo>
                      <a:pt x="3014082" y="762000"/>
                      <a:pt x="2999867" y="747785"/>
                      <a:pt x="2999867" y="730250"/>
                    </a:cubicBezTo>
                    <a:moveTo>
                      <a:pt x="3031617" y="317500"/>
                    </a:moveTo>
                    <a:lnTo>
                      <a:pt x="3095117" y="317500"/>
                    </a:lnTo>
                    <a:cubicBezTo>
                      <a:pt x="3112653" y="317500"/>
                      <a:pt x="3126867" y="331715"/>
                      <a:pt x="3126867" y="349250"/>
                    </a:cubicBezTo>
                    <a:cubicBezTo>
                      <a:pt x="3126867" y="366785"/>
                      <a:pt x="3112653" y="381000"/>
                      <a:pt x="3095117" y="381000"/>
                    </a:cubicBezTo>
                    <a:lnTo>
                      <a:pt x="3031617" y="381000"/>
                    </a:lnTo>
                    <a:cubicBezTo>
                      <a:pt x="3014082" y="381000"/>
                      <a:pt x="2999867" y="366785"/>
                      <a:pt x="2999867" y="349250"/>
                    </a:cubicBezTo>
                    <a:cubicBezTo>
                      <a:pt x="2999867" y="331715"/>
                      <a:pt x="3014082" y="317500"/>
                      <a:pt x="3031617" y="317500"/>
                    </a:cubicBezTo>
                    <a:moveTo>
                      <a:pt x="2999867" y="476250"/>
                    </a:moveTo>
                    <a:cubicBezTo>
                      <a:pt x="2999867" y="458715"/>
                      <a:pt x="3014082" y="444500"/>
                      <a:pt x="3031617" y="444500"/>
                    </a:cubicBezTo>
                    <a:lnTo>
                      <a:pt x="3095117" y="444500"/>
                    </a:lnTo>
                    <a:cubicBezTo>
                      <a:pt x="3112653" y="444500"/>
                      <a:pt x="3126867" y="458715"/>
                      <a:pt x="3126867" y="476250"/>
                    </a:cubicBezTo>
                    <a:cubicBezTo>
                      <a:pt x="3126867" y="493785"/>
                      <a:pt x="3112653" y="508000"/>
                      <a:pt x="3095117" y="508000"/>
                    </a:cubicBezTo>
                    <a:lnTo>
                      <a:pt x="3031617" y="508000"/>
                    </a:lnTo>
                    <a:cubicBezTo>
                      <a:pt x="3014082" y="508000"/>
                      <a:pt x="2999867" y="493785"/>
                      <a:pt x="2999867" y="476250"/>
                    </a:cubicBezTo>
                    <a:moveTo>
                      <a:pt x="2999867" y="857250"/>
                    </a:moveTo>
                    <a:cubicBezTo>
                      <a:pt x="2999867" y="839715"/>
                      <a:pt x="3014082" y="825500"/>
                      <a:pt x="3031617" y="825500"/>
                    </a:cubicBezTo>
                    <a:lnTo>
                      <a:pt x="3095117" y="825500"/>
                    </a:lnTo>
                    <a:cubicBezTo>
                      <a:pt x="3112653" y="825500"/>
                      <a:pt x="3126867" y="839715"/>
                      <a:pt x="3126867" y="857250"/>
                    </a:cubicBezTo>
                    <a:cubicBezTo>
                      <a:pt x="3126867" y="874785"/>
                      <a:pt x="3112653" y="889000"/>
                      <a:pt x="3095117" y="889000"/>
                    </a:cubicBezTo>
                    <a:lnTo>
                      <a:pt x="3031617" y="889000"/>
                    </a:lnTo>
                    <a:cubicBezTo>
                      <a:pt x="3014082" y="889000"/>
                      <a:pt x="2999867" y="874785"/>
                      <a:pt x="2999867" y="857250"/>
                    </a:cubicBezTo>
                    <a:moveTo>
                      <a:pt x="3031617" y="952500"/>
                    </a:moveTo>
                    <a:lnTo>
                      <a:pt x="3095117" y="952500"/>
                    </a:lnTo>
                    <a:cubicBezTo>
                      <a:pt x="3112653" y="952500"/>
                      <a:pt x="3126867" y="966715"/>
                      <a:pt x="3126867" y="984250"/>
                    </a:cubicBezTo>
                    <a:cubicBezTo>
                      <a:pt x="3126867" y="1001785"/>
                      <a:pt x="3112653" y="1016000"/>
                      <a:pt x="3095117" y="1016000"/>
                    </a:cubicBezTo>
                    <a:lnTo>
                      <a:pt x="3031617" y="1016000"/>
                    </a:lnTo>
                    <a:cubicBezTo>
                      <a:pt x="3014082" y="1016000"/>
                      <a:pt x="2999867" y="1001785"/>
                      <a:pt x="2999867" y="984250"/>
                    </a:cubicBezTo>
                    <a:cubicBezTo>
                      <a:pt x="2999867" y="966715"/>
                      <a:pt x="3014082" y="952500"/>
                      <a:pt x="3031617" y="952500"/>
                    </a:cubicBezTo>
                    <a:moveTo>
                      <a:pt x="2999867" y="603250"/>
                    </a:moveTo>
                    <a:cubicBezTo>
                      <a:pt x="2999867" y="585715"/>
                      <a:pt x="3014082" y="571500"/>
                      <a:pt x="3031617" y="571500"/>
                    </a:cubicBezTo>
                    <a:lnTo>
                      <a:pt x="3095117" y="571500"/>
                    </a:lnTo>
                    <a:cubicBezTo>
                      <a:pt x="3112653" y="571500"/>
                      <a:pt x="3126867" y="585715"/>
                      <a:pt x="3126867" y="603250"/>
                    </a:cubicBezTo>
                    <a:cubicBezTo>
                      <a:pt x="3126867" y="620785"/>
                      <a:pt x="3112653" y="635000"/>
                      <a:pt x="3095117" y="635000"/>
                    </a:cubicBezTo>
                    <a:lnTo>
                      <a:pt x="3031617" y="635000"/>
                    </a:lnTo>
                    <a:cubicBezTo>
                      <a:pt x="3014082" y="635000"/>
                      <a:pt x="2999867" y="620785"/>
                      <a:pt x="2999867" y="603250"/>
                    </a:cubicBezTo>
                    <a:moveTo>
                      <a:pt x="2882837" y="1016000"/>
                    </a:moveTo>
                    <a:lnTo>
                      <a:pt x="2872931" y="1016000"/>
                    </a:lnTo>
                    <a:cubicBezTo>
                      <a:pt x="2872931" y="1037399"/>
                      <a:pt x="2873185" y="1058545"/>
                      <a:pt x="2873629" y="1079500"/>
                    </a:cubicBezTo>
                    <a:lnTo>
                      <a:pt x="2904617" y="1079500"/>
                    </a:lnTo>
                    <a:cubicBezTo>
                      <a:pt x="2922153" y="1079500"/>
                      <a:pt x="2936367" y="1093715"/>
                      <a:pt x="2936367" y="1111250"/>
                    </a:cubicBezTo>
                    <a:cubicBezTo>
                      <a:pt x="2936367" y="1128785"/>
                      <a:pt x="2922153" y="1143000"/>
                      <a:pt x="2904617" y="1143000"/>
                    </a:cubicBezTo>
                    <a:lnTo>
                      <a:pt x="2875916" y="1143000"/>
                    </a:lnTo>
                    <a:cubicBezTo>
                      <a:pt x="2876931" y="1164463"/>
                      <a:pt x="2878265" y="1185672"/>
                      <a:pt x="2879725" y="1206500"/>
                    </a:cubicBezTo>
                    <a:lnTo>
                      <a:pt x="2904617" y="1206500"/>
                    </a:lnTo>
                    <a:cubicBezTo>
                      <a:pt x="2922153" y="1206500"/>
                      <a:pt x="2936367" y="1220715"/>
                      <a:pt x="2936367" y="1238250"/>
                    </a:cubicBezTo>
                    <a:cubicBezTo>
                      <a:pt x="2936367" y="1255785"/>
                      <a:pt x="2922153" y="1270000"/>
                      <a:pt x="2904617" y="1270000"/>
                    </a:cubicBezTo>
                    <a:lnTo>
                      <a:pt x="2885313" y="1270000"/>
                    </a:lnTo>
                    <a:cubicBezTo>
                      <a:pt x="2917063" y="1581785"/>
                      <a:pt x="3006598" y="1814322"/>
                      <a:pt x="3122677" y="1914398"/>
                    </a:cubicBezTo>
                    <a:cubicBezTo>
                      <a:pt x="3144330" y="1750695"/>
                      <a:pt x="3121724" y="1545463"/>
                      <a:pt x="3044762" y="1334008"/>
                    </a:cubicBezTo>
                    <a:cubicBezTo>
                      <a:pt x="3036507" y="1311275"/>
                      <a:pt x="3027808" y="1289050"/>
                      <a:pt x="3018727" y="1267270"/>
                    </a:cubicBezTo>
                    <a:cubicBezTo>
                      <a:pt x="3003659" y="1260587"/>
                      <a:pt x="2996211" y="1243484"/>
                      <a:pt x="3001582" y="1227899"/>
                    </a:cubicBezTo>
                    <a:cubicBezTo>
                      <a:pt x="2968354" y="1153889"/>
                      <a:pt x="2928616" y="1082977"/>
                      <a:pt x="2882837" y="1016000"/>
                    </a:cubicBezTo>
                    <a:moveTo>
                      <a:pt x="3821875" y="860742"/>
                    </a:moveTo>
                    <a:cubicBezTo>
                      <a:pt x="3820680" y="849941"/>
                      <a:pt x="3813461" y="840753"/>
                      <a:pt x="3803250" y="837035"/>
                    </a:cubicBezTo>
                    <a:cubicBezTo>
                      <a:pt x="3793039" y="833317"/>
                      <a:pt x="3781603" y="835713"/>
                      <a:pt x="3773742" y="843217"/>
                    </a:cubicBezTo>
                    <a:cubicBezTo>
                      <a:pt x="3653473" y="954723"/>
                      <a:pt x="3540570" y="1124966"/>
                      <a:pt x="3464497" y="1334008"/>
                    </a:cubicBezTo>
                    <a:cubicBezTo>
                      <a:pt x="3388424" y="1542986"/>
                      <a:pt x="3365437" y="1745996"/>
                      <a:pt x="3385884" y="1908683"/>
                    </a:cubicBezTo>
                    <a:cubicBezTo>
                      <a:pt x="3387040" y="1919522"/>
                      <a:pt x="3394261" y="1928759"/>
                      <a:pt x="3404501" y="1932496"/>
                    </a:cubicBezTo>
                    <a:cubicBezTo>
                      <a:pt x="3414741" y="1936233"/>
                      <a:pt x="3426215" y="1933819"/>
                      <a:pt x="3434080" y="1926272"/>
                    </a:cubicBezTo>
                    <a:cubicBezTo>
                      <a:pt x="3554349" y="1814703"/>
                      <a:pt x="3667189" y="1644459"/>
                      <a:pt x="3743325" y="1435417"/>
                    </a:cubicBezTo>
                    <a:cubicBezTo>
                      <a:pt x="3819335" y="1226439"/>
                      <a:pt x="3842322" y="1023430"/>
                      <a:pt x="3821875" y="860742"/>
                    </a:cubicBezTo>
                    <a:moveTo>
                      <a:pt x="2735580" y="843153"/>
                    </a:moveTo>
                    <a:cubicBezTo>
                      <a:pt x="2727715" y="835607"/>
                      <a:pt x="2716241" y="833193"/>
                      <a:pt x="2706001" y="836930"/>
                    </a:cubicBezTo>
                    <a:cubicBezTo>
                      <a:pt x="2695761" y="840667"/>
                      <a:pt x="2688540" y="849904"/>
                      <a:pt x="2687384" y="860742"/>
                    </a:cubicBezTo>
                    <a:cubicBezTo>
                      <a:pt x="2667000" y="1023430"/>
                      <a:pt x="2689924" y="1226439"/>
                      <a:pt x="2765997" y="1435417"/>
                    </a:cubicBezTo>
                    <a:cubicBezTo>
                      <a:pt x="2842134" y="1644459"/>
                      <a:pt x="2954973" y="1814703"/>
                      <a:pt x="3075242" y="1926272"/>
                    </a:cubicBezTo>
                    <a:cubicBezTo>
                      <a:pt x="3083103" y="1933777"/>
                      <a:pt x="3094539" y="1936172"/>
                      <a:pt x="3104750" y="1932454"/>
                    </a:cubicBezTo>
                    <a:cubicBezTo>
                      <a:pt x="3114961" y="1928736"/>
                      <a:pt x="3122180" y="1919548"/>
                      <a:pt x="3123375" y="1908747"/>
                    </a:cubicBezTo>
                    <a:cubicBezTo>
                      <a:pt x="3143822" y="1745996"/>
                      <a:pt x="3120835" y="1542986"/>
                      <a:pt x="3044762" y="1334008"/>
                    </a:cubicBezTo>
                    <a:cubicBezTo>
                      <a:pt x="2968689" y="1124966"/>
                      <a:pt x="2855786" y="954723"/>
                      <a:pt x="2735517" y="843153"/>
                    </a:cubicBezTo>
                    <a:lnTo>
                      <a:pt x="2735580" y="843153"/>
                    </a:lnTo>
                    <a:moveTo>
                      <a:pt x="4961573" y="1206500"/>
                    </a:moveTo>
                    <a:cubicBezTo>
                      <a:pt x="4963097" y="1185672"/>
                      <a:pt x="4964367" y="1164463"/>
                      <a:pt x="4965383" y="1143000"/>
                    </a:cubicBezTo>
                    <a:lnTo>
                      <a:pt x="4936617" y="1143000"/>
                    </a:lnTo>
                    <a:cubicBezTo>
                      <a:pt x="4926113" y="1142981"/>
                      <a:pt x="4916298" y="1137767"/>
                      <a:pt x="4910401" y="1129074"/>
                    </a:cubicBezTo>
                    <a:cubicBezTo>
                      <a:pt x="4904503" y="1120381"/>
                      <a:pt x="4903288" y="1109333"/>
                      <a:pt x="4907154" y="1099566"/>
                    </a:cubicBezTo>
                    <a:cubicBezTo>
                      <a:pt x="4883341" y="1140460"/>
                      <a:pt x="4860925" y="1184021"/>
                      <a:pt x="4840288" y="1229932"/>
                    </a:cubicBezTo>
                    <a:cubicBezTo>
                      <a:pt x="4844166" y="1244281"/>
                      <a:pt x="4837570" y="1259400"/>
                      <a:pt x="4824413" y="1266317"/>
                    </a:cubicBezTo>
                    <a:cubicBezTo>
                      <a:pt x="4815076" y="1288669"/>
                      <a:pt x="4806268" y="1311239"/>
                      <a:pt x="4797997" y="1334008"/>
                    </a:cubicBezTo>
                    <a:cubicBezTo>
                      <a:pt x="4721162" y="1544955"/>
                      <a:pt x="4698556" y="1749806"/>
                      <a:pt x="4719955" y="1913318"/>
                    </a:cubicBezTo>
                    <a:cubicBezTo>
                      <a:pt x="4835398" y="1812608"/>
                      <a:pt x="4924425" y="1580578"/>
                      <a:pt x="4955985" y="1270000"/>
                    </a:cubicBezTo>
                    <a:lnTo>
                      <a:pt x="4936617" y="1270000"/>
                    </a:lnTo>
                    <a:cubicBezTo>
                      <a:pt x="4919082" y="1270000"/>
                      <a:pt x="4904867" y="1255785"/>
                      <a:pt x="4904867" y="1238250"/>
                    </a:cubicBezTo>
                    <a:cubicBezTo>
                      <a:pt x="4904867" y="1220715"/>
                      <a:pt x="4919082" y="1206500"/>
                      <a:pt x="4936617" y="1206500"/>
                    </a:cubicBezTo>
                    <a:lnTo>
                      <a:pt x="4961573" y="1206500"/>
                    </a:lnTo>
                    <a:moveTo>
                      <a:pt x="4936617" y="1079500"/>
                    </a:moveTo>
                    <a:cubicBezTo>
                      <a:pt x="4927044" y="1079521"/>
                      <a:pt x="4917991" y="1083861"/>
                      <a:pt x="4911979" y="1091311"/>
                    </a:cubicBezTo>
                    <a:cubicBezTo>
                      <a:pt x="4927410" y="1065086"/>
                      <a:pt x="4943412" y="1039939"/>
                      <a:pt x="4959922" y="1016000"/>
                    </a:cubicBezTo>
                    <a:lnTo>
                      <a:pt x="4968431" y="1016000"/>
                    </a:lnTo>
                    <a:cubicBezTo>
                      <a:pt x="4968431" y="1037399"/>
                      <a:pt x="4968177" y="1058545"/>
                      <a:pt x="4967669" y="1079500"/>
                    </a:cubicBezTo>
                    <a:lnTo>
                      <a:pt x="4936617" y="1079500"/>
                    </a:lnTo>
                    <a:moveTo>
                      <a:pt x="4904867" y="983996"/>
                    </a:moveTo>
                    <a:cubicBezTo>
                      <a:pt x="4904986" y="970777"/>
                      <a:pt x="4913283" y="959015"/>
                      <a:pt x="4925696" y="954468"/>
                    </a:cubicBezTo>
                    <a:cubicBezTo>
                      <a:pt x="4938840" y="936244"/>
                      <a:pt x="4952366" y="918718"/>
                      <a:pt x="4966018" y="901827"/>
                    </a:cubicBezTo>
                    <a:cubicBezTo>
                      <a:pt x="4965837" y="897551"/>
                      <a:pt x="4965647" y="893275"/>
                      <a:pt x="4965447" y="889000"/>
                    </a:cubicBezTo>
                    <a:lnTo>
                      <a:pt x="4936617" y="889000"/>
                    </a:lnTo>
                    <a:cubicBezTo>
                      <a:pt x="4919082" y="889000"/>
                      <a:pt x="4904867" y="874785"/>
                      <a:pt x="4904867" y="857250"/>
                    </a:cubicBezTo>
                    <a:cubicBezTo>
                      <a:pt x="4904867" y="839715"/>
                      <a:pt x="4919082" y="825500"/>
                      <a:pt x="4936617" y="825500"/>
                    </a:cubicBezTo>
                    <a:lnTo>
                      <a:pt x="4961763" y="825500"/>
                    </a:lnTo>
                    <a:cubicBezTo>
                      <a:pt x="4960240" y="804101"/>
                      <a:pt x="4958461" y="782955"/>
                      <a:pt x="4956429" y="762000"/>
                    </a:cubicBezTo>
                    <a:lnTo>
                      <a:pt x="4936617" y="762000"/>
                    </a:lnTo>
                    <a:cubicBezTo>
                      <a:pt x="4919082" y="762000"/>
                      <a:pt x="4904867" y="747785"/>
                      <a:pt x="4904867" y="730250"/>
                    </a:cubicBezTo>
                    <a:cubicBezTo>
                      <a:pt x="4904867" y="712715"/>
                      <a:pt x="4919082" y="698500"/>
                      <a:pt x="4936617" y="698500"/>
                    </a:cubicBezTo>
                    <a:lnTo>
                      <a:pt x="4949444" y="698500"/>
                    </a:lnTo>
                    <a:cubicBezTo>
                      <a:pt x="4946839" y="677294"/>
                      <a:pt x="4943939" y="656125"/>
                      <a:pt x="4940745" y="635000"/>
                    </a:cubicBezTo>
                    <a:lnTo>
                      <a:pt x="4936617" y="635000"/>
                    </a:lnTo>
                    <a:cubicBezTo>
                      <a:pt x="4920306" y="635016"/>
                      <a:pt x="4906635" y="622670"/>
                      <a:pt x="4904996" y="606441"/>
                    </a:cubicBezTo>
                    <a:cubicBezTo>
                      <a:pt x="4903357" y="590212"/>
                      <a:pt x="4914282" y="575381"/>
                      <a:pt x="4930267" y="572135"/>
                    </a:cubicBezTo>
                    <a:cubicBezTo>
                      <a:pt x="4925871" y="548043"/>
                      <a:pt x="4921024" y="524036"/>
                      <a:pt x="4915726" y="500126"/>
                    </a:cubicBezTo>
                    <a:cubicBezTo>
                      <a:pt x="4905439" y="491146"/>
                      <a:pt x="4902061" y="476586"/>
                      <a:pt x="4907344" y="463995"/>
                    </a:cubicBezTo>
                    <a:cubicBezTo>
                      <a:pt x="4887151" y="380936"/>
                      <a:pt x="4862513" y="306197"/>
                      <a:pt x="4834319" y="242189"/>
                    </a:cubicBezTo>
                    <a:cubicBezTo>
                      <a:pt x="4828293" y="249656"/>
                      <a:pt x="4819213" y="253998"/>
                      <a:pt x="4809617" y="254000"/>
                    </a:cubicBezTo>
                    <a:lnTo>
                      <a:pt x="4746117" y="254000"/>
                    </a:lnTo>
                    <a:cubicBezTo>
                      <a:pt x="4728582" y="254000"/>
                      <a:pt x="4714367" y="239785"/>
                      <a:pt x="4714367" y="222250"/>
                    </a:cubicBezTo>
                    <a:cubicBezTo>
                      <a:pt x="4714367" y="204715"/>
                      <a:pt x="4728582" y="190500"/>
                      <a:pt x="4746117" y="190500"/>
                    </a:cubicBezTo>
                    <a:lnTo>
                      <a:pt x="4809617" y="190500"/>
                    </a:lnTo>
                    <a:cubicBezTo>
                      <a:pt x="4798298" y="168640"/>
                      <a:pt x="4785747" y="147439"/>
                      <a:pt x="4772025" y="127000"/>
                    </a:cubicBezTo>
                    <a:lnTo>
                      <a:pt x="4746117" y="127000"/>
                    </a:lnTo>
                    <a:cubicBezTo>
                      <a:pt x="4732532" y="126993"/>
                      <a:pt x="4720456" y="118342"/>
                      <a:pt x="4716078" y="105481"/>
                    </a:cubicBezTo>
                    <a:cubicBezTo>
                      <a:pt x="4711700" y="92620"/>
                      <a:pt x="4715990" y="78399"/>
                      <a:pt x="4726750" y="70104"/>
                    </a:cubicBezTo>
                    <a:cubicBezTo>
                      <a:pt x="4683570" y="24765"/>
                      <a:pt x="4636580" y="0"/>
                      <a:pt x="4587431" y="0"/>
                    </a:cubicBezTo>
                    <a:cubicBezTo>
                      <a:pt x="4538155" y="0"/>
                      <a:pt x="4491165" y="24829"/>
                      <a:pt x="4447985" y="70104"/>
                    </a:cubicBezTo>
                    <a:cubicBezTo>
                      <a:pt x="4458754" y="78406"/>
                      <a:pt x="4463042" y="92643"/>
                      <a:pt x="4458647" y="105511"/>
                    </a:cubicBezTo>
                    <a:cubicBezTo>
                      <a:pt x="4454253" y="118379"/>
                      <a:pt x="4442152" y="127020"/>
                      <a:pt x="4428554" y="127000"/>
                    </a:cubicBezTo>
                    <a:lnTo>
                      <a:pt x="4402900" y="127000"/>
                    </a:lnTo>
                    <a:cubicBezTo>
                      <a:pt x="4389882" y="146240"/>
                      <a:pt x="4377373" y="167449"/>
                      <a:pt x="4365308" y="190500"/>
                    </a:cubicBezTo>
                    <a:lnTo>
                      <a:pt x="4428681" y="190500"/>
                    </a:lnTo>
                    <a:cubicBezTo>
                      <a:pt x="4446216" y="190500"/>
                      <a:pt x="4460431" y="204715"/>
                      <a:pt x="4460431" y="222250"/>
                    </a:cubicBezTo>
                    <a:cubicBezTo>
                      <a:pt x="4460431" y="239785"/>
                      <a:pt x="4446216" y="254000"/>
                      <a:pt x="4428681" y="254000"/>
                    </a:cubicBezTo>
                    <a:lnTo>
                      <a:pt x="4365181" y="254000"/>
                    </a:lnTo>
                    <a:cubicBezTo>
                      <a:pt x="4355616" y="254003"/>
                      <a:pt x="4346562" y="249686"/>
                      <a:pt x="4340543" y="242252"/>
                    </a:cubicBezTo>
                    <a:cubicBezTo>
                      <a:pt x="4312286" y="306261"/>
                      <a:pt x="4287711" y="381000"/>
                      <a:pt x="4267454" y="464185"/>
                    </a:cubicBezTo>
                    <a:cubicBezTo>
                      <a:pt x="4272661" y="476711"/>
                      <a:pt x="4269316" y="491161"/>
                      <a:pt x="4259136" y="500126"/>
                    </a:cubicBezTo>
                    <a:cubicBezTo>
                      <a:pt x="4253929" y="523621"/>
                      <a:pt x="4249103" y="547624"/>
                      <a:pt x="4244594" y="572198"/>
                    </a:cubicBezTo>
                    <a:cubicBezTo>
                      <a:pt x="4260605" y="575448"/>
                      <a:pt x="4271535" y="590317"/>
                      <a:pt x="4269861" y="606568"/>
                    </a:cubicBezTo>
                    <a:cubicBezTo>
                      <a:pt x="4268187" y="622819"/>
                      <a:pt x="4254454" y="635146"/>
                      <a:pt x="4238117" y="635064"/>
                    </a:cubicBezTo>
                    <a:lnTo>
                      <a:pt x="4234117" y="635064"/>
                    </a:lnTo>
                    <a:cubicBezTo>
                      <a:pt x="4230942" y="655892"/>
                      <a:pt x="4228021" y="677101"/>
                      <a:pt x="4225417" y="698564"/>
                    </a:cubicBezTo>
                    <a:lnTo>
                      <a:pt x="4238117" y="698564"/>
                    </a:lnTo>
                    <a:cubicBezTo>
                      <a:pt x="4255653" y="698564"/>
                      <a:pt x="4269867" y="712778"/>
                      <a:pt x="4269867" y="730314"/>
                    </a:cubicBezTo>
                    <a:cubicBezTo>
                      <a:pt x="4269867" y="747849"/>
                      <a:pt x="4255653" y="762064"/>
                      <a:pt x="4238117" y="762064"/>
                    </a:cubicBezTo>
                    <a:lnTo>
                      <a:pt x="4218432" y="762064"/>
                    </a:lnTo>
                    <a:cubicBezTo>
                      <a:pt x="4216400" y="783018"/>
                      <a:pt x="4214623" y="804164"/>
                      <a:pt x="4213098" y="825564"/>
                    </a:cubicBezTo>
                    <a:lnTo>
                      <a:pt x="4238117" y="825564"/>
                    </a:lnTo>
                    <a:cubicBezTo>
                      <a:pt x="4255653" y="825564"/>
                      <a:pt x="4269867" y="839778"/>
                      <a:pt x="4269867" y="857314"/>
                    </a:cubicBezTo>
                    <a:cubicBezTo>
                      <a:pt x="4269867" y="874849"/>
                      <a:pt x="4255653" y="889064"/>
                      <a:pt x="4238117" y="889064"/>
                    </a:cubicBezTo>
                    <a:lnTo>
                      <a:pt x="4209352" y="889064"/>
                    </a:lnTo>
                    <a:cubicBezTo>
                      <a:pt x="4209175" y="892789"/>
                      <a:pt x="4209006" y="896514"/>
                      <a:pt x="4208844" y="900239"/>
                    </a:cubicBezTo>
                    <a:cubicBezTo>
                      <a:pt x="4223259" y="917892"/>
                      <a:pt x="4237419" y="936244"/>
                      <a:pt x="4251262" y="955358"/>
                    </a:cubicBezTo>
                    <a:cubicBezTo>
                      <a:pt x="4261772" y="960120"/>
                      <a:pt x="4268871" y="970209"/>
                      <a:pt x="4269804" y="981710"/>
                    </a:cubicBezTo>
                    <a:cubicBezTo>
                      <a:pt x="4293934" y="1016889"/>
                      <a:pt x="4316985" y="1054290"/>
                      <a:pt x="4338765" y="1093661"/>
                    </a:cubicBezTo>
                    <a:cubicBezTo>
                      <a:pt x="4344650" y="1084863"/>
                      <a:pt x="4354533" y="1079576"/>
                      <a:pt x="4365117" y="1079564"/>
                    </a:cubicBezTo>
                    <a:lnTo>
                      <a:pt x="4428617" y="1079564"/>
                    </a:lnTo>
                    <a:cubicBezTo>
                      <a:pt x="4446153" y="1079564"/>
                      <a:pt x="4460367" y="1093778"/>
                      <a:pt x="4460367" y="1111314"/>
                    </a:cubicBezTo>
                    <a:cubicBezTo>
                      <a:pt x="4460367" y="1128849"/>
                      <a:pt x="4446153" y="1143064"/>
                      <a:pt x="4428617" y="1143064"/>
                    </a:cubicBezTo>
                    <a:lnTo>
                      <a:pt x="4364863" y="1143064"/>
                    </a:lnTo>
                    <a:cubicBezTo>
                      <a:pt x="4375278" y="1163765"/>
                      <a:pt x="4385374" y="1184973"/>
                      <a:pt x="4395090" y="1206564"/>
                    </a:cubicBezTo>
                    <a:lnTo>
                      <a:pt x="4428617" y="1206564"/>
                    </a:lnTo>
                    <a:cubicBezTo>
                      <a:pt x="4446153" y="1206564"/>
                      <a:pt x="4460367" y="1220779"/>
                      <a:pt x="4460367" y="1238314"/>
                    </a:cubicBezTo>
                    <a:cubicBezTo>
                      <a:pt x="4460367" y="1255849"/>
                      <a:pt x="4446153" y="1270064"/>
                      <a:pt x="4428617" y="1270064"/>
                    </a:cubicBezTo>
                    <a:lnTo>
                      <a:pt x="4421950" y="1270064"/>
                    </a:lnTo>
                    <a:cubicBezTo>
                      <a:pt x="4427474" y="1284034"/>
                      <a:pt x="4432809" y="1298067"/>
                      <a:pt x="4438016" y="1312354"/>
                    </a:cubicBezTo>
                    <a:cubicBezTo>
                      <a:pt x="4521962" y="1543050"/>
                      <a:pt x="4545140" y="1771015"/>
                      <a:pt x="4514660" y="1952434"/>
                    </a:cubicBezTo>
                    <a:cubicBezTo>
                      <a:pt x="4538155" y="1963039"/>
                      <a:pt x="4562539" y="1968500"/>
                      <a:pt x="4587431" y="1968500"/>
                    </a:cubicBezTo>
                    <a:cubicBezTo>
                      <a:pt x="4612831" y="1968500"/>
                      <a:pt x="4637596" y="1962785"/>
                      <a:pt x="4661536" y="1951863"/>
                    </a:cubicBezTo>
                    <a:cubicBezTo>
                      <a:pt x="4631182" y="1770571"/>
                      <a:pt x="4654423" y="1542859"/>
                      <a:pt x="4738371" y="1312291"/>
                    </a:cubicBezTo>
                    <a:cubicBezTo>
                      <a:pt x="4743514" y="1298003"/>
                      <a:pt x="4748911" y="1283907"/>
                      <a:pt x="4754436" y="1270000"/>
                    </a:cubicBezTo>
                    <a:lnTo>
                      <a:pt x="4746181" y="1270000"/>
                    </a:lnTo>
                    <a:cubicBezTo>
                      <a:pt x="4728646" y="1270000"/>
                      <a:pt x="4714431" y="1255785"/>
                      <a:pt x="4714431" y="1238250"/>
                    </a:cubicBezTo>
                    <a:cubicBezTo>
                      <a:pt x="4714431" y="1220715"/>
                      <a:pt x="4728646" y="1206500"/>
                      <a:pt x="4746181" y="1206500"/>
                    </a:cubicBezTo>
                    <a:lnTo>
                      <a:pt x="4781169" y="1206500"/>
                    </a:lnTo>
                    <a:cubicBezTo>
                      <a:pt x="4790885" y="1184910"/>
                      <a:pt x="4800981" y="1163638"/>
                      <a:pt x="4811396" y="1143000"/>
                    </a:cubicBezTo>
                    <a:lnTo>
                      <a:pt x="4746117" y="1143000"/>
                    </a:lnTo>
                    <a:cubicBezTo>
                      <a:pt x="4728582" y="1143000"/>
                      <a:pt x="4714367" y="1128785"/>
                      <a:pt x="4714367" y="1111250"/>
                    </a:cubicBezTo>
                    <a:cubicBezTo>
                      <a:pt x="4714367" y="1093715"/>
                      <a:pt x="4728582" y="1079500"/>
                      <a:pt x="4746117" y="1079500"/>
                    </a:cubicBezTo>
                    <a:lnTo>
                      <a:pt x="4809617" y="1079500"/>
                    </a:lnTo>
                    <a:cubicBezTo>
                      <a:pt x="4820766" y="1079484"/>
                      <a:pt x="4831106" y="1085317"/>
                      <a:pt x="4836859" y="1094867"/>
                    </a:cubicBezTo>
                    <a:cubicBezTo>
                      <a:pt x="4858322" y="1055878"/>
                      <a:pt x="4881118" y="1018858"/>
                      <a:pt x="4904867" y="983996"/>
                    </a:cubicBezTo>
                    <a:moveTo>
                      <a:pt x="4555617" y="698500"/>
                    </a:moveTo>
                    <a:lnTo>
                      <a:pt x="4619117" y="698500"/>
                    </a:lnTo>
                    <a:cubicBezTo>
                      <a:pt x="4636653" y="698500"/>
                      <a:pt x="4650867" y="712715"/>
                      <a:pt x="4650867" y="730250"/>
                    </a:cubicBezTo>
                    <a:cubicBezTo>
                      <a:pt x="4650867" y="747785"/>
                      <a:pt x="4636653" y="762000"/>
                      <a:pt x="4619117" y="762000"/>
                    </a:cubicBezTo>
                    <a:lnTo>
                      <a:pt x="4555617" y="762000"/>
                    </a:lnTo>
                    <a:cubicBezTo>
                      <a:pt x="4538082" y="762000"/>
                      <a:pt x="4523867" y="747785"/>
                      <a:pt x="4523867" y="730250"/>
                    </a:cubicBezTo>
                    <a:cubicBezTo>
                      <a:pt x="4523867" y="712715"/>
                      <a:pt x="4538082" y="698500"/>
                      <a:pt x="4555617" y="698500"/>
                    </a:cubicBezTo>
                    <a:moveTo>
                      <a:pt x="4523867" y="349250"/>
                    </a:moveTo>
                    <a:cubicBezTo>
                      <a:pt x="4523867" y="331715"/>
                      <a:pt x="4538082" y="317500"/>
                      <a:pt x="4555617" y="317500"/>
                    </a:cubicBezTo>
                    <a:lnTo>
                      <a:pt x="4619117" y="317500"/>
                    </a:lnTo>
                    <a:cubicBezTo>
                      <a:pt x="4636653" y="317500"/>
                      <a:pt x="4650867" y="331715"/>
                      <a:pt x="4650867" y="349250"/>
                    </a:cubicBezTo>
                    <a:cubicBezTo>
                      <a:pt x="4650867" y="366785"/>
                      <a:pt x="4636653" y="381000"/>
                      <a:pt x="4619117" y="381000"/>
                    </a:cubicBezTo>
                    <a:lnTo>
                      <a:pt x="4555617" y="381000"/>
                    </a:lnTo>
                    <a:cubicBezTo>
                      <a:pt x="4538082" y="381000"/>
                      <a:pt x="4523867" y="366785"/>
                      <a:pt x="4523867" y="349250"/>
                    </a:cubicBezTo>
                    <a:moveTo>
                      <a:pt x="4555617" y="444500"/>
                    </a:moveTo>
                    <a:lnTo>
                      <a:pt x="4619117" y="444500"/>
                    </a:lnTo>
                    <a:cubicBezTo>
                      <a:pt x="4636653" y="444500"/>
                      <a:pt x="4650867" y="458715"/>
                      <a:pt x="4650867" y="476250"/>
                    </a:cubicBezTo>
                    <a:cubicBezTo>
                      <a:pt x="4650867" y="493785"/>
                      <a:pt x="4636653" y="508000"/>
                      <a:pt x="4619117" y="508000"/>
                    </a:cubicBezTo>
                    <a:lnTo>
                      <a:pt x="4555617" y="508000"/>
                    </a:lnTo>
                    <a:cubicBezTo>
                      <a:pt x="4538082" y="508000"/>
                      <a:pt x="4523867" y="493785"/>
                      <a:pt x="4523867" y="476250"/>
                    </a:cubicBezTo>
                    <a:cubicBezTo>
                      <a:pt x="4523867" y="458715"/>
                      <a:pt x="4538082" y="444500"/>
                      <a:pt x="4555617" y="444500"/>
                    </a:cubicBezTo>
                    <a:moveTo>
                      <a:pt x="4523867" y="95250"/>
                    </a:moveTo>
                    <a:cubicBezTo>
                      <a:pt x="4523867" y="77715"/>
                      <a:pt x="4538082" y="63500"/>
                      <a:pt x="4555617" y="63500"/>
                    </a:cubicBezTo>
                    <a:lnTo>
                      <a:pt x="4619117" y="63500"/>
                    </a:lnTo>
                    <a:cubicBezTo>
                      <a:pt x="4636653" y="63500"/>
                      <a:pt x="4650867" y="77715"/>
                      <a:pt x="4650867" y="95250"/>
                    </a:cubicBezTo>
                    <a:cubicBezTo>
                      <a:pt x="4650867" y="112785"/>
                      <a:pt x="4636653" y="127000"/>
                      <a:pt x="4619117" y="127000"/>
                    </a:cubicBezTo>
                    <a:lnTo>
                      <a:pt x="4555617" y="127000"/>
                    </a:lnTo>
                    <a:cubicBezTo>
                      <a:pt x="4538082" y="127000"/>
                      <a:pt x="4523867" y="112785"/>
                      <a:pt x="4523867" y="95250"/>
                    </a:cubicBezTo>
                    <a:moveTo>
                      <a:pt x="4555617" y="825500"/>
                    </a:moveTo>
                    <a:lnTo>
                      <a:pt x="4619117" y="825500"/>
                    </a:lnTo>
                    <a:cubicBezTo>
                      <a:pt x="4636653" y="825500"/>
                      <a:pt x="4650867" y="839715"/>
                      <a:pt x="4650867" y="857250"/>
                    </a:cubicBezTo>
                    <a:cubicBezTo>
                      <a:pt x="4650867" y="874785"/>
                      <a:pt x="4636653" y="889000"/>
                      <a:pt x="4619117" y="889000"/>
                    </a:cubicBezTo>
                    <a:lnTo>
                      <a:pt x="4555617" y="889000"/>
                    </a:lnTo>
                    <a:cubicBezTo>
                      <a:pt x="4538082" y="889000"/>
                      <a:pt x="4523867" y="874785"/>
                      <a:pt x="4523867" y="857250"/>
                    </a:cubicBezTo>
                    <a:cubicBezTo>
                      <a:pt x="4523867" y="839715"/>
                      <a:pt x="4538082" y="825500"/>
                      <a:pt x="4555617" y="825500"/>
                    </a:cubicBezTo>
                    <a:moveTo>
                      <a:pt x="4523867" y="984250"/>
                    </a:moveTo>
                    <a:cubicBezTo>
                      <a:pt x="4523867" y="966715"/>
                      <a:pt x="4538082" y="952500"/>
                      <a:pt x="4555617" y="952500"/>
                    </a:cubicBezTo>
                    <a:lnTo>
                      <a:pt x="4619117" y="952500"/>
                    </a:lnTo>
                    <a:cubicBezTo>
                      <a:pt x="4636653" y="952500"/>
                      <a:pt x="4650867" y="966715"/>
                      <a:pt x="4650867" y="984250"/>
                    </a:cubicBezTo>
                    <a:cubicBezTo>
                      <a:pt x="4650867" y="1001785"/>
                      <a:pt x="4636653" y="1016000"/>
                      <a:pt x="4619117" y="1016000"/>
                    </a:cubicBezTo>
                    <a:lnTo>
                      <a:pt x="4555617" y="1016000"/>
                    </a:lnTo>
                    <a:cubicBezTo>
                      <a:pt x="4538082" y="1016000"/>
                      <a:pt x="4523867" y="1001785"/>
                      <a:pt x="4523867" y="984250"/>
                    </a:cubicBezTo>
                    <a:moveTo>
                      <a:pt x="4555617" y="1079500"/>
                    </a:moveTo>
                    <a:lnTo>
                      <a:pt x="4619117" y="1079500"/>
                    </a:lnTo>
                    <a:cubicBezTo>
                      <a:pt x="4636653" y="1079500"/>
                      <a:pt x="4650867" y="1093715"/>
                      <a:pt x="4650867" y="1111250"/>
                    </a:cubicBezTo>
                    <a:cubicBezTo>
                      <a:pt x="4650867" y="1128785"/>
                      <a:pt x="4636653" y="1143000"/>
                      <a:pt x="4619117" y="1143000"/>
                    </a:cubicBezTo>
                    <a:lnTo>
                      <a:pt x="4555617" y="1143000"/>
                    </a:lnTo>
                    <a:cubicBezTo>
                      <a:pt x="4538082" y="1143000"/>
                      <a:pt x="4523867" y="1128785"/>
                      <a:pt x="4523867" y="1111250"/>
                    </a:cubicBezTo>
                    <a:cubicBezTo>
                      <a:pt x="4523867" y="1093715"/>
                      <a:pt x="4538082" y="1079500"/>
                      <a:pt x="4555617" y="1079500"/>
                    </a:cubicBezTo>
                    <a:moveTo>
                      <a:pt x="4523867" y="1238250"/>
                    </a:moveTo>
                    <a:cubicBezTo>
                      <a:pt x="4523867" y="1220715"/>
                      <a:pt x="4538082" y="1206500"/>
                      <a:pt x="4555617" y="1206500"/>
                    </a:cubicBezTo>
                    <a:lnTo>
                      <a:pt x="4619117" y="1206500"/>
                    </a:lnTo>
                    <a:cubicBezTo>
                      <a:pt x="4636653" y="1206500"/>
                      <a:pt x="4650867" y="1220715"/>
                      <a:pt x="4650867" y="1238250"/>
                    </a:cubicBezTo>
                    <a:cubicBezTo>
                      <a:pt x="4650867" y="1255785"/>
                      <a:pt x="4636653" y="1270000"/>
                      <a:pt x="4619117" y="1270000"/>
                    </a:cubicBezTo>
                    <a:lnTo>
                      <a:pt x="4555617" y="1270000"/>
                    </a:lnTo>
                    <a:cubicBezTo>
                      <a:pt x="4538082" y="1270000"/>
                      <a:pt x="4523867" y="1255785"/>
                      <a:pt x="4523867" y="1238250"/>
                    </a:cubicBezTo>
                    <a:moveTo>
                      <a:pt x="4555617" y="1333500"/>
                    </a:moveTo>
                    <a:lnTo>
                      <a:pt x="4619117" y="1333500"/>
                    </a:lnTo>
                    <a:cubicBezTo>
                      <a:pt x="4636653" y="1333500"/>
                      <a:pt x="4650867" y="1347715"/>
                      <a:pt x="4650867" y="1365250"/>
                    </a:cubicBezTo>
                    <a:cubicBezTo>
                      <a:pt x="4650867" y="1382785"/>
                      <a:pt x="4636653" y="1397000"/>
                      <a:pt x="4619117" y="1397000"/>
                    </a:cubicBezTo>
                    <a:lnTo>
                      <a:pt x="4555617" y="1397000"/>
                    </a:lnTo>
                    <a:cubicBezTo>
                      <a:pt x="4538082" y="1397000"/>
                      <a:pt x="4523867" y="1382785"/>
                      <a:pt x="4523867" y="1365250"/>
                    </a:cubicBezTo>
                    <a:cubicBezTo>
                      <a:pt x="4523867" y="1347715"/>
                      <a:pt x="4538082" y="1333500"/>
                      <a:pt x="4555617" y="1333500"/>
                    </a:cubicBezTo>
                    <a:moveTo>
                      <a:pt x="4523867" y="603250"/>
                    </a:moveTo>
                    <a:cubicBezTo>
                      <a:pt x="4523867" y="585715"/>
                      <a:pt x="4538082" y="571500"/>
                      <a:pt x="4555617" y="571500"/>
                    </a:cubicBezTo>
                    <a:lnTo>
                      <a:pt x="4619117" y="571500"/>
                    </a:lnTo>
                    <a:cubicBezTo>
                      <a:pt x="4636653" y="571500"/>
                      <a:pt x="4650867" y="585715"/>
                      <a:pt x="4650867" y="603250"/>
                    </a:cubicBezTo>
                    <a:cubicBezTo>
                      <a:pt x="4650867" y="620785"/>
                      <a:pt x="4636653" y="635000"/>
                      <a:pt x="4619117" y="635000"/>
                    </a:cubicBezTo>
                    <a:lnTo>
                      <a:pt x="4555617" y="635000"/>
                    </a:lnTo>
                    <a:cubicBezTo>
                      <a:pt x="4538082" y="635000"/>
                      <a:pt x="4523867" y="620785"/>
                      <a:pt x="4523867" y="603250"/>
                    </a:cubicBezTo>
                    <a:moveTo>
                      <a:pt x="4555617" y="190500"/>
                    </a:moveTo>
                    <a:lnTo>
                      <a:pt x="4619117" y="190500"/>
                    </a:lnTo>
                    <a:cubicBezTo>
                      <a:pt x="4636653" y="190500"/>
                      <a:pt x="4650867" y="204715"/>
                      <a:pt x="4650867" y="222250"/>
                    </a:cubicBezTo>
                    <a:cubicBezTo>
                      <a:pt x="4650867" y="239785"/>
                      <a:pt x="4636653" y="254000"/>
                      <a:pt x="4619117" y="254000"/>
                    </a:cubicBezTo>
                    <a:lnTo>
                      <a:pt x="4555617" y="254000"/>
                    </a:lnTo>
                    <a:cubicBezTo>
                      <a:pt x="4538082" y="254000"/>
                      <a:pt x="4523867" y="239785"/>
                      <a:pt x="4523867" y="222250"/>
                    </a:cubicBezTo>
                    <a:cubicBezTo>
                      <a:pt x="4523867" y="204715"/>
                      <a:pt x="4538082" y="190500"/>
                      <a:pt x="4555617" y="190500"/>
                    </a:cubicBezTo>
                    <a:moveTo>
                      <a:pt x="4714367" y="730250"/>
                    </a:moveTo>
                    <a:cubicBezTo>
                      <a:pt x="4714367" y="712715"/>
                      <a:pt x="4728582" y="698500"/>
                      <a:pt x="4746117" y="698500"/>
                    </a:cubicBezTo>
                    <a:lnTo>
                      <a:pt x="4809617" y="698500"/>
                    </a:lnTo>
                    <a:cubicBezTo>
                      <a:pt x="4827153" y="698500"/>
                      <a:pt x="4841367" y="712715"/>
                      <a:pt x="4841367" y="730250"/>
                    </a:cubicBezTo>
                    <a:cubicBezTo>
                      <a:pt x="4841367" y="747785"/>
                      <a:pt x="4827153" y="762000"/>
                      <a:pt x="4809617" y="762000"/>
                    </a:cubicBezTo>
                    <a:lnTo>
                      <a:pt x="4746117" y="762000"/>
                    </a:lnTo>
                    <a:cubicBezTo>
                      <a:pt x="4728582" y="762000"/>
                      <a:pt x="4714367" y="747785"/>
                      <a:pt x="4714367" y="730250"/>
                    </a:cubicBezTo>
                    <a:moveTo>
                      <a:pt x="4746117" y="317500"/>
                    </a:moveTo>
                    <a:lnTo>
                      <a:pt x="4809617" y="317500"/>
                    </a:lnTo>
                    <a:cubicBezTo>
                      <a:pt x="4827153" y="317500"/>
                      <a:pt x="4841367" y="331715"/>
                      <a:pt x="4841367" y="349250"/>
                    </a:cubicBezTo>
                    <a:cubicBezTo>
                      <a:pt x="4841367" y="366785"/>
                      <a:pt x="4827153" y="381000"/>
                      <a:pt x="4809617" y="381000"/>
                    </a:cubicBezTo>
                    <a:lnTo>
                      <a:pt x="4746117" y="381000"/>
                    </a:lnTo>
                    <a:cubicBezTo>
                      <a:pt x="4728582" y="381000"/>
                      <a:pt x="4714367" y="366785"/>
                      <a:pt x="4714367" y="349250"/>
                    </a:cubicBezTo>
                    <a:cubicBezTo>
                      <a:pt x="4714367" y="331715"/>
                      <a:pt x="4728582" y="317500"/>
                      <a:pt x="4746117" y="317500"/>
                    </a:cubicBezTo>
                    <a:moveTo>
                      <a:pt x="4714367" y="476250"/>
                    </a:moveTo>
                    <a:cubicBezTo>
                      <a:pt x="4714367" y="458715"/>
                      <a:pt x="4728582" y="444500"/>
                      <a:pt x="4746117" y="444500"/>
                    </a:cubicBezTo>
                    <a:lnTo>
                      <a:pt x="4809617" y="444500"/>
                    </a:lnTo>
                    <a:cubicBezTo>
                      <a:pt x="4827153" y="444500"/>
                      <a:pt x="4841367" y="458715"/>
                      <a:pt x="4841367" y="476250"/>
                    </a:cubicBezTo>
                    <a:cubicBezTo>
                      <a:pt x="4841367" y="493785"/>
                      <a:pt x="4827153" y="508000"/>
                      <a:pt x="4809617" y="508000"/>
                    </a:cubicBezTo>
                    <a:lnTo>
                      <a:pt x="4746117" y="508000"/>
                    </a:lnTo>
                    <a:cubicBezTo>
                      <a:pt x="4728582" y="508000"/>
                      <a:pt x="4714367" y="493785"/>
                      <a:pt x="4714367" y="476250"/>
                    </a:cubicBezTo>
                    <a:moveTo>
                      <a:pt x="4714367" y="857250"/>
                    </a:moveTo>
                    <a:cubicBezTo>
                      <a:pt x="4714367" y="839715"/>
                      <a:pt x="4728582" y="825500"/>
                      <a:pt x="4746117" y="825500"/>
                    </a:cubicBezTo>
                    <a:lnTo>
                      <a:pt x="4809617" y="825500"/>
                    </a:lnTo>
                    <a:cubicBezTo>
                      <a:pt x="4827153" y="825500"/>
                      <a:pt x="4841367" y="839715"/>
                      <a:pt x="4841367" y="857250"/>
                    </a:cubicBezTo>
                    <a:cubicBezTo>
                      <a:pt x="4841367" y="874785"/>
                      <a:pt x="4827153" y="889000"/>
                      <a:pt x="4809617" y="889000"/>
                    </a:cubicBezTo>
                    <a:lnTo>
                      <a:pt x="4746117" y="889000"/>
                    </a:lnTo>
                    <a:cubicBezTo>
                      <a:pt x="4728582" y="889000"/>
                      <a:pt x="4714367" y="874785"/>
                      <a:pt x="4714367" y="857250"/>
                    </a:cubicBezTo>
                    <a:moveTo>
                      <a:pt x="4746117" y="952500"/>
                    </a:moveTo>
                    <a:lnTo>
                      <a:pt x="4809617" y="952500"/>
                    </a:lnTo>
                    <a:cubicBezTo>
                      <a:pt x="4827153" y="952500"/>
                      <a:pt x="4841367" y="966715"/>
                      <a:pt x="4841367" y="984250"/>
                    </a:cubicBezTo>
                    <a:cubicBezTo>
                      <a:pt x="4841367" y="1001785"/>
                      <a:pt x="4827153" y="1016000"/>
                      <a:pt x="4809617" y="1016000"/>
                    </a:cubicBezTo>
                    <a:lnTo>
                      <a:pt x="4746117" y="1016000"/>
                    </a:lnTo>
                    <a:cubicBezTo>
                      <a:pt x="4728582" y="1016000"/>
                      <a:pt x="4714367" y="1001785"/>
                      <a:pt x="4714367" y="984250"/>
                    </a:cubicBezTo>
                    <a:cubicBezTo>
                      <a:pt x="4714367" y="966715"/>
                      <a:pt x="4728582" y="952500"/>
                      <a:pt x="4746117" y="952500"/>
                    </a:cubicBezTo>
                    <a:moveTo>
                      <a:pt x="4714367" y="603250"/>
                    </a:moveTo>
                    <a:cubicBezTo>
                      <a:pt x="4714367" y="585715"/>
                      <a:pt x="4728582" y="571500"/>
                      <a:pt x="4746117" y="571500"/>
                    </a:cubicBezTo>
                    <a:lnTo>
                      <a:pt x="4809617" y="571500"/>
                    </a:lnTo>
                    <a:cubicBezTo>
                      <a:pt x="4827153" y="571500"/>
                      <a:pt x="4841367" y="585715"/>
                      <a:pt x="4841367" y="603250"/>
                    </a:cubicBezTo>
                    <a:cubicBezTo>
                      <a:pt x="4841367" y="620785"/>
                      <a:pt x="4827153" y="635000"/>
                      <a:pt x="4809617" y="635000"/>
                    </a:cubicBezTo>
                    <a:lnTo>
                      <a:pt x="4746117" y="635000"/>
                    </a:lnTo>
                    <a:cubicBezTo>
                      <a:pt x="4728582" y="635000"/>
                      <a:pt x="4714367" y="620785"/>
                      <a:pt x="4714367" y="603250"/>
                    </a:cubicBezTo>
                    <a:moveTo>
                      <a:pt x="4333367" y="730250"/>
                    </a:moveTo>
                    <a:cubicBezTo>
                      <a:pt x="4333367" y="712715"/>
                      <a:pt x="4347582" y="698500"/>
                      <a:pt x="4365117" y="698500"/>
                    </a:cubicBezTo>
                    <a:lnTo>
                      <a:pt x="4428617" y="698500"/>
                    </a:lnTo>
                    <a:cubicBezTo>
                      <a:pt x="4446153" y="698500"/>
                      <a:pt x="4460367" y="712715"/>
                      <a:pt x="4460367" y="730250"/>
                    </a:cubicBezTo>
                    <a:cubicBezTo>
                      <a:pt x="4460367" y="747785"/>
                      <a:pt x="4446153" y="762000"/>
                      <a:pt x="4428617" y="762000"/>
                    </a:cubicBezTo>
                    <a:lnTo>
                      <a:pt x="4365117" y="762000"/>
                    </a:lnTo>
                    <a:cubicBezTo>
                      <a:pt x="4347582" y="762000"/>
                      <a:pt x="4333367" y="747785"/>
                      <a:pt x="4333367" y="730250"/>
                    </a:cubicBezTo>
                    <a:moveTo>
                      <a:pt x="4365117" y="317500"/>
                    </a:moveTo>
                    <a:lnTo>
                      <a:pt x="4428617" y="317500"/>
                    </a:lnTo>
                    <a:cubicBezTo>
                      <a:pt x="4446153" y="317500"/>
                      <a:pt x="4460367" y="331715"/>
                      <a:pt x="4460367" y="349250"/>
                    </a:cubicBezTo>
                    <a:cubicBezTo>
                      <a:pt x="4460367" y="366785"/>
                      <a:pt x="4446153" y="381000"/>
                      <a:pt x="4428617" y="381000"/>
                    </a:cubicBezTo>
                    <a:lnTo>
                      <a:pt x="4365117" y="381000"/>
                    </a:lnTo>
                    <a:cubicBezTo>
                      <a:pt x="4347582" y="381000"/>
                      <a:pt x="4333367" y="366785"/>
                      <a:pt x="4333367" y="349250"/>
                    </a:cubicBezTo>
                    <a:cubicBezTo>
                      <a:pt x="4333367" y="331715"/>
                      <a:pt x="4347582" y="317500"/>
                      <a:pt x="4365117" y="317500"/>
                    </a:cubicBezTo>
                    <a:moveTo>
                      <a:pt x="4333367" y="476250"/>
                    </a:moveTo>
                    <a:cubicBezTo>
                      <a:pt x="4333367" y="458715"/>
                      <a:pt x="4347582" y="444500"/>
                      <a:pt x="4365117" y="444500"/>
                    </a:cubicBezTo>
                    <a:lnTo>
                      <a:pt x="4428617" y="444500"/>
                    </a:lnTo>
                    <a:cubicBezTo>
                      <a:pt x="4446153" y="444500"/>
                      <a:pt x="4460367" y="458715"/>
                      <a:pt x="4460367" y="476250"/>
                    </a:cubicBezTo>
                    <a:cubicBezTo>
                      <a:pt x="4460367" y="493785"/>
                      <a:pt x="4446153" y="508000"/>
                      <a:pt x="4428617" y="508000"/>
                    </a:cubicBezTo>
                    <a:lnTo>
                      <a:pt x="4365117" y="508000"/>
                    </a:lnTo>
                    <a:cubicBezTo>
                      <a:pt x="4347582" y="508000"/>
                      <a:pt x="4333367" y="493785"/>
                      <a:pt x="4333367" y="476250"/>
                    </a:cubicBezTo>
                    <a:moveTo>
                      <a:pt x="4333367" y="857250"/>
                    </a:moveTo>
                    <a:cubicBezTo>
                      <a:pt x="4333367" y="839715"/>
                      <a:pt x="4347582" y="825500"/>
                      <a:pt x="4365117" y="825500"/>
                    </a:cubicBezTo>
                    <a:lnTo>
                      <a:pt x="4428617" y="825500"/>
                    </a:lnTo>
                    <a:cubicBezTo>
                      <a:pt x="4446153" y="825500"/>
                      <a:pt x="4460367" y="839715"/>
                      <a:pt x="4460367" y="857250"/>
                    </a:cubicBezTo>
                    <a:cubicBezTo>
                      <a:pt x="4460367" y="874785"/>
                      <a:pt x="4446153" y="889000"/>
                      <a:pt x="4428617" y="889000"/>
                    </a:cubicBezTo>
                    <a:lnTo>
                      <a:pt x="4365117" y="889000"/>
                    </a:lnTo>
                    <a:cubicBezTo>
                      <a:pt x="4347582" y="889000"/>
                      <a:pt x="4333367" y="874785"/>
                      <a:pt x="4333367" y="857250"/>
                    </a:cubicBezTo>
                    <a:moveTo>
                      <a:pt x="4365117" y="952500"/>
                    </a:moveTo>
                    <a:lnTo>
                      <a:pt x="4428617" y="952500"/>
                    </a:lnTo>
                    <a:cubicBezTo>
                      <a:pt x="4446153" y="952500"/>
                      <a:pt x="4460367" y="966715"/>
                      <a:pt x="4460367" y="984250"/>
                    </a:cubicBezTo>
                    <a:cubicBezTo>
                      <a:pt x="4460367" y="1001785"/>
                      <a:pt x="4446153" y="1016000"/>
                      <a:pt x="4428617" y="1016000"/>
                    </a:cubicBezTo>
                    <a:lnTo>
                      <a:pt x="4365117" y="1016000"/>
                    </a:lnTo>
                    <a:cubicBezTo>
                      <a:pt x="4347582" y="1016000"/>
                      <a:pt x="4333367" y="1001785"/>
                      <a:pt x="4333367" y="984250"/>
                    </a:cubicBezTo>
                    <a:cubicBezTo>
                      <a:pt x="4333367" y="966715"/>
                      <a:pt x="4347582" y="952500"/>
                      <a:pt x="4365117" y="952500"/>
                    </a:cubicBezTo>
                    <a:moveTo>
                      <a:pt x="4333367" y="603250"/>
                    </a:moveTo>
                    <a:cubicBezTo>
                      <a:pt x="4333367" y="585715"/>
                      <a:pt x="4347582" y="571500"/>
                      <a:pt x="4365117" y="571500"/>
                    </a:cubicBezTo>
                    <a:lnTo>
                      <a:pt x="4428617" y="571500"/>
                    </a:lnTo>
                    <a:cubicBezTo>
                      <a:pt x="4446153" y="571500"/>
                      <a:pt x="4460367" y="585715"/>
                      <a:pt x="4460367" y="603250"/>
                    </a:cubicBezTo>
                    <a:cubicBezTo>
                      <a:pt x="4460367" y="620785"/>
                      <a:pt x="4446153" y="635000"/>
                      <a:pt x="4428617" y="635000"/>
                    </a:cubicBezTo>
                    <a:lnTo>
                      <a:pt x="4365117" y="635000"/>
                    </a:lnTo>
                    <a:cubicBezTo>
                      <a:pt x="4347582" y="635000"/>
                      <a:pt x="4333367" y="620785"/>
                      <a:pt x="4333367" y="603250"/>
                    </a:cubicBezTo>
                    <a:moveTo>
                      <a:pt x="4216337" y="1016000"/>
                    </a:moveTo>
                    <a:lnTo>
                      <a:pt x="4206431" y="1016000"/>
                    </a:lnTo>
                    <a:cubicBezTo>
                      <a:pt x="4206431" y="1037399"/>
                      <a:pt x="4206685" y="1058545"/>
                      <a:pt x="4207129" y="1079500"/>
                    </a:cubicBezTo>
                    <a:lnTo>
                      <a:pt x="4238117" y="1079500"/>
                    </a:lnTo>
                    <a:cubicBezTo>
                      <a:pt x="4255653" y="1079500"/>
                      <a:pt x="4269867" y="1093715"/>
                      <a:pt x="4269867" y="1111250"/>
                    </a:cubicBezTo>
                    <a:cubicBezTo>
                      <a:pt x="4269867" y="1128785"/>
                      <a:pt x="4255653" y="1143000"/>
                      <a:pt x="4238117" y="1143000"/>
                    </a:cubicBezTo>
                    <a:lnTo>
                      <a:pt x="4209416" y="1143000"/>
                    </a:lnTo>
                    <a:cubicBezTo>
                      <a:pt x="4210431" y="1164463"/>
                      <a:pt x="4211765" y="1185672"/>
                      <a:pt x="4213225" y="1206500"/>
                    </a:cubicBezTo>
                    <a:lnTo>
                      <a:pt x="4238117" y="1206500"/>
                    </a:lnTo>
                    <a:cubicBezTo>
                      <a:pt x="4255653" y="1206500"/>
                      <a:pt x="4269867" y="1220715"/>
                      <a:pt x="4269867" y="1238250"/>
                    </a:cubicBezTo>
                    <a:cubicBezTo>
                      <a:pt x="4269867" y="1255785"/>
                      <a:pt x="4255653" y="1270000"/>
                      <a:pt x="4238117" y="1270000"/>
                    </a:cubicBezTo>
                    <a:lnTo>
                      <a:pt x="4218813" y="1270000"/>
                    </a:lnTo>
                    <a:cubicBezTo>
                      <a:pt x="4250563" y="1581785"/>
                      <a:pt x="4340098" y="1814322"/>
                      <a:pt x="4456177" y="1914398"/>
                    </a:cubicBezTo>
                    <a:cubicBezTo>
                      <a:pt x="4477830" y="1750695"/>
                      <a:pt x="4455224" y="1545463"/>
                      <a:pt x="4378262" y="1334008"/>
                    </a:cubicBezTo>
                    <a:cubicBezTo>
                      <a:pt x="4370007" y="1311275"/>
                      <a:pt x="4361308" y="1289050"/>
                      <a:pt x="4352227" y="1267270"/>
                    </a:cubicBezTo>
                    <a:cubicBezTo>
                      <a:pt x="4337159" y="1260587"/>
                      <a:pt x="4329711" y="1243484"/>
                      <a:pt x="4335082" y="1227899"/>
                    </a:cubicBezTo>
                    <a:cubicBezTo>
                      <a:pt x="4301854" y="1153889"/>
                      <a:pt x="4262116" y="1082977"/>
                      <a:pt x="4216337" y="1016000"/>
                    </a:cubicBezTo>
                    <a:moveTo>
                      <a:pt x="5155375" y="860742"/>
                    </a:moveTo>
                    <a:cubicBezTo>
                      <a:pt x="5154180" y="849941"/>
                      <a:pt x="5146961" y="840753"/>
                      <a:pt x="5136750" y="837035"/>
                    </a:cubicBezTo>
                    <a:cubicBezTo>
                      <a:pt x="5126539" y="833317"/>
                      <a:pt x="5115103" y="835713"/>
                      <a:pt x="5107242" y="843217"/>
                    </a:cubicBezTo>
                    <a:cubicBezTo>
                      <a:pt x="4986973" y="954723"/>
                      <a:pt x="4874070" y="1124966"/>
                      <a:pt x="4797997" y="1334008"/>
                    </a:cubicBezTo>
                    <a:cubicBezTo>
                      <a:pt x="4721924" y="1542986"/>
                      <a:pt x="4698937" y="1745996"/>
                      <a:pt x="4719384" y="1908683"/>
                    </a:cubicBezTo>
                    <a:cubicBezTo>
                      <a:pt x="4720540" y="1919522"/>
                      <a:pt x="4727761" y="1928759"/>
                      <a:pt x="4738001" y="1932496"/>
                    </a:cubicBezTo>
                    <a:cubicBezTo>
                      <a:pt x="4748241" y="1936233"/>
                      <a:pt x="4759715" y="1933819"/>
                      <a:pt x="4767580" y="1926272"/>
                    </a:cubicBezTo>
                    <a:cubicBezTo>
                      <a:pt x="4887849" y="1814703"/>
                      <a:pt x="5000689" y="1644459"/>
                      <a:pt x="5076825" y="1435417"/>
                    </a:cubicBezTo>
                    <a:cubicBezTo>
                      <a:pt x="5152835" y="1226439"/>
                      <a:pt x="5175822" y="1023430"/>
                      <a:pt x="5155375" y="860742"/>
                    </a:cubicBezTo>
                    <a:moveTo>
                      <a:pt x="4069080" y="843153"/>
                    </a:moveTo>
                    <a:cubicBezTo>
                      <a:pt x="4061215" y="835607"/>
                      <a:pt x="4049741" y="833193"/>
                      <a:pt x="4039501" y="836930"/>
                    </a:cubicBezTo>
                    <a:cubicBezTo>
                      <a:pt x="4029261" y="840667"/>
                      <a:pt x="4022040" y="849904"/>
                      <a:pt x="4020884" y="860742"/>
                    </a:cubicBezTo>
                    <a:cubicBezTo>
                      <a:pt x="4000500" y="1023430"/>
                      <a:pt x="4023424" y="1226439"/>
                      <a:pt x="4099497" y="1435417"/>
                    </a:cubicBezTo>
                    <a:cubicBezTo>
                      <a:pt x="4175634" y="1644459"/>
                      <a:pt x="4288473" y="1814703"/>
                      <a:pt x="4408742" y="1926272"/>
                    </a:cubicBezTo>
                    <a:cubicBezTo>
                      <a:pt x="4416603" y="1933777"/>
                      <a:pt x="4428039" y="1936172"/>
                      <a:pt x="4438250" y="1932454"/>
                    </a:cubicBezTo>
                    <a:cubicBezTo>
                      <a:pt x="4448461" y="1928736"/>
                      <a:pt x="4455680" y="1919548"/>
                      <a:pt x="4456875" y="1908747"/>
                    </a:cubicBezTo>
                    <a:cubicBezTo>
                      <a:pt x="4477322" y="1745996"/>
                      <a:pt x="4454335" y="1542986"/>
                      <a:pt x="4378262" y="1334008"/>
                    </a:cubicBezTo>
                    <a:cubicBezTo>
                      <a:pt x="4302189" y="1124966"/>
                      <a:pt x="4189286" y="954723"/>
                      <a:pt x="4069017" y="843153"/>
                    </a:cubicBezTo>
                    <a:lnTo>
                      <a:pt x="4069080" y="843153"/>
                    </a:lnTo>
                  </a:path>
                </a:pathLst>
              </a:custGeom>
              <a:solidFill>
                <a:srgbClr val="F9B80C">
                  <a:alpha val="22745"/>
                </a:srgbClr>
              </a:solidFill>
            </p:spPr>
            <p:txBody>
              <a:bodyPr/>
              <a:lstStyle/>
              <a:p>
                <a:endParaRPr lang="pt-BR"/>
              </a:p>
            </p:txBody>
          </p:sp>
        </p:grpSp>
      </p:grpSp>
      <p:sp>
        <p:nvSpPr>
          <p:cNvPr id="6" name="AutoShape 6"/>
          <p:cNvSpPr/>
          <p:nvPr/>
        </p:nvSpPr>
        <p:spPr>
          <a:xfrm>
            <a:off x="0" y="334419"/>
            <a:ext cx="16418172" cy="2425680"/>
          </a:xfrm>
          <a:prstGeom prst="rect">
            <a:avLst/>
          </a:prstGeom>
          <a:solidFill>
            <a:srgbClr val="4A6418"/>
          </a:solid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976393" y="480403"/>
            <a:ext cx="14095492" cy="28918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56"/>
              </a:lnSpc>
            </a:pPr>
            <a:r>
              <a:rPr lang="en-US" sz="5438">
                <a:solidFill>
                  <a:srgbClr val="F9B80C"/>
                </a:solidFill>
                <a:latin typeface="Montserrat Extra-Bold"/>
              </a:rPr>
              <a:t>2º - Faz a distribuição dos tratamentos em ordem sistemática, iniciando em cada linha na diagonal.</a:t>
            </a:r>
          </a:p>
          <a:p>
            <a:pPr algn="ctr">
              <a:lnSpc>
                <a:spcPts val="5656"/>
              </a:lnSpc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8231154"/>
            <a:ext cx="2393998" cy="205584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6134100"/>
            <a:ext cx="1519953" cy="176996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8373320"/>
            <a:ext cx="1519953" cy="1769960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2202234" y="3554329"/>
            <a:ext cx="2273968" cy="1461837"/>
            <a:chOff x="0" y="0"/>
            <a:chExt cx="598905" cy="38501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3063663" y="4070026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2202234" y="5016166"/>
            <a:ext cx="2273968" cy="1461837"/>
            <a:chOff x="0" y="0"/>
            <a:chExt cx="598905" cy="385011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2202234" y="6478003"/>
            <a:ext cx="2273968" cy="1461837"/>
            <a:chOff x="0" y="0"/>
            <a:chExt cx="598905" cy="385011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2202234" y="7834563"/>
            <a:ext cx="2273968" cy="1461837"/>
            <a:chOff x="0" y="0"/>
            <a:chExt cx="598905" cy="385011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476202" y="3554329"/>
            <a:ext cx="2273968" cy="1461837"/>
            <a:chOff x="0" y="0"/>
            <a:chExt cx="598905" cy="385011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4476202" y="5016166"/>
            <a:ext cx="2273968" cy="1461837"/>
            <a:chOff x="0" y="0"/>
            <a:chExt cx="598905" cy="385011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4476202" y="6478003"/>
            <a:ext cx="2273968" cy="1461837"/>
            <a:chOff x="0" y="0"/>
            <a:chExt cx="598905" cy="385011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4476202" y="7834563"/>
            <a:ext cx="2273968" cy="1461837"/>
            <a:chOff x="0" y="0"/>
            <a:chExt cx="598905" cy="385011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6750171" y="3554329"/>
            <a:ext cx="2273968" cy="1461837"/>
            <a:chOff x="0" y="0"/>
            <a:chExt cx="598905" cy="385011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6750171" y="5016166"/>
            <a:ext cx="2273968" cy="1461837"/>
            <a:chOff x="0" y="0"/>
            <a:chExt cx="598905" cy="385011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6750171" y="6478003"/>
            <a:ext cx="2273968" cy="1461837"/>
            <a:chOff x="0" y="0"/>
            <a:chExt cx="598905" cy="385011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6750171" y="7834563"/>
            <a:ext cx="2273968" cy="1461837"/>
            <a:chOff x="0" y="0"/>
            <a:chExt cx="598905" cy="385011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9024139" y="3554329"/>
            <a:ext cx="2273968" cy="1461837"/>
            <a:chOff x="0" y="0"/>
            <a:chExt cx="598905" cy="385011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9024139" y="5016166"/>
            <a:ext cx="2273968" cy="1461837"/>
            <a:chOff x="0" y="0"/>
            <a:chExt cx="598905" cy="385011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9024139" y="6478003"/>
            <a:ext cx="2273968" cy="1461837"/>
            <a:chOff x="0" y="0"/>
            <a:chExt cx="598905" cy="38501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9024139" y="7834563"/>
            <a:ext cx="2273968" cy="1461837"/>
            <a:chOff x="0" y="0"/>
            <a:chExt cx="598905" cy="385011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0" name="TextBox 60"/>
          <p:cNvSpPr txBox="1"/>
          <p:nvPr/>
        </p:nvSpPr>
        <p:spPr>
          <a:xfrm>
            <a:off x="5337632" y="5531862"/>
            <a:ext cx="551110" cy="580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7611600" y="6993699"/>
            <a:ext cx="551110" cy="580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9885568" y="8350260"/>
            <a:ext cx="551110" cy="580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5337632" y="4070026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7611600" y="5531862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9885568" y="6993699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3067842" y="8350260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067842" y="5531862"/>
            <a:ext cx="551110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5341811" y="6992353"/>
            <a:ext cx="551110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7611600" y="8350260"/>
            <a:ext cx="551110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9885568" y="4070026"/>
            <a:ext cx="551110" cy="59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7611600" y="4071372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9885568" y="5531862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3067842" y="6992353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5341811" y="8350260"/>
            <a:ext cx="5511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0"/>
              </a:lnSpc>
            </a:pPr>
            <a:r>
              <a:rPr lang="en-US" sz="4966" dirty="0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3339218" y="9239250"/>
            <a:ext cx="7359441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A, B, C, D: Variedades</a:t>
            </a:r>
          </a:p>
          <a:p>
            <a:pPr algn="just">
              <a:lnSpc>
                <a:spcPts val="4200"/>
              </a:lnSpc>
            </a:pPr>
            <a:endParaRPr/>
          </a:p>
        </p:txBody>
      </p:sp>
      <p:sp>
        <p:nvSpPr>
          <p:cNvPr id="76" name="TextBox 76"/>
          <p:cNvSpPr txBox="1"/>
          <p:nvPr/>
        </p:nvSpPr>
        <p:spPr>
          <a:xfrm>
            <a:off x="11758203" y="4597066"/>
            <a:ext cx="6098297" cy="27954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49"/>
              </a:lnSpc>
            </a:pPr>
            <a:r>
              <a:rPr lang="en-US" sz="3178">
                <a:solidFill>
                  <a:srgbClr val="000000"/>
                </a:solidFill>
                <a:latin typeface="Montserrat Extra-Bold"/>
              </a:rPr>
              <a:t>Tendo cuidado para não extrapolar o número de determinado tratamento nas unidades experimentais</a:t>
            </a:r>
          </a:p>
          <a:p>
            <a:pPr algn="ctr">
              <a:lnSpc>
                <a:spcPts val="4449"/>
              </a:lnSpc>
              <a:spcBef>
                <a:spcPct val="0"/>
              </a:spcBef>
            </a:pP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076700"/>
            <a:ext cx="4876800" cy="3485121"/>
            <a:chOff x="0" y="0"/>
            <a:chExt cx="8410285" cy="5256428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>
            <a:xfrm>
              <a:off x="0" y="0"/>
              <a:ext cx="8410285" cy="5256428"/>
              <a:chOff x="0" y="0"/>
              <a:chExt cx="6604000" cy="412750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47180" y="31750"/>
                <a:ext cx="6509322" cy="4064000"/>
              </a:xfrm>
              <a:custGeom>
                <a:avLst/>
                <a:gdLst/>
                <a:ahLst/>
                <a:cxnLst/>
                <a:rect l="l" t="t" r="r" b="b"/>
                <a:pathLst>
                  <a:path w="6509322" h="4064000">
                    <a:moveTo>
                      <a:pt x="961073" y="1206500"/>
                    </a:moveTo>
                    <a:cubicBezTo>
                      <a:pt x="962597" y="1185672"/>
                      <a:pt x="963867" y="1164463"/>
                      <a:pt x="964883" y="1143000"/>
                    </a:cubicBezTo>
                    <a:lnTo>
                      <a:pt x="936118" y="1143000"/>
                    </a:lnTo>
                    <a:cubicBezTo>
                      <a:pt x="925613" y="1142981"/>
                      <a:pt x="915798" y="1137767"/>
                      <a:pt x="909901" y="1129074"/>
                    </a:cubicBezTo>
                    <a:cubicBezTo>
                      <a:pt x="904004" y="1120381"/>
                      <a:pt x="902788" y="1109334"/>
                      <a:pt x="906654" y="1099566"/>
                    </a:cubicBezTo>
                    <a:cubicBezTo>
                      <a:pt x="882841" y="1140460"/>
                      <a:pt x="860425" y="1184021"/>
                      <a:pt x="839788" y="1229932"/>
                    </a:cubicBezTo>
                    <a:cubicBezTo>
                      <a:pt x="843666" y="1244281"/>
                      <a:pt x="837069" y="1259400"/>
                      <a:pt x="823913" y="1266317"/>
                    </a:cubicBezTo>
                    <a:cubicBezTo>
                      <a:pt x="814576" y="1288669"/>
                      <a:pt x="805768" y="1311239"/>
                      <a:pt x="797497" y="1334008"/>
                    </a:cubicBezTo>
                    <a:cubicBezTo>
                      <a:pt x="720662" y="1544955"/>
                      <a:pt x="698056" y="1749806"/>
                      <a:pt x="719456" y="1913318"/>
                    </a:cubicBezTo>
                    <a:cubicBezTo>
                      <a:pt x="834899" y="1812608"/>
                      <a:pt x="923925" y="1580579"/>
                      <a:pt x="955485" y="1270000"/>
                    </a:cubicBezTo>
                    <a:lnTo>
                      <a:pt x="936118" y="1270000"/>
                    </a:lnTo>
                    <a:cubicBezTo>
                      <a:pt x="924741" y="1270051"/>
                      <a:pt x="914206" y="1264011"/>
                      <a:pt x="908503" y="1254166"/>
                    </a:cubicBezTo>
                    <a:cubicBezTo>
                      <a:pt x="902799" y="1244322"/>
                      <a:pt x="902799" y="1232178"/>
                      <a:pt x="908503" y="1222334"/>
                    </a:cubicBezTo>
                    <a:cubicBezTo>
                      <a:pt x="914206" y="1212489"/>
                      <a:pt x="924741" y="1206449"/>
                      <a:pt x="936118" y="1206500"/>
                    </a:cubicBezTo>
                    <a:lnTo>
                      <a:pt x="961073" y="1206500"/>
                    </a:lnTo>
                    <a:close/>
                    <a:moveTo>
                      <a:pt x="936118" y="1079500"/>
                    </a:moveTo>
                    <a:cubicBezTo>
                      <a:pt x="926544" y="1079521"/>
                      <a:pt x="917492" y="1083861"/>
                      <a:pt x="911480" y="1091311"/>
                    </a:cubicBezTo>
                    <a:cubicBezTo>
                      <a:pt x="926910" y="1065085"/>
                      <a:pt x="942912" y="1039940"/>
                      <a:pt x="959422" y="1016000"/>
                    </a:cubicBezTo>
                    <a:lnTo>
                      <a:pt x="967931" y="1016000"/>
                    </a:lnTo>
                    <a:cubicBezTo>
                      <a:pt x="967931" y="1037399"/>
                      <a:pt x="967677" y="1058545"/>
                      <a:pt x="967169" y="1079500"/>
                    </a:cubicBezTo>
                    <a:lnTo>
                      <a:pt x="936118" y="1079500"/>
                    </a:lnTo>
                    <a:close/>
                    <a:moveTo>
                      <a:pt x="904368" y="983996"/>
                    </a:moveTo>
                    <a:cubicBezTo>
                      <a:pt x="904486" y="970777"/>
                      <a:pt x="912783" y="959015"/>
                      <a:pt x="925196" y="954468"/>
                    </a:cubicBezTo>
                    <a:cubicBezTo>
                      <a:pt x="938340" y="936244"/>
                      <a:pt x="951866" y="918718"/>
                      <a:pt x="965518" y="901827"/>
                    </a:cubicBezTo>
                    <a:cubicBezTo>
                      <a:pt x="965337" y="897551"/>
                      <a:pt x="965147" y="893275"/>
                      <a:pt x="964946" y="889000"/>
                    </a:cubicBezTo>
                    <a:lnTo>
                      <a:pt x="936118" y="889000"/>
                    </a:lnTo>
                    <a:cubicBezTo>
                      <a:pt x="924741" y="889051"/>
                      <a:pt x="914206" y="883011"/>
                      <a:pt x="908503" y="873166"/>
                    </a:cubicBezTo>
                    <a:cubicBezTo>
                      <a:pt x="902799" y="863322"/>
                      <a:pt x="902799" y="851178"/>
                      <a:pt x="908503" y="841334"/>
                    </a:cubicBezTo>
                    <a:cubicBezTo>
                      <a:pt x="914206" y="831489"/>
                      <a:pt x="924741" y="825449"/>
                      <a:pt x="936118" y="825500"/>
                    </a:cubicBezTo>
                    <a:lnTo>
                      <a:pt x="961263" y="825500"/>
                    </a:lnTo>
                    <a:cubicBezTo>
                      <a:pt x="959740" y="804101"/>
                      <a:pt x="957961" y="782955"/>
                      <a:pt x="955930" y="762000"/>
                    </a:cubicBezTo>
                    <a:lnTo>
                      <a:pt x="936118" y="762000"/>
                    </a:lnTo>
                    <a:cubicBezTo>
                      <a:pt x="924741" y="762051"/>
                      <a:pt x="914206" y="756011"/>
                      <a:pt x="908503" y="746166"/>
                    </a:cubicBezTo>
                    <a:cubicBezTo>
                      <a:pt x="902799" y="736322"/>
                      <a:pt x="902799" y="724178"/>
                      <a:pt x="908503" y="714334"/>
                    </a:cubicBezTo>
                    <a:cubicBezTo>
                      <a:pt x="914206" y="704489"/>
                      <a:pt x="924741" y="698449"/>
                      <a:pt x="936118" y="698500"/>
                    </a:cubicBezTo>
                    <a:lnTo>
                      <a:pt x="948944" y="698500"/>
                    </a:lnTo>
                    <a:cubicBezTo>
                      <a:pt x="946339" y="677294"/>
                      <a:pt x="943439" y="656125"/>
                      <a:pt x="940245" y="635000"/>
                    </a:cubicBezTo>
                    <a:lnTo>
                      <a:pt x="936118" y="635000"/>
                    </a:lnTo>
                    <a:cubicBezTo>
                      <a:pt x="919806" y="635016"/>
                      <a:pt x="906136" y="622670"/>
                      <a:pt x="904496" y="606441"/>
                    </a:cubicBezTo>
                    <a:cubicBezTo>
                      <a:pt x="902857" y="590212"/>
                      <a:pt x="913782" y="575381"/>
                      <a:pt x="929768" y="572135"/>
                    </a:cubicBezTo>
                    <a:cubicBezTo>
                      <a:pt x="925372" y="548043"/>
                      <a:pt x="920524" y="524036"/>
                      <a:pt x="915226" y="500126"/>
                    </a:cubicBezTo>
                    <a:cubicBezTo>
                      <a:pt x="904938" y="491146"/>
                      <a:pt x="901561" y="476586"/>
                      <a:pt x="906844" y="463994"/>
                    </a:cubicBezTo>
                    <a:cubicBezTo>
                      <a:pt x="886651" y="380936"/>
                      <a:pt x="862013" y="306197"/>
                      <a:pt x="833819" y="242189"/>
                    </a:cubicBezTo>
                    <a:cubicBezTo>
                      <a:pt x="827793" y="249656"/>
                      <a:pt x="818713" y="253998"/>
                      <a:pt x="809118" y="254000"/>
                    </a:cubicBezTo>
                    <a:lnTo>
                      <a:pt x="745617" y="254000"/>
                    </a:lnTo>
                    <a:cubicBezTo>
                      <a:pt x="734240" y="254051"/>
                      <a:pt x="723706" y="248011"/>
                      <a:pt x="718003" y="238166"/>
                    </a:cubicBezTo>
                    <a:cubicBezTo>
                      <a:pt x="712299" y="228322"/>
                      <a:pt x="712299" y="216178"/>
                      <a:pt x="718003" y="206334"/>
                    </a:cubicBezTo>
                    <a:cubicBezTo>
                      <a:pt x="723706" y="196489"/>
                      <a:pt x="734240" y="190449"/>
                      <a:pt x="745617" y="190500"/>
                    </a:cubicBezTo>
                    <a:lnTo>
                      <a:pt x="809118" y="190500"/>
                    </a:lnTo>
                    <a:cubicBezTo>
                      <a:pt x="797798" y="168639"/>
                      <a:pt x="785247" y="147439"/>
                      <a:pt x="771525" y="127000"/>
                    </a:cubicBezTo>
                    <a:lnTo>
                      <a:pt x="745617" y="127000"/>
                    </a:lnTo>
                    <a:cubicBezTo>
                      <a:pt x="732032" y="126993"/>
                      <a:pt x="719956" y="118342"/>
                      <a:pt x="715578" y="105481"/>
                    </a:cubicBezTo>
                    <a:cubicBezTo>
                      <a:pt x="711200" y="92620"/>
                      <a:pt x="715490" y="78398"/>
                      <a:pt x="726250" y="70104"/>
                    </a:cubicBezTo>
                    <a:cubicBezTo>
                      <a:pt x="683070" y="24765"/>
                      <a:pt x="636080" y="0"/>
                      <a:pt x="586931" y="0"/>
                    </a:cubicBezTo>
                    <a:cubicBezTo>
                      <a:pt x="537655" y="0"/>
                      <a:pt x="490665" y="24828"/>
                      <a:pt x="447485" y="70104"/>
                    </a:cubicBezTo>
                    <a:cubicBezTo>
                      <a:pt x="458254" y="78406"/>
                      <a:pt x="462542" y="92643"/>
                      <a:pt x="458147" y="105511"/>
                    </a:cubicBezTo>
                    <a:cubicBezTo>
                      <a:pt x="453752" y="118379"/>
                      <a:pt x="441652" y="127020"/>
                      <a:pt x="428054" y="127000"/>
                    </a:cubicBezTo>
                    <a:lnTo>
                      <a:pt x="402400" y="127000"/>
                    </a:lnTo>
                    <a:cubicBezTo>
                      <a:pt x="389382" y="146241"/>
                      <a:pt x="376873" y="167450"/>
                      <a:pt x="364808" y="190500"/>
                    </a:cubicBezTo>
                    <a:lnTo>
                      <a:pt x="428181" y="190500"/>
                    </a:lnTo>
                    <a:cubicBezTo>
                      <a:pt x="445661" y="190578"/>
                      <a:pt x="459789" y="204770"/>
                      <a:pt x="459789" y="222250"/>
                    </a:cubicBezTo>
                    <a:cubicBezTo>
                      <a:pt x="459789" y="239730"/>
                      <a:pt x="445661" y="253922"/>
                      <a:pt x="428181" y="254000"/>
                    </a:cubicBezTo>
                    <a:lnTo>
                      <a:pt x="364681" y="254000"/>
                    </a:lnTo>
                    <a:cubicBezTo>
                      <a:pt x="355116" y="254003"/>
                      <a:pt x="346062" y="249686"/>
                      <a:pt x="340043" y="242253"/>
                    </a:cubicBezTo>
                    <a:cubicBezTo>
                      <a:pt x="311785" y="306260"/>
                      <a:pt x="287211" y="381000"/>
                      <a:pt x="266955" y="464185"/>
                    </a:cubicBezTo>
                    <a:cubicBezTo>
                      <a:pt x="272161" y="476711"/>
                      <a:pt x="268816" y="491161"/>
                      <a:pt x="258636" y="500126"/>
                    </a:cubicBezTo>
                    <a:cubicBezTo>
                      <a:pt x="253429" y="523621"/>
                      <a:pt x="248603" y="547624"/>
                      <a:pt x="244094" y="572199"/>
                    </a:cubicBezTo>
                    <a:cubicBezTo>
                      <a:pt x="260105" y="575448"/>
                      <a:pt x="271036" y="590317"/>
                      <a:pt x="269361" y="606568"/>
                    </a:cubicBezTo>
                    <a:cubicBezTo>
                      <a:pt x="267687" y="622819"/>
                      <a:pt x="253954" y="635146"/>
                      <a:pt x="237617" y="635064"/>
                    </a:cubicBezTo>
                    <a:lnTo>
                      <a:pt x="233617" y="635064"/>
                    </a:lnTo>
                    <a:cubicBezTo>
                      <a:pt x="230442" y="655892"/>
                      <a:pt x="227521" y="677100"/>
                      <a:pt x="224917" y="698564"/>
                    </a:cubicBezTo>
                    <a:lnTo>
                      <a:pt x="237617" y="698564"/>
                    </a:lnTo>
                    <a:cubicBezTo>
                      <a:pt x="255097" y="698642"/>
                      <a:pt x="269226" y="712834"/>
                      <a:pt x="269226" y="730314"/>
                    </a:cubicBezTo>
                    <a:cubicBezTo>
                      <a:pt x="269226" y="747793"/>
                      <a:pt x="255097" y="761985"/>
                      <a:pt x="237617" y="762064"/>
                    </a:cubicBezTo>
                    <a:lnTo>
                      <a:pt x="217932" y="762064"/>
                    </a:lnTo>
                    <a:cubicBezTo>
                      <a:pt x="215901" y="783018"/>
                      <a:pt x="214123" y="804164"/>
                      <a:pt x="212598" y="825563"/>
                    </a:cubicBezTo>
                    <a:lnTo>
                      <a:pt x="237617" y="825563"/>
                    </a:lnTo>
                    <a:cubicBezTo>
                      <a:pt x="255097" y="825642"/>
                      <a:pt x="269226" y="839834"/>
                      <a:pt x="269226" y="857313"/>
                    </a:cubicBezTo>
                    <a:cubicBezTo>
                      <a:pt x="269226" y="874793"/>
                      <a:pt x="255097" y="888985"/>
                      <a:pt x="237617" y="889063"/>
                    </a:cubicBezTo>
                    <a:lnTo>
                      <a:pt x="208852" y="889063"/>
                    </a:lnTo>
                    <a:cubicBezTo>
                      <a:pt x="208675" y="892788"/>
                      <a:pt x="208506" y="896514"/>
                      <a:pt x="208344" y="900240"/>
                    </a:cubicBezTo>
                    <a:cubicBezTo>
                      <a:pt x="222758" y="917893"/>
                      <a:pt x="236919" y="936244"/>
                      <a:pt x="250762" y="955357"/>
                    </a:cubicBezTo>
                    <a:cubicBezTo>
                      <a:pt x="261272" y="960120"/>
                      <a:pt x="268371" y="970209"/>
                      <a:pt x="269304" y="981710"/>
                    </a:cubicBezTo>
                    <a:cubicBezTo>
                      <a:pt x="293434" y="1016889"/>
                      <a:pt x="316485" y="1054290"/>
                      <a:pt x="338265" y="1093660"/>
                    </a:cubicBezTo>
                    <a:cubicBezTo>
                      <a:pt x="344150" y="1084863"/>
                      <a:pt x="354033" y="1079576"/>
                      <a:pt x="364617" y="1079563"/>
                    </a:cubicBezTo>
                    <a:lnTo>
                      <a:pt x="428117" y="1079563"/>
                    </a:lnTo>
                    <a:cubicBezTo>
                      <a:pt x="445597" y="1079642"/>
                      <a:pt x="459726" y="1093834"/>
                      <a:pt x="459726" y="1111313"/>
                    </a:cubicBezTo>
                    <a:cubicBezTo>
                      <a:pt x="459726" y="1128793"/>
                      <a:pt x="445597" y="1142985"/>
                      <a:pt x="428117" y="1143063"/>
                    </a:cubicBezTo>
                    <a:lnTo>
                      <a:pt x="364363" y="1143063"/>
                    </a:lnTo>
                    <a:cubicBezTo>
                      <a:pt x="374777" y="1163765"/>
                      <a:pt x="384874" y="1184974"/>
                      <a:pt x="394589" y="1206563"/>
                    </a:cubicBezTo>
                    <a:lnTo>
                      <a:pt x="428117" y="1206563"/>
                    </a:lnTo>
                    <a:cubicBezTo>
                      <a:pt x="445597" y="1206642"/>
                      <a:pt x="459726" y="1220834"/>
                      <a:pt x="459726" y="1238313"/>
                    </a:cubicBezTo>
                    <a:cubicBezTo>
                      <a:pt x="459726" y="1255793"/>
                      <a:pt x="445597" y="1269985"/>
                      <a:pt x="428117" y="1270063"/>
                    </a:cubicBezTo>
                    <a:lnTo>
                      <a:pt x="421450" y="1270063"/>
                    </a:lnTo>
                    <a:cubicBezTo>
                      <a:pt x="426974" y="1284034"/>
                      <a:pt x="432309" y="1298067"/>
                      <a:pt x="437516" y="1312354"/>
                    </a:cubicBezTo>
                    <a:cubicBezTo>
                      <a:pt x="521463" y="1543050"/>
                      <a:pt x="544640" y="1771015"/>
                      <a:pt x="514160" y="1952435"/>
                    </a:cubicBezTo>
                    <a:cubicBezTo>
                      <a:pt x="537655" y="1963039"/>
                      <a:pt x="562039" y="1968500"/>
                      <a:pt x="586931" y="1968500"/>
                    </a:cubicBezTo>
                    <a:cubicBezTo>
                      <a:pt x="612331" y="1968500"/>
                      <a:pt x="637096" y="1962785"/>
                      <a:pt x="661035" y="1951863"/>
                    </a:cubicBezTo>
                    <a:cubicBezTo>
                      <a:pt x="630682" y="1770570"/>
                      <a:pt x="653924" y="1542860"/>
                      <a:pt x="737870" y="1312291"/>
                    </a:cubicBezTo>
                    <a:cubicBezTo>
                      <a:pt x="743014" y="1298004"/>
                      <a:pt x="748412" y="1283907"/>
                      <a:pt x="753936" y="1270000"/>
                    </a:cubicBezTo>
                    <a:lnTo>
                      <a:pt x="745681" y="1270000"/>
                    </a:lnTo>
                    <a:cubicBezTo>
                      <a:pt x="734304" y="1270051"/>
                      <a:pt x="723769" y="1264011"/>
                      <a:pt x="718066" y="1254166"/>
                    </a:cubicBezTo>
                    <a:cubicBezTo>
                      <a:pt x="712363" y="1244322"/>
                      <a:pt x="712363" y="1232178"/>
                      <a:pt x="718066" y="1222334"/>
                    </a:cubicBezTo>
                    <a:cubicBezTo>
                      <a:pt x="723769" y="1212489"/>
                      <a:pt x="734304" y="1206449"/>
                      <a:pt x="745681" y="1206500"/>
                    </a:cubicBezTo>
                    <a:lnTo>
                      <a:pt x="780669" y="1206500"/>
                    </a:lnTo>
                    <a:cubicBezTo>
                      <a:pt x="790385" y="1184910"/>
                      <a:pt x="800482" y="1163638"/>
                      <a:pt x="810896" y="1143000"/>
                    </a:cubicBezTo>
                    <a:lnTo>
                      <a:pt x="745617" y="1143000"/>
                    </a:lnTo>
                    <a:cubicBezTo>
                      <a:pt x="734240" y="1143051"/>
                      <a:pt x="723706" y="1137011"/>
                      <a:pt x="718003" y="1127166"/>
                    </a:cubicBezTo>
                    <a:cubicBezTo>
                      <a:pt x="712299" y="1117322"/>
                      <a:pt x="712299" y="1105178"/>
                      <a:pt x="718003" y="1095334"/>
                    </a:cubicBezTo>
                    <a:cubicBezTo>
                      <a:pt x="723706" y="1085489"/>
                      <a:pt x="734240" y="1079449"/>
                      <a:pt x="745617" y="1079500"/>
                    </a:cubicBezTo>
                    <a:lnTo>
                      <a:pt x="809118" y="1079500"/>
                    </a:lnTo>
                    <a:cubicBezTo>
                      <a:pt x="820266" y="1079484"/>
                      <a:pt x="830606" y="1085317"/>
                      <a:pt x="836359" y="1094867"/>
                    </a:cubicBezTo>
                    <a:cubicBezTo>
                      <a:pt x="857822" y="1055878"/>
                      <a:pt x="880619" y="1018857"/>
                      <a:pt x="904368" y="983996"/>
                    </a:cubicBezTo>
                    <a:close/>
                    <a:moveTo>
                      <a:pt x="555117" y="698500"/>
                    </a:moveTo>
                    <a:lnTo>
                      <a:pt x="618617" y="698500"/>
                    </a:lnTo>
                    <a:cubicBezTo>
                      <a:pt x="636097" y="698578"/>
                      <a:pt x="650226" y="712770"/>
                      <a:pt x="650226" y="730250"/>
                    </a:cubicBezTo>
                    <a:cubicBezTo>
                      <a:pt x="650226" y="747730"/>
                      <a:pt x="636097" y="761922"/>
                      <a:pt x="618617" y="762000"/>
                    </a:cubicBezTo>
                    <a:lnTo>
                      <a:pt x="555117" y="762000"/>
                    </a:lnTo>
                    <a:cubicBezTo>
                      <a:pt x="537638" y="761922"/>
                      <a:pt x="523509" y="747730"/>
                      <a:pt x="523509" y="730250"/>
                    </a:cubicBezTo>
                    <a:cubicBezTo>
                      <a:pt x="523509" y="712770"/>
                      <a:pt x="537638" y="698578"/>
                      <a:pt x="555117" y="698500"/>
                    </a:cubicBezTo>
                    <a:close/>
                    <a:moveTo>
                      <a:pt x="523367" y="349250"/>
                    </a:moveTo>
                    <a:cubicBezTo>
                      <a:pt x="523367" y="331715"/>
                      <a:pt x="537582" y="317500"/>
                      <a:pt x="555117" y="317500"/>
                    </a:cubicBezTo>
                    <a:lnTo>
                      <a:pt x="618617" y="317500"/>
                    </a:lnTo>
                    <a:cubicBezTo>
                      <a:pt x="636097" y="317578"/>
                      <a:pt x="650226" y="331770"/>
                      <a:pt x="650226" y="349250"/>
                    </a:cubicBezTo>
                    <a:cubicBezTo>
                      <a:pt x="650226" y="366730"/>
                      <a:pt x="636097" y="380922"/>
                      <a:pt x="618617" y="381000"/>
                    </a:cubicBezTo>
                    <a:lnTo>
                      <a:pt x="555117" y="381000"/>
                    </a:lnTo>
                    <a:cubicBezTo>
                      <a:pt x="537582" y="381000"/>
                      <a:pt x="523367" y="366785"/>
                      <a:pt x="523367" y="349250"/>
                    </a:cubicBezTo>
                    <a:close/>
                    <a:moveTo>
                      <a:pt x="555117" y="444500"/>
                    </a:moveTo>
                    <a:lnTo>
                      <a:pt x="618617" y="444500"/>
                    </a:lnTo>
                    <a:cubicBezTo>
                      <a:pt x="636097" y="444578"/>
                      <a:pt x="650226" y="458770"/>
                      <a:pt x="650226" y="476250"/>
                    </a:cubicBezTo>
                    <a:cubicBezTo>
                      <a:pt x="650226" y="493730"/>
                      <a:pt x="636097" y="507922"/>
                      <a:pt x="618617" y="508000"/>
                    </a:cubicBezTo>
                    <a:lnTo>
                      <a:pt x="555117" y="508000"/>
                    </a:lnTo>
                    <a:cubicBezTo>
                      <a:pt x="537638" y="507922"/>
                      <a:pt x="523509" y="493730"/>
                      <a:pt x="523509" y="476250"/>
                    </a:cubicBezTo>
                    <a:cubicBezTo>
                      <a:pt x="523509" y="458770"/>
                      <a:pt x="537638" y="444578"/>
                      <a:pt x="555117" y="444500"/>
                    </a:cubicBezTo>
                    <a:close/>
                    <a:moveTo>
                      <a:pt x="523367" y="95250"/>
                    </a:moveTo>
                    <a:cubicBezTo>
                      <a:pt x="523367" y="77715"/>
                      <a:pt x="537582" y="63500"/>
                      <a:pt x="555117" y="63500"/>
                    </a:cubicBezTo>
                    <a:lnTo>
                      <a:pt x="618617" y="63500"/>
                    </a:lnTo>
                    <a:cubicBezTo>
                      <a:pt x="636097" y="63578"/>
                      <a:pt x="650226" y="77770"/>
                      <a:pt x="650226" y="95250"/>
                    </a:cubicBezTo>
                    <a:cubicBezTo>
                      <a:pt x="650226" y="112730"/>
                      <a:pt x="636097" y="126922"/>
                      <a:pt x="618617" y="127000"/>
                    </a:cubicBezTo>
                    <a:lnTo>
                      <a:pt x="555117" y="127000"/>
                    </a:lnTo>
                    <a:cubicBezTo>
                      <a:pt x="537582" y="127000"/>
                      <a:pt x="523367" y="112785"/>
                      <a:pt x="523367" y="95250"/>
                    </a:cubicBezTo>
                    <a:close/>
                    <a:moveTo>
                      <a:pt x="555117" y="825500"/>
                    </a:moveTo>
                    <a:lnTo>
                      <a:pt x="618617" y="825500"/>
                    </a:lnTo>
                    <a:cubicBezTo>
                      <a:pt x="636097" y="825578"/>
                      <a:pt x="650226" y="839770"/>
                      <a:pt x="650226" y="857250"/>
                    </a:cubicBezTo>
                    <a:cubicBezTo>
                      <a:pt x="650226" y="874730"/>
                      <a:pt x="636097" y="888922"/>
                      <a:pt x="618617" y="889000"/>
                    </a:cubicBezTo>
                    <a:lnTo>
                      <a:pt x="555117" y="889000"/>
                    </a:lnTo>
                    <a:cubicBezTo>
                      <a:pt x="537638" y="888922"/>
                      <a:pt x="523509" y="874730"/>
                      <a:pt x="523509" y="857250"/>
                    </a:cubicBezTo>
                    <a:cubicBezTo>
                      <a:pt x="523509" y="839770"/>
                      <a:pt x="537638" y="825578"/>
                      <a:pt x="555117" y="825500"/>
                    </a:cubicBezTo>
                    <a:close/>
                    <a:moveTo>
                      <a:pt x="523367" y="984250"/>
                    </a:moveTo>
                    <a:cubicBezTo>
                      <a:pt x="523367" y="966715"/>
                      <a:pt x="537582" y="952500"/>
                      <a:pt x="555117" y="952500"/>
                    </a:cubicBezTo>
                    <a:lnTo>
                      <a:pt x="618617" y="952500"/>
                    </a:lnTo>
                    <a:cubicBezTo>
                      <a:pt x="636097" y="952578"/>
                      <a:pt x="650226" y="966770"/>
                      <a:pt x="650226" y="984250"/>
                    </a:cubicBezTo>
                    <a:cubicBezTo>
                      <a:pt x="650226" y="1001730"/>
                      <a:pt x="636097" y="1015922"/>
                      <a:pt x="618617" y="1016000"/>
                    </a:cubicBezTo>
                    <a:lnTo>
                      <a:pt x="555117" y="1016000"/>
                    </a:lnTo>
                    <a:cubicBezTo>
                      <a:pt x="537582" y="1016000"/>
                      <a:pt x="523367" y="1001785"/>
                      <a:pt x="523367" y="984250"/>
                    </a:cubicBezTo>
                    <a:close/>
                    <a:moveTo>
                      <a:pt x="555117" y="1079500"/>
                    </a:moveTo>
                    <a:lnTo>
                      <a:pt x="618617" y="1079500"/>
                    </a:lnTo>
                    <a:cubicBezTo>
                      <a:pt x="636097" y="1079578"/>
                      <a:pt x="650226" y="1093770"/>
                      <a:pt x="650226" y="1111250"/>
                    </a:cubicBezTo>
                    <a:cubicBezTo>
                      <a:pt x="650226" y="1128730"/>
                      <a:pt x="636097" y="1142922"/>
                      <a:pt x="618617" y="1143000"/>
                    </a:cubicBezTo>
                    <a:lnTo>
                      <a:pt x="555117" y="1143000"/>
                    </a:lnTo>
                    <a:cubicBezTo>
                      <a:pt x="537638" y="1142922"/>
                      <a:pt x="523509" y="1128730"/>
                      <a:pt x="523509" y="1111250"/>
                    </a:cubicBezTo>
                    <a:cubicBezTo>
                      <a:pt x="523509" y="1093770"/>
                      <a:pt x="537638" y="1079578"/>
                      <a:pt x="555117" y="1079500"/>
                    </a:cubicBezTo>
                    <a:close/>
                    <a:moveTo>
                      <a:pt x="523367" y="1238250"/>
                    </a:moveTo>
                    <a:cubicBezTo>
                      <a:pt x="523367" y="1220715"/>
                      <a:pt x="537582" y="1206500"/>
                      <a:pt x="555117" y="1206500"/>
                    </a:cubicBezTo>
                    <a:lnTo>
                      <a:pt x="618617" y="1206500"/>
                    </a:lnTo>
                    <a:cubicBezTo>
                      <a:pt x="636097" y="1206578"/>
                      <a:pt x="650226" y="1220770"/>
                      <a:pt x="650226" y="1238250"/>
                    </a:cubicBezTo>
                    <a:cubicBezTo>
                      <a:pt x="650226" y="1255730"/>
                      <a:pt x="636097" y="1269922"/>
                      <a:pt x="618617" y="1270000"/>
                    </a:cubicBezTo>
                    <a:lnTo>
                      <a:pt x="555117" y="1270000"/>
                    </a:lnTo>
                    <a:cubicBezTo>
                      <a:pt x="537582" y="1270000"/>
                      <a:pt x="523367" y="1255785"/>
                      <a:pt x="523367" y="1238250"/>
                    </a:cubicBezTo>
                    <a:close/>
                    <a:moveTo>
                      <a:pt x="555117" y="1333500"/>
                    </a:moveTo>
                    <a:lnTo>
                      <a:pt x="618617" y="1333500"/>
                    </a:lnTo>
                    <a:cubicBezTo>
                      <a:pt x="629995" y="1333449"/>
                      <a:pt x="640529" y="1339489"/>
                      <a:pt x="646232" y="1349334"/>
                    </a:cubicBezTo>
                    <a:cubicBezTo>
                      <a:pt x="651936" y="1359178"/>
                      <a:pt x="651936" y="1371322"/>
                      <a:pt x="646232" y="1381166"/>
                    </a:cubicBezTo>
                    <a:cubicBezTo>
                      <a:pt x="640529" y="1391011"/>
                      <a:pt x="629995" y="1397051"/>
                      <a:pt x="618617" y="1397000"/>
                    </a:cubicBezTo>
                    <a:lnTo>
                      <a:pt x="555117" y="1397000"/>
                    </a:lnTo>
                    <a:cubicBezTo>
                      <a:pt x="537638" y="1396922"/>
                      <a:pt x="523509" y="1382730"/>
                      <a:pt x="523509" y="1365250"/>
                    </a:cubicBezTo>
                    <a:cubicBezTo>
                      <a:pt x="523509" y="1347770"/>
                      <a:pt x="537638" y="1333578"/>
                      <a:pt x="555117" y="1333500"/>
                    </a:cubicBezTo>
                    <a:close/>
                    <a:moveTo>
                      <a:pt x="523367" y="603250"/>
                    </a:moveTo>
                    <a:cubicBezTo>
                      <a:pt x="523367" y="585715"/>
                      <a:pt x="537582" y="571500"/>
                      <a:pt x="555117" y="571500"/>
                    </a:cubicBezTo>
                    <a:lnTo>
                      <a:pt x="618617" y="571500"/>
                    </a:lnTo>
                    <a:cubicBezTo>
                      <a:pt x="636097" y="571578"/>
                      <a:pt x="650226" y="585770"/>
                      <a:pt x="650226" y="603250"/>
                    </a:cubicBezTo>
                    <a:cubicBezTo>
                      <a:pt x="650226" y="620730"/>
                      <a:pt x="636097" y="634922"/>
                      <a:pt x="618617" y="635000"/>
                    </a:cubicBezTo>
                    <a:lnTo>
                      <a:pt x="555117" y="635000"/>
                    </a:lnTo>
                    <a:cubicBezTo>
                      <a:pt x="537582" y="635000"/>
                      <a:pt x="523367" y="620785"/>
                      <a:pt x="523367" y="603250"/>
                    </a:cubicBezTo>
                    <a:close/>
                    <a:moveTo>
                      <a:pt x="555117" y="190500"/>
                    </a:moveTo>
                    <a:lnTo>
                      <a:pt x="618617" y="190500"/>
                    </a:lnTo>
                    <a:cubicBezTo>
                      <a:pt x="636097" y="190578"/>
                      <a:pt x="650226" y="204770"/>
                      <a:pt x="650226" y="222250"/>
                    </a:cubicBezTo>
                    <a:cubicBezTo>
                      <a:pt x="650226" y="239730"/>
                      <a:pt x="636097" y="253922"/>
                      <a:pt x="618617" y="254000"/>
                    </a:cubicBezTo>
                    <a:lnTo>
                      <a:pt x="555117" y="254000"/>
                    </a:lnTo>
                    <a:cubicBezTo>
                      <a:pt x="537638" y="253922"/>
                      <a:pt x="523509" y="239730"/>
                      <a:pt x="523509" y="222250"/>
                    </a:cubicBezTo>
                    <a:cubicBezTo>
                      <a:pt x="523509" y="204770"/>
                      <a:pt x="537638" y="190578"/>
                      <a:pt x="555117" y="190500"/>
                    </a:cubicBezTo>
                    <a:close/>
                    <a:moveTo>
                      <a:pt x="713867" y="730250"/>
                    </a:moveTo>
                    <a:cubicBezTo>
                      <a:pt x="713867" y="712715"/>
                      <a:pt x="728082" y="698500"/>
                      <a:pt x="745617" y="698500"/>
                    </a:cubicBezTo>
                    <a:lnTo>
                      <a:pt x="809118" y="698500"/>
                    </a:lnTo>
                    <a:cubicBezTo>
                      <a:pt x="826597" y="698578"/>
                      <a:pt x="840726" y="712770"/>
                      <a:pt x="840726" y="730250"/>
                    </a:cubicBezTo>
                    <a:cubicBezTo>
                      <a:pt x="840726" y="747730"/>
                      <a:pt x="826597" y="761922"/>
                      <a:pt x="809118" y="762000"/>
                    </a:cubicBezTo>
                    <a:lnTo>
                      <a:pt x="745617" y="762000"/>
                    </a:lnTo>
                    <a:cubicBezTo>
                      <a:pt x="728082" y="762000"/>
                      <a:pt x="713867" y="747785"/>
                      <a:pt x="713867" y="730250"/>
                    </a:cubicBezTo>
                    <a:close/>
                    <a:moveTo>
                      <a:pt x="745617" y="317500"/>
                    </a:moveTo>
                    <a:lnTo>
                      <a:pt x="809118" y="317500"/>
                    </a:lnTo>
                    <a:cubicBezTo>
                      <a:pt x="826597" y="317578"/>
                      <a:pt x="840726" y="331770"/>
                      <a:pt x="840726" y="349250"/>
                    </a:cubicBezTo>
                    <a:cubicBezTo>
                      <a:pt x="840726" y="366730"/>
                      <a:pt x="826597" y="380922"/>
                      <a:pt x="809118" y="381000"/>
                    </a:cubicBezTo>
                    <a:lnTo>
                      <a:pt x="745617" y="381000"/>
                    </a:lnTo>
                    <a:cubicBezTo>
                      <a:pt x="734240" y="381051"/>
                      <a:pt x="723706" y="375011"/>
                      <a:pt x="718003" y="365166"/>
                    </a:cubicBezTo>
                    <a:cubicBezTo>
                      <a:pt x="712299" y="355322"/>
                      <a:pt x="712299" y="343178"/>
                      <a:pt x="718003" y="333334"/>
                    </a:cubicBezTo>
                    <a:cubicBezTo>
                      <a:pt x="723706" y="323489"/>
                      <a:pt x="734240" y="317449"/>
                      <a:pt x="745617" y="317500"/>
                    </a:cubicBezTo>
                    <a:close/>
                    <a:moveTo>
                      <a:pt x="713867" y="476250"/>
                    </a:moveTo>
                    <a:cubicBezTo>
                      <a:pt x="713867" y="458715"/>
                      <a:pt x="728082" y="444500"/>
                      <a:pt x="745617" y="444500"/>
                    </a:cubicBezTo>
                    <a:lnTo>
                      <a:pt x="809118" y="444500"/>
                    </a:lnTo>
                    <a:cubicBezTo>
                      <a:pt x="826597" y="444578"/>
                      <a:pt x="840726" y="458770"/>
                      <a:pt x="840726" y="476250"/>
                    </a:cubicBezTo>
                    <a:cubicBezTo>
                      <a:pt x="840726" y="493730"/>
                      <a:pt x="826597" y="507922"/>
                      <a:pt x="809118" y="508000"/>
                    </a:cubicBezTo>
                    <a:lnTo>
                      <a:pt x="745617" y="508000"/>
                    </a:lnTo>
                    <a:cubicBezTo>
                      <a:pt x="728082" y="508000"/>
                      <a:pt x="713867" y="493785"/>
                      <a:pt x="713867" y="476250"/>
                    </a:cubicBezTo>
                    <a:close/>
                    <a:moveTo>
                      <a:pt x="713867" y="857250"/>
                    </a:moveTo>
                    <a:cubicBezTo>
                      <a:pt x="713867" y="839715"/>
                      <a:pt x="728082" y="825500"/>
                      <a:pt x="745617" y="825500"/>
                    </a:cubicBezTo>
                    <a:lnTo>
                      <a:pt x="809118" y="825500"/>
                    </a:lnTo>
                    <a:cubicBezTo>
                      <a:pt x="826597" y="825578"/>
                      <a:pt x="840726" y="839770"/>
                      <a:pt x="840726" y="857250"/>
                    </a:cubicBezTo>
                    <a:cubicBezTo>
                      <a:pt x="840726" y="874730"/>
                      <a:pt x="826597" y="888922"/>
                      <a:pt x="809118" y="889000"/>
                    </a:cubicBezTo>
                    <a:lnTo>
                      <a:pt x="745617" y="889000"/>
                    </a:lnTo>
                    <a:cubicBezTo>
                      <a:pt x="728082" y="889000"/>
                      <a:pt x="713867" y="874785"/>
                      <a:pt x="713867" y="857250"/>
                    </a:cubicBezTo>
                    <a:close/>
                    <a:moveTo>
                      <a:pt x="745617" y="952500"/>
                    </a:moveTo>
                    <a:lnTo>
                      <a:pt x="809118" y="952500"/>
                    </a:lnTo>
                    <a:cubicBezTo>
                      <a:pt x="826597" y="952578"/>
                      <a:pt x="840726" y="966770"/>
                      <a:pt x="840726" y="984250"/>
                    </a:cubicBezTo>
                    <a:cubicBezTo>
                      <a:pt x="840726" y="1001730"/>
                      <a:pt x="826597" y="1015922"/>
                      <a:pt x="809118" y="1016000"/>
                    </a:cubicBezTo>
                    <a:lnTo>
                      <a:pt x="745617" y="1016000"/>
                    </a:lnTo>
                    <a:cubicBezTo>
                      <a:pt x="734240" y="1016051"/>
                      <a:pt x="723706" y="1010011"/>
                      <a:pt x="718003" y="1000166"/>
                    </a:cubicBezTo>
                    <a:cubicBezTo>
                      <a:pt x="712299" y="990322"/>
                      <a:pt x="712299" y="978178"/>
                      <a:pt x="718003" y="968334"/>
                    </a:cubicBezTo>
                    <a:cubicBezTo>
                      <a:pt x="723706" y="958489"/>
                      <a:pt x="734240" y="952449"/>
                      <a:pt x="745617" y="952500"/>
                    </a:cubicBezTo>
                    <a:close/>
                    <a:moveTo>
                      <a:pt x="713867" y="603250"/>
                    </a:moveTo>
                    <a:cubicBezTo>
                      <a:pt x="713867" y="585715"/>
                      <a:pt x="728082" y="571500"/>
                      <a:pt x="745617" y="571500"/>
                    </a:cubicBezTo>
                    <a:lnTo>
                      <a:pt x="809118" y="571500"/>
                    </a:lnTo>
                    <a:cubicBezTo>
                      <a:pt x="826597" y="571578"/>
                      <a:pt x="840726" y="585770"/>
                      <a:pt x="840726" y="603250"/>
                    </a:cubicBezTo>
                    <a:cubicBezTo>
                      <a:pt x="840726" y="620730"/>
                      <a:pt x="826597" y="634922"/>
                      <a:pt x="809118" y="635000"/>
                    </a:cubicBezTo>
                    <a:lnTo>
                      <a:pt x="745617" y="635000"/>
                    </a:lnTo>
                    <a:cubicBezTo>
                      <a:pt x="728082" y="635000"/>
                      <a:pt x="713867" y="620785"/>
                      <a:pt x="713867" y="603250"/>
                    </a:cubicBezTo>
                    <a:close/>
                    <a:moveTo>
                      <a:pt x="332867" y="730250"/>
                    </a:moveTo>
                    <a:cubicBezTo>
                      <a:pt x="332867" y="712715"/>
                      <a:pt x="347082" y="698500"/>
                      <a:pt x="364617" y="698500"/>
                    </a:cubicBezTo>
                    <a:lnTo>
                      <a:pt x="428117" y="698500"/>
                    </a:lnTo>
                    <a:cubicBezTo>
                      <a:pt x="445597" y="698578"/>
                      <a:pt x="459726" y="712770"/>
                      <a:pt x="459726" y="730250"/>
                    </a:cubicBezTo>
                    <a:cubicBezTo>
                      <a:pt x="459726" y="747730"/>
                      <a:pt x="445597" y="761922"/>
                      <a:pt x="428117" y="762000"/>
                    </a:cubicBezTo>
                    <a:lnTo>
                      <a:pt x="364617" y="762000"/>
                    </a:lnTo>
                    <a:cubicBezTo>
                      <a:pt x="347082" y="762000"/>
                      <a:pt x="332867" y="747785"/>
                      <a:pt x="332867" y="730250"/>
                    </a:cubicBezTo>
                    <a:close/>
                    <a:moveTo>
                      <a:pt x="364617" y="317500"/>
                    </a:moveTo>
                    <a:lnTo>
                      <a:pt x="428117" y="317500"/>
                    </a:lnTo>
                    <a:cubicBezTo>
                      <a:pt x="445597" y="317578"/>
                      <a:pt x="459726" y="331770"/>
                      <a:pt x="459726" y="349250"/>
                    </a:cubicBezTo>
                    <a:cubicBezTo>
                      <a:pt x="459726" y="366730"/>
                      <a:pt x="445597" y="380922"/>
                      <a:pt x="428117" y="381000"/>
                    </a:cubicBezTo>
                    <a:lnTo>
                      <a:pt x="364617" y="381000"/>
                    </a:lnTo>
                    <a:cubicBezTo>
                      <a:pt x="347138" y="380922"/>
                      <a:pt x="333009" y="366730"/>
                      <a:pt x="333009" y="349250"/>
                    </a:cubicBezTo>
                    <a:cubicBezTo>
                      <a:pt x="333009" y="331770"/>
                      <a:pt x="347138" y="317578"/>
                      <a:pt x="364617" y="317500"/>
                    </a:cubicBezTo>
                    <a:close/>
                    <a:moveTo>
                      <a:pt x="332867" y="476250"/>
                    </a:moveTo>
                    <a:cubicBezTo>
                      <a:pt x="332867" y="458715"/>
                      <a:pt x="347082" y="444500"/>
                      <a:pt x="364617" y="444500"/>
                    </a:cubicBezTo>
                    <a:lnTo>
                      <a:pt x="428117" y="444500"/>
                    </a:lnTo>
                    <a:cubicBezTo>
                      <a:pt x="445597" y="444578"/>
                      <a:pt x="459726" y="458770"/>
                      <a:pt x="459726" y="476250"/>
                    </a:cubicBezTo>
                    <a:cubicBezTo>
                      <a:pt x="459726" y="493730"/>
                      <a:pt x="445597" y="507922"/>
                      <a:pt x="428117" y="508000"/>
                    </a:cubicBezTo>
                    <a:lnTo>
                      <a:pt x="364617" y="508000"/>
                    </a:lnTo>
                    <a:cubicBezTo>
                      <a:pt x="347082" y="508000"/>
                      <a:pt x="332867" y="493785"/>
                      <a:pt x="332867" y="476250"/>
                    </a:cubicBezTo>
                    <a:close/>
                    <a:moveTo>
                      <a:pt x="332867" y="857250"/>
                    </a:moveTo>
                    <a:cubicBezTo>
                      <a:pt x="332867" y="839715"/>
                      <a:pt x="347082" y="825500"/>
                      <a:pt x="364617" y="825500"/>
                    </a:cubicBezTo>
                    <a:lnTo>
                      <a:pt x="428117" y="825500"/>
                    </a:lnTo>
                    <a:cubicBezTo>
                      <a:pt x="445597" y="825578"/>
                      <a:pt x="459726" y="839770"/>
                      <a:pt x="459726" y="857250"/>
                    </a:cubicBezTo>
                    <a:cubicBezTo>
                      <a:pt x="459726" y="874730"/>
                      <a:pt x="445597" y="888922"/>
                      <a:pt x="428117" y="889000"/>
                    </a:cubicBezTo>
                    <a:lnTo>
                      <a:pt x="364617" y="889000"/>
                    </a:lnTo>
                    <a:cubicBezTo>
                      <a:pt x="347082" y="889000"/>
                      <a:pt x="332867" y="874785"/>
                      <a:pt x="332867" y="857250"/>
                    </a:cubicBezTo>
                    <a:close/>
                    <a:moveTo>
                      <a:pt x="364617" y="952500"/>
                    </a:moveTo>
                    <a:lnTo>
                      <a:pt x="428117" y="952500"/>
                    </a:lnTo>
                    <a:cubicBezTo>
                      <a:pt x="445597" y="952578"/>
                      <a:pt x="459726" y="966770"/>
                      <a:pt x="459726" y="984250"/>
                    </a:cubicBezTo>
                    <a:cubicBezTo>
                      <a:pt x="459726" y="1001730"/>
                      <a:pt x="445597" y="1015922"/>
                      <a:pt x="428117" y="1016000"/>
                    </a:cubicBezTo>
                    <a:lnTo>
                      <a:pt x="364617" y="1016000"/>
                    </a:lnTo>
                    <a:cubicBezTo>
                      <a:pt x="347138" y="1015922"/>
                      <a:pt x="333009" y="1001730"/>
                      <a:pt x="333009" y="984250"/>
                    </a:cubicBezTo>
                    <a:cubicBezTo>
                      <a:pt x="333009" y="966770"/>
                      <a:pt x="347138" y="952578"/>
                      <a:pt x="364617" y="952500"/>
                    </a:cubicBezTo>
                    <a:close/>
                    <a:moveTo>
                      <a:pt x="332867" y="603250"/>
                    </a:moveTo>
                    <a:cubicBezTo>
                      <a:pt x="332867" y="585715"/>
                      <a:pt x="347082" y="571500"/>
                      <a:pt x="364617" y="571500"/>
                    </a:cubicBezTo>
                    <a:lnTo>
                      <a:pt x="428117" y="571500"/>
                    </a:lnTo>
                    <a:cubicBezTo>
                      <a:pt x="445597" y="571578"/>
                      <a:pt x="459726" y="585770"/>
                      <a:pt x="459726" y="603250"/>
                    </a:cubicBezTo>
                    <a:cubicBezTo>
                      <a:pt x="459726" y="620730"/>
                      <a:pt x="445597" y="634922"/>
                      <a:pt x="428117" y="635000"/>
                    </a:cubicBezTo>
                    <a:lnTo>
                      <a:pt x="364617" y="635000"/>
                    </a:lnTo>
                    <a:cubicBezTo>
                      <a:pt x="347082" y="635000"/>
                      <a:pt x="332867" y="620785"/>
                      <a:pt x="332867" y="603250"/>
                    </a:cubicBezTo>
                    <a:close/>
                    <a:moveTo>
                      <a:pt x="215837" y="1016000"/>
                    </a:moveTo>
                    <a:lnTo>
                      <a:pt x="205931" y="1016000"/>
                    </a:lnTo>
                    <a:cubicBezTo>
                      <a:pt x="205931" y="1037399"/>
                      <a:pt x="206185" y="1058545"/>
                      <a:pt x="206630" y="1079500"/>
                    </a:cubicBezTo>
                    <a:lnTo>
                      <a:pt x="237617" y="1079500"/>
                    </a:lnTo>
                    <a:cubicBezTo>
                      <a:pt x="255097" y="1079578"/>
                      <a:pt x="269226" y="1093770"/>
                      <a:pt x="269226" y="1111250"/>
                    </a:cubicBezTo>
                    <a:cubicBezTo>
                      <a:pt x="269226" y="1128730"/>
                      <a:pt x="255097" y="1142922"/>
                      <a:pt x="237617" y="1143000"/>
                    </a:cubicBezTo>
                    <a:lnTo>
                      <a:pt x="208916" y="1143000"/>
                    </a:lnTo>
                    <a:cubicBezTo>
                      <a:pt x="209932" y="1164463"/>
                      <a:pt x="211265" y="1185672"/>
                      <a:pt x="212726" y="1206500"/>
                    </a:cubicBezTo>
                    <a:lnTo>
                      <a:pt x="237617" y="1206500"/>
                    </a:lnTo>
                    <a:cubicBezTo>
                      <a:pt x="255097" y="1206578"/>
                      <a:pt x="269226" y="1220770"/>
                      <a:pt x="269226" y="1238250"/>
                    </a:cubicBezTo>
                    <a:cubicBezTo>
                      <a:pt x="269226" y="1255730"/>
                      <a:pt x="255097" y="1269922"/>
                      <a:pt x="237617" y="1270000"/>
                    </a:cubicBezTo>
                    <a:lnTo>
                      <a:pt x="218314" y="1270000"/>
                    </a:lnTo>
                    <a:cubicBezTo>
                      <a:pt x="250064" y="1581785"/>
                      <a:pt x="339598" y="1814322"/>
                      <a:pt x="455677" y="1914398"/>
                    </a:cubicBezTo>
                    <a:cubicBezTo>
                      <a:pt x="477330" y="1750695"/>
                      <a:pt x="454724" y="1545463"/>
                      <a:pt x="377762" y="1334008"/>
                    </a:cubicBezTo>
                    <a:cubicBezTo>
                      <a:pt x="369507" y="1311275"/>
                      <a:pt x="360808" y="1289050"/>
                      <a:pt x="351727" y="1267270"/>
                    </a:cubicBezTo>
                    <a:cubicBezTo>
                      <a:pt x="336658" y="1260587"/>
                      <a:pt x="329210" y="1243484"/>
                      <a:pt x="334582" y="1227899"/>
                    </a:cubicBezTo>
                    <a:cubicBezTo>
                      <a:pt x="301354" y="1153889"/>
                      <a:pt x="261616" y="1082977"/>
                      <a:pt x="215837" y="1016000"/>
                    </a:cubicBezTo>
                    <a:close/>
                    <a:moveTo>
                      <a:pt x="1154875" y="860743"/>
                    </a:moveTo>
                    <a:cubicBezTo>
                      <a:pt x="1153680" y="849941"/>
                      <a:pt x="1146461" y="840753"/>
                      <a:pt x="1136250" y="837035"/>
                    </a:cubicBezTo>
                    <a:cubicBezTo>
                      <a:pt x="1126039" y="833317"/>
                      <a:pt x="1114602" y="835713"/>
                      <a:pt x="1106742" y="843216"/>
                    </a:cubicBezTo>
                    <a:cubicBezTo>
                      <a:pt x="986473" y="954723"/>
                      <a:pt x="873570" y="1124966"/>
                      <a:pt x="797497" y="1334008"/>
                    </a:cubicBezTo>
                    <a:cubicBezTo>
                      <a:pt x="721424" y="1542987"/>
                      <a:pt x="698437" y="1745996"/>
                      <a:pt x="718884" y="1908683"/>
                    </a:cubicBezTo>
                    <a:cubicBezTo>
                      <a:pt x="720040" y="1919522"/>
                      <a:pt x="727262" y="1928759"/>
                      <a:pt x="737501" y="1932496"/>
                    </a:cubicBezTo>
                    <a:cubicBezTo>
                      <a:pt x="747741" y="1936233"/>
                      <a:pt x="759215" y="1933819"/>
                      <a:pt x="767080" y="1926273"/>
                    </a:cubicBezTo>
                    <a:cubicBezTo>
                      <a:pt x="887349" y="1814703"/>
                      <a:pt x="1000189" y="1644460"/>
                      <a:pt x="1076325" y="1435418"/>
                    </a:cubicBezTo>
                    <a:cubicBezTo>
                      <a:pt x="1152335" y="1226439"/>
                      <a:pt x="1175322" y="1023429"/>
                      <a:pt x="1154875" y="860743"/>
                    </a:cubicBezTo>
                    <a:close/>
                    <a:moveTo>
                      <a:pt x="68580" y="843153"/>
                    </a:moveTo>
                    <a:cubicBezTo>
                      <a:pt x="60715" y="835607"/>
                      <a:pt x="49241" y="833193"/>
                      <a:pt x="39001" y="836930"/>
                    </a:cubicBezTo>
                    <a:cubicBezTo>
                      <a:pt x="28762" y="840667"/>
                      <a:pt x="21540" y="849904"/>
                      <a:pt x="20384" y="860743"/>
                    </a:cubicBezTo>
                    <a:cubicBezTo>
                      <a:pt x="0" y="1023429"/>
                      <a:pt x="22924" y="1226439"/>
                      <a:pt x="98997" y="1435418"/>
                    </a:cubicBezTo>
                    <a:cubicBezTo>
                      <a:pt x="175133" y="1644460"/>
                      <a:pt x="287973" y="1814703"/>
                      <a:pt x="408242" y="1926273"/>
                    </a:cubicBezTo>
                    <a:cubicBezTo>
                      <a:pt x="416102" y="1933776"/>
                      <a:pt x="427539" y="1936172"/>
                      <a:pt x="437750" y="1932454"/>
                    </a:cubicBezTo>
                    <a:cubicBezTo>
                      <a:pt x="447961" y="1928736"/>
                      <a:pt x="455180" y="1919548"/>
                      <a:pt x="456375" y="1908746"/>
                    </a:cubicBezTo>
                    <a:cubicBezTo>
                      <a:pt x="476822" y="1745996"/>
                      <a:pt x="453835" y="1542987"/>
                      <a:pt x="377762" y="1334008"/>
                    </a:cubicBezTo>
                    <a:cubicBezTo>
                      <a:pt x="301689" y="1124966"/>
                      <a:pt x="188786" y="954723"/>
                      <a:pt x="68517" y="843153"/>
                    </a:cubicBezTo>
                    <a:close/>
                    <a:moveTo>
                      <a:pt x="2294573" y="1206500"/>
                    </a:moveTo>
                    <a:cubicBezTo>
                      <a:pt x="2296097" y="1185672"/>
                      <a:pt x="2297367" y="1164463"/>
                      <a:pt x="2298383" y="1143000"/>
                    </a:cubicBezTo>
                    <a:lnTo>
                      <a:pt x="2269618" y="1143000"/>
                    </a:lnTo>
                    <a:cubicBezTo>
                      <a:pt x="2259113" y="1142981"/>
                      <a:pt x="2249298" y="1137767"/>
                      <a:pt x="2243401" y="1129074"/>
                    </a:cubicBezTo>
                    <a:cubicBezTo>
                      <a:pt x="2237503" y="1120381"/>
                      <a:pt x="2236288" y="1109333"/>
                      <a:pt x="2240153" y="1099566"/>
                    </a:cubicBezTo>
                    <a:cubicBezTo>
                      <a:pt x="2216341" y="1140460"/>
                      <a:pt x="2193925" y="1184021"/>
                      <a:pt x="2173288" y="1229932"/>
                    </a:cubicBezTo>
                    <a:cubicBezTo>
                      <a:pt x="2177166" y="1244281"/>
                      <a:pt x="2170569" y="1259400"/>
                      <a:pt x="2157413" y="1266317"/>
                    </a:cubicBezTo>
                    <a:cubicBezTo>
                      <a:pt x="2148076" y="1288669"/>
                      <a:pt x="2139268" y="1311239"/>
                      <a:pt x="2130997" y="1334008"/>
                    </a:cubicBezTo>
                    <a:cubicBezTo>
                      <a:pt x="2054162" y="1544955"/>
                      <a:pt x="2031556" y="1749806"/>
                      <a:pt x="2052956" y="1913318"/>
                    </a:cubicBezTo>
                    <a:cubicBezTo>
                      <a:pt x="2168399" y="1812608"/>
                      <a:pt x="2257425" y="1580579"/>
                      <a:pt x="2288985" y="1270000"/>
                    </a:cubicBezTo>
                    <a:lnTo>
                      <a:pt x="2269618" y="1270000"/>
                    </a:lnTo>
                    <a:cubicBezTo>
                      <a:pt x="2252083" y="1270000"/>
                      <a:pt x="2237868" y="1255785"/>
                      <a:pt x="2237868" y="1238250"/>
                    </a:cubicBezTo>
                    <a:cubicBezTo>
                      <a:pt x="2237868" y="1220715"/>
                      <a:pt x="2252083" y="1206500"/>
                      <a:pt x="2269618" y="1206500"/>
                    </a:cubicBezTo>
                    <a:lnTo>
                      <a:pt x="2294573" y="1206500"/>
                    </a:lnTo>
                    <a:moveTo>
                      <a:pt x="2269618" y="1079500"/>
                    </a:moveTo>
                    <a:cubicBezTo>
                      <a:pt x="2260044" y="1079521"/>
                      <a:pt x="2250992" y="1083861"/>
                      <a:pt x="2244980" y="1091311"/>
                    </a:cubicBezTo>
                    <a:cubicBezTo>
                      <a:pt x="2260410" y="1065085"/>
                      <a:pt x="2276412" y="1039940"/>
                      <a:pt x="2292922" y="1016000"/>
                    </a:cubicBezTo>
                    <a:lnTo>
                      <a:pt x="2301431" y="1016000"/>
                    </a:lnTo>
                    <a:cubicBezTo>
                      <a:pt x="2301431" y="1037399"/>
                      <a:pt x="2301177" y="1058545"/>
                      <a:pt x="2300669" y="1079500"/>
                    </a:cubicBezTo>
                    <a:lnTo>
                      <a:pt x="2269618" y="1079500"/>
                    </a:lnTo>
                    <a:moveTo>
                      <a:pt x="2237868" y="983996"/>
                    </a:moveTo>
                    <a:cubicBezTo>
                      <a:pt x="2237986" y="970777"/>
                      <a:pt x="2246283" y="959015"/>
                      <a:pt x="2258696" y="954468"/>
                    </a:cubicBezTo>
                    <a:cubicBezTo>
                      <a:pt x="2271840" y="936244"/>
                      <a:pt x="2285365" y="918718"/>
                      <a:pt x="2299018" y="901827"/>
                    </a:cubicBezTo>
                    <a:cubicBezTo>
                      <a:pt x="2298837" y="897551"/>
                      <a:pt x="2298647" y="893275"/>
                      <a:pt x="2298447" y="889000"/>
                    </a:cubicBezTo>
                    <a:lnTo>
                      <a:pt x="2269618" y="889000"/>
                    </a:lnTo>
                    <a:cubicBezTo>
                      <a:pt x="2252083" y="889000"/>
                      <a:pt x="2237868" y="874785"/>
                      <a:pt x="2237868" y="857250"/>
                    </a:cubicBezTo>
                    <a:cubicBezTo>
                      <a:pt x="2237868" y="839715"/>
                      <a:pt x="2252083" y="825500"/>
                      <a:pt x="2269618" y="825500"/>
                    </a:cubicBezTo>
                    <a:lnTo>
                      <a:pt x="2294763" y="825500"/>
                    </a:lnTo>
                    <a:cubicBezTo>
                      <a:pt x="2293240" y="804101"/>
                      <a:pt x="2291462" y="782955"/>
                      <a:pt x="2289430" y="762000"/>
                    </a:cubicBezTo>
                    <a:lnTo>
                      <a:pt x="2269618" y="762000"/>
                    </a:lnTo>
                    <a:cubicBezTo>
                      <a:pt x="2252083" y="762000"/>
                      <a:pt x="2237868" y="747785"/>
                      <a:pt x="2237868" y="730250"/>
                    </a:cubicBezTo>
                    <a:cubicBezTo>
                      <a:pt x="2237868" y="712715"/>
                      <a:pt x="2252083" y="698500"/>
                      <a:pt x="2269618" y="698500"/>
                    </a:cubicBezTo>
                    <a:lnTo>
                      <a:pt x="2282444" y="698500"/>
                    </a:lnTo>
                    <a:cubicBezTo>
                      <a:pt x="2279839" y="677294"/>
                      <a:pt x="2276939" y="656125"/>
                      <a:pt x="2273745" y="635000"/>
                    </a:cubicBezTo>
                    <a:lnTo>
                      <a:pt x="2269618" y="635000"/>
                    </a:lnTo>
                    <a:cubicBezTo>
                      <a:pt x="2253306" y="635016"/>
                      <a:pt x="2239636" y="622670"/>
                      <a:pt x="2237996" y="606441"/>
                    </a:cubicBezTo>
                    <a:cubicBezTo>
                      <a:pt x="2236357" y="590212"/>
                      <a:pt x="2247282" y="575381"/>
                      <a:pt x="2263268" y="572135"/>
                    </a:cubicBezTo>
                    <a:cubicBezTo>
                      <a:pt x="2258872" y="548043"/>
                      <a:pt x="2254024" y="524036"/>
                      <a:pt x="2248726" y="500126"/>
                    </a:cubicBezTo>
                    <a:cubicBezTo>
                      <a:pt x="2238438" y="491146"/>
                      <a:pt x="2235061" y="476586"/>
                      <a:pt x="2240344" y="463994"/>
                    </a:cubicBezTo>
                    <a:cubicBezTo>
                      <a:pt x="2220151" y="380936"/>
                      <a:pt x="2195513" y="306197"/>
                      <a:pt x="2167319" y="242189"/>
                    </a:cubicBezTo>
                    <a:cubicBezTo>
                      <a:pt x="2161293" y="249656"/>
                      <a:pt x="2152213" y="253998"/>
                      <a:pt x="2142618" y="254000"/>
                    </a:cubicBezTo>
                    <a:lnTo>
                      <a:pt x="2079118" y="254000"/>
                    </a:lnTo>
                    <a:cubicBezTo>
                      <a:pt x="2061583" y="254000"/>
                      <a:pt x="2047368" y="239785"/>
                      <a:pt x="2047368" y="222250"/>
                    </a:cubicBezTo>
                    <a:cubicBezTo>
                      <a:pt x="2047368" y="204715"/>
                      <a:pt x="2061583" y="190500"/>
                      <a:pt x="2079118" y="190500"/>
                    </a:cubicBezTo>
                    <a:lnTo>
                      <a:pt x="2142618" y="190500"/>
                    </a:lnTo>
                    <a:cubicBezTo>
                      <a:pt x="2131298" y="168639"/>
                      <a:pt x="2118747" y="147439"/>
                      <a:pt x="2105025" y="127000"/>
                    </a:cubicBezTo>
                    <a:lnTo>
                      <a:pt x="2079118" y="127000"/>
                    </a:lnTo>
                    <a:cubicBezTo>
                      <a:pt x="2065532" y="126993"/>
                      <a:pt x="2053456" y="118342"/>
                      <a:pt x="2049078" y="105481"/>
                    </a:cubicBezTo>
                    <a:cubicBezTo>
                      <a:pt x="2044700" y="92620"/>
                      <a:pt x="2048990" y="78398"/>
                      <a:pt x="2059750" y="70104"/>
                    </a:cubicBezTo>
                    <a:cubicBezTo>
                      <a:pt x="2016570" y="24765"/>
                      <a:pt x="1969580" y="0"/>
                      <a:pt x="1920431" y="0"/>
                    </a:cubicBezTo>
                    <a:cubicBezTo>
                      <a:pt x="1871155" y="0"/>
                      <a:pt x="1824165" y="24828"/>
                      <a:pt x="1780985" y="70104"/>
                    </a:cubicBezTo>
                    <a:cubicBezTo>
                      <a:pt x="1791754" y="78406"/>
                      <a:pt x="1796042" y="92643"/>
                      <a:pt x="1791647" y="105511"/>
                    </a:cubicBezTo>
                    <a:cubicBezTo>
                      <a:pt x="1787252" y="118379"/>
                      <a:pt x="1775152" y="127020"/>
                      <a:pt x="1761554" y="127000"/>
                    </a:cubicBezTo>
                    <a:lnTo>
                      <a:pt x="1735900" y="127000"/>
                    </a:lnTo>
                    <a:cubicBezTo>
                      <a:pt x="1722882" y="146241"/>
                      <a:pt x="1710373" y="167450"/>
                      <a:pt x="1698308" y="190500"/>
                    </a:cubicBezTo>
                    <a:lnTo>
                      <a:pt x="1761681" y="190500"/>
                    </a:lnTo>
                    <a:cubicBezTo>
                      <a:pt x="1779216" y="190500"/>
                      <a:pt x="1793431" y="204715"/>
                      <a:pt x="1793431" y="222250"/>
                    </a:cubicBezTo>
                    <a:cubicBezTo>
                      <a:pt x="1793431" y="239785"/>
                      <a:pt x="1779216" y="254000"/>
                      <a:pt x="1761681" y="254000"/>
                    </a:cubicBezTo>
                    <a:lnTo>
                      <a:pt x="1698181" y="254000"/>
                    </a:lnTo>
                    <a:cubicBezTo>
                      <a:pt x="1688616" y="254003"/>
                      <a:pt x="1679562" y="249686"/>
                      <a:pt x="1673543" y="242253"/>
                    </a:cubicBezTo>
                    <a:cubicBezTo>
                      <a:pt x="1645285" y="306260"/>
                      <a:pt x="1620711" y="381000"/>
                      <a:pt x="1600455" y="464185"/>
                    </a:cubicBezTo>
                    <a:cubicBezTo>
                      <a:pt x="1605661" y="476711"/>
                      <a:pt x="1602316" y="491161"/>
                      <a:pt x="1592136" y="500126"/>
                    </a:cubicBezTo>
                    <a:cubicBezTo>
                      <a:pt x="1586929" y="523621"/>
                      <a:pt x="1582103" y="547624"/>
                      <a:pt x="1577594" y="572199"/>
                    </a:cubicBezTo>
                    <a:cubicBezTo>
                      <a:pt x="1593605" y="575448"/>
                      <a:pt x="1604535" y="590317"/>
                      <a:pt x="1602861" y="606568"/>
                    </a:cubicBezTo>
                    <a:cubicBezTo>
                      <a:pt x="1601187" y="622819"/>
                      <a:pt x="1587454" y="635146"/>
                      <a:pt x="1571118" y="635064"/>
                    </a:cubicBezTo>
                    <a:lnTo>
                      <a:pt x="1567117" y="635064"/>
                    </a:lnTo>
                    <a:cubicBezTo>
                      <a:pt x="1563942" y="655892"/>
                      <a:pt x="1561021" y="677100"/>
                      <a:pt x="1558418" y="698564"/>
                    </a:cubicBezTo>
                    <a:lnTo>
                      <a:pt x="1571118" y="698564"/>
                    </a:lnTo>
                    <a:cubicBezTo>
                      <a:pt x="1588653" y="698564"/>
                      <a:pt x="1602868" y="712778"/>
                      <a:pt x="1602868" y="730314"/>
                    </a:cubicBezTo>
                    <a:cubicBezTo>
                      <a:pt x="1602868" y="747849"/>
                      <a:pt x="1588653" y="762064"/>
                      <a:pt x="1571118" y="762064"/>
                    </a:cubicBezTo>
                    <a:lnTo>
                      <a:pt x="1551432" y="762064"/>
                    </a:lnTo>
                    <a:cubicBezTo>
                      <a:pt x="1549400" y="783018"/>
                      <a:pt x="1547622" y="804164"/>
                      <a:pt x="1546099" y="825563"/>
                    </a:cubicBezTo>
                    <a:lnTo>
                      <a:pt x="1571118" y="825563"/>
                    </a:lnTo>
                    <a:cubicBezTo>
                      <a:pt x="1588653" y="825563"/>
                      <a:pt x="1602868" y="839778"/>
                      <a:pt x="1602868" y="857313"/>
                    </a:cubicBezTo>
                    <a:cubicBezTo>
                      <a:pt x="1602868" y="874849"/>
                      <a:pt x="1588653" y="889063"/>
                      <a:pt x="1571118" y="889063"/>
                    </a:cubicBezTo>
                    <a:lnTo>
                      <a:pt x="1542352" y="889063"/>
                    </a:lnTo>
                    <a:cubicBezTo>
                      <a:pt x="1542175" y="892788"/>
                      <a:pt x="1542006" y="896514"/>
                      <a:pt x="1541844" y="900240"/>
                    </a:cubicBezTo>
                    <a:cubicBezTo>
                      <a:pt x="1556258" y="917893"/>
                      <a:pt x="1570419" y="936244"/>
                      <a:pt x="1584262" y="955357"/>
                    </a:cubicBezTo>
                    <a:cubicBezTo>
                      <a:pt x="1594772" y="960120"/>
                      <a:pt x="1601871" y="970209"/>
                      <a:pt x="1602804" y="981710"/>
                    </a:cubicBezTo>
                    <a:cubicBezTo>
                      <a:pt x="1626934" y="1016889"/>
                      <a:pt x="1649984" y="1054290"/>
                      <a:pt x="1671765" y="1093660"/>
                    </a:cubicBezTo>
                    <a:cubicBezTo>
                      <a:pt x="1677650" y="1084863"/>
                      <a:pt x="1687533" y="1079576"/>
                      <a:pt x="1698118" y="1079563"/>
                    </a:cubicBezTo>
                    <a:lnTo>
                      <a:pt x="1761618" y="1079563"/>
                    </a:lnTo>
                    <a:cubicBezTo>
                      <a:pt x="1779153" y="1079563"/>
                      <a:pt x="1793368" y="1093778"/>
                      <a:pt x="1793368" y="1111313"/>
                    </a:cubicBezTo>
                    <a:cubicBezTo>
                      <a:pt x="1793368" y="1128849"/>
                      <a:pt x="1779153" y="1143063"/>
                      <a:pt x="1761618" y="1143063"/>
                    </a:cubicBezTo>
                    <a:lnTo>
                      <a:pt x="1697863" y="1143063"/>
                    </a:lnTo>
                    <a:cubicBezTo>
                      <a:pt x="1708278" y="1163765"/>
                      <a:pt x="1718374" y="1184974"/>
                      <a:pt x="1728090" y="1206563"/>
                    </a:cubicBezTo>
                    <a:lnTo>
                      <a:pt x="1761618" y="1206563"/>
                    </a:lnTo>
                    <a:cubicBezTo>
                      <a:pt x="1779153" y="1206563"/>
                      <a:pt x="1793368" y="1220778"/>
                      <a:pt x="1793368" y="1238313"/>
                    </a:cubicBezTo>
                    <a:cubicBezTo>
                      <a:pt x="1793368" y="1255849"/>
                      <a:pt x="1779153" y="1270063"/>
                      <a:pt x="1761618" y="1270063"/>
                    </a:cubicBezTo>
                    <a:lnTo>
                      <a:pt x="1754950" y="1270063"/>
                    </a:lnTo>
                    <a:cubicBezTo>
                      <a:pt x="1760475" y="1284034"/>
                      <a:pt x="1765809" y="1298067"/>
                      <a:pt x="1771015" y="1312354"/>
                    </a:cubicBezTo>
                    <a:cubicBezTo>
                      <a:pt x="1854962" y="1543050"/>
                      <a:pt x="1878140" y="1771015"/>
                      <a:pt x="1847660" y="1952435"/>
                    </a:cubicBezTo>
                    <a:cubicBezTo>
                      <a:pt x="1871155" y="1963039"/>
                      <a:pt x="1895539" y="1968500"/>
                      <a:pt x="1920431" y="1968500"/>
                    </a:cubicBezTo>
                    <a:cubicBezTo>
                      <a:pt x="1945831" y="1968500"/>
                      <a:pt x="1970596" y="1962785"/>
                      <a:pt x="1994535" y="1951863"/>
                    </a:cubicBezTo>
                    <a:cubicBezTo>
                      <a:pt x="1964182" y="1770570"/>
                      <a:pt x="1987424" y="1542860"/>
                      <a:pt x="2071371" y="1312291"/>
                    </a:cubicBezTo>
                    <a:cubicBezTo>
                      <a:pt x="2076514" y="1298004"/>
                      <a:pt x="2081912" y="1283907"/>
                      <a:pt x="2087436" y="1270000"/>
                    </a:cubicBezTo>
                    <a:lnTo>
                      <a:pt x="2079181" y="1270000"/>
                    </a:lnTo>
                    <a:cubicBezTo>
                      <a:pt x="2061646" y="1270000"/>
                      <a:pt x="2047431" y="1255785"/>
                      <a:pt x="2047431" y="1238250"/>
                    </a:cubicBezTo>
                    <a:cubicBezTo>
                      <a:pt x="2047431" y="1220715"/>
                      <a:pt x="2061646" y="1206500"/>
                      <a:pt x="2079181" y="1206500"/>
                    </a:cubicBezTo>
                    <a:lnTo>
                      <a:pt x="2114169" y="1206500"/>
                    </a:lnTo>
                    <a:cubicBezTo>
                      <a:pt x="2123885" y="1184910"/>
                      <a:pt x="2133981" y="1163638"/>
                      <a:pt x="2144396" y="1143000"/>
                    </a:cubicBezTo>
                    <a:lnTo>
                      <a:pt x="2079118" y="1143000"/>
                    </a:lnTo>
                    <a:cubicBezTo>
                      <a:pt x="2061583" y="1143000"/>
                      <a:pt x="2047368" y="1128785"/>
                      <a:pt x="2047368" y="1111250"/>
                    </a:cubicBezTo>
                    <a:cubicBezTo>
                      <a:pt x="2047368" y="1093715"/>
                      <a:pt x="2061583" y="1079500"/>
                      <a:pt x="2079118" y="1079500"/>
                    </a:cubicBezTo>
                    <a:lnTo>
                      <a:pt x="2142618" y="1079500"/>
                    </a:lnTo>
                    <a:cubicBezTo>
                      <a:pt x="2153766" y="1079484"/>
                      <a:pt x="2164106" y="1085317"/>
                      <a:pt x="2169859" y="1094867"/>
                    </a:cubicBezTo>
                    <a:cubicBezTo>
                      <a:pt x="2191322" y="1055878"/>
                      <a:pt x="2214118" y="1018857"/>
                      <a:pt x="2237868" y="983996"/>
                    </a:cubicBezTo>
                    <a:moveTo>
                      <a:pt x="1888618" y="698500"/>
                    </a:moveTo>
                    <a:lnTo>
                      <a:pt x="1952118" y="698500"/>
                    </a:lnTo>
                    <a:cubicBezTo>
                      <a:pt x="1969653" y="698500"/>
                      <a:pt x="1983868" y="712715"/>
                      <a:pt x="1983868" y="730250"/>
                    </a:cubicBezTo>
                    <a:cubicBezTo>
                      <a:pt x="1983868" y="747785"/>
                      <a:pt x="1969653" y="762000"/>
                      <a:pt x="1952118" y="762000"/>
                    </a:cubicBezTo>
                    <a:lnTo>
                      <a:pt x="1888618" y="762000"/>
                    </a:lnTo>
                    <a:cubicBezTo>
                      <a:pt x="1871083" y="762000"/>
                      <a:pt x="1856868" y="747785"/>
                      <a:pt x="1856868" y="730250"/>
                    </a:cubicBezTo>
                    <a:cubicBezTo>
                      <a:pt x="1856868" y="712715"/>
                      <a:pt x="1871083" y="698500"/>
                      <a:pt x="1888618" y="698500"/>
                    </a:cubicBezTo>
                    <a:moveTo>
                      <a:pt x="1856868" y="349250"/>
                    </a:moveTo>
                    <a:cubicBezTo>
                      <a:pt x="1856868" y="331715"/>
                      <a:pt x="1871083" y="317500"/>
                      <a:pt x="1888618" y="317500"/>
                    </a:cubicBezTo>
                    <a:lnTo>
                      <a:pt x="1952118" y="317500"/>
                    </a:lnTo>
                    <a:cubicBezTo>
                      <a:pt x="1969653" y="317500"/>
                      <a:pt x="1983868" y="331715"/>
                      <a:pt x="1983868" y="349250"/>
                    </a:cubicBezTo>
                    <a:cubicBezTo>
                      <a:pt x="1983868" y="366785"/>
                      <a:pt x="1969653" y="381000"/>
                      <a:pt x="1952118" y="381000"/>
                    </a:cubicBezTo>
                    <a:lnTo>
                      <a:pt x="1888618" y="381000"/>
                    </a:lnTo>
                    <a:cubicBezTo>
                      <a:pt x="1871083" y="381000"/>
                      <a:pt x="1856868" y="366785"/>
                      <a:pt x="1856868" y="349250"/>
                    </a:cubicBezTo>
                    <a:moveTo>
                      <a:pt x="1888618" y="444500"/>
                    </a:moveTo>
                    <a:lnTo>
                      <a:pt x="1952118" y="444500"/>
                    </a:lnTo>
                    <a:cubicBezTo>
                      <a:pt x="1969653" y="444500"/>
                      <a:pt x="1983868" y="458715"/>
                      <a:pt x="1983868" y="476250"/>
                    </a:cubicBezTo>
                    <a:cubicBezTo>
                      <a:pt x="1983868" y="493785"/>
                      <a:pt x="1969653" y="508000"/>
                      <a:pt x="1952118" y="508000"/>
                    </a:cubicBezTo>
                    <a:lnTo>
                      <a:pt x="1888618" y="508000"/>
                    </a:lnTo>
                    <a:cubicBezTo>
                      <a:pt x="1871083" y="508000"/>
                      <a:pt x="1856868" y="493785"/>
                      <a:pt x="1856868" y="476250"/>
                    </a:cubicBezTo>
                    <a:cubicBezTo>
                      <a:pt x="1856868" y="458715"/>
                      <a:pt x="1871083" y="444500"/>
                      <a:pt x="1888618" y="444500"/>
                    </a:cubicBezTo>
                    <a:moveTo>
                      <a:pt x="1856868" y="95250"/>
                    </a:moveTo>
                    <a:cubicBezTo>
                      <a:pt x="1856868" y="77715"/>
                      <a:pt x="1871083" y="63500"/>
                      <a:pt x="1888618" y="63500"/>
                    </a:cubicBezTo>
                    <a:lnTo>
                      <a:pt x="1952118" y="63500"/>
                    </a:lnTo>
                    <a:cubicBezTo>
                      <a:pt x="1969653" y="63500"/>
                      <a:pt x="1983868" y="77715"/>
                      <a:pt x="1983868" y="95250"/>
                    </a:cubicBezTo>
                    <a:cubicBezTo>
                      <a:pt x="1983868" y="112785"/>
                      <a:pt x="1969653" y="127000"/>
                      <a:pt x="1952118" y="127000"/>
                    </a:cubicBezTo>
                    <a:lnTo>
                      <a:pt x="1888618" y="127000"/>
                    </a:lnTo>
                    <a:cubicBezTo>
                      <a:pt x="1871083" y="127000"/>
                      <a:pt x="1856868" y="112785"/>
                      <a:pt x="1856868" y="95250"/>
                    </a:cubicBezTo>
                    <a:moveTo>
                      <a:pt x="1888618" y="825500"/>
                    </a:moveTo>
                    <a:lnTo>
                      <a:pt x="1952118" y="825500"/>
                    </a:lnTo>
                    <a:cubicBezTo>
                      <a:pt x="1969653" y="825500"/>
                      <a:pt x="1983868" y="839715"/>
                      <a:pt x="1983868" y="857250"/>
                    </a:cubicBezTo>
                    <a:cubicBezTo>
                      <a:pt x="1983868" y="874785"/>
                      <a:pt x="1969653" y="889000"/>
                      <a:pt x="1952118" y="889000"/>
                    </a:cubicBezTo>
                    <a:lnTo>
                      <a:pt x="1888618" y="889000"/>
                    </a:lnTo>
                    <a:cubicBezTo>
                      <a:pt x="1871083" y="889000"/>
                      <a:pt x="1856868" y="874785"/>
                      <a:pt x="1856868" y="857250"/>
                    </a:cubicBezTo>
                    <a:cubicBezTo>
                      <a:pt x="1856868" y="839715"/>
                      <a:pt x="1871083" y="825500"/>
                      <a:pt x="1888618" y="825500"/>
                    </a:cubicBezTo>
                    <a:moveTo>
                      <a:pt x="1856868" y="984250"/>
                    </a:moveTo>
                    <a:cubicBezTo>
                      <a:pt x="1856868" y="966715"/>
                      <a:pt x="1871083" y="952500"/>
                      <a:pt x="1888618" y="952500"/>
                    </a:cubicBezTo>
                    <a:lnTo>
                      <a:pt x="1952118" y="952500"/>
                    </a:lnTo>
                    <a:cubicBezTo>
                      <a:pt x="1969653" y="952500"/>
                      <a:pt x="1983868" y="966715"/>
                      <a:pt x="1983868" y="984250"/>
                    </a:cubicBezTo>
                    <a:cubicBezTo>
                      <a:pt x="1983868" y="1001785"/>
                      <a:pt x="1969653" y="1016000"/>
                      <a:pt x="1952118" y="1016000"/>
                    </a:cubicBezTo>
                    <a:lnTo>
                      <a:pt x="1888618" y="1016000"/>
                    </a:lnTo>
                    <a:cubicBezTo>
                      <a:pt x="1871083" y="1016000"/>
                      <a:pt x="1856868" y="1001785"/>
                      <a:pt x="1856868" y="984250"/>
                    </a:cubicBezTo>
                    <a:moveTo>
                      <a:pt x="1888618" y="1079500"/>
                    </a:moveTo>
                    <a:lnTo>
                      <a:pt x="1952118" y="1079500"/>
                    </a:lnTo>
                    <a:cubicBezTo>
                      <a:pt x="1969653" y="1079500"/>
                      <a:pt x="1983868" y="1093715"/>
                      <a:pt x="1983868" y="1111250"/>
                    </a:cubicBezTo>
                    <a:cubicBezTo>
                      <a:pt x="1983868" y="1128785"/>
                      <a:pt x="1969653" y="1143000"/>
                      <a:pt x="1952118" y="1143000"/>
                    </a:cubicBezTo>
                    <a:lnTo>
                      <a:pt x="1888618" y="1143000"/>
                    </a:lnTo>
                    <a:cubicBezTo>
                      <a:pt x="1871083" y="1143000"/>
                      <a:pt x="1856868" y="1128785"/>
                      <a:pt x="1856868" y="1111250"/>
                    </a:cubicBezTo>
                    <a:cubicBezTo>
                      <a:pt x="1856868" y="1093715"/>
                      <a:pt x="1871083" y="1079500"/>
                      <a:pt x="1888618" y="1079500"/>
                    </a:cubicBezTo>
                    <a:moveTo>
                      <a:pt x="1856868" y="1238250"/>
                    </a:moveTo>
                    <a:cubicBezTo>
                      <a:pt x="1856868" y="1220715"/>
                      <a:pt x="1871083" y="1206500"/>
                      <a:pt x="1888618" y="1206500"/>
                    </a:cubicBezTo>
                    <a:lnTo>
                      <a:pt x="1952118" y="1206500"/>
                    </a:lnTo>
                    <a:cubicBezTo>
                      <a:pt x="1969653" y="1206500"/>
                      <a:pt x="1983868" y="1220715"/>
                      <a:pt x="1983868" y="1238250"/>
                    </a:cubicBezTo>
                    <a:cubicBezTo>
                      <a:pt x="1983868" y="1255785"/>
                      <a:pt x="1969653" y="1270000"/>
                      <a:pt x="1952118" y="1270000"/>
                    </a:cubicBezTo>
                    <a:lnTo>
                      <a:pt x="1888618" y="1270000"/>
                    </a:lnTo>
                    <a:cubicBezTo>
                      <a:pt x="1871083" y="1270000"/>
                      <a:pt x="1856868" y="1255785"/>
                      <a:pt x="1856868" y="1238250"/>
                    </a:cubicBezTo>
                    <a:moveTo>
                      <a:pt x="1888618" y="1333500"/>
                    </a:moveTo>
                    <a:lnTo>
                      <a:pt x="1952118" y="1333500"/>
                    </a:lnTo>
                    <a:cubicBezTo>
                      <a:pt x="1969653" y="1333500"/>
                      <a:pt x="1983868" y="1347715"/>
                      <a:pt x="1983868" y="1365250"/>
                    </a:cubicBezTo>
                    <a:cubicBezTo>
                      <a:pt x="1983868" y="1382785"/>
                      <a:pt x="1969653" y="1397000"/>
                      <a:pt x="1952118" y="1397000"/>
                    </a:cubicBezTo>
                    <a:lnTo>
                      <a:pt x="1888618" y="1397000"/>
                    </a:lnTo>
                    <a:cubicBezTo>
                      <a:pt x="1871083" y="1397000"/>
                      <a:pt x="1856868" y="1382785"/>
                      <a:pt x="1856868" y="1365250"/>
                    </a:cubicBezTo>
                    <a:cubicBezTo>
                      <a:pt x="1856868" y="1347715"/>
                      <a:pt x="1871083" y="1333500"/>
                      <a:pt x="1888618" y="1333500"/>
                    </a:cubicBezTo>
                    <a:moveTo>
                      <a:pt x="1856868" y="603250"/>
                    </a:moveTo>
                    <a:cubicBezTo>
                      <a:pt x="1856868" y="585715"/>
                      <a:pt x="1871083" y="571500"/>
                      <a:pt x="1888618" y="571500"/>
                    </a:cubicBezTo>
                    <a:lnTo>
                      <a:pt x="1952118" y="571500"/>
                    </a:lnTo>
                    <a:cubicBezTo>
                      <a:pt x="1969653" y="571500"/>
                      <a:pt x="1983868" y="585715"/>
                      <a:pt x="1983868" y="603250"/>
                    </a:cubicBezTo>
                    <a:cubicBezTo>
                      <a:pt x="1983868" y="620785"/>
                      <a:pt x="1969653" y="635000"/>
                      <a:pt x="1952118" y="635000"/>
                    </a:cubicBezTo>
                    <a:lnTo>
                      <a:pt x="1888618" y="635000"/>
                    </a:lnTo>
                    <a:cubicBezTo>
                      <a:pt x="1871083" y="635000"/>
                      <a:pt x="1856868" y="620785"/>
                      <a:pt x="1856868" y="603250"/>
                    </a:cubicBezTo>
                    <a:moveTo>
                      <a:pt x="1888618" y="190500"/>
                    </a:moveTo>
                    <a:lnTo>
                      <a:pt x="1952118" y="190500"/>
                    </a:lnTo>
                    <a:cubicBezTo>
                      <a:pt x="1969653" y="190500"/>
                      <a:pt x="1983868" y="204715"/>
                      <a:pt x="1983868" y="222250"/>
                    </a:cubicBezTo>
                    <a:cubicBezTo>
                      <a:pt x="1983868" y="239785"/>
                      <a:pt x="1969653" y="254000"/>
                      <a:pt x="1952118" y="254000"/>
                    </a:cubicBezTo>
                    <a:lnTo>
                      <a:pt x="1888618" y="254000"/>
                    </a:lnTo>
                    <a:cubicBezTo>
                      <a:pt x="1871083" y="254000"/>
                      <a:pt x="1856868" y="239785"/>
                      <a:pt x="1856868" y="222250"/>
                    </a:cubicBezTo>
                    <a:cubicBezTo>
                      <a:pt x="1856868" y="204715"/>
                      <a:pt x="1871083" y="190500"/>
                      <a:pt x="1888618" y="190500"/>
                    </a:cubicBezTo>
                    <a:moveTo>
                      <a:pt x="2047368" y="730250"/>
                    </a:moveTo>
                    <a:cubicBezTo>
                      <a:pt x="2047368" y="712715"/>
                      <a:pt x="2061583" y="698500"/>
                      <a:pt x="2079118" y="698500"/>
                    </a:cubicBezTo>
                    <a:lnTo>
                      <a:pt x="2142618" y="698500"/>
                    </a:lnTo>
                    <a:cubicBezTo>
                      <a:pt x="2160153" y="698500"/>
                      <a:pt x="2174368" y="712715"/>
                      <a:pt x="2174368" y="730250"/>
                    </a:cubicBezTo>
                    <a:cubicBezTo>
                      <a:pt x="2174368" y="747785"/>
                      <a:pt x="2160153" y="762000"/>
                      <a:pt x="2142618" y="762000"/>
                    </a:cubicBezTo>
                    <a:lnTo>
                      <a:pt x="2079118" y="762000"/>
                    </a:lnTo>
                    <a:cubicBezTo>
                      <a:pt x="2061583" y="762000"/>
                      <a:pt x="2047368" y="747785"/>
                      <a:pt x="2047368" y="730250"/>
                    </a:cubicBezTo>
                    <a:moveTo>
                      <a:pt x="2079118" y="317500"/>
                    </a:moveTo>
                    <a:lnTo>
                      <a:pt x="2142618" y="317500"/>
                    </a:lnTo>
                    <a:cubicBezTo>
                      <a:pt x="2160153" y="317500"/>
                      <a:pt x="2174368" y="331715"/>
                      <a:pt x="2174368" y="349250"/>
                    </a:cubicBezTo>
                    <a:cubicBezTo>
                      <a:pt x="2174368" y="366785"/>
                      <a:pt x="2160153" y="381000"/>
                      <a:pt x="2142618" y="381000"/>
                    </a:cubicBezTo>
                    <a:lnTo>
                      <a:pt x="2079118" y="381000"/>
                    </a:lnTo>
                    <a:cubicBezTo>
                      <a:pt x="2061583" y="381000"/>
                      <a:pt x="2047368" y="366785"/>
                      <a:pt x="2047368" y="349250"/>
                    </a:cubicBezTo>
                    <a:cubicBezTo>
                      <a:pt x="2047368" y="331715"/>
                      <a:pt x="2061583" y="317500"/>
                      <a:pt x="2079118" y="317500"/>
                    </a:cubicBezTo>
                    <a:moveTo>
                      <a:pt x="2047368" y="476250"/>
                    </a:moveTo>
                    <a:cubicBezTo>
                      <a:pt x="2047368" y="458715"/>
                      <a:pt x="2061583" y="444500"/>
                      <a:pt x="2079118" y="444500"/>
                    </a:cubicBezTo>
                    <a:lnTo>
                      <a:pt x="2142618" y="444500"/>
                    </a:lnTo>
                    <a:cubicBezTo>
                      <a:pt x="2160153" y="444500"/>
                      <a:pt x="2174368" y="458715"/>
                      <a:pt x="2174368" y="476250"/>
                    </a:cubicBezTo>
                    <a:cubicBezTo>
                      <a:pt x="2174368" y="493785"/>
                      <a:pt x="2160153" y="508000"/>
                      <a:pt x="2142618" y="508000"/>
                    </a:cubicBezTo>
                    <a:lnTo>
                      <a:pt x="2079118" y="508000"/>
                    </a:lnTo>
                    <a:cubicBezTo>
                      <a:pt x="2061583" y="508000"/>
                      <a:pt x="2047368" y="493785"/>
                      <a:pt x="2047368" y="476250"/>
                    </a:cubicBezTo>
                    <a:moveTo>
                      <a:pt x="2047368" y="857250"/>
                    </a:moveTo>
                    <a:cubicBezTo>
                      <a:pt x="2047368" y="839715"/>
                      <a:pt x="2061583" y="825500"/>
                      <a:pt x="2079118" y="825500"/>
                    </a:cubicBezTo>
                    <a:lnTo>
                      <a:pt x="2142618" y="825500"/>
                    </a:lnTo>
                    <a:cubicBezTo>
                      <a:pt x="2160153" y="825500"/>
                      <a:pt x="2174368" y="839715"/>
                      <a:pt x="2174368" y="857250"/>
                    </a:cubicBezTo>
                    <a:cubicBezTo>
                      <a:pt x="2174368" y="874785"/>
                      <a:pt x="2160153" y="889000"/>
                      <a:pt x="2142618" y="889000"/>
                    </a:cubicBezTo>
                    <a:lnTo>
                      <a:pt x="2079118" y="889000"/>
                    </a:lnTo>
                    <a:cubicBezTo>
                      <a:pt x="2061583" y="889000"/>
                      <a:pt x="2047368" y="874785"/>
                      <a:pt x="2047368" y="857250"/>
                    </a:cubicBezTo>
                    <a:moveTo>
                      <a:pt x="2079118" y="952500"/>
                    </a:moveTo>
                    <a:lnTo>
                      <a:pt x="2142618" y="952500"/>
                    </a:lnTo>
                    <a:cubicBezTo>
                      <a:pt x="2160153" y="952500"/>
                      <a:pt x="2174368" y="966715"/>
                      <a:pt x="2174368" y="984250"/>
                    </a:cubicBezTo>
                    <a:cubicBezTo>
                      <a:pt x="2174368" y="1001785"/>
                      <a:pt x="2160153" y="1016000"/>
                      <a:pt x="2142618" y="1016000"/>
                    </a:cubicBezTo>
                    <a:lnTo>
                      <a:pt x="2079118" y="1016000"/>
                    </a:lnTo>
                    <a:cubicBezTo>
                      <a:pt x="2061583" y="1016000"/>
                      <a:pt x="2047368" y="1001785"/>
                      <a:pt x="2047368" y="984250"/>
                    </a:cubicBezTo>
                    <a:cubicBezTo>
                      <a:pt x="2047368" y="966715"/>
                      <a:pt x="2061583" y="952500"/>
                      <a:pt x="2079118" y="952500"/>
                    </a:cubicBezTo>
                    <a:moveTo>
                      <a:pt x="2047368" y="603250"/>
                    </a:moveTo>
                    <a:cubicBezTo>
                      <a:pt x="2047368" y="585715"/>
                      <a:pt x="2061583" y="571500"/>
                      <a:pt x="2079118" y="571500"/>
                    </a:cubicBezTo>
                    <a:lnTo>
                      <a:pt x="2142618" y="571500"/>
                    </a:lnTo>
                    <a:cubicBezTo>
                      <a:pt x="2160153" y="571500"/>
                      <a:pt x="2174368" y="585715"/>
                      <a:pt x="2174368" y="603250"/>
                    </a:cubicBezTo>
                    <a:cubicBezTo>
                      <a:pt x="2174368" y="620785"/>
                      <a:pt x="2160153" y="635000"/>
                      <a:pt x="2142618" y="635000"/>
                    </a:cubicBezTo>
                    <a:lnTo>
                      <a:pt x="2079118" y="635000"/>
                    </a:lnTo>
                    <a:cubicBezTo>
                      <a:pt x="2061583" y="635000"/>
                      <a:pt x="2047368" y="620785"/>
                      <a:pt x="2047368" y="603250"/>
                    </a:cubicBezTo>
                    <a:moveTo>
                      <a:pt x="1666368" y="730250"/>
                    </a:moveTo>
                    <a:cubicBezTo>
                      <a:pt x="1666368" y="712715"/>
                      <a:pt x="1680583" y="698500"/>
                      <a:pt x="1698118" y="698500"/>
                    </a:cubicBezTo>
                    <a:lnTo>
                      <a:pt x="1761618" y="698500"/>
                    </a:lnTo>
                    <a:cubicBezTo>
                      <a:pt x="1779153" y="698500"/>
                      <a:pt x="1793368" y="712715"/>
                      <a:pt x="1793368" y="730250"/>
                    </a:cubicBezTo>
                    <a:cubicBezTo>
                      <a:pt x="1793368" y="747785"/>
                      <a:pt x="1779153" y="762000"/>
                      <a:pt x="1761618" y="762000"/>
                    </a:cubicBezTo>
                    <a:lnTo>
                      <a:pt x="1698118" y="762000"/>
                    </a:lnTo>
                    <a:cubicBezTo>
                      <a:pt x="1680583" y="762000"/>
                      <a:pt x="1666368" y="747785"/>
                      <a:pt x="1666368" y="730250"/>
                    </a:cubicBezTo>
                    <a:moveTo>
                      <a:pt x="1698118" y="317500"/>
                    </a:moveTo>
                    <a:lnTo>
                      <a:pt x="1761618" y="317500"/>
                    </a:lnTo>
                    <a:cubicBezTo>
                      <a:pt x="1779153" y="317500"/>
                      <a:pt x="1793368" y="331715"/>
                      <a:pt x="1793368" y="349250"/>
                    </a:cubicBezTo>
                    <a:cubicBezTo>
                      <a:pt x="1793368" y="366785"/>
                      <a:pt x="1779153" y="381000"/>
                      <a:pt x="1761618" y="381000"/>
                    </a:cubicBezTo>
                    <a:lnTo>
                      <a:pt x="1698118" y="381000"/>
                    </a:lnTo>
                    <a:cubicBezTo>
                      <a:pt x="1680583" y="381000"/>
                      <a:pt x="1666368" y="366785"/>
                      <a:pt x="1666368" y="349250"/>
                    </a:cubicBezTo>
                    <a:cubicBezTo>
                      <a:pt x="1666368" y="331715"/>
                      <a:pt x="1680583" y="317500"/>
                      <a:pt x="1698118" y="317500"/>
                    </a:cubicBezTo>
                    <a:moveTo>
                      <a:pt x="1666368" y="476250"/>
                    </a:moveTo>
                    <a:cubicBezTo>
                      <a:pt x="1666368" y="458715"/>
                      <a:pt x="1680583" y="444500"/>
                      <a:pt x="1698118" y="444500"/>
                    </a:cubicBezTo>
                    <a:lnTo>
                      <a:pt x="1761618" y="444500"/>
                    </a:lnTo>
                    <a:cubicBezTo>
                      <a:pt x="1779153" y="444500"/>
                      <a:pt x="1793368" y="458715"/>
                      <a:pt x="1793368" y="476250"/>
                    </a:cubicBezTo>
                    <a:cubicBezTo>
                      <a:pt x="1793368" y="493785"/>
                      <a:pt x="1779153" y="508000"/>
                      <a:pt x="1761618" y="508000"/>
                    </a:cubicBezTo>
                    <a:lnTo>
                      <a:pt x="1698118" y="508000"/>
                    </a:lnTo>
                    <a:cubicBezTo>
                      <a:pt x="1680583" y="508000"/>
                      <a:pt x="1666368" y="493785"/>
                      <a:pt x="1666368" y="476250"/>
                    </a:cubicBezTo>
                    <a:moveTo>
                      <a:pt x="1666368" y="857250"/>
                    </a:moveTo>
                    <a:cubicBezTo>
                      <a:pt x="1666368" y="839715"/>
                      <a:pt x="1680583" y="825500"/>
                      <a:pt x="1698118" y="825500"/>
                    </a:cubicBezTo>
                    <a:lnTo>
                      <a:pt x="1761618" y="825500"/>
                    </a:lnTo>
                    <a:cubicBezTo>
                      <a:pt x="1779153" y="825500"/>
                      <a:pt x="1793368" y="839715"/>
                      <a:pt x="1793368" y="857250"/>
                    </a:cubicBezTo>
                    <a:cubicBezTo>
                      <a:pt x="1793368" y="874785"/>
                      <a:pt x="1779153" y="889000"/>
                      <a:pt x="1761618" y="889000"/>
                    </a:cubicBezTo>
                    <a:lnTo>
                      <a:pt x="1698118" y="889000"/>
                    </a:lnTo>
                    <a:cubicBezTo>
                      <a:pt x="1680583" y="889000"/>
                      <a:pt x="1666368" y="874785"/>
                      <a:pt x="1666368" y="857250"/>
                    </a:cubicBezTo>
                    <a:moveTo>
                      <a:pt x="1698118" y="952500"/>
                    </a:moveTo>
                    <a:lnTo>
                      <a:pt x="1761618" y="952500"/>
                    </a:lnTo>
                    <a:cubicBezTo>
                      <a:pt x="1779153" y="952500"/>
                      <a:pt x="1793368" y="966715"/>
                      <a:pt x="1793368" y="984250"/>
                    </a:cubicBezTo>
                    <a:cubicBezTo>
                      <a:pt x="1793368" y="1001785"/>
                      <a:pt x="1779153" y="1016000"/>
                      <a:pt x="1761618" y="1016000"/>
                    </a:cubicBezTo>
                    <a:lnTo>
                      <a:pt x="1698118" y="1016000"/>
                    </a:lnTo>
                    <a:cubicBezTo>
                      <a:pt x="1680583" y="1016000"/>
                      <a:pt x="1666368" y="1001785"/>
                      <a:pt x="1666368" y="984250"/>
                    </a:cubicBezTo>
                    <a:cubicBezTo>
                      <a:pt x="1666368" y="966715"/>
                      <a:pt x="1680583" y="952500"/>
                      <a:pt x="1698118" y="952500"/>
                    </a:cubicBezTo>
                    <a:moveTo>
                      <a:pt x="1666368" y="603250"/>
                    </a:moveTo>
                    <a:cubicBezTo>
                      <a:pt x="1666368" y="585715"/>
                      <a:pt x="1680583" y="571500"/>
                      <a:pt x="1698118" y="571500"/>
                    </a:cubicBezTo>
                    <a:lnTo>
                      <a:pt x="1761618" y="571500"/>
                    </a:lnTo>
                    <a:cubicBezTo>
                      <a:pt x="1779153" y="571500"/>
                      <a:pt x="1793368" y="585715"/>
                      <a:pt x="1793368" y="603250"/>
                    </a:cubicBezTo>
                    <a:cubicBezTo>
                      <a:pt x="1793368" y="620785"/>
                      <a:pt x="1779153" y="635000"/>
                      <a:pt x="1761618" y="635000"/>
                    </a:cubicBezTo>
                    <a:lnTo>
                      <a:pt x="1698118" y="635000"/>
                    </a:lnTo>
                    <a:cubicBezTo>
                      <a:pt x="1680583" y="635000"/>
                      <a:pt x="1666368" y="620785"/>
                      <a:pt x="1666368" y="603250"/>
                    </a:cubicBezTo>
                    <a:moveTo>
                      <a:pt x="1549337" y="1016000"/>
                    </a:moveTo>
                    <a:lnTo>
                      <a:pt x="1539431" y="1016000"/>
                    </a:lnTo>
                    <a:cubicBezTo>
                      <a:pt x="1539431" y="1037399"/>
                      <a:pt x="1539685" y="1058545"/>
                      <a:pt x="1540130" y="1079500"/>
                    </a:cubicBezTo>
                    <a:lnTo>
                      <a:pt x="1571118" y="1079500"/>
                    </a:lnTo>
                    <a:cubicBezTo>
                      <a:pt x="1588653" y="1079500"/>
                      <a:pt x="1602868" y="1093715"/>
                      <a:pt x="1602868" y="1111250"/>
                    </a:cubicBezTo>
                    <a:cubicBezTo>
                      <a:pt x="1602868" y="1128785"/>
                      <a:pt x="1588653" y="1143000"/>
                      <a:pt x="1571118" y="1143000"/>
                    </a:cubicBezTo>
                    <a:lnTo>
                      <a:pt x="1542416" y="1143000"/>
                    </a:lnTo>
                    <a:cubicBezTo>
                      <a:pt x="1543432" y="1164463"/>
                      <a:pt x="1544765" y="1185672"/>
                      <a:pt x="1546225" y="1206500"/>
                    </a:cubicBezTo>
                    <a:lnTo>
                      <a:pt x="1571118" y="1206500"/>
                    </a:lnTo>
                    <a:cubicBezTo>
                      <a:pt x="1588653" y="1206500"/>
                      <a:pt x="1602868" y="1220715"/>
                      <a:pt x="1602868" y="1238250"/>
                    </a:cubicBezTo>
                    <a:cubicBezTo>
                      <a:pt x="1602868" y="1255785"/>
                      <a:pt x="1588653" y="1270000"/>
                      <a:pt x="1571118" y="1270000"/>
                    </a:cubicBezTo>
                    <a:lnTo>
                      <a:pt x="1551813" y="1270000"/>
                    </a:lnTo>
                    <a:cubicBezTo>
                      <a:pt x="1583563" y="1581785"/>
                      <a:pt x="1673099" y="1814322"/>
                      <a:pt x="1789177" y="1914398"/>
                    </a:cubicBezTo>
                    <a:cubicBezTo>
                      <a:pt x="1810830" y="1750695"/>
                      <a:pt x="1788224" y="1545463"/>
                      <a:pt x="1711262" y="1334008"/>
                    </a:cubicBezTo>
                    <a:cubicBezTo>
                      <a:pt x="1703007" y="1311275"/>
                      <a:pt x="1694308" y="1289050"/>
                      <a:pt x="1685227" y="1267270"/>
                    </a:cubicBezTo>
                    <a:cubicBezTo>
                      <a:pt x="1670158" y="1260587"/>
                      <a:pt x="1662710" y="1243484"/>
                      <a:pt x="1668082" y="1227899"/>
                    </a:cubicBezTo>
                    <a:cubicBezTo>
                      <a:pt x="1634854" y="1153889"/>
                      <a:pt x="1595116" y="1082977"/>
                      <a:pt x="1549337" y="1016000"/>
                    </a:cubicBezTo>
                    <a:moveTo>
                      <a:pt x="2488375" y="860743"/>
                    </a:moveTo>
                    <a:cubicBezTo>
                      <a:pt x="2487180" y="849941"/>
                      <a:pt x="2479961" y="840753"/>
                      <a:pt x="2469750" y="837035"/>
                    </a:cubicBezTo>
                    <a:cubicBezTo>
                      <a:pt x="2459539" y="833317"/>
                      <a:pt x="2448102" y="835713"/>
                      <a:pt x="2440242" y="843216"/>
                    </a:cubicBezTo>
                    <a:cubicBezTo>
                      <a:pt x="2319973" y="954723"/>
                      <a:pt x="2207070" y="1124966"/>
                      <a:pt x="2130997" y="1334008"/>
                    </a:cubicBezTo>
                    <a:cubicBezTo>
                      <a:pt x="2054924" y="1542987"/>
                      <a:pt x="2031937" y="1745996"/>
                      <a:pt x="2052384" y="1908683"/>
                    </a:cubicBezTo>
                    <a:cubicBezTo>
                      <a:pt x="2053540" y="1919522"/>
                      <a:pt x="2060762" y="1928759"/>
                      <a:pt x="2071001" y="1932496"/>
                    </a:cubicBezTo>
                    <a:cubicBezTo>
                      <a:pt x="2081241" y="1936233"/>
                      <a:pt x="2092715" y="1933819"/>
                      <a:pt x="2100581" y="1926273"/>
                    </a:cubicBezTo>
                    <a:cubicBezTo>
                      <a:pt x="2220850" y="1814703"/>
                      <a:pt x="2333689" y="1644460"/>
                      <a:pt x="2409825" y="1435418"/>
                    </a:cubicBezTo>
                    <a:cubicBezTo>
                      <a:pt x="2485835" y="1226439"/>
                      <a:pt x="2508822" y="1023429"/>
                      <a:pt x="2488375" y="860743"/>
                    </a:cubicBezTo>
                    <a:moveTo>
                      <a:pt x="1402080" y="843153"/>
                    </a:moveTo>
                    <a:cubicBezTo>
                      <a:pt x="1394215" y="835607"/>
                      <a:pt x="1382741" y="833193"/>
                      <a:pt x="1372501" y="836930"/>
                    </a:cubicBezTo>
                    <a:cubicBezTo>
                      <a:pt x="1362262" y="840667"/>
                      <a:pt x="1355040" y="849904"/>
                      <a:pt x="1353884" y="860743"/>
                    </a:cubicBezTo>
                    <a:cubicBezTo>
                      <a:pt x="1333500" y="1023429"/>
                      <a:pt x="1356424" y="1226439"/>
                      <a:pt x="1432497" y="1435418"/>
                    </a:cubicBezTo>
                    <a:cubicBezTo>
                      <a:pt x="1508633" y="1644460"/>
                      <a:pt x="1621473" y="1814703"/>
                      <a:pt x="1741742" y="1926273"/>
                    </a:cubicBezTo>
                    <a:cubicBezTo>
                      <a:pt x="1749602" y="1933776"/>
                      <a:pt x="1761039" y="1936172"/>
                      <a:pt x="1771250" y="1932454"/>
                    </a:cubicBezTo>
                    <a:cubicBezTo>
                      <a:pt x="1781461" y="1928736"/>
                      <a:pt x="1788680" y="1919548"/>
                      <a:pt x="1789875" y="1908746"/>
                    </a:cubicBezTo>
                    <a:cubicBezTo>
                      <a:pt x="1810322" y="1745996"/>
                      <a:pt x="1787335" y="1542987"/>
                      <a:pt x="1711262" y="1334008"/>
                    </a:cubicBezTo>
                    <a:cubicBezTo>
                      <a:pt x="1635189" y="1124966"/>
                      <a:pt x="1522286" y="954723"/>
                      <a:pt x="1402017" y="843153"/>
                    </a:cubicBezTo>
                    <a:lnTo>
                      <a:pt x="1402080" y="843153"/>
                    </a:lnTo>
                    <a:moveTo>
                      <a:pt x="3628073" y="1206500"/>
                    </a:moveTo>
                    <a:cubicBezTo>
                      <a:pt x="3629597" y="1185672"/>
                      <a:pt x="3630867" y="1164463"/>
                      <a:pt x="3631883" y="1143000"/>
                    </a:cubicBezTo>
                    <a:lnTo>
                      <a:pt x="3603117" y="1143000"/>
                    </a:lnTo>
                    <a:cubicBezTo>
                      <a:pt x="3592613" y="1142981"/>
                      <a:pt x="3582798" y="1137767"/>
                      <a:pt x="3576901" y="1129074"/>
                    </a:cubicBezTo>
                    <a:cubicBezTo>
                      <a:pt x="3571003" y="1120381"/>
                      <a:pt x="3569788" y="1109333"/>
                      <a:pt x="3573654" y="1099566"/>
                    </a:cubicBezTo>
                    <a:cubicBezTo>
                      <a:pt x="3549841" y="1140460"/>
                      <a:pt x="3527425" y="1184021"/>
                      <a:pt x="3506788" y="1229932"/>
                    </a:cubicBezTo>
                    <a:cubicBezTo>
                      <a:pt x="3510666" y="1244281"/>
                      <a:pt x="3504070" y="1259400"/>
                      <a:pt x="3490913" y="1266317"/>
                    </a:cubicBezTo>
                    <a:cubicBezTo>
                      <a:pt x="3481576" y="1288669"/>
                      <a:pt x="3472768" y="1311239"/>
                      <a:pt x="3464497" y="1334008"/>
                    </a:cubicBezTo>
                    <a:cubicBezTo>
                      <a:pt x="3387662" y="1544955"/>
                      <a:pt x="3365056" y="1749806"/>
                      <a:pt x="3386455" y="1913318"/>
                    </a:cubicBezTo>
                    <a:cubicBezTo>
                      <a:pt x="3501898" y="1812608"/>
                      <a:pt x="3590925" y="1580579"/>
                      <a:pt x="3622485" y="1270000"/>
                    </a:cubicBezTo>
                    <a:lnTo>
                      <a:pt x="3603117" y="1270000"/>
                    </a:lnTo>
                    <a:cubicBezTo>
                      <a:pt x="3585582" y="1270000"/>
                      <a:pt x="3571367" y="1255785"/>
                      <a:pt x="3571367" y="1238250"/>
                    </a:cubicBezTo>
                    <a:cubicBezTo>
                      <a:pt x="3571367" y="1220715"/>
                      <a:pt x="3585582" y="1206500"/>
                      <a:pt x="3603117" y="1206500"/>
                    </a:cubicBezTo>
                    <a:lnTo>
                      <a:pt x="3628073" y="1206500"/>
                    </a:lnTo>
                    <a:moveTo>
                      <a:pt x="3603117" y="1079500"/>
                    </a:moveTo>
                    <a:cubicBezTo>
                      <a:pt x="3593544" y="1079521"/>
                      <a:pt x="3584491" y="1083861"/>
                      <a:pt x="3578479" y="1091311"/>
                    </a:cubicBezTo>
                    <a:cubicBezTo>
                      <a:pt x="3593910" y="1065085"/>
                      <a:pt x="3609912" y="1039940"/>
                      <a:pt x="3626422" y="1016000"/>
                    </a:cubicBezTo>
                    <a:lnTo>
                      <a:pt x="3634931" y="1016000"/>
                    </a:lnTo>
                    <a:cubicBezTo>
                      <a:pt x="3634931" y="1037399"/>
                      <a:pt x="3634677" y="1058545"/>
                      <a:pt x="3634169" y="1079500"/>
                    </a:cubicBezTo>
                    <a:lnTo>
                      <a:pt x="3603117" y="1079500"/>
                    </a:lnTo>
                    <a:moveTo>
                      <a:pt x="3571367" y="983996"/>
                    </a:moveTo>
                    <a:cubicBezTo>
                      <a:pt x="3571486" y="970777"/>
                      <a:pt x="3579783" y="959015"/>
                      <a:pt x="3592196" y="954468"/>
                    </a:cubicBezTo>
                    <a:cubicBezTo>
                      <a:pt x="3605340" y="936244"/>
                      <a:pt x="3618866" y="918718"/>
                      <a:pt x="3632518" y="901827"/>
                    </a:cubicBezTo>
                    <a:cubicBezTo>
                      <a:pt x="3632337" y="897551"/>
                      <a:pt x="3632147" y="893275"/>
                      <a:pt x="3631947" y="889000"/>
                    </a:cubicBezTo>
                    <a:lnTo>
                      <a:pt x="3603117" y="889000"/>
                    </a:lnTo>
                    <a:cubicBezTo>
                      <a:pt x="3585582" y="889000"/>
                      <a:pt x="3571367" y="874785"/>
                      <a:pt x="3571367" y="857250"/>
                    </a:cubicBezTo>
                    <a:cubicBezTo>
                      <a:pt x="3571367" y="839715"/>
                      <a:pt x="3585582" y="825500"/>
                      <a:pt x="3603117" y="825500"/>
                    </a:cubicBezTo>
                    <a:lnTo>
                      <a:pt x="3628263" y="825500"/>
                    </a:lnTo>
                    <a:cubicBezTo>
                      <a:pt x="3626740" y="804101"/>
                      <a:pt x="3624961" y="782955"/>
                      <a:pt x="3622929" y="762000"/>
                    </a:cubicBezTo>
                    <a:lnTo>
                      <a:pt x="3603117" y="762000"/>
                    </a:lnTo>
                    <a:cubicBezTo>
                      <a:pt x="3585582" y="762000"/>
                      <a:pt x="3571367" y="747785"/>
                      <a:pt x="3571367" y="730250"/>
                    </a:cubicBezTo>
                    <a:cubicBezTo>
                      <a:pt x="3571367" y="712715"/>
                      <a:pt x="3585582" y="698500"/>
                      <a:pt x="3603117" y="698500"/>
                    </a:cubicBezTo>
                    <a:lnTo>
                      <a:pt x="3615944" y="698500"/>
                    </a:lnTo>
                    <a:cubicBezTo>
                      <a:pt x="3613339" y="677294"/>
                      <a:pt x="3610439" y="656125"/>
                      <a:pt x="3607245" y="635000"/>
                    </a:cubicBezTo>
                    <a:lnTo>
                      <a:pt x="3603117" y="635000"/>
                    </a:lnTo>
                    <a:cubicBezTo>
                      <a:pt x="3586806" y="635016"/>
                      <a:pt x="3573135" y="622670"/>
                      <a:pt x="3571496" y="606441"/>
                    </a:cubicBezTo>
                    <a:cubicBezTo>
                      <a:pt x="3569857" y="590212"/>
                      <a:pt x="3580782" y="575381"/>
                      <a:pt x="3596767" y="572135"/>
                    </a:cubicBezTo>
                    <a:cubicBezTo>
                      <a:pt x="3592371" y="548043"/>
                      <a:pt x="3587524" y="524036"/>
                      <a:pt x="3582226" y="500126"/>
                    </a:cubicBezTo>
                    <a:cubicBezTo>
                      <a:pt x="3571939" y="491146"/>
                      <a:pt x="3568561" y="476586"/>
                      <a:pt x="3573844" y="463994"/>
                    </a:cubicBezTo>
                    <a:cubicBezTo>
                      <a:pt x="3553651" y="380936"/>
                      <a:pt x="3529013" y="306197"/>
                      <a:pt x="3500819" y="242189"/>
                    </a:cubicBezTo>
                    <a:cubicBezTo>
                      <a:pt x="3494793" y="249656"/>
                      <a:pt x="3485713" y="253998"/>
                      <a:pt x="3476117" y="254000"/>
                    </a:cubicBezTo>
                    <a:lnTo>
                      <a:pt x="3412617" y="254000"/>
                    </a:lnTo>
                    <a:cubicBezTo>
                      <a:pt x="3395082" y="254000"/>
                      <a:pt x="3380867" y="239785"/>
                      <a:pt x="3380867" y="222250"/>
                    </a:cubicBezTo>
                    <a:cubicBezTo>
                      <a:pt x="3380867" y="204715"/>
                      <a:pt x="3395082" y="190500"/>
                      <a:pt x="3412617" y="190500"/>
                    </a:cubicBezTo>
                    <a:lnTo>
                      <a:pt x="3476117" y="190500"/>
                    </a:lnTo>
                    <a:cubicBezTo>
                      <a:pt x="3464798" y="168639"/>
                      <a:pt x="3452247" y="147439"/>
                      <a:pt x="3438525" y="127000"/>
                    </a:cubicBezTo>
                    <a:lnTo>
                      <a:pt x="3412617" y="127000"/>
                    </a:lnTo>
                    <a:cubicBezTo>
                      <a:pt x="3399032" y="126993"/>
                      <a:pt x="3386956" y="118342"/>
                      <a:pt x="3382578" y="105481"/>
                    </a:cubicBezTo>
                    <a:cubicBezTo>
                      <a:pt x="3378200" y="92620"/>
                      <a:pt x="3382490" y="78398"/>
                      <a:pt x="3393250" y="70104"/>
                    </a:cubicBezTo>
                    <a:cubicBezTo>
                      <a:pt x="3350070" y="24765"/>
                      <a:pt x="3303080" y="0"/>
                      <a:pt x="3253931" y="0"/>
                    </a:cubicBezTo>
                    <a:cubicBezTo>
                      <a:pt x="3204655" y="0"/>
                      <a:pt x="3157665" y="24828"/>
                      <a:pt x="3114485" y="70104"/>
                    </a:cubicBezTo>
                    <a:cubicBezTo>
                      <a:pt x="3125254" y="78406"/>
                      <a:pt x="3129542" y="92643"/>
                      <a:pt x="3125147" y="105511"/>
                    </a:cubicBezTo>
                    <a:cubicBezTo>
                      <a:pt x="3120752" y="118379"/>
                      <a:pt x="3108652" y="127020"/>
                      <a:pt x="3095054" y="127000"/>
                    </a:cubicBezTo>
                    <a:lnTo>
                      <a:pt x="3069400" y="127000"/>
                    </a:lnTo>
                    <a:cubicBezTo>
                      <a:pt x="3056382" y="146241"/>
                      <a:pt x="3043873" y="167450"/>
                      <a:pt x="3031808" y="190500"/>
                    </a:cubicBezTo>
                    <a:lnTo>
                      <a:pt x="3095181" y="190500"/>
                    </a:lnTo>
                    <a:cubicBezTo>
                      <a:pt x="3112716" y="190500"/>
                      <a:pt x="3126931" y="204715"/>
                      <a:pt x="3126931" y="222250"/>
                    </a:cubicBezTo>
                    <a:cubicBezTo>
                      <a:pt x="3126931" y="239785"/>
                      <a:pt x="3112716" y="254000"/>
                      <a:pt x="3095181" y="254000"/>
                    </a:cubicBezTo>
                    <a:lnTo>
                      <a:pt x="3031681" y="254000"/>
                    </a:lnTo>
                    <a:cubicBezTo>
                      <a:pt x="3022116" y="254003"/>
                      <a:pt x="3013062" y="249686"/>
                      <a:pt x="3007043" y="242253"/>
                    </a:cubicBezTo>
                    <a:cubicBezTo>
                      <a:pt x="2978785" y="306260"/>
                      <a:pt x="2954211" y="381000"/>
                      <a:pt x="2933955" y="464185"/>
                    </a:cubicBezTo>
                    <a:cubicBezTo>
                      <a:pt x="2939161" y="476711"/>
                      <a:pt x="2935816" y="491161"/>
                      <a:pt x="2925636" y="500126"/>
                    </a:cubicBezTo>
                    <a:cubicBezTo>
                      <a:pt x="2920429" y="523621"/>
                      <a:pt x="2915603" y="547624"/>
                      <a:pt x="2911094" y="572199"/>
                    </a:cubicBezTo>
                    <a:cubicBezTo>
                      <a:pt x="2927105" y="575448"/>
                      <a:pt x="2938035" y="590317"/>
                      <a:pt x="2936361" y="606568"/>
                    </a:cubicBezTo>
                    <a:cubicBezTo>
                      <a:pt x="2934687" y="622819"/>
                      <a:pt x="2920954" y="635146"/>
                      <a:pt x="2904618" y="635064"/>
                    </a:cubicBezTo>
                    <a:lnTo>
                      <a:pt x="2900617" y="635064"/>
                    </a:lnTo>
                    <a:cubicBezTo>
                      <a:pt x="2897442" y="655892"/>
                      <a:pt x="2894521" y="677100"/>
                      <a:pt x="2891918" y="698564"/>
                    </a:cubicBezTo>
                    <a:lnTo>
                      <a:pt x="2904618" y="698564"/>
                    </a:lnTo>
                    <a:cubicBezTo>
                      <a:pt x="2922153" y="698564"/>
                      <a:pt x="2936368" y="712778"/>
                      <a:pt x="2936368" y="730314"/>
                    </a:cubicBezTo>
                    <a:cubicBezTo>
                      <a:pt x="2936368" y="747849"/>
                      <a:pt x="2922153" y="762064"/>
                      <a:pt x="2904618" y="762064"/>
                    </a:cubicBezTo>
                    <a:lnTo>
                      <a:pt x="2884932" y="762064"/>
                    </a:lnTo>
                    <a:cubicBezTo>
                      <a:pt x="2882900" y="783018"/>
                      <a:pt x="2881122" y="804164"/>
                      <a:pt x="2879599" y="825563"/>
                    </a:cubicBezTo>
                    <a:lnTo>
                      <a:pt x="2904618" y="825563"/>
                    </a:lnTo>
                    <a:cubicBezTo>
                      <a:pt x="2922153" y="825563"/>
                      <a:pt x="2936368" y="839778"/>
                      <a:pt x="2936368" y="857313"/>
                    </a:cubicBezTo>
                    <a:cubicBezTo>
                      <a:pt x="2936368" y="874849"/>
                      <a:pt x="2922153" y="889063"/>
                      <a:pt x="2904618" y="889063"/>
                    </a:cubicBezTo>
                    <a:lnTo>
                      <a:pt x="2875852" y="889063"/>
                    </a:lnTo>
                    <a:cubicBezTo>
                      <a:pt x="2875675" y="892788"/>
                      <a:pt x="2875506" y="896514"/>
                      <a:pt x="2875344" y="900240"/>
                    </a:cubicBezTo>
                    <a:cubicBezTo>
                      <a:pt x="2889759" y="917893"/>
                      <a:pt x="2903919" y="936244"/>
                      <a:pt x="2917762" y="955357"/>
                    </a:cubicBezTo>
                    <a:cubicBezTo>
                      <a:pt x="2928272" y="960120"/>
                      <a:pt x="2935371" y="970209"/>
                      <a:pt x="2936304" y="981710"/>
                    </a:cubicBezTo>
                    <a:cubicBezTo>
                      <a:pt x="2960434" y="1016889"/>
                      <a:pt x="2983484" y="1054290"/>
                      <a:pt x="3005265" y="1093660"/>
                    </a:cubicBezTo>
                    <a:cubicBezTo>
                      <a:pt x="3011150" y="1084863"/>
                      <a:pt x="3021033" y="1079576"/>
                      <a:pt x="3031618" y="1079563"/>
                    </a:cubicBezTo>
                    <a:lnTo>
                      <a:pt x="3095118" y="1079563"/>
                    </a:lnTo>
                    <a:cubicBezTo>
                      <a:pt x="3112653" y="1079563"/>
                      <a:pt x="3126868" y="1093778"/>
                      <a:pt x="3126868" y="1111313"/>
                    </a:cubicBezTo>
                    <a:cubicBezTo>
                      <a:pt x="3126868" y="1128849"/>
                      <a:pt x="3112653" y="1143063"/>
                      <a:pt x="3095118" y="1143063"/>
                    </a:cubicBezTo>
                    <a:lnTo>
                      <a:pt x="3031363" y="1143063"/>
                    </a:lnTo>
                    <a:cubicBezTo>
                      <a:pt x="3041778" y="1163765"/>
                      <a:pt x="3051874" y="1184974"/>
                      <a:pt x="3061590" y="1206563"/>
                    </a:cubicBezTo>
                    <a:lnTo>
                      <a:pt x="3095118" y="1206563"/>
                    </a:lnTo>
                    <a:cubicBezTo>
                      <a:pt x="3112653" y="1206563"/>
                      <a:pt x="3126868" y="1220778"/>
                      <a:pt x="3126868" y="1238313"/>
                    </a:cubicBezTo>
                    <a:cubicBezTo>
                      <a:pt x="3126868" y="1255849"/>
                      <a:pt x="3112653" y="1270063"/>
                      <a:pt x="3095118" y="1270063"/>
                    </a:cubicBezTo>
                    <a:lnTo>
                      <a:pt x="3088450" y="1270063"/>
                    </a:lnTo>
                    <a:cubicBezTo>
                      <a:pt x="3093975" y="1284034"/>
                      <a:pt x="3099309" y="1298067"/>
                      <a:pt x="3104515" y="1312354"/>
                    </a:cubicBezTo>
                    <a:cubicBezTo>
                      <a:pt x="3188462" y="1543050"/>
                      <a:pt x="3211640" y="1771015"/>
                      <a:pt x="3181160" y="1952435"/>
                    </a:cubicBezTo>
                    <a:cubicBezTo>
                      <a:pt x="3204655" y="1963039"/>
                      <a:pt x="3229039" y="1968500"/>
                      <a:pt x="3253931" y="1968500"/>
                    </a:cubicBezTo>
                    <a:cubicBezTo>
                      <a:pt x="3279331" y="1968500"/>
                      <a:pt x="3304096" y="1962785"/>
                      <a:pt x="3328036" y="1951863"/>
                    </a:cubicBezTo>
                    <a:cubicBezTo>
                      <a:pt x="3297682" y="1770570"/>
                      <a:pt x="3320923" y="1542860"/>
                      <a:pt x="3404871" y="1312291"/>
                    </a:cubicBezTo>
                    <a:cubicBezTo>
                      <a:pt x="3410014" y="1298004"/>
                      <a:pt x="3415411" y="1283907"/>
                      <a:pt x="3420936" y="1270000"/>
                    </a:cubicBezTo>
                    <a:lnTo>
                      <a:pt x="3412681" y="1270000"/>
                    </a:lnTo>
                    <a:cubicBezTo>
                      <a:pt x="3395146" y="1270000"/>
                      <a:pt x="3380931" y="1255785"/>
                      <a:pt x="3380931" y="1238250"/>
                    </a:cubicBezTo>
                    <a:cubicBezTo>
                      <a:pt x="3380931" y="1220715"/>
                      <a:pt x="3395146" y="1206500"/>
                      <a:pt x="3412681" y="1206500"/>
                    </a:cubicBezTo>
                    <a:lnTo>
                      <a:pt x="3447669" y="1206500"/>
                    </a:lnTo>
                    <a:cubicBezTo>
                      <a:pt x="3457385" y="1184910"/>
                      <a:pt x="3467481" y="1163638"/>
                      <a:pt x="3477896" y="1143000"/>
                    </a:cubicBezTo>
                    <a:lnTo>
                      <a:pt x="3412617" y="1143000"/>
                    </a:lnTo>
                    <a:cubicBezTo>
                      <a:pt x="3395082" y="1143000"/>
                      <a:pt x="3380867" y="1128785"/>
                      <a:pt x="3380867" y="1111250"/>
                    </a:cubicBezTo>
                    <a:cubicBezTo>
                      <a:pt x="3380867" y="1093715"/>
                      <a:pt x="3395082" y="1079500"/>
                      <a:pt x="3412617" y="1079500"/>
                    </a:cubicBezTo>
                    <a:lnTo>
                      <a:pt x="3476117" y="1079500"/>
                    </a:lnTo>
                    <a:cubicBezTo>
                      <a:pt x="3487266" y="1079484"/>
                      <a:pt x="3497606" y="1085317"/>
                      <a:pt x="3503359" y="1094867"/>
                    </a:cubicBezTo>
                    <a:cubicBezTo>
                      <a:pt x="3524822" y="1055878"/>
                      <a:pt x="3547618" y="1018857"/>
                      <a:pt x="3571367" y="983996"/>
                    </a:cubicBezTo>
                    <a:moveTo>
                      <a:pt x="3222117" y="698500"/>
                    </a:moveTo>
                    <a:lnTo>
                      <a:pt x="3285617" y="698500"/>
                    </a:lnTo>
                    <a:cubicBezTo>
                      <a:pt x="3303153" y="698500"/>
                      <a:pt x="3317367" y="712715"/>
                      <a:pt x="3317367" y="730250"/>
                    </a:cubicBezTo>
                    <a:cubicBezTo>
                      <a:pt x="3317367" y="747785"/>
                      <a:pt x="3303153" y="762000"/>
                      <a:pt x="3285617" y="762000"/>
                    </a:cubicBezTo>
                    <a:lnTo>
                      <a:pt x="3222117" y="762000"/>
                    </a:lnTo>
                    <a:cubicBezTo>
                      <a:pt x="3204582" y="762000"/>
                      <a:pt x="3190368" y="747785"/>
                      <a:pt x="3190368" y="730250"/>
                    </a:cubicBezTo>
                    <a:cubicBezTo>
                      <a:pt x="3190368" y="712715"/>
                      <a:pt x="3204582" y="698500"/>
                      <a:pt x="3222117" y="698500"/>
                    </a:cubicBezTo>
                    <a:moveTo>
                      <a:pt x="3190368" y="349250"/>
                    </a:moveTo>
                    <a:cubicBezTo>
                      <a:pt x="3190368" y="331715"/>
                      <a:pt x="3204582" y="317500"/>
                      <a:pt x="3222117" y="317500"/>
                    </a:cubicBezTo>
                    <a:lnTo>
                      <a:pt x="3285617" y="317500"/>
                    </a:lnTo>
                    <a:cubicBezTo>
                      <a:pt x="3303153" y="317500"/>
                      <a:pt x="3317367" y="331715"/>
                      <a:pt x="3317367" y="349250"/>
                    </a:cubicBezTo>
                    <a:cubicBezTo>
                      <a:pt x="3317367" y="366785"/>
                      <a:pt x="3303153" y="381000"/>
                      <a:pt x="3285617" y="381000"/>
                    </a:cubicBezTo>
                    <a:lnTo>
                      <a:pt x="3222117" y="381000"/>
                    </a:lnTo>
                    <a:cubicBezTo>
                      <a:pt x="3204582" y="381000"/>
                      <a:pt x="3190368" y="366785"/>
                      <a:pt x="3190368" y="349250"/>
                    </a:cubicBezTo>
                    <a:moveTo>
                      <a:pt x="3222117" y="444500"/>
                    </a:moveTo>
                    <a:lnTo>
                      <a:pt x="3285617" y="444500"/>
                    </a:lnTo>
                    <a:cubicBezTo>
                      <a:pt x="3303153" y="444500"/>
                      <a:pt x="3317367" y="458715"/>
                      <a:pt x="3317367" y="476250"/>
                    </a:cubicBezTo>
                    <a:cubicBezTo>
                      <a:pt x="3317367" y="493785"/>
                      <a:pt x="3303153" y="508000"/>
                      <a:pt x="3285617" y="508000"/>
                    </a:cubicBezTo>
                    <a:lnTo>
                      <a:pt x="3222117" y="508000"/>
                    </a:lnTo>
                    <a:cubicBezTo>
                      <a:pt x="3204582" y="508000"/>
                      <a:pt x="3190368" y="493785"/>
                      <a:pt x="3190368" y="476250"/>
                    </a:cubicBezTo>
                    <a:cubicBezTo>
                      <a:pt x="3190368" y="458715"/>
                      <a:pt x="3204582" y="444500"/>
                      <a:pt x="3222117" y="444500"/>
                    </a:cubicBezTo>
                    <a:moveTo>
                      <a:pt x="3190368" y="95250"/>
                    </a:moveTo>
                    <a:cubicBezTo>
                      <a:pt x="3190368" y="77715"/>
                      <a:pt x="3204582" y="63500"/>
                      <a:pt x="3222117" y="63500"/>
                    </a:cubicBezTo>
                    <a:lnTo>
                      <a:pt x="3285617" y="63500"/>
                    </a:lnTo>
                    <a:cubicBezTo>
                      <a:pt x="3303153" y="63500"/>
                      <a:pt x="3317367" y="77715"/>
                      <a:pt x="3317367" y="95250"/>
                    </a:cubicBezTo>
                    <a:cubicBezTo>
                      <a:pt x="3317367" y="112785"/>
                      <a:pt x="3303153" y="127000"/>
                      <a:pt x="3285617" y="127000"/>
                    </a:cubicBezTo>
                    <a:lnTo>
                      <a:pt x="3222117" y="127000"/>
                    </a:lnTo>
                    <a:cubicBezTo>
                      <a:pt x="3204582" y="127000"/>
                      <a:pt x="3190368" y="112785"/>
                      <a:pt x="3190368" y="95250"/>
                    </a:cubicBezTo>
                    <a:moveTo>
                      <a:pt x="3222117" y="825500"/>
                    </a:moveTo>
                    <a:lnTo>
                      <a:pt x="3285617" y="825500"/>
                    </a:lnTo>
                    <a:cubicBezTo>
                      <a:pt x="3303153" y="825500"/>
                      <a:pt x="3317367" y="839715"/>
                      <a:pt x="3317367" y="857250"/>
                    </a:cubicBezTo>
                    <a:cubicBezTo>
                      <a:pt x="3317367" y="874785"/>
                      <a:pt x="3303153" y="889000"/>
                      <a:pt x="3285617" y="889000"/>
                    </a:cubicBezTo>
                    <a:lnTo>
                      <a:pt x="3222117" y="889000"/>
                    </a:lnTo>
                    <a:cubicBezTo>
                      <a:pt x="3204582" y="889000"/>
                      <a:pt x="3190368" y="874785"/>
                      <a:pt x="3190368" y="857250"/>
                    </a:cubicBezTo>
                    <a:cubicBezTo>
                      <a:pt x="3190368" y="839715"/>
                      <a:pt x="3204582" y="825500"/>
                      <a:pt x="3222117" y="825500"/>
                    </a:cubicBezTo>
                    <a:moveTo>
                      <a:pt x="3190368" y="984250"/>
                    </a:moveTo>
                    <a:cubicBezTo>
                      <a:pt x="3190368" y="966715"/>
                      <a:pt x="3204582" y="952500"/>
                      <a:pt x="3222117" y="952500"/>
                    </a:cubicBezTo>
                    <a:lnTo>
                      <a:pt x="3285617" y="952500"/>
                    </a:lnTo>
                    <a:cubicBezTo>
                      <a:pt x="3303153" y="952500"/>
                      <a:pt x="3317367" y="966715"/>
                      <a:pt x="3317367" y="984250"/>
                    </a:cubicBezTo>
                    <a:cubicBezTo>
                      <a:pt x="3317367" y="1001785"/>
                      <a:pt x="3303153" y="1016000"/>
                      <a:pt x="3285617" y="1016000"/>
                    </a:cubicBezTo>
                    <a:lnTo>
                      <a:pt x="3222117" y="1016000"/>
                    </a:lnTo>
                    <a:cubicBezTo>
                      <a:pt x="3204582" y="1016000"/>
                      <a:pt x="3190368" y="1001785"/>
                      <a:pt x="3190368" y="984250"/>
                    </a:cubicBezTo>
                    <a:moveTo>
                      <a:pt x="3222117" y="1079500"/>
                    </a:moveTo>
                    <a:lnTo>
                      <a:pt x="3285617" y="1079500"/>
                    </a:lnTo>
                    <a:cubicBezTo>
                      <a:pt x="3303153" y="1079500"/>
                      <a:pt x="3317367" y="1093715"/>
                      <a:pt x="3317367" y="1111250"/>
                    </a:cubicBezTo>
                    <a:cubicBezTo>
                      <a:pt x="3317367" y="1128785"/>
                      <a:pt x="3303153" y="1143000"/>
                      <a:pt x="3285617" y="1143000"/>
                    </a:cubicBezTo>
                    <a:lnTo>
                      <a:pt x="3222117" y="1143000"/>
                    </a:lnTo>
                    <a:cubicBezTo>
                      <a:pt x="3204582" y="1143000"/>
                      <a:pt x="3190368" y="1128785"/>
                      <a:pt x="3190368" y="1111250"/>
                    </a:cubicBezTo>
                    <a:cubicBezTo>
                      <a:pt x="3190368" y="1093715"/>
                      <a:pt x="3204582" y="1079500"/>
                      <a:pt x="3222117" y="1079500"/>
                    </a:cubicBezTo>
                    <a:moveTo>
                      <a:pt x="3190368" y="1238250"/>
                    </a:moveTo>
                    <a:cubicBezTo>
                      <a:pt x="3190368" y="1220715"/>
                      <a:pt x="3204582" y="1206500"/>
                      <a:pt x="3222117" y="1206500"/>
                    </a:cubicBezTo>
                    <a:lnTo>
                      <a:pt x="3285617" y="1206500"/>
                    </a:lnTo>
                    <a:cubicBezTo>
                      <a:pt x="3303153" y="1206500"/>
                      <a:pt x="3317367" y="1220715"/>
                      <a:pt x="3317367" y="1238250"/>
                    </a:cubicBezTo>
                    <a:cubicBezTo>
                      <a:pt x="3317367" y="1255785"/>
                      <a:pt x="3303153" y="1270000"/>
                      <a:pt x="3285617" y="1270000"/>
                    </a:cubicBezTo>
                    <a:lnTo>
                      <a:pt x="3222117" y="1270000"/>
                    </a:lnTo>
                    <a:cubicBezTo>
                      <a:pt x="3204582" y="1270000"/>
                      <a:pt x="3190368" y="1255785"/>
                      <a:pt x="3190368" y="1238250"/>
                    </a:cubicBezTo>
                    <a:moveTo>
                      <a:pt x="3222117" y="1333500"/>
                    </a:moveTo>
                    <a:lnTo>
                      <a:pt x="3285617" y="1333500"/>
                    </a:lnTo>
                    <a:cubicBezTo>
                      <a:pt x="3303153" y="1333500"/>
                      <a:pt x="3317367" y="1347715"/>
                      <a:pt x="3317367" y="1365250"/>
                    </a:cubicBezTo>
                    <a:cubicBezTo>
                      <a:pt x="3317367" y="1382785"/>
                      <a:pt x="3303153" y="1397000"/>
                      <a:pt x="3285617" y="1397000"/>
                    </a:cubicBezTo>
                    <a:lnTo>
                      <a:pt x="3222117" y="1397000"/>
                    </a:lnTo>
                    <a:cubicBezTo>
                      <a:pt x="3204582" y="1397000"/>
                      <a:pt x="3190368" y="1382785"/>
                      <a:pt x="3190368" y="1365250"/>
                    </a:cubicBezTo>
                    <a:cubicBezTo>
                      <a:pt x="3190368" y="1347715"/>
                      <a:pt x="3204582" y="1333500"/>
                      <a:pt x="3222117" y="1333500"/>
                    </a:cubicBezTo>
                    <a:moveTo>
                      <a:pt x="3190368" y="603250"/>
                    </a:moveTo>
                    <a:cubicBezTo>
                      <a:pt x="3190368" y="585715"/>
                      <a:pt x="3204582" y="571500"/>
                      <a:pt x="3222117" y="571500"/>
                    </a:cubicBezTo>
                    <a:lnTo>
                      <a:pt x="3285617" y="571500"/>
                    </a:lnTo>
                    <a:cubicBezTo>
                      <a:pt x="3303153" y="571500"/>
                      <a:pt x="3317367" y="585715"/>
                      <a:pt x="3317367" y="603250"/>
                    </a:cubicBezTo>
                    <a:cubicBezTo>
                      <a:pt x="3317367" y="620785"/>
                      <a:pt x="3303153" y="635000"/>
                      <a:pt x="3285617" y="635000"/>
                    </a:cubicBezTo>
                    <a:lnTo>
                      <a:pt x="3222117" y="635000"/>
                    </a:lnTo>
                    <a:cubicBezTo>
                      <a:pt x="3204582" y="635000"/>
                      <a:pt x="3190368" y="620785"/>
                      <a:pt x="3190368" y="603250"/>
                    </a:cubicBezTo>
                    <a:moveTo>
                      <a:pt x="3222117" y="190500"/>
                    </a:moveTo>
                    <a:lnTo>
                      <a:pt x="3285617" y="190500"/>
                    </a:lnTo>
                    <a:cubicBezTo>
                      <a:pt x="3303153" y="190500"/>
                      <a:pt x="3317367" y="204715"/>
                      <a:pt x="3317367" y="222250"/>
                    </a:cubicBezTo>
                    <a:cubicBezTo>
                      <a:pt x="3317367" y="239785"/>
                      <a:pt x="3303153" y="254000"/>
                      <a:pt x="3285617" y="254000"/>
                    </a:cubicBezTo>
                    <a:lnTo>
                      <a:pt x="3222117" y="254000"/>
                    </a:lnTo>
                    <a:cubicBezTo>
                      <a:pt x="3204582" y="254000"/>
                      <a:pt x="3190368" y="239785"/>
                      <a:pt x="3190368" y="222250"/>
                    </a:cubicBezTo>
                    <a:cubicBezTo>
                      <a:pt x="3190368" y="204715"/>
                      <a:pt x="3204582" y="190500"/>
                      <a:pt x="3222117" y="190500"/>
                    </a:cubicBezTo>
                    <a:moveTo>
                      <a:pt x="3380867" y="730250"/>
                    </a:moveTo>
                    <a:cubicBezTo>
                      <a:pt x="3380867" y="712715"/>
                      <a:pt x="3395082" y="698500"/>
                      <a:pt x="3412617" y="698500"/>
                    </a:cubicBezTo>
                    <a:lnTo>
                      <a:pt x="3476117" y="698500"/>
                    </a:lnTo>
                    <a:cubicBezTo>
                      <a:pt x="3493653" y="698500"/>
                      <a:pt x="3507867" y="712715"/>
                      <a:pt x="3507867" y="730250"/>
                    </a:cubicBezTo>
                    <a:cubicBezTo>
                      <a:pt x="3507867" y="747785"/>
                      <a:pt x="3493653" y="762000"/>
                      <a:pt x="3476117" y="762000"/>
                    </a:cubicBezTo>
                    <a:lnTo>
                      <a:pt x="3412617" y="762000"/>
                    </a:lnTo>
                    <a:cubicBezTo>
                      <a:pt x="3395082" y="762000"/>
                      <a:pt x="3380867" y="747785"/>
                      <a:pt x="3380867" y="730250"/>
                    </a:cubicBezTo>
                    <a:moveTo>
                      <a:pt x="3412617" y="317500"/>
                    </a:moveTo>
                    <a:lnTo>
                      <a:pt x="3476117" y="317500"/>
                    </a:lnTo>
                    <a:cubicBezTo>
                      <a:pt x="3493653" y="317500"/>
                      <a:pt x="3507867" y="331715"/>
                      <a:pt x="3507867" y="349250"/>
                    </a:cubicBezTo>
                    <a:cubicBezTo>
                      <a:pt x="3507867" y="366785"/>
                      <a:pt x="3493653" y="381000"/>
                      <a:pt x="3476117" y="381000"/>
                    </a:cubicBezTo>
                    <a:lnTo>
                      <a:pt x="3412617" y="381000"/>
                    </a:lnTo>
                    <a:cubicBezTo>
                      <a:pt x="3395082" y="381000"/>
                      <a:pt x="3380867" y="366785"/>
                      <a:pt x="3380867" y="349250"/>
                    </a:cubicBezTo>
                    <a:cubicBezTo>
                      <a:pt x="3380867" y="331715"/>
                      <a:pt x="3395082" y="317500"/>
                      <a:pt x="3412617" y="317500"/>
                    </a:cubicBezTo>
                    <a:moveTo>
                      <a:pt x="3380867" y="476250"/>
                    </a:moveTo>
                    <a:cubicBezTo>
                      <a:pt x="3380867" y="458715"/>
                      <a:pt x="3395082" y="444500"/>
                      <a:pt x="3412617" y="444500"/>
                    </a:cubicBezTo>
                    <a:lnTo>
                      <a:pt x="3476117" y="444500"/>
                    </a:lnTo>
                    <a:cubicBezTo>
                      <a:pt x="3493653" y="444500"/>
                      <a:pt x="3507867" y="458715"/>
                      <a:pt x="3507867" y="476250"/>
                    </a:cubicBezTo>
                    <a:cubicBezTo>
                      <a:pt x="3507867" y="493785"/>
                      <a:pt x="3493653" y="508000"/>
                      <a:pt x="3476117" y="508000"/>
                    </a:cubicBezTo>
                    <a:lnTo>
                      <a:pt x="3412617" y="508000"/>
                    </a:lnTo>
                    <a:cubicBezTo>
                      <a:pt x="3395082" y="508000"/>
                      <a:pt x="3380867" y="493785"/>
                      <a:pt x="3380867" y="476250"/>
                    </a:cubicBezTo>
                    <a:moveTo>
                      <a:pt x="3380867" y="857250"/>
                    </a:moveTo>
                    <a:cubicBezTo>
                      <a:pt x="3380867" y="839715"/>
                      <a:pt x="3395082" y="825500"/>
                      <a:pt x="3412617" y="825500"/>
                    </a:cubicBezTo>
                    <a:lnTo>
                      <a:pt x="3476117" y="825500"/>
                    </a:lnTo>
                    <a:cubicBezTo>
                      <a:pt x="3493653" y="825500"/>
                      <a:pt x="3507867" y="839715"/>
                      <a:pt x="3507867" y="857250"/>
                    </a:cubicBezTo>
                    <a:cubicBezTo>
                      <a:pt x="3507867" y="874785"/>
                      <a:pt x="3493653" y="889000"/>
                      <a:pt x="3476117" y="889000"/>
                    </a:cubicBezTo>
                    <a:lnTo>
                      <a:pt x="3412617" y="889000"/>
                    </a:lnTo>
                    <a:cubicBezTo>
                      <a:pt x="3395082" y="889000"/>
                      <a:pt x="3380867" y="874785"/>
                      <a:pt x="3380867" y="857250"/>
                    </a:cubicBezTo>
                    <a:moveTo>
                      <a:pt x="3412617" y="952500"/>
                    </a:moveTo>
                    <a:lnTo>
                      <a:pt x="3476117" y="952500"/>
                    </a:lnTo>
                    <a:cubicBezTo>
                      <a:pt x="3493653" y="952500"/>
                      <a:pt x="3507867" y="966715"/>
                      <a:pt x="3507867" y="984250"/>
                    </a:cubicBezTo>
                    <a:cubicBezTo>
                      <a:pt x="3507867" y="1001785"/>
                      <a:pt x="3493653" y="1016000"/>
                      <a:pt x="3476117" y="1016000"/>
                    </a:cubicBezTo>
                    <a:lnTo>
                      <a:pt x="3412617" y="1016000"/>
                    </a:lnTo>
                    <a:cubicBezTo>
                      <a:pt x="3395082" y="1016000"/>
                      <a:pt x="3380867" y="1001785"/>
                      <a:pt x="3380867" y="984250"/>
                    </a:cubicBezTo>
                    <a:cubicBezTo>
                      <a:pt x="3380867" y="966715"/>
                      <a:pt x="3395082" y="952500"/>
                      <a:pt x="3412617" y="952500"/>
                    </a:cubicBezTo>
                    <a:moveTo>
                      <a:pt x="3380867" y="603250"/>
                    </a:moveTo>
                    <a:cubicBezTo>
                      <a:pt x="3380867" y="585715"/>
                      <a:pt x="3395082" y="571500"/>
                      <a:pt x="3412617" y="571500"/>
                    </a:cubicBezTo>
                    <a:lnTo>
                      <a:pt x="3476117" y="571500"/>
                    </a:lnTo>
                    <a:cubicBezTo>
                      <a:pt x="3493653" y="571500"/>
                      <a:pt x="3507867" y="585715"/>
                      <a:pt x="3507867" y="603250"/>
                    </a:cubicBezTo>
                    <a:cubicBezTo>
                      <a:pt x="3507867" y="620785"/>
                      <a:pt x="3493653" y="635000"/>
                      <a:pt x="3476117" y="635000"/>
                    </a:cubicBezTo>
                    <a:lnTo>
                      <a:pt x="3412617" y="635000"/>
                    </a:lnTo>
                    <a:cubicBezTo>
                      <a:pt x="3395082" y="635000"/>
                      <a:pt x="3380867" y="620785"/>
                      <a:pt x="3380867" y="603250"/>
                    </a:cubicBezTo>
                    <a:moveTo>
                      <a:pt x="2999868" y="730250"/>
                    </a:moveTo>
                    <a:cubicBezTo>
                      <a:pt x="2999868" y="712715"/>
                      <a:pt x="3014083" y="698500"/>
                      <a:pt x="3031618" y="698500"/>
                    </a:cubicBezTo>
                    <a:lnTo>
                      <a:pt x="3095118" y="698500"/>
                    </a:lnTo>
                    <a:cubicBezTo>
                      <a:pt x="3112653" y="698500"/>
                      <a:pt x="3126868" y="712715"/>
                      <a:pt x="3126868" y="730250"/>
                    </a:cubicBezTo>
                    <a:cubicBezTo>
                      <a:pt x="3126868" y="747785"/>
                      <a:pt x="3112653" y="762000"/>
                      <a:pt x="3095118" y="762000"/>
                    </a:cubicBezTo>
                    <a:lnTo>
                      <a:pt x="3031618" y="762000"/>
                    </a:lnTo>
                    <a:cubicBezTo>
                      <a:pt x="3014083" y="762000"/>
                      <a:pt x="2999868" y="747785"/>
                      <a:pt x="2999868" y="730250"/>
                    </a:cubicBezTo>
                    <a:moveTo>
                      <a:pt x="3031618" y="317500"/>
                    </a:moveTo>
                    <a:lnTo>
                      <a:pt x="3095118" y="317500"/>
                    </a:lnTo>
                    <a:cubicBezTo>
                      <a:pt x="3112653" y="317500"/>
                      <a:pt x="3126868" y="331715"/>
                      <a:pt x="3126868" y="349250"/>
                    </a:cubicBezTo>
                    <a:cubicBezTo>
                      <a:pt x="3126868" y="366785"/>
                      <a:pt x="3112653" y="381000"/>
                      <a:pt x="3095118" y="381000"/>
                    </a:cubicBezTo>
                    <a:lnTo>
                      <a:pt x="3031618" y="381000"/>
                    </a:lnTo>
                    <a:cubicBezTo>
                      <a:pt x="3014083" y="381000"/>
                      <a:pt x="2999868" y="366785"/>
                      <a:pt x="2999868" y="349250"/>
                    </a:cubicBezTo>
                    <a:cubicBezTo>
                      <a:pt x="2999868" y="331715"/>
                      <a:pt x="3014083" y="317500"/>
                      <a:pt x="3031618" y="317500"/>
                    </a:cubicBezTo>
                    <a:moveTo>
                      <a:pt x="2999868" y="476250"/>
                    </a:moveTo>
                    <a:cubicBezTo>
                      <a:pt x="2999868" y="458715"/>
                      <a:pt x="3014083" y="444500"/>
                      <a:pt x="3031618" y="444500"/>
                    </a:cubicBezTo>
                    <a:lnTo>
                      <a:pt x="3095118" y="444500"/>
                    </a:lnTo>
                    <a:cubicBezTo>
                      <a:pt x="3112653" y="444500"/>
                      <a:pt x="3126868" y="458715"/>
                      <a:pt x="3126868" y="476250"/>
                    </a:cubicBezTo>
                    <a:cubicBezTo>
                      <a:pt x="3126868" y="493785"/>
                      <a:pt x="3112653" y="508000"/>
                      <a:pt x="3095118" y="508000"/>
                    </a:cubicBezTo>
                    <a:lnTo>
                      <a:pt x="3031618" y="508000"/>
                    </a:lnTo>
                    <a:cubicBezTo>
                      <a:pt x="3014083" y="508000"/>
                      <a:pt x="2999868" y="493785"/>
                      <a:pt x="2999868" y="476250"/>
                    </a:cubicBezTo>
                    <a:moveTo>
                      <a:pt x="2999868" y="857250"/>
                    </a:moveTo>
                    <a:cubicBezTo>
                      <a:pt x="2999868" y="839715"/>
                      <a:pt x="3014083" y="825500"/>
                      <a:pt x="3031618" y="825500"/>
                    </a:cubicBezTo>
                    <a:lnTo>
                      <a:pt x="3095118" y="825500"/>
                    </a:lnTo>
                    <a:cubicBezTo>
                      <a:pt x="3112653" y="825500"/>
                      <a:pt x="3126868" y="839715"/>
                      <a:pt x="3126868" y="857250"/>
                    </a:cubicBezTo>
                    <a:cubicBezTo>
                      <a:pt x="3126868" y="874785"/>
                      <a:pt x="3112653" y="889000"/>
                      <a:pt x="3095118" y="889000"/>
                    </a:cubicBezTo>
                    <a:lnTo>
                      <a:pt x="3031618" y="889000"/>
                    </a:lnTo>
                    <a:cubicBezTo>
                      <a:pt x="3014083" y="889000"/>
                      <a:pt x="2999868" y="874785"/>
                      <a:pt x="2999868" y="857250"/>
                    </a:cubicBezTo>
                    <a:moveTo>
                      <a:pt x="3031618" y="952500"/>
                    </a:moveTo>
                    <a:lnTo>
                      <a:pt x="3095118" y="952500"/>
                    </a:lnTo>
                    <a:cubicBezTo>
                      <a:pt x="3112653" y="952500"/>
                      <a:pt x="3126868" y="966715"/>
                      <a:pt x="3126868" y="984250"/>
                    </a:cubicBezTo>
                    <a:cubicBezTo>
                      <a:pt x="3126868" y="1001785"/>
                      <a:pt x="3112653" y="1016000"/>
                      <a:pt x="3095118" y="1016000"/>
                    </a:cubicBezTo>
                    <a:lnTo>
                      <a:pt x="3031618" y="1016000"/>
                    </a:lnTo>
                    <a:cubicBezTo>
                      <a:pt x="3014083" y="1016000"/>
                      <a:pt x="2999868" y="1001785"/>
                      <a:pt x="2999868" y="984250"/>
                    </a:cubicBezTo>
                    <a:cubicBezTo>
                      <a:pt x="2999868" y="966715"/>
                      <a:pt x="3014083" y="952500"/>
                      <a:pt x="3031618" y="952500"/>
                    </a:cubicBezTo>
                    <a:moveTo>
                      <a:pt x="2999868" y="603250"/>
                    </a:moveTo>
                    <a:cubicBezTo>
                      <a:pt x="2999868" y="585715"/>
                      <a:pt x="3014083" y="571500"/>
                      <a:pt x="3031618" y="571500"/>
                    </a:cubicBezTo>
                    <a:lnTo>
                      <a:pt x="3095118" y="571500"/>
                    </a:lnTo>
                    <a:cubicBezTo>
                      <a:pt x="3112653" y="571500"/>
                      <a:pt x="3126868" y="585715"/>
                      <a:pt x="3126868" y="603250"/>
                    </a:cubicBezTo>
                    <a:cubicBezTo>
                      <a:pt x="3126868" y="620785"/>
                      <a:pt x="3112653" y="635000"/>
                      <a:pt x="3095118" y="635000"/>
                    </a:cubicBezTo>
                    <a:lnTo>
                      <a:pt x="3031618" y="635000"/>
                    </a:lnTo>
                    <a:cubicBezTo>
                      <a:pt x="3014083" y="635000"/>
                      <a:pt x="2999868" y="620785"/>
                      <a:pt x="2999868" y="603250"/>
                    </a:cubicBezTo>
                    <a:moveTo>
                      <a:pt x="2882837" y="1016000"/>
                    </a:moveTo>
                    <a:lnTo>
                      <a:pt x="2872931" y="1016000"/>
                    </a:lnTo>
                    <a:cubicBezTo>
                      <a:pt x="2872931" y="1037399"/>
                      <a:pt x="2873185" y="1058545"/>
                      <a:pt x="2873630" y="1079500"/>
                    </a:cubicBezTo>
                    <a:lnTo>
                      <a:pt x="2904618" y="1079500"/>
                    </a:lnTo>
                    <a:cubicBezTo>
                      <a:pt x="2922153" y="1079500"/>
                      <a:pt x="2936368" y="1093715"/>
                      <a:pt x="2936368" y="1111250"/>
                    </a:cubicBezTo>
                    <a:cubicBezTo>
                      <a:pt x="2936368" y="1128785"/>
                      <a:pt x="2922153" y="1143000"/>
                      <a:pt x="2904618" y="1143000"/>
                    </a:cubicBezTo>
                    <a:lnTo>
                      <a:pt x="2875915" y="1143000"/>
                    </a:lnTo>
                    <a:cubicBezTo>
                      <a:pt x="2876931" y="1164463"/>
                      <a:pt x="2878265" y="1185672"/>
                      <a:pt x="2879725" y="1206500"/>
                    </a:cubicBezTo>
                    <a:lnTo>
                      <a:pt x="2904618" y="1206500"/>
                    </a:lnTo>
                    <a:cubicBezTo>
                      <a:pt x="2922153" y="1206500"/>
                      <a:pt x="2936368" y="1220715"/>
                      <a:pt x="2936368" y="1238250"/>
                    </a:cubicBezTo>
                    <a:cubicBezTo>
                      <a:pt x="2936368" y="1255785"/>
                      <a:pt x="2922153" y="1270000"/>
                      <a:pt x="2904618" y="1270000"/>
                    </a:cubicBezTo>
                    <a:lnTo>
                      <a:pt x="2885313" y="1270000"/>
                    </a:lnTo>
                    <a:cubicBezTo>
                      <a:pt x="2917063" y="1581785"/>
                      <a:pt x="3006599" y="1814322"/>
                      <a:pt x="3122677" y="1914398"/>
                    </a:cubicBezTo>
                    <a:cubicBezTo>
                      <a:pt x="3144330" y="1750695"/>
                      <a:pt x="3121724" y="1545463"/>
                      <a:pt x="3044762" y="1334008"/>
                    </a:cubicBezTo>
                    <a:cubicBezTo>
                      <a:pt x="3036507" y="1311275"/>
                      <a:pt x="3027808" y="1289050"/>
                      <a:pt x="3018727" y="1267270"/>
                    </a:cubicBezTo>
                    <a:cubicBezTo>
                      <a:pt x="3003658" y="1260587"/>
                      <a:pt x="2996210" y="1243484"/>
                      <a:pt x="3001582" y="1227899"/>
                    </a:cubicBezTo>
                    <a:cubicBezTo>
                      <a:pt x="2968354" y="1153889"/>
                      <a:pt x="2928616" y="1082977"/>
                      <a:pt x="2882837" y="1016000"/>
                    </a:cubicBezTo>
                    <a:moveTo>
                      <a:pt x="3821875" y="860743"/>
                    </a:moveTo>
                    <a:cubicBezTo>
                      <a:pt x="3820680" y="849941"/>
                      <a:pt x="3813461" y="840753"/>
                      <a:pt x="3803250" y="837035"/>
                    </a:cubicBezTo>
                    <a:cubicBezTo>
                      <a:pt x="3793039" y="833317"/>
                      <a:pt x="3781603" y="835713"/>
                      <a:pt x="3773742" y="843216"/>
                    </a:cubicBezTo>
                    <a:cubicBezTo>
                      <a:pt x="3653473" y="954723"/>
                      <a:pt x="3540570" y="1124966"/>
                      <a:pt x="3464497" y="1334008"/>
                    </a:cubicBezTo>
                    <a:cubicBezTo>
                      <a:pt x="3388424" y="1542987"/>
                      <a:pt x="3365437" y="1745996"/>
                      <a:pt x="3385884" y="1908683"/>
                    </a:cubicBezTo>
                    <a:cubicBezTo>
                      <a:pt x="3387040" y="1919522"/>
                      <a:pt x="3394261" y="1928759"/>
                      <a:pt x="3404501" y="1932496"/>
                    </a:cubicBezTo>
                    <a:cubicBezTo>
                      <a:pt x="3414741" y="1936233"/>
                      <a:pt x="3426215" y="1933819"/>
                      <a:pt x="3434080" y="1926273"/>
                    </a:cubicBezTo>
                    <a:cubicBezTo>
                      <a:pt x="3554349" y="1814703"/>
                      <a:pt x="3667189" y="1644460"/>
                      <a:pt x="3743325" y="1435418"/>
                    </a:cubicBezTo>
                    <a:cubicBezTo>
                      <a:pt x="3819335" y="1226439"/>
                      <a:pt x="3842322" y="1023429"/>
                      <a:pt x="3821875" y="860743"/>
                    </a:cubicBezTo>
                    <a:moveTo>
                      <a:pt x="2735581" y="843153"/>
                    </a:moveTo>
                    <a:cubicBezTo>
                      <a:pt x="2727715" y="835607"/>
                      <a:pt x="2716241" y="833193"/>
                      <a:pt x="2706001" y="836930"/>
                    </a:cubicBezTo>
                    <a:cubicBezTo>
                      <a:pt x="2695762" y="840667"/>
                      <a:pt x="2688540" y="849904"/>
                      <a:pt x="2687384" y="860743"/>
                    </a:cubicBezTo>
                    <a:cubicBezTo>
                      <a:pt x="2667000" y="1023429"/>
                      <a:pt x="2689924" y="1226439"/>
                      <a:pt x="2765997" y="1435418"/>
                    </a:cubicBezTo>
                    <a:cubicBezTo>
                      <a:pt x="2842134" y="1644460"/>
                      <a:pt x="2954973" y="1814703"/>
                      <a:pt x="3075242" y="1926273"/>
                    </a:cubicBezTo>
                    <a:cubicBezTo>
                      <a:pt x="3083102" y="1933776"/>
                      <a:pt x="3094539" y="1936172"/>
                      <a:pt x="3104750" y="1932454"/>
                    </a:cubicBezTo>
                    <a:cubicBezTo>
                      <a:pt x="3114961" y="1928736"/>
                      <a:pt x="3122180" y="1919548"/>
                      <a:pt x="3123375" y="1908746"/>
                    </a:cubicBezTo>
                    <a:cubicBezTo>
                      <a:pt x="3143822" y="1745996"/>
                      <a:pt x="3120835" y="1542987"/>
                      <a:pt x="3044762" y="1334008"/>
                    </a:cubicBezTo>
                    <a:cubicBezTo>
                      <a:pt x="2968689" y="1124966"/>
                      <a:pt x="2855786" y="954723"/>
                      <a:pt x="2735517" y="843153"/>
                    </a:cubicBezTo>
                    <a:lnTo>
                      <a:pt x="2735581" y="843153"/>
                    </a:lnTo>
                    <a:moveTo>
                      <a:pt x="4961573" y="1206500"/>
                    </a:moveTo>
                    <a:cubicBezTo>
                      <a:pt x="4963097" y="1185672"/>
                      <a:pt x="4964367" y="1164463"/>
                      <a:pt x="4965383" y="1143000"/>
                    </a:cubicBezTo>
                    <a:lnTo>
                      <a:pt x="4936617" y="1143000"/>
                    </a:lnTo>
                    <a:cubicBezTo>
                      <a:pt x="4926113" y="1142981"/>
                      <a:pt x="4916298" y="1137767"/>
                      <a:pt x="4910401" y="1129074"/>
                    </a:cubicBezTo>
                    <a:cubicBezTo>
                      <a:pt x="4904503" y="1120381"/>
                      <a:pt x="4903288" y="1109333"/>
                      <a:pt x="4907154" y="1099566"/>
                    </a:cubicBezTo>
                    <a:cubicBezTo>
                      <a:pt x="4883341" y="1140460"/>
                      <a:pt x="4860925" y="1184021"/>
                      <a:pt x="4840288" y="1229932"/>
                    </a:cubicBezTo>
                    <a:cubicBezTo>
                      <a:pt x="4844166" y="1244281"/>
                      <a:pt x="4837570" y="1259400"/>
                      <a:pt x="4824413" y="1266317"/>
                    </a:cubicBezTo>
                    <a:cubicBezTo>
                      <a:pt x="4815076" y="1288669"/>
                      <a:pt x="4806268" y="1311239"/>
                      <a:pt x="4797997" y="1334008"/>
                    </a:cubicBezTo>
                    <a:cubicBezTo>
                      <a:pt x="4721162" y="1544955"/>
                      <a:pt x="4698556" y="1749806"/>
                      <a:pt x="4719955" y="1913318"/>
                    </a:cubicBezTo>
                    <a:cubicBezTo>
                      <a:pt x="4835398" y="1812608"/>
                      <a:pt x="4924425" y="1580579"/>
                      <a:pt x="4955985" y="1270000"/>
                    </a:cubicBezTo>
                    <a:lnTo>
                      <a:pt x="4936617" y="1270000"/>
                    </a:lnTo>
                    <a:cubicBezTo>
                      <a:pt x="4919082" y="1270000"/>
                      <a:pt x="4904867" y="1255785"/>
                      <a:pt x="4904867" y="1238250"/>
                    </a:cubicBezTo>
                    <a:cubicBezTo>
                      <a:pt x="4904867" y="1220715"/>
                      <a:pt x="4919082" y="1206500"/>
                      <a:pt x="4936617" y="1206500"/>
                    </a:cubicBezTo>
                    <a:lnTo>
                      <a:pt x="4961573" y="1206500"/>
                    </a:lnTo>
                    <a:moveTo>
                      <a:pt x="4936617" y="1079500"/>
                    </a:moveTo>
                    <a:cubicBezTo>
                      <a:pt x="4927044" y="1079521"/>
                      <a:pt x="4917991" y="1083861"/>
                      <a:pt x="4911979" y="1091311"/>
                    </a:cubicBezTo>
                    <a:cubicBezTo>
                      <a:pt x="4927410" y="1065085"/>
                      <a:pt x="4943412" y="1039940"/>
                      <a:pt x="4959922" y="1016000"/>
                    </a:cubicBezTo>
                    <a:lnTo>
                      <a:pt x="4968431" y="1016000"/>
                    </a:lnTo>
                    <a:cubicBezTo>
                      <a:pt x="4968431" y="1037399"/>
                      <a:pt x="4968177" y="1058545"/>
                      <a:pt x="4967669" y="1079500"/>
                    </a:cubicBezTo>
                    <a:lnTo>
                      <a:pt x="4936617" y="1079500"/>
                    </a:lnTo>
                    <a:moveTo>
                      <a:pt x="4904867" y="983996"/>
                    </a:moveTo>
                    <a:cubicBezTo>
                      <a:pt x="4904986" y="970777"/>
                      <a:pt x="4913283" y="959015"/>
                      <a:pt x="4925696" y="954468"/>
                    </a:cubicBezTo>
                    <a:cubicBezTo>
                      <a:pt x="4938840" y="936244"/>
                      <a:pt x="4952366" y="918718"/>
                      <a:pt x="4966018" y="901827"/>
                    </a:cubicBezTo>
                    <a:cubicBezTo>
                      <a:pt x="4965837" y="897551"/>
                      <a:pt x="4965647" y="893275"/>
                      <a:pt x="4965447" y="889000"/>
                    </a:cubicBezTo>
                    <a:lnTo>
                      <a:pt x="4936617" y="889000"/>
                    </a:lnTo>
                    <a:cubicBezTo>
                      <a:pt x="4919082" y="889000"/>
                      <a:pt x="4904867" y="874785"/>
                      <a:pt x="4904867" y="857250"/>
                    </a:cubicBezTo>
                    <a:cubicBezTo>
                      <a:pt x="4904867" y="839715"/>
                      <a:pt x="4919082" y="825500"/>
                      <a:pt x="4936617" y="825500"/>
                    </a:cubicBezTo>
                    <a:lnTo>
                      <a:pt x="4961763" y="825500"/>
                    </a:lnTo>
                    <a:cubicBezTo>
                      <a:pt x="4960240" y="804101"/>
                      <a:pt x="4958461" y="782955"/>
                      <a:pt x="4956429" y="762000"/>
                    </a:cubicBezTo>
                    <a:lnTo>
                      <a:pt x="4936617" y="762000"/>
                    </a:lnTo>
                    <a:cubicBezTo>
                      <a:pt x="4919082" y="762000"/>
                      <a:pt x="4904867" y="747785"/>
                      <a:pt x="4904867" y="730250"/>
                    </a:cubicBezTo>
                    <a:cubicBezTo>
                      <a:pt x="4904867" y="712715"/>
                      <a:pt x="4919082" y="698500"/>
                      <a:pt x="4936617" y="698500"/>
                    </a:cubicBezTo>
                    <a:lnTo>
                      <a:pt x="4949444" y="698500"/>
                    </a:lnTo>
                    <a:cubicBezTo>
                      <a:pt x="4946839" y="677294"/>
                      <a:pt x="4943939" y="656125"/>
                      <a:pt x="4940745" y="635000"/>
                    </a:cubicBezTo>
                    <a:lnTo>
                      <a:pt x="4936617" y="635000"/>
                    </a:lnTo>
                    <a:cubicBezTo>
                      <a:pt x="4920306" y="635016"/>
                      <a:pt x="4906635" y="622670"/>
                      <a:pt x="4904996" y="606441"/>
                    </a:cubicBezTo>
                    <a:cubicBezTo>
                      <a:pt x="4903357" y="590212"/>
                      <a:pt x="4914282" y="575381"/>
                      <a:pt x="4930267" y="572135"/>
                    </a:cubicBezTo>
                    <a:cubicBezTo>
                      <a:pt x="4925871" y="548043"/>
                      <a:pt x="4921024" y="524036"/>
                      <a:pt x="4915726" y="500126"/>
                    </a:cubicBezTo>
                    <a:cubicBezTo>
                      <a:pt x="4905439" y="491146"/>
                      <a:pt x="4902061" y="476586"/>
                      <a:pt x="4907344" y="463994"/>
                    </a:cubicBezTo>
                    <a:cubicBezTo>
                      <a:pt x="4887151" y="380936"/>
                      <a:pt x="4862513" y="306197"/>
                      <a:pt x="4834319" y="242189"/>
                    </a:cubicBezTo>
                    <a:cubicBezTo>
                      <a:pt x="4828293" y="249656"/>
                      <a:pt x="4819213" y="253998"/>
                      <a:pt x="4809617" y="254000"/>
                    </a:cubicBezTo>
                    <a:lnTo>
                      <a:pt x="4746117" y="254000"/>
                    </a:lnTo>
                    <a:cubicBezTo>
                      <a:pt x="4728582" y="254000"/>
                      <a:pt x="4714367" y="239785"/>
                      <a:pt x="4714367" y="222250"/>
                    </a:cubicBezTo>
                    <a:cubicBezTo>
                      <a:pt x="4714367" y="204715"/>
                      <a:pt x="4728582" y="190500"/>
                      <a:pt x="4746117" y="190500"/>
                    </a:cubicBezTo>
                    <a:lnTo>
                      <a:pt x="4809617" y="190500"/>
                    </a:lnTo>
                    <a:cubicBezTo>
                      <a:pt x="4798298" y="168639"/>
                      <a:pt x="4785747" y="147439"/>
                      <a:pt x="4772025" y="127000"/>
                    </a:cubicBezTo>
                    <a:lnTo>
                      <a:pt x="4746117" y="127000"/>
                    </a:lnTo>
                    <a:cubicBezTo>
                      <a:pt x="4732532" y="126993"/>
                      <a:pt x="4720456" y="118342"/>
                      <a:pt x="4716078" y="105481"/>
                    </a:cubicBezTo>
                    <a:cubicBezTo>
                      <a:pt x="4711700" y="92620"/>
                      <a:pt x="4715990" y="78398"/>
                      <a:pt x="4726750" y="70104"/>
                    </a:cubicBezTo>
                    <a:cubicBezTo>
                      <a:pt x="4683570" y="24765"/>
                      <a:pt x="4636580" y="0"/>
                      <a:pt x="4587431" y="0"/>
                    </a:cubicBezTo>
                    <a:cubicBezTo>
                      <a:pt x="4538155" y="0"/>
                      <a:pt x="4491165" y="24828"/>
                      <a:pt x="4447985" y="70104"/>
                    </a:cubicBezTo>
                    <a:cubicBezTo>
                      <a:pt x="4458754" y="78406"/>
                      <a:pt x="4463042" y="92643"/>
                      <a:pt x="4458647" y="105511"/>
                    </a:cubicBezTo>
                    <a:cubicBezTo>
                      <a:pt x="4454253" y="118379"/>
                      <a:pt x="4442152" y="127020"/>
                      <a:pt x="4428554" y="127000"/>
                    </a:cubicBezTo>
                    <a:lnTo>
                      <a:pt x="4402900" y="127000"/>
                    </a:lnTo>
                    <a:cubicBezTo>
                      <a:pt x="4389882" y="146241"/>
                      <a:pt x="4377373" y="167450"/>
                      <a:pt x="4365308" y="190500"/>
                    </a:cubicBezTo>
                    <a:lnTo>
                      <a:pt x="4428681" y="190500"/>
                    </a:lnTo>
                    <a:cubicBezTo>
                      <a:pt x="4446216" y="190500"/>
                      <a:pt x="4460431" y="204715"/>
                      <a:pt x="4460431" y="222250"/>
                    </a:cubicBezTo>
                    <a:cubicBezTo>
                      <a:pt x="4460431" y="239785"/>
                      <a:pt x="4446216" y="254000"/>
                      <a:pt x="4428681" y="254000"/>
                    </a:cubicBezTo>
                    <a:lnTo>
                      <a:pt x="4365181" y="254000"/>
                    </a:lnTo>
                    <a:cubicBezTo>
                      <a:pt x="4355616" y="254003"/>
                      <a:pt x="4346562" y="249686"/>
                      <a:pt x="4340543" y="242253"/>
                    </a:cubicBezTo>
                    <a:cubicBezTo>
                      <a:pt x="4312286" y="306260"/>
                      <a:pt x="4287711" y="381000"/>
                      <a:pt x="4267454" y="464185"/>
                    </a:cubicBezTo>
                    <a:cubicBezTo>
                      <a:pt x="4272661" y="476711"/>
                      <a:pt x="4269316" y="491161"/>
                      <a:pt x="4259136" y="500126"/>
                    </a:cubicBezTo>
                    <a:cubicBezTo>
                      <a:pt x="4253929" y="523621"/>
                      <a:pt x="4249103" y="547624"/>
                      <a:pt x="4244594" y="572199"/>
                    </a:cubicBezTo>
                    <a:cubicBezTo>
                      <a:pt x="4260605" y="575448"/>
                      <a:pt x="4271535" y="590317"/>
                      <a:pt x="4269861" y="606568"/>
                    </a:cubicBezTo>
                    <a:cubicBezTo>
                      <a:pt x="4268187" y="622819"/>
                      <a:pt x="4254454" y="635146"/>
                      <a:pt x="4238117" y="635064"/>
                    </a:cubicBezTo>
                    <a:lnTo>
                      <a:pt x="4234117" y="635064"/>
                    </a:lnTo>
                    <a:cubicBezTo>
                      <a:pt x="4230942" y="655892"/>
                      <a:pt x="4228021" y="677100"/>
                      <a:pt x="4225417" y="698564"/>
                    </a:cubicBezTo>
                    <a:lnTo>
                      <a:pt x="4238117" y="698564"/>
                    </a:lnTo>
                    <a:cubicBezTo>
                      <a:pt x="4255653" y="698564"/>
                      <a:pt x="4269867" y="712778"/>
                      <a:pt x="4269867" y="730314"/>
                    </a:cubicBezTo>
                    <a:cubicBezTo>
                      <a:pt x="4269867" y="747849"/>
                      <a:pt x="4255653" y="762064"/>
                      <a:pt x="4238117" y="762064"/>
                    </a:cubicBezTo>
                    <a:lnTo>
                      <a:pt x="4218432" y="762064"/>
                    </a:lnTo>
                    <a:cubicBezTo>
                      <a:pt x="4216400" y="783018"/>
                      <a:pt x="4214623" y="804164"/>
                      <a:pt x="4213098" y="825563"/>
                    </a:cubicBezTo>
                    <a:lnTo>
                      <a:pt x="4238117" y="825563"/>
                    </a:lnTo>
                    <a:cubicBezTo>
                      <a:pt x="4255653" y="825563"/>
                      <a:pt x="4269867" y="839778"/>
                      <a:pt x="4269867" y="857313"/>
                    </a:cubicBezTo>
                    <a:cubicBezTo>
                      <a:pt x="4269867" y="874849"/>
                      <a:pt x="4255653" y="889063"/>
                      <a:pt x="4238117" y="889063"/>
                    </a:cubicBezTo>
                    <a:lnTo>
                      <a:pt x="4209352" y="889063"/>
                    </a:lnTo>
                    <a:cubicBezTo>
                      <a:pt x="4209175" y="892788"/>
                      <a:pt x="4209006" y="896514"/>
                      <a:pt x="4208844" y="900240"/>
                    </a:cubicBezTo>
                    <a:cubicBezTo>
                      <a:pt x="4223259" y="917893"/>
                      <a:pt x="4237419" y="936244"/>
                      <a:pt x="4251262" y="955357"/>
                    </a:cubicBezTo>
                    <a:cubicBezTo>
                      <a:pt x="4261772" y="960120"/>
                      <a:pt x="4268871" y="970209"/>
                      <a:pt x="4269804" y="981710"/>
                    </a:cubicBezTo>
                    <a:cubicBezTo>
                      <a:pt x="4293934" y="1016889"/>
                      <a:pt x="4316985" y="1054290"/>
                      <a:pt x="4338765" y="1093660"/>
                    </a:cubicBezTo>
                    <a:cubicBezTo>
                      <a:pt x="4344650" y="1084863"/>
                      <a:pt x="4354533" y="1079576"/>
                      <a:pt x="4365117" y="1079563"/>
                    </a:cubicBezTo>
                    <a:lnTo>
                      <a:pt x="4428617" y="1079563"/>
                    </a:lnTo>
                    <a:cubicBezTo>
                      <a:pt x="4446153" y="1079563"/>
                      <a:pt x="4460367" y="1093778"/>
                      <a:pt x="4460367" y="1111313"/>
                    </a:cubicBezTo>
                    <a:cubicBezTo>
                      <a:pt x="4460367" y="1128849"/>
                      <a:pt x="4446153" y="1143063"/>
                      <a:pt x="4428617" y="1143063"/>
                    </a:cubicBezTo>
                    <a:lnTo>
                      <a:pt x="4364863" y="1143063"/>
                    </a:lnTo>
                    <a:cubicBezTo>
                      <a:pt x="4375278" y="1163765"/>
                      <a:pt x="4385374" y="1184974"/>
                      <a:pt x="4395090" y="1206563"/>
                    </a:cubicBezTo>
                    <a:lnTo>
                      <a:pt x="4428617" y="1206563"/>
                    </a:lnTo>
                    <a:cubicBezTo>
                      <a:pt x="4446153" y="1206563"/>
                      <a:pt x="4460367" y="1220778"/>
                      <a:pt x="4460367" y="1238313"/>
                    </a:cubicBezTo>
                    <a:cubicBezTo>
                      <a:pt x="4460367" y="1255849"/>
                      <a:pt x="4446153" y="1270063"/>
                      <a:pt x="4428617" y="1270063"/>
                    </a:cubicBezTo>
                    <a:lnTo>
                      <a:pt x="4421950" y="1270063"/>
                    </a:lnTo>
                    <a:cubicBezTo>
                      <a:pt x="4427474" y="1284034"/>
                      <a:pt x="4432809" y="1298067"/>
                      <a:pt x="4438016" y="1312354"/>
                    </a:cubicBezTo>
                    <a:cubicBezTo>
                      <a:pt x="4521962" y="1543050"/>
                      <a:pt x="4545140" y="1771015"/>
                      <a:pt x="4514660" y="1952435"/>
                    </a:cubicBezTo>
                    <a:cubicBezTo>
                      <a:pt x="4538155" y="1963039"/>
                      <a:pt x="4562539" y="1968500"/>
                      <a:pt x="4587431" y="1968500"/>
                    </a:cubicBezTo>
                    <a:cubicBezTo>
                      <a:pt x="4612831" y="1968500"/>
                      <a:pt x="4637596" y="1962785"/>
                      <a:pt x="4661536" y="1951863"/>
                    </a:cubicBezTo>
                    <a:cubicBezTo>
                      <a:pt x="4631182" y="1770570"/>
                      <a:pt x="4654423" y="1542860"/>
                      <a:pt x="4738371" y="1312291"/>
                    </a:cubicBezTo>
                    <a:cubicBezTo>
                      <a:pt x="4743514" y="1298004"/>
                      <a:pt x="4748911" y="1283907"/>
                      <a:pt x="4754436" y="1270000"/>
                    </a:cubicBezTo>
                    <a:lnTo>
                      <a:pt x="4746181" y="1270000"/>
                    </a:lnTo>
                    <a:cubicBezTo>
                      <a:pt x="4728646" y="1270000"/>
                      <a:pt x="4714431" y="1255785"/>
                      <a:pt x="4714431" y="1238250"/>
                    </a:cubicBezTo>
                    <a:cubicBezTo>
                      <a:pt x="4714431" y="1220715"/>
                      <a:pt x="4728646" y="1206500"/>
                      <a:pt x="4746181" y="1206500"/>
                    </a:cubicBezTo>
                    <a:lnTo>
                      <a:pt x="4781169" y="1206500"/>
                    </a:lnTo>
                    <a:cubicBezTo>
                      <a:pt x="4790885" y="1184910"/>
                      <a:pt x="4800981" y="1163638"/>
                      <a:pt x="4811396" y="1143000"/>
                    </a:cubicBezTo>
                    <a:lnTo>
                      <a:pt x="4746117" y="1143000"/>
                    </a:lnTo>
                    <a:cubicBezTo>
                      <a:pt x="4728582" y="1143000"/>
                      <a:pt x="4714367" y="1128785"/>
                      <a:pt x="4714367" y="1111250"/>
                    </a:cubicBezTo>
                    <a:cubicBezTo>
                      <a:pt x="4714367" y="1093715"/>
                      <a:pt x="4728582" y="1079500"/>
                      <a:pt x="4746117" y="1079500"/>
                    </a:cubicBezTo>
                    <a:lnTo>
                      <a:pt x="4809617" y="1079500"/>
                    </a:lnTo>
                    <a:cubicBezTo>
                      <a:pt x="4820766" y="1079484"/>
                      <a:pt x="4831106" y="1085317"/>
                      <a:pt x="4836859" y="1094867"/>
                    </a:cubicBezTo>
                    <a:cubicBezTo>
                      <a:pt x="4858322" y="1055878"/>
                      <a:pt x="4881118" y="1018857"/>
                      <a:pt x="4904867" y="983996"/>
                    </a:cubicBezTo>
                    <a:moveTo>
                      <a:pt x="4555617" y="698500"/>
                    </a:moveTo>
                    <a:lnTo>
                      <a:pt x="4619117" y="698500"/>
                    </a:lnTo>
                    <a:cubicBezTo>
                      <a:pt x="4636653" y="698500"/>
                      <a:pt x="4650867" y="712715"/>
                      <a:pt x="4650867" y="730250"/>
                    </a:cubicBezTo>
                    <a:cubicBezTo>
                      <a:pt x="4650867" y="747785"/>
                      <a:pt x="4636653" y="762000"/>
                      <a:pt x="4619117" y="762000"/>
                    </a:cubicBezTo>
                    <a:lnTo>
                      <a:pt x="4555617" y="762000"/>
                    </a:lnTo>
                    <a:cubicBezTo>
                      <a:pt x="4538082" y="762000"/>
                      <a:pt x="4523867" y="747785"/>
                      <a:pt x="4523867" y="730250"/>
                    </a:cubicBezTo>
                    <a:cubicBezTo>
                      <a:pt x="4523867" y="712715"/>
                      <a:pt x="4538082" y="698500"/>
                      <a:pt x="4555617" y="698500"/>
                    </a:cubicBezTo>
                    <a:moveTo>
                      <a:pt x="4523867" y="349250"/>
                    </a:moveTo>
                    <a:cubicBezTo>
                      <a:pt x="4523867" y="331715"/>
                      <a:pt x="4538082" y="317500"/>
                      <a:pt x="4555617" y="317500"/>
                    </a:cubicBezTo>
                    <a:lnTo>
                      <a:pt x="4619117" y="317500"/>
                    </a:lnTo>
                    <a:cubicBezTo>
                      <a:pt x="4636653" y="317500"/>
                      <a:pt x="4650867" y="331715"/>
                      <a:pt x="4650867" y="349250"/>
                    </a:cubicBezTo>
                    <a:cubicBezTo>
                      <a:pt x="4650867" y="366785"/>
                      <a:pt x="4636653" y="381000"/>
                      <a:pt x="4619117" y="381000"/>
                    </a:cubicBezTo>
                    <a:lnTo>
                      <a:pt x="4555617" y="381000"/>
                    </a:lnTo>
                    <a:cubicBezTo>
                      <a:pt x="4538082" y="381000"/>
                      <a:pt x="4523867" y="366785"/>
                      <a:pt x="4523867" y="349250"/>
                    </a:cubicBezTo>
                    <a:moveTo>
                      <a:pt x="4555617" y="444500"/>
                    </a:moveTo>
                    <a:lnTo>
                      <a:pt x="4619117" y="444500"/>
                    </a:lnTo>
                    <a:cubicBezTo>
                      <a:pt x="4636653" y="444500"/>
                      <a:pt x="4650867" y="458715"/>
                      <a:pt x="4650867" y="476250"/>
                    </a:cubicBezTo>
                    <a:cubicBezTo>
                      <a:pt x="4650867" y="493785"/>
                      <a:pt x="4636653" y="508000"/>
                      <a:pt x="4619117" y="508000"/>
                    </a:cubicBezTo>
                    <a:lnTo>
                      <a:pt x="4555617" y="508000"/>
                    </a:lnTo>
                    <a:cubicBezTo>
                      <a:pt x="4538082" y="508000"/>
                      <a:pt x="4523867" y="493785"/>
                      <a:pt x="4523867" y="476250"/>
                    </a:cubicBezTo>
                    <a:cubicBezTo>
                      <a:pt x="4523867" y="458715"/>
                      <a:pt x="4538082" y="444500"/>
                      <a:pt x="4555617" y="444500"/>
                    </a:cubicBezTo>
                    <a:moveTo>
                      <a:pt x="4523867" y="95250"/>
                    </a:moveTo>
                    <a:cubicBezTo>
                      <a:pt x="4523867" y="77715"/>
                      <a:pt x="4538082" y="63500"/>
                      <a:pt x="4555617" y="63500"/>
                    </a:cubicBezTo>
                    <a:lnTo>
                      <a:pt x="4619117" y="63500"/>
                    </a:lnTo>
                    <a:cubicBezTo>
                      <a:pt x="4636653" y="63500"/>
                      <a:pt x="4650867" y="77715"/>
                      <a:pt x="4650867" y="95250"/>
                    </a:cubicBezTo>
                    <a:cubicBezTo>
                      <a:pt x="4650867" y="112785"/>
                      <a:pt x="4636653" y="127000"/>
                      <a:pt x="4619117" y="127000"/>
                    </a:cubicBezTo>
                    <a:lnTo>
                      <a:pt x="4555617" y="127000"/>
                    </a:lnTo>
                    <a:cubicBezTo>
                      <a:pt x="4538082" y="127000"/>
                      <a:pt x="4523867" y="112785"/>
                      <a:pt x="4523867" y="95250"/>
                    </a:cubicBezTo>
                    <a:moveTo>
                      <a:pt x="4555617" y="825500"/>
                    </a:moveTo>
                    <a:lnTo>
                      <a:pt x="4619117" y="825500"/>
                    </a:lnTo>
                    <a:cubicBezTo>
                      <a:pt x="4636653" y="825500"/>
                      <a:pt x="4650867" y="839715"/>
                      <a:pt x="4650867" y="857250"/>
                    </a:cubicBezTo>
                    <a:cubicBezTo>
                      <a:pt x="4650867" y="874785"/>
                      <a:pt x="4636653" y="889000"/>
                      <a:pt x="4619117" y="889000"/>
                    </a:cubicBezTo>
                    <a:lnTo>
                      <a:pt x="4555617" y="889000"/>
                    </a:lnTo>
                    <a:cubicBezTo>
                      <a:pt x="4538082" y="889000"/>
                      <a:pt x="4523867" y="874785"/>
                      <a:pt x="4523867" y="857250"/>
                    </a:cubicBezTo>
                    <a:cubicBezTo>
                      <a:pt x="4523867" y="839715"/>
                      <a:pt x="4538082" y="825500"/>
                      <a:pt x="4555617" y="825500"/>
                    </a:cubicBezTo>
                    <a:moveTo>
                      <a:pt x="4523867" y="984250"/>
                    </a:moveTo>
                    <a:cubicBezTo>
                      <a:pt x="4523867" y="966715"/>
                      <a:pt x="4538082" y="952500"/>
                      <a:pt x="4555617" y="952500"/>
                    </a:cubicBezTo>
                    <a:lnTo>
                      <a:pt x="4619117" y="952500"/>
                    </a:lnTo>
                    <a:cubicBezTo>
                      <a:pt x="4636653" y="952500"/>
                      <a:pt x="4650867" y="966715"/>
                      <a:pt x="4650867" y="984250"/>
                    </a:cubicBezTo>
                    <a:cubicBezTo>
                      <a:pt x="4650867" y="1001785"/>
                      <a:pt x="4636653" y="1016000"/>
                      <a:pt x="4619117" y="1016000"/>
                    </a:cubicBezTo>
                    <a:lnTo>
                      <a:pt x="4555617" y="1016000"/>
                    </a:lnTo>
                    <a:cubicBezTo>
                      <a:pt x="4538082" y="1016000"/>
                      <a:pt x="4523867" y="1001785"/>
                      <a:pt x="4523867" y="984250"/>
                    </a:cubicBezTo>
                    <a:moveTo>
                      <a:pt x="4555617" y="1079500"/>
                    </a:moveTo>
                    <a:lnTo>
                      <a:pt x="4619117" y="1079500"/>
                    </a:lnTo>
                    <a:cubicBezTo>
                      <a:pt x="4636653" y="1079500"/>
                      <a:pt x="4650867" y="1093715"/>
                      <a:pt x="4650867" y="1111250"/>
                    </a:cubicBezTo>
                    <a:cubicBezTo>
                      <a:pt x="4650867" y="1128785"/>
                      <a:pt x="4636653" y="1143000"/>
                      <a:pt x="4619117" y="1143000"/>
                    </a:cubicBezTo>
                    <a:lnTo>
                      <a:pt x="4555617" y="1143000"/>
                    </a:lnTo>
                    <a:cubicBezTo>
                      <a:pt x="4538082" y="1143000"/>
                      <a:pt x="4523867" y="1128785"/>
                      <a:pt x="4523867" y="1111250"/>
                    </a:cubicBezTo>
                    <a:cubicBezTo>
                      <a:pt x="4523867" y="1093715"/>
                      <a:pt x="4538082" y="1079500"/>
                      <a:pt x="4555617" y="1079500"/>
                    </a:cubicBezTo>
                    <a:moveTo>
                      <a:pt x="4523867" y="1238250"/>
                    </a:moveTo>
                    <a:cubicBezTo>
                      <a:pt x="4523867" y="1220715"/>
                      <a:pt x="4538082" y="1206500"/>
                      <a:pt x="4555617" y="1206500"/>
                    </a:cubicBezTo>
                    <a:lnTo>
                      <a:pt x="4619117" y="1206500"/>
                    </a:lnTo>
                    <a:cubicBezTo>
                      <a:pt x="4636653" y="1206500"/>
                      <a:pt x="4650867" y="1220715"/>
                      <a:pt x="4650867" y="1238250"/>
                    </a:cubicBezTo>
                    <a:cubicBezTo>
                      <a:pt x="4650867" y="1255785"/>
                      <a:pt x="4636653" y="1270000"/>
                      <a:pt x="4619117" y="1270000"/>
                    </a:cubicBezTo>
                    <a:lnTo>
                      <a:pt x="4555617" y="1270000"/>
                    </a:lnTo>
                    <a:cubicBezTo>
                      <a:pt x="4538082" y="1270000"/>
                      <a:pt x="4523867" y="1255785"/>
                      <a:pt x="4523867" y="1238250"/>
                    </a:cubicBezTo>
                    <a:moveTo>
                      <a:pt x="4555617" y="1333500"/>
                    </a:moveTo>
                    <a:lnTo>
                      <a:pt x="4619117" y="1333500"/>
                    </a:lnTo>
                    <a:cubicBezTo>
                      <a:pt x="4636653" y="1333500"/>
                      <a:pt x="4650867" y="1347715"/>
                      <a:pt x="4650867" y="1365250"/>
                    </a:cubicBezTo>
                    <a:cubicBezTo>
                      <a:pt x="4650867" y="1382785"/>
                      <a:pt x="4636653" y="1397000"/>
                      <a:pt x="4619117" y="1397000"/>
                    </a:cubicBezTo>
                    <a:lnTo>
                      <a:pt x="4555617" y="1397000"/>
                    </a:lnTo>
                    <a:cubicBezTo>
                      <a:pt x="4538082" y="1397000"/>
                      <a:pt x="4523867" y="1382785"/>
                      <a:pt x="4523867" y="1365250"/>
                    </a:cubicBezTo>
                    <a:cubicBezTo>
                      <a:pt x="4523867" y="1347715"/>
                      <a:pt x="4538082" y="1333500"/>
                      <a:pt x="4555617" y="1333500"/>
                    </a:cubicBezTo>
                    <a:moveTo>
                      <a:pt x="4523867" y="603250"/>
                    </a:moveTo>
                    <a:cubicBezTo>
                      <a:pt x="4523867" y="585715"/>
                      <a:pt x="4538082" y="571500"/>
                      <a:pt x="4555617" y="571500"/>
                    </a:cubicBezTo>
                    <a:lnTo>
                      <a:pt x="4619117" y="571500"/>
                    </a:lnTo>
                    <a:cubicBezTo>
                      <a:pt x="4636653" y="571500"/>
                      <a:pt x="4650867" y="585715"/>
                      <a:pt x="4650867" y="603250"/>
                    </a:cubicBezTo>
                    <a:cubicBezTo>
                      <a:pt x="4650867" y="620785"/>
                      <a:pt x="4636653" y="635000"/>
                      <a:pt x="4619117" y="635000"/>
                    </a:cubicBezTo>
                    <a:lnTo>
                      <a:pt x="4555617" y="635000"/>
                    </a:lnTo>
                    <a:cubicBezTo>
                      <a:pt x="4538082" y="635000"/>
                      <a:pt x="4523867" y="620785"/>
                      <a:pt x="4523867" y="603250"/>
                    </a:cubicBezTo>
                    <a:moveTo>
                      <a:pt x="4555617" y="190500"/>
                    </a:moveTo>
                    <a:lnTo>
                      <a:pt x="4619117" y="190500"/>
                    </a:lnTo>
                    <a:cubicBezTo>
                      <a:pt x="4636653" y="190500"/>
                      <a:pt x="4650867" y="204715"/>
                      <a:pt x="4650867" y="222250"/>
                    </a:cubicBezTo>
                    <a:cubicBezTo>
                      <a:pt x="4650867" y="239785"/>
                      <a:pt x="4636653" y="254000"/>
                      <a:pt x="4619117" y="254000"/>
                    </a:cubicBezTo>
                    <a:lnTo>
                      <a:pt x="4555617" y="254000"/>
                    </a:lnTo>
                    <a:cubicBezTo>
                      <a:pt x="4538082" y="254000"/>
                      <a:pt x="4523867" y="239785"/>
                      <a:pt x="4523867" y="222250"/>
                    </a:cubicBezTo>
                    <a:cubicBezTo>
                      <a:pt x="4523867" y="204715"/>
                      <a:pt x="4538082" y="190500"/>
                      <a:pt x="4555617" y="190500"/>
                    </a:cubicBezTo>
                    <a:moveTo>
                      <a:pt x="4714367" y="730250"/>
                    </a:moveTo>
                    <a:cubicBezTo>
                      <a:pt x="4714367" y="712715"/>
                      <a:pt x="4728582" y="698500"/>
                      <a:pt x="4746117" y="698500"/>
                    </a:cubicBezTo>
                    <a:lnTo>
                      <a:pt x="4809617" y="698500"/>
                    </a:lnTo>
                    <a:cubicBezTo>
                      <a:pt x="4827153" y="698500"/>
                      <a:pt x="4841367" y="712715"/>
                      <a:pt x="4841367" y="730250"/>
                    </a:cubicBezTo>
                    <a:cubicBezTo>
                      <a:pt x="4841367" y="747785"/>
                      <a:pt x="4827153" y="762000"/>
                      <a:pt x="4809617" y="762000"/>
                    </a:cubicBezTo>
                    <a:lnTo>
                      <a:pt x="4746117" y="762000"/>
                    </a:lnTo>
                    <a:cubicBezTo>
                      <a:pt x="4728582" y="762000"/>
                      <a:pt x="4714367" y="747785"/>
                      <a:pt x="4714367" y="730250"/>
                    </a:cubicBezTo>
                    <a:moveTo>
                      <a:pt x="4746117" y="317500"/>
                    </a:moveTo>
                    <a:lnTo>
                      <a:pt x="4809617" y="317500"/>
                    </a:lnTo>
                    <a:cubicBezTo>
                      <a:pt x="4827153" y="317500"/>
                      <a:pt x="4841367" y="331715"/>
                      <a:pt x="4841367" y="349250"/>
                    </a:cubicBezTo>
                    <a:cubicBezTo>
                      <a:pt x="4841367" y="366785"/>
                      <a:pt x="4827153" y="381000"/>
                      <a:pt x="4809617" y="381000"/>
                    </a:cubicBezTo>
                    <a:lnTo>
                      <a:pt x="4746117" y="381000"/>
                    </a:lnTo>
                    <a:cubicBezTo>
                      <a:pt x="4728582" y="381000"/>
                      <a:pt x="4714367" y="366785"/>
                      <a:pt x="4714367" y="349250"/>
                    </a:cubicBezTo>
                    <a:cubicBezTo>
                      <a:pt x="4714367" y="331715"/>
                      <a:pt x="4728582" y="317500"/>
                      <a:pt x="4746117" y="317500"/>
                    </a:cubicBezTo>
                    <a:moveTo>
                      <a:pt x="4714367" y="476250"/>
                    </a:moveTo>
                    <a:cubicBezTo>
                      <a:pt x="4714367" y="458715"/>
                      <a:pt x="4728582" y="444500"/>
                      <a:pt x="4746117" y="444500"/>
                    </a:cubicBezTo>
                    <a:lnTo>
                      <a:pt x="4809617" y="444500"/>
                    </a:lnTo>
                    <a:cubicBezTo>
                      <a:pt x="4827153" y="444500"/>
                      <a:pt x="4841367" y="458715"/>
                      <a:pt x="4841367" y="476250"/>
                    </a:cubicBezTo>
                    <a:cubicBezTo>
                      <a:pt x="4841367" y="493785"/>
                      <a:pt x="4827153" y="508000"/>
                      <a:pt x="4809617" y="508000"/>
                    </a:cubicBezTo>
                    <a:lnTo>
                      <a:pt x="4746117" y="508000"/>
                    </a:lnTo>
                    <a:cubicBezTo>
                      <a:pt x="4728582" y="508000"/>
                      <a:pt x="4714367" y="493785"/>
                      <a:pt x="4714367" y="476250"/>
                    </a:cubicBezTo>
                    <a:moveTo>
                      <a:pt x="4714367" y="857250"/>
                    </a:moveTo>
                    <a:cubicBezTo>
                      <a:pt x="4714367" y="839715"/>
                      <a:pt x="4728582" y="825500"/>
                      <a:pt x="4746117" y="825500"/>
                    </a:cubicBezTo>
                    <a:lnTo>
                      <a:pt x="4809617" y="825500"/>
                    </a:lnTo>
                    <a:cubicBezTo>
                      <a:pt x="4827153" y="825500"/>
                      <a:pt x="4841367" y="839715"/>
                      <a:pt x="4841367" y="857250"/>
                    </a:cubicBezTo>
                    <a:cubicBezTo>
                      <a:pt x="4841367" y="874785"/>
                      <a:pt x="4827153" y="889000"/>
                      <a:pt x="4809617" y="889000"/>
                    </a:cubicBezTo>
                    <a:lnTo>
                      <a:pt x="4746117" y="889000"/>
                    </a:lnTo>
                    <a:cubicBezTo>
                      <a:pt x="4728582" y="889000"/>
                      <a:pt x="4714367" y="874785"/>
                      <a:pt x="4714367" y="857250"/>
                    </a:cubicBezTo>
                    <a:moveTo>
                      <a:pt x="4746117" y="952500"/>
                    </a:moveTo>
                    <a:lnTo>
                      <a:pt x="4809617" y="952500"/>
                    </a:lnTo>
                    <a:cubicBezTo>
                      <a:pt x="4827153" y="952500"/>
                      <a:pt x="4841367" y="966715"/>
                      <a:pt x="4841367" y="984250"/>
                    </a:cubicBezTo>
                    <a:cubicBezTo>
                      <a:pt x="4841367" y="1001785"/>
                      <a:pt x="4827153" y="1016000"/>
                      <a:pt x="4809617" y="1016000"/>
                    </a:cubicBezTo>
                    <a:lnTo>
                      <a:pt x="4746117" y="1016000"/>
                    </a:lnTo>
                    <a:cubicBezTo>
                      <a:pt x="4728582" y="1016000"/>
                      <a:pt x="4714367" y="1001785"/>
                      <a:pt x="4714367" y="984250"/>
                    </a:cubicBezTo>
                    <a:cubicBezTo>
                      <a:pt x="4714367" y="966715"/>
                      <a:pt x="4728582" y="952500"/>
                      <a:pt x="4746117" y="952500"/>
                    </a:cubicBezTo>
                    <a:moveTo>
                      <a:pt x="4714367" y="603250"/>
                    </a:moveTo>
                    <a:cubicBezTo>
                      <a:pt x="4714367" y="585715"/>
                      <a:pt x="4728582" y="571500"/>
                      <a:pt x="4746117" y="571500"/>
                    </a:cubicBezTo>
                    <a:lnTo>
                      <a:pt x="4809617" y="571500"/>
                    </a:lnTo>
                    <a:cubicBezTo>
                      <a:pt x="4827153" y="571500"/>
                      <a:pt x="4841367" y="585715"/>
                      <a:pt x="4841367" y="603250"/>
                    </a:cubicBezTo>
                    <a:cubicBezTo>
                      <a:pt x="4841367" y="620785"/>
                      <a:pt x="4827153" y="635000"/>
                      <a:pt x="4809617" y="635000"/>
                    </a:cubicBezTo>
                    <a:lnTo>
                      <a:pt x="4746117" y="635000"/>
                    </a:lnTo>
                    <a:cubicBezTo>
                      <a:pt x="4728582" y="635000"/>
                      <a:pt x="4714367" y="620785"/>
                      <a:pt x="4714367" y="603250"/>
                    </a:cubicBezTo>
                    <a:moveTo>
                      <a:pt x="4333367" y="730250"/>
                    </a:moveTo>
                    <a:cubicBezTo>
                      <a:pt x="4333367" y="712715"/>
                      <a:pt x="4347582" y="698500"/>
                      <a:pt x="4365117" y="698500"/>
                    </a:cubicBezTo>
                    <a:lnTo>
                      <a:pt x="4428617" y="698500"/>
                    </a:lnTo>
                    <a:cubicBezTo>
                      <a:pt x="4446153" y="698500"/>
                      <a:pt x="4460367" y="712715"/>
                      <a:pt x="4460367" y="730250"/>
                    </a:cubicBezTo>
                    <a:cubicBezTo>
                      <a:pt x="4460367" y="747785"/>
                      <a:pt x="4446153" y="762000"/>
                      <a:pt x="4428617" y="762000"/>
                    </a:cubicBezTo>
                    <a:lnTo>
                      <a:pt x="4365117" y="762000"/>
                    </a:lnTo>
                    <a:cubicBezTo>
                      <a:pt x="4347582" y="762000"/>
                      <a:pt x="4333367" y="747785"/>
                      <a:pt x="4333367" y="730250"/>
                    </a:cubicBezTo>
                    <a:moveTo>
                      <a:pt x="4365117" y="317500"/>
                    </a:moveTo>
                    <a:lnTo>
                      <a:pt x="4428617" y="317500"/>
                    </a:lnTo>
                    <a:cubicBezTo>
                      <a:pt x="4446153" y="317500"/>
                      <a:pt x="4460367" y="331715"/>
                      <a:pt x="4460367" y="349250"/>
                    </a:cubicBezTo>
                    <a:cubicBezTo>
                      <a:pt x="4460367" y="366785"/>
                      <a:pt x="4446153" y="381000"/>
                      <a:pt x="4428617" y="381000"/>
                    </a:cubicBezTo>
                    <a:lnTo>
                      <a:pt x="4365117" y="381000"/>
                    </a:lnTo>
                    <a:cubicBezTo>
                      <a:pt x="4347582" y="381000"/>
                      <a:pt x="4333367" y="366785"/>
                      <a:pt x="4333367" y="349250"/>
                    </a:cubicBezTo>
                    <a:cubicBezTo>
                      <a:pt x="4333367" y="331715"/>
                      <a:pt x="4347582" y="317500"/>
                      <a:pt x="4365117" y="317500"/>
                    </a:cubicBezTo>
                    <a:moveTo>
                      <a:pt x="4333367" y="476250"/>
                    </a:moveTo>
                    <a:cubicBezTo>
                      <a:pt x="4333367" y="458715"/>
                      <a:pt x="4347582" y="444500"/>
                      <a:pt x="4365117" y="444500"/>
                    </a:cubicBezTo>
                    <a:lnTo>
                      <a:pt x="4428617" y="444500"/>
                    </a:lnTo>
                    <a:cubicBezTo>
                      <a:pt x="4446153" y="444500"/>
                      <a:pt x="4460367" y="458715"/>
                      <a:pt x="4460367" y="476250"/>
                    </a:cubicBezTo>
                    <a:cubicBezTo>
                      <a:pt x="4460367" y="493785"/>
                      <a:pt x="4446153" y="508000"/>
                      <a:pt x="4428617" y="508000"/>
                    </a:cubicBezTo>
                    <a:lnTo>
                      <a:pt x="4365117" y="508000"/>
                    </a:lnTo>
                    <a:cubicBezTo>
                      <a:pt x="4347582" y="508000"/>
                      <a:pt x="4333367" y="493785"/>
                      <a:pt x="4333367" y="476250"/>
                    </a:cubicBezTo>
                    <a:moveTo>
                      <a:pt x="4333367" y="857250"/>
                    </a:moveTo>
                    <a:cubicBezTo>
                      <a:pt x="4333367" y="839715"/>
                      <a:pt x="4347582" y="825500"/>
                      <a:pt x="4365117" y="825500"/>
                    </a:cubicBezTo>
                    <a:lnTo>
                      <a:pt x="4428617" y="825500"/>
                    </a:lnTo>
                    <a:cubicBezTo>
                      <a:pt x="4446153" y="825500"/>
                      <a:pt x="4460367" y="839715"/>
                      <a:pt x="4460367" y="857250"/>
                    </a:cubicBezTo>
                    <a:cubicBezTo>
                      <a:pt x="4460367" y="874785"/>
                      <a:pt x="4446153" y="889000"/>
                      <a:pt x="4428617" y="889000"/>
                    </a:cubicBezTo>
                    <a:lnTo>
                      <a:pt x="4365117" y="889000"/>
                    </a:lnTo>
                    <a:cubicBezTo>
                      <a:pt x="4347582" y="889000"/>
                      <a:pt x="4333367" y="874785"/>
                      <a:pt x="4333367" y="857250"/>
                    </a:cubicBezTo>
                    <a:moveTo>
                      <a:pt x="4365117" y="952500"/>
                    </a:moveTo>
                    <a:lnTo>
                      <a:pt x="4428617" y="952500"/>
                    </a:lnTo>
                    <a:cubicBezTo>
                      <a:pt x="4446153" y="952500"/>
                      <a:pt x="4460367" y="966715"/>
                      <a:pt x="4460367" y="984250"/>
                    </a:cubicBezTo>
                    <a:cubicBezTo>
                      <a:pt x="4460367" y="1001785"/>
                      <a:pt x="4446153" y="1016000"/>
                      <a:pt x="4428617" y="1016000"/>
                    </a:cubicBezTo>
                    <a:lnTo>
                      <a:pt x="4365117" y="1016000"/>
                    </a:lnTo>
                    <a:cubicBezTo>
                      <a:pt x="4347582" y="1016000"/>
                      <a:pt x="4333367" y="1001785"/>
                      <a:pt x="4333367" y="984250"/>
                    </a:cubicBezTo>
                    <a:cubicBezTo>
                      <a:pt x="4333367" y="966715"/>
                      <a:pt x="4347582" y="952500"/>
                      <a:pt x="4365117" y="952500"/>
                    </a:cubicBezTo>
                    <a:moveTo>
                      <a:pt x="4333367" y="603250"/>
                    </a:moveTo>
                    <a:cubicBezTo>
                      <a:pt x="4333367" y="585715"/>
                      <a:pt x="4347582" y="571500"/>
                      <a:pt x="4365117" y="571500"/>
                    </a:cubicBezTo>
                    <a:lnTo>
                      <a:pt x="4428617" y="571500"/>
                    </a:lnTo>
                    <a:cubicBezTo>
                      <a:pt x="4446153" y="571500"/>
                      <a:pt x="4460367" y="585715"/>
                      <a:pt x="4460367" y="603250"/>
                    </a:cubicBezTo>
                    <a:cubicBezTo>
                      <a:pt x="4460367" y="620785"/>
                      <a:pt x="4446153" y="635000"/>
                      <a:pt x="4428617" y="635000"/>
                    </a:cubicBezTo>
                    <a:lnTo>
                      <a:pt x="4365117" y="635000"/>
                    </a:lnTo>
                    <a:cubicBezTo>
                      <a:pt x="4347582" y="635000"/>
                      <a:pt x="4333367" y="620785"/>
                      <a:pt x="4333367" y="603250"/>
                    </a:cubicBezTo>
                    <a:moveTo>
                      <a:pt x="4216337" y="1016000"/>
                    </a:moveTo>
                    <a:lnTo>
                      <a:pt x="4206431" y="1016000"/>
                    </a:lnTo>
                    <a:cubicBezTo>
                      <a:pt x="4206431" y="1037399"/>
                      <a:pt x="4206685" y="1058545"/>
                      <a:pt x="4207129" y="1079500"/>
                    </a:cubicBezTo>
                    <a:lnTo>
                      <a:pt x="4238117" y="1079500"/>
                    </a:lnTo>
                    <a:cubicBezTo>
                      <a:pt x="4255653" y="1079500"/>
                      <a:pt x="4269867" y="1093715"/>
                      <a:pt x="4269867" y="1111250"/>
                    </a:cubicBezTo>
                    <a:cubicBezTo>
                      <a:pt x="4269867" y="1128785"/>
                      <a:pt x="4255653" y="1143000"/>
                      <a:pt x="4238117" y="1143000"/>
                    </a:cubicBezTo>
                    <a:lnTo>
                      <a:pt x="4209416" y="1143000"/>
                    </a:lnTo>
                    <a:cubicBezTo>
                      <a:pt x="4210431" y="1164463"/>
                      <a:pt x="4211765" y="1185672"/>
                      <a:pt x="4213225" y="1206500"/>
                    </a:cubicBezTo>
                    <a:lnTo>
                      <a:pt x="4238117" y="1206500"/>
                    </a:lnTo>
                    <a:cubicBezTo>
                      <a:pt x="4255653" y="1206500"/>
                      <a:pt x="4269867" y="1220715"/>
                      <a:pt x="4269867" y="1238250"/>
                    </a:cubicBezTo>
                    <a:cubicBezTo>
                      <a:pt x="4269867" y="1255785"/>
                      <a:pt x="4255653" y="1270000"/>
                      <a:pt x="4238117" y="1270000"/>
                    </a:cubicBezTo>
                    <a:lnTo>
                      <a:pt x="4218813" y="1270000"/>
                    </a:lnTo>
                    <a:cubicBezTo>
                      <a:pt x="4250563" y="1581785"/>
                      <a:pt x="4340098" y="1814322"/>
                      <a:pt x="4456177" y="1914398"/>
                    </a:cubicBezTo>
                    <a:cubicBezTo>
                      <a:pt x="4477830" y="1750695"/>
                      <a:pt x="4455224" y="1545463"/>
                      <a:pt x="4378262" y="1334008"/>
                    </a:cubicBezTo>
                    <a:cubicBezTo>
                      <a:pt x="4370007" y="1311275"/>
                      <a:pt x="4361308" y="1289050"/>
                      <a:pt x="4352227" y="1267270"/>
                    </a:cubicBezTo>
                    <a:cubicBezTo>
                      <a:pt x="4337159" y="1260587"/>
                      <a:pt x="4329711" y="1243484"/>
                      <a:pt x="4335082" y="1227899"/>
                    </a:cubicBezTo>
                    <a:cubicBezTo>
                      <a:pt x="4301854" y="1153889"/>
                      <a:pt x="4262116" y="1082977"/>
                      <a:pt x="4216337" y="1016000"/>
                    </a:cubicBezTo>
                    <a:moveTo>
                      <a:pt x="5155375" y="860743"/>
                    </a:moveTo>
                    <a:cubicBezTo>
                      <a:pt x="5154180" y="849941"/>
                      <a:pt x="5146961" y="840753"/>
                      <a:pt x="5136750" y="837035"/>
                    </a:cubicBezTo>
                    <a:cubicBezTo>
                      <a:pt x="5126539" y="833317"/>
                      <a:pt x="5115103" y="835713"/>
                      <a:pt x="5107242" y="843216"/>
                    </a:cubicBezTo>
                    <a:cubicBezTo>
                      <a:pt x="4986973" y="954723"/>
                      <a:pt x="4874070" y="1124966"/>
                      <a:pt x="4797997" y="1334008"/>
                    </a:cubicBezTo>
                    <a:cubicBezTo>
                      <a:pt x="4721924" y="1542987"/>
                      <a:pt x="4698937" y="1745996"/>
                      <a:pt x="4719384" y="1908683"/>
                    </a:cubicBezTo>
                    <a:cubicBezTo>
                      <a:pt x="4720540" y="1919522"/>
                      <a:pt x="4727761" y="1928759"/>
                      <a:pt x="4738001" y="1932496"/>
                    </a:cubicBezTo>
                    <a:cubicBezTo>
                      <a:pt x="4748241" y="1936233"/>
                      <a:pt x="4759715" y="1933819"/>
                      <a:pt x="4767580" y="1926273"/>
                    </a:cubicBezTo>
                    <a:cubicBezTo>
                      <a:pt x="4887849" y="1814703"/>
                      <a:pt x="5000689" y="1644460"/>
                      <a:pt x="5076825" y="1435418"/>
                    </a:cubicBezTo>
                    <a:cubicBezTo>
                      <a:pt x="5152835" y="1226439"/>
                      <a:pt x="5175822" y="1023429"/>
                      <a:pt x="5155375" y="860743"/>
                    </a:cubicBezTo>
                    <a:moveTo>
                      <a:pt x="4069080" y="843153"/>
                    </a:moveTo>
                    <a:cubicBezTo>
                      <a:pt x="4061215" y="835607"/>
                      <a:pt x="4049741" y="833193"/>
                      <a:pt x="4039501" y="836930"/>
                    </a:cubicBezTo>
                    <a:cubicBezTo>
                      <a:pt x="4029261" y="840667"/>
                      <a:pt x="4022040" y="849904"/>
                      <a:pt x="4020884" y="860743"/>
                    </a:cubicBezTo>
                    <a:cubicBezTo>
                      <a:pt x="4000500" y="1023429"/>
                      <a:pt x="4023424" y="1226439"/>
                      <a:pt x="4099497" y="1435418"/>
                    </a:cubicBezTo>
                    <a:cubicBezTo>
                      <a:pt x="4175634" y="1644460"/>
                      <a:pt x="4288473" y="1814703"/>
                      <a:pt x="4408742" y="1926273"/>
                    </a:cubicBezTo>
                    <a:cubicBezTo>
                      <a:pt x="4416603" y="1933776"/>
                      <a:pt x="4428039" y="1936172"/>
                      <a:pt x="4438250" y="1932454"/>
                    </a:cubicBezTo>
                    <a:cubicBezTo>
                      <a:pt x="4448461" y="1928736"/>
                      <a:pt x="4455680" y="1919548"/>
                      <a:pt x="4456875" y="1908746"/>
                    </a:cubicBezTo>
                    <a:cubicBezTo>
                      <a:pt x="4477322" y="1745996"/>
                      <a:pt x="4454335" y="1542987"/>
                      <a:pt x="4378262" y="1334008"/>
                    </a:cubicBezTo>
                    <a:cubicBezTo>
                      <a:pt x="4302189" y="1124966"/>
                      <a:pt x="4189286" y="954723"/>
                      <a:pt x="4069017" y="843153"/>
                    </a:cubicBezTo>
                    <a:lnTo>
                      <a:pt x="4069080" y="843153"/>
                    </a:lnTo>
                    <a:moveTo>
                      <a:pt x="6295073" y="1206500"/>
                    </a:moveTo>
                    <a:cubicBezTo>
                      <a:pt x="6296597" y="1185672"/>
                      <a:pt x="6297867" y="1164463"/>
                      <a:pt x="6298883" y="1143000"/>
                    </a:cubicBezTo>
                    <a:lnTo>
                      <a:pt x="6270117" y="1143000"/>
                    </a:lnTo>
                    <a:cubicBezTo>
                      <a:pt x="6259613" y="1142981"/>
                      <a:pt x="6249798" y="1137767"/>
                      <a:pt x="6243901" y="1129074"/>
                    </a:cubicBezTo>
                    <a:cubicBezTo>
                      <a:pt x="6238003" y="1120381"/>
                      <a:pt x="6236788" y="1109333"/>
                      <a:pt x="6240654" y="1099566"/>
                    </a:cubicBezTo>
                    <a:cubicBezTo>
                      <a:pt x="6216841" y="1140460"/>
                      <a:pt x="6194425" y="1184021"/>
                      <a:pt x="6173788" y="1229932"/>
                    </a:cubicBezTo>
                    <a:cubicBezTo>
                      <a:pt x="6177666" y="1244281"/>
                      <a:pt x="6171070" y="1259400"/>
                      <a:pt x="6157913" y="1266317"/>
                    </a:cubicBezTo>
                    <a:cubicBezTo>
                      <a:pt x="6148576" y="1288669"/>
                      <a:pt x="6139768" y="1311239"/>
                      <a:pt x="6131497" y="1334008"/>
                    </a:cubicBezTo>
                    <a:cubicBezTo>
                      <a:pt x="6054662" y="1544955"/>
                      <a:pt x="6032056" y="1749806"/>
                      <a:pt x="6053455" y="1913318"/>
                    </a:cubicBezTo>
                    <a:cubicBezTo>
                      <a:pt x="6168898" y="1812608"/>
                      <a:pt x="6257925" y="1580579"/>
                      <a:pt x="6289485" y="1270000"/>
                    </a:cubicBezTo>
                    <a:lnTo>
                      <a:pt x="6270117" y="1270000"/>
                    </a:lnTo>
                    <a:cubicBezTo>
                      <a:pt x="6252582" y="1270000"/>
                      <a:pt x="6238367" y="1255785"/>
                      <a:pt x="6238367" y="1238250"/>
                    </a:cubicBezTo>
                    <a:cubicBezTo>
                      <a:pt x="6238367" y="1220715"/>
                      <a:pt x="6252582" y="1206500"/>
                      <a:pt x="6270117" y="1206500"/>
                    </a:cubicBezTo>
                    <a:lnTo>
                      <a:pt x="6295073" y="1206500"/>
                    </a:lnTo>
                    <a:moveTo>
                      <a:pt x="6270117" y="1079500"/>
                    </a:moveTo>
                    <a:cubicBezTo>
                      <a:pt x="6260544" y="1079521"/>
                      <a:pt x="6251491" y="1083861"/>
                      <a:pt x="6245479" y="1091311"/>
                    </a:cubicBezTo>
                    <a:cubicBezTo>
                      <a:pt x="6260910" y="1065085"/>
                      <a:pt x="6276912" y="1039940"/>
                      <a:pt x="6293422" y="1016000"/>
                    </a:cubicBezTo>
                    <a:lnTo>
                      <a:pt x="6301931" y="1016000"/>
                    </a:lnTo>
                    <a:cubicBezTo>
                      <a:pt x="6301931" y="1037399"/>
                      <a:pt x="6301677" y="1058545"/>
                      <a:pt x="6301169" y="1079500"/>
                    </a:cubicBezTo>
                    <a:lnTo>
                      <a:pt x="6270117" y="1079500"/>
                    </a:lnTo>
                    <a:moveTo>
                      <a:pt x="6238367" y="983996"/>
                    </a:moveTo>
                    <a:cubicBezTo>
                      <a:pt x="6238486" y="970777"/>
                      <a:pt x="6246783" y="959015"/>
                      <a:pt x="6259196" y="954468"/>
                    </a:cubicBezTo>
                    <a:cubicBezTo>
                      <a:pt x="6272340" y="936244"/>
                      <a:pt x="6285866" y="918718"/>
                      <a:pt x="6299518" y="901827"/>
                    </a:cubicBezTo>
                    <a:cubicBezTo>
                      <a:pt x="6299337" y="897551"/>
                      <a:pt x="6299147" y="893275"/>
                      <a:pt x="6298947" y="889000"/>
                    </a:cubicBezTo>
                    <a:lnTo>
                      <a:pt x="6270117" y="889000"/>
                    </a:lnTo>
                    <a:cubicBezTo>
                      <a:pt x="6252582" y="889000"/>
                      <a:pt x="6238367" y="874785"/>
                      <a:pt x="6238367" y="857250"/>
                    </a:cubicBezTo>
                    <a:cubicBezTo>
                      <a:pt x="6238367" y="839715"/>
                      <a:pt x="6252582" y="825500"/>
                      <a:pt x="6270117" y="825500"/>
                    </a:cubicBezTo>
                    <a:lnTo>
                      <a:pt x="6295263" y="825500"/>
                    </a:lnTo>
                    <a:cubicBezTo>
                      <a:pt x="6293740" y="804101"/>
                      <a:pt x="6291961" y="782955"/>
                      <a:pt x="6289929" y="762000"/>
                    </a:cubicBezTo>
                    <a:lnTo>
                      <a:pt x="6270117" y="762000"/>
                    </a:lnTo>
                    <a:cubicBezTo>
                      <a:pt x="6252582" y="762000"/>
                      <a:pt x="6238367" y="747785"/>
                      <a:pt x="6238367" y="730250"/>
                    </a:cubicBezTo>
                    <a:cubicBezTo>
                      <a:pt x="6238367" y="712715"/>
                      <a:pt x="6252582" y="698500"/>
                      <a:pt x="6270117" y="698500"/>
                    </a:cubicBezTo>
                    <a:lnTo>
                      <a:pt x="6282944" y="698500"/>
                    </a:lnTo>
                    <a:cubicBezTo>
                      <a:pt x="6280339" y="677294"/>
                      <a:pt x="6277439" y="656125"/>
                      <a:pt x="6274245" y="635000"/>
                    </a:cubicBezTo>
                    <a:lnTo>
                      <a:pt x="6270117" y="635000"/>
                    </a:lnTo>
                    <a:cubicBezTo>
                      <a:pt x="6253806" y="635016"/>
                      <a:pt x="6240135" y="622670"/>
                      <a:pt x="6238496" y="606441"/>
                    </a:cubicBezTo>
                    <a:cubicBezTo>
                      <a:pt x="6236857" y="590212"/>
                      <a:pt x="6247782" y="575381"/>
                      <a:pt x="6263767" y="572135"/>
                    </a:cubicBezTo>
                    <a:cubicBezTo>
                      <a:pt x="6259371" y="548043"/>
                      <a:pt x="6254524" y="524036"/>
                      <a:pt x="6249226" y="500126"/>
                    </a:cubicBezTo>
                    <a:cubicBezTo>
                      <a:pt x="6238939" y="491146"/>
                      <a:pt x="6235561" y="476586"/>
                      <a:pt x="6240844" y="463994"/>
                    </a:cubicBezTo>
                    <a:cubicBezTo>
                      <a:pt x="6220651" y="380936"/>
                      <a:pt x="6196013" y="306197"/>
                      <a:pt x="6167819" y="242189"/>
                    </a:cubicBezTo>
                    <a:cubicBezTo>
                      <a:pt x="6161793" y="249656"/>
                      <a:pt x="6152713" y="253998"/>
                      <a:pt x="6143117" y="254000"/>
                    </a:cubicBezTo>
                    <a:lnTo>
                      <a:pt x="6079617" y="254000"/>
                    </a:lnTo>
                    <a:cubicBezTo>
                      <a:pt x="6062082" y="254000"/>
                      <a:pt x="6047867" y="239785"/>
                      <a:pt x="6047867" y="222250"/>
                    </a:cubicBezTo>
                    <a:cubicBezTo>
                      <a:pt x="6047867" y="204715"/>
                      <a:pt x="6062082" y="190500"/>
                      <a:pt x="6079617" y="190500"/>
                    </a:cubicBezTo>
                    <a:lnTo>
                      <a:pt x="6143117" y="190500"/>
                    </a:lnTo>
                    <a:cubicBezTo>
                      <a:pt x="6131798" y="168639"/>
                      <a:pt x="6119247" y="147439"/>
                      <a:pt x="6105525" y="127000"/>
                    </a:cubicBezTo>
                    <a:lnTo>
                      <a:pt x="6079617" y="127000"/>
                    </a:lnTo>
                    <a:cubicBezTo>
                      <a:pt x="6066032" y="126993"/>
                      <a:pt x="6053956" y="118342"/>
                      <a:pt x="6049578" y="105481"/>
                    </a:cubicBezTo>
                    <a:cubicBezTo>
                      <a:pt x="6045200" y="92620"/>
                      <a:pt x="6049490" y="78398"/>
                      <a:pt x="6060250" y="70104"/>
                    </a:cubicBezTo>
                    <a:cubicBezTo>
                      <a:pt x="6017070" y="24765"/>
                      <a:pt x="5970080" y="0"/>
                      <a:pt x="5920931" y="0"/>
                    </a:cubicBezTo>
                    <a:cubicBezTo>
                      <a:pt x="5871655" y="0"/>
                      <a:pt x="5824665" y="24828"/>
                      <a:pt x="5781485" y="70104"/>
                    </a:cubicBezTo>
                    <a:cubicBezTo>
                      <a:pt x="5792254" y="78406"/>
                      <a:pt x="5796542" y="92643"/>
                      <a:pt x="5792147" y="105511"/>
                    </a:cubicBezTo>
                    <a:cubicBezTo>
                      <a:pt x="5787753" y="118379"/>
                      <a:pt x="5775652" y="127020"/>
                      <a:pt x="5762054" y="127000"/>
                    </a:cubicBezTo>
                    <a:lnTo>
                      <a:pt x="5736400" y="127000"/>
                    </a:lnTo>
                    <a:cubicBezTo>
                      <a:pt x="5723382" y="146241"/>
                      <a:pt x="5710873" y="167450"/>
                      <a:pt x="5698808" y="190500"/>
                    </a:cubicBezTo>
                    <a:lnTo>
                      <a:pt x="5762181" y="190500"/>
                    </a:lnTo>
                    <a:cubicBezTo>
                      <a:pt x="5779716" y="190500"/>
                      <a:pt x="5793931" y="204715"/>
                      <a:pt x="5793931" y="222250"/>
                    </a:cubicBezTo>
                    <a:cubicBezTo>
                      <a:pt x="5793931" y="239785"/>
                      <a:pt x="5779716" y="254000"/>
                      <a:pt x="5762181" y="254000"/>
                    </a:cubicBezTo>
                    <a:lnTo>
                      <a:pt x="5698681" y="254000"/>
                    </a:lnTo>
                    <a:cubicBezTo>
                      <a:pt x="5689116" y="254003"/>
                      <a:pt x="5680062" y="249686"/>
                      <a:pt x="5674043" y="242253"/>
                    </a:cubicBezTo>
                    <a:cubicBezTo>
                      <a:pt x="5645786" y="306260"/>
                      <a:pt x="5621211" y="381000"/>
                      <a:pt x="5600954" y="464185"/>
                    </a:cubicBezTo>
                    <a:cubicBezTo>
                      <a:pt x="5606161" y="476711"/>
                      <a:pt x="5602816" y="491161"/>
                      <a:pt x="5592636" y="500126"/>
                    </a:cubicBezTo>
                    <a:cubicBezTo>
                      <a:pt x="5587429" y="523621"/>
                      <a:pt x="5582603" y="547624"/>
                      <a:pt x="5578094" y="572199"/>
                    </a:cubicBezTo>
                    <a:cubicBezTo>
                      <a:pt x="5594105" y="575448"/>
                      <a:pt x="5605035" y="590317"/>
                      <a:pt x="5603361" y="606568"/>
                    </a:cubicBezTo>
                    <a:cubicBezTo>
                      <a:pt x="5601687" y="622819"/>
                      <a:pt x="5587954" y="635146"/>
                      <a:pt x="5571617" y="635064"/>
                    </a:cubicBezTo>
                    <a:lnTo>
                      <a:pt x="5567617" y="635064"/>
                    </a:lnTo>
                    <a:cubicBezTo>
                      <a:pt x="5564442" y="655892"/>
                      <a:pt x="5561521" y="677100"/>
                      <a:pt x="5558917" y="698564"/>
                    </a:cubicBezTo>
                    <a:lnTo>
                      <a:pt x="5571617" y="698564"/>
                    </a:lnTo>
                    <a:cubicBezTo>
                      <a:pt x="5589153" y="698564"/>
                      <a:pt x="5603367" y="712778"/>
                      <a:pt x="5603367" y="730314"/>
                    </a:cubicBezTo>
                    <a:cubicBezTo>
                      <a:pt x="5603367" y="747849"/>
                      <a:pt x="5589153" y="762064"/>
                      <a:pt x="5571617" y="762064"/>
                    </a:cubicBezTo>
                    <a:lnTo>
                      <a:pt x="5551932" y="762064"/>
                    </a:lnTo>
                    <a:cubicBezTo>
                      <a:pt x="5549900" y="783018"/>
                      <a:pt x="5548123" y="804164"/>
                      <a:pt x="5546598" y="825563"/>
                    </a:cubicBezTo>
                    <a:lnTo>
                      <a:pt x="5571617" y="825563"/>
                    </a:lnTo>
                    <a:cubicBezTo>
                      <a:pt x="5589153" y="825563"/>
                      <a:pt x="5603367" y="839778"/>
                      <a:pt x="5603367" y="857313"/>
                    </a:cubicBezTo>
                    <a:cubicBezTo>
                      <a:pt x="5603367" y="874849"/>
                      <a:pt x="5589153" y="889063"/>
                      <a:pt x="5571617" y="889063"/>
                    </a:cubicBezTo>
                    <a:lnTo>
                      <a:pt x="5542852" y="889063"/>
                    </a:lnTo>
                    <a:cubicBezTo>
                      <a:pt x="5542675" y="892788"/>
                      <a:pt x="5542506" y="896514"/>
                      <a:pt x="5542344" y="900240"/>
                    </a:cubicBezTo>
                    <a:cubicBezTo>
                      <a:pt x="5556759" y="917893"/>
                      <a:pt x="5570919" y="936244"/>
                      <a:pt x="5584762" y="955357"/>
                    </a:cubicBezTo>
                    <a:cubicBezTo>
                      <a:pt x="5595272" y="960120"/>
                      <a:pt x="5602371" y="970209"/>
                      <a:pt x="5603304" y="981710"/>
                    </a:cubicBezTo>
                    <a:cubicBezTo>
                      <a:pt x="5627434" y="1016889"/>
                      <a:pt x="5650485" y="1054290"/>
                      <a:pt x="5672265" y="1093660"/>
                    </a:cubicBezTo>
                    <a:cubicBezTo>
                      <a:pt x="5678150" y="1084863"/>
                      <a:pt x="5688033" y="1079576"/>
                      <a:pt x="5698617" y="1079563"/>
                    </a:cubicBezTo>
                    <a:lnTo>
                      <a:pt x="5762117" y="1079563"/>
                    </a:lnTo>
                    <a:cubicBezTo>
                      <a:pt x="5779653" y="1079563"/>
                      <a:pt x="5793867" y="1093778"/>
                      <a:pt x="5793867" y="1111313"/>
                    </a:cubicBezTo>
                    <a:cubicBezTo>
                      <a:pt x="5793867" y="1128849"/>
                      <a:pt x="5779653" y="1143063"/>
                      <a:pt x="5762117" y="1143063"/>
                    </a:cubicBezTo>
                    <a:lnTo>
                      <a:pt x="5698363" y="1143063"/>
                    </a:lnTo>
                    <a:cubicBezTo>
                      <a:pt x="5708778" y="1163765"/>
                      <a:pt x="5718874" y="1184974"/>
                      <a:pt x="5728590" y="1206563"/>
                    </a:cubicBezTo>
                    <a:lnTo>
                      <a:pt x="5762117" y="1206563"/>
                    </a:lnTo>
                    <a:cubicBezTo>
                      <a:pt x="5779653" y="1206563"/>
                      <a:pt x="5793867" y="1220778"/>
                      <a:pt x="5793867" y="1238313"/>
                    </a:cubicBezTo>
                    <a:cubicBezTo>
                      <a:pt x="5793867" y="1255849"/>
                      <a:pt x="5779653" y="1270063"/>
                      <a:pt x="5762117" y="1270063"/>
                    </a:cubicBezTo>
                    <a:lnTo>
                      <a:pt x="5755450" y="1270063"/>
                    </a:lnTo>
                    <a:cubicBezTo>
                      <a:pt x="5760974" y="1284034"/>
                      <a:pt x="5766309" y="1298067"/>
                      <a:pt x="5771516" y="1312354"/>
                    </a:cubicBezTo>
                    <a:cubicBezTo>
                      <a:pt x="5855462" y="1543050"/>
                      <a:pt x="5878640" y="1771015"/>
                      <a:pt x="5848160" y="1952435"/>
                    </a:cubicBezTo>
                    <a:cubicBezTo>
                      <a:pt x="5871655" y="1963039"/>
                      <a:pt x="5896039" y="1968500"/>
                      <a:pt x="5920931" y="1968500"/>
                    </a:cubicBezTo>
                    <a:cubicBezTo>
                      <a:pt x="5946331" y="1968500"/>
                      <a:pt x="5971096" y="1962785"/>
                      <a:pt x="5995036" y="1951863"/>
                    </a:cubicBezTo>
                    <a:cubicBezTo>
                      <a:pt x="5964682" y="1770570"/>
                      <a:pt x="5987923" y="1542860"/>
                      <a:pt x="6071871" y="1312291"/>
                    </a:cubicBezTo>
                    <a:cubicBezTo>
                      <a:pt x="6077014" y="1298004"/>
                      <a:pt x="6082411" y="1283907"/>
                      <a:pt x="6087936" y="1270000"/>
                    </a:cubicBezTo>
                    <a:lnTo>
                      <a:pt x="6079681" y="1270000"/>
                    </a:lnTo>
                    <a:cubicBezTo>
                      <a:pt x="6062146" y="1270000"/>
                      <a:pt x="6047931" y="1255785"/>
                      <a:pt x="6047931" y="1238250"/>
                    </a:cubicBezTo>
                    <a:cubicBezTo>
                      <a:pt x="6047931" y="1220715"/>
                      <a:pt x="6062146" y="1206500"/>
                      <a:pt x="6079681" y="1206500"/>
                    </a:cubicBezTo>
                    <a:lnTo>
                      <a:pt x="6114669" y="1206500"/>
                    </a:lnTo>
                    <a:cubicBezTo>
                      <a:pt x="6124385" y="1184910"/>
                      <a:pt x="6134481" y="1163638"/>
                      <a:pt x="6144896" y="1143000"/>
                    </a:cubicBezTo>
                    <a:lnTo>
                      <a:pt x="6079617" y="1143000"/>
                    </a:lnTo>
                    <a:cubicBezTo>
                      <a:pt x="6062082" y="1143000"/>
                      <a:pt x="6047867" y="1128785"/>
                      <a:pt x="6047867" y="1111250"/>
                    </a:cubicBezTo>
                    <a:cubicBezTo>
                      <a:pt x="6047867" y="1093715"/>
                      <a:pt x="6062082" y="1079500"/>
                      <a:pt x="6079617" y="1079500"/>
                    </a:cubicBezTo>
                    <a:lnTo>
                      <a:pt x="6143117" y="1079500"/>
                    </a:lnTo>
                    <a:cubicBezTo>
                      <a:pt x="6154266" y="1079484"/>
                      <a:pt x="6164606" y="1085317"/>
                      <a:pt x="6170359" y="1094867"/>
                    </a:cubicBezTo>
                    <a:cubicBezTo>
                      <a:pt x="6191822" y="1055878"/>
                      <a:pt x="6214618" y="1018857"/>
                      <a:pt x="6238367" y="983996"/>
                    </a:cubicBezTo>
                    <a:moveTo>
                      <a:pt x="5889117" y="698500"/>
                    </a:moveTo>
                    <a:lnTo>
                      <a:pt x="5952617" y="698500"/>
                    </a:lnTo>
                    <a:cubicBezTo>
                      <a:pt x="5970153" y="698500"/>
                      <a:pt x="5984367" y="712715"/>
                      <a:pt x="5984367" y="730250"/>
                    </a:cubicBezTo>
                    <a:cubicBezTo>
                      <a:pt x="5984367" y="747785"/>
                      <a:pt x="5970153" y="762000"/>
                      <a:pt x="5952617" y="762000"/>
                    </a:cubicBezTo>
                    <a:lnTo>
                      <a:pt x="5889117" y="762000"/>
                    </a:lnTo>
                    <a:cubicBezTo>
                      <a:pt x="5871582" y="762000"/>
                      <a:pt x="5857367" y="747785"/>
                      <a:pt x="5857367" y="730250"/>
                    </a:cubicBezTo>
                    <a:cubicBezTo>
                      <a:pt x="5857367" y="712715"/>
                      <a:pt x="5871582" y="698500"/>
                      <a:pt x="5889117" y="698500"/>
                    </a:cubicBezTo>
                    <a:moveTo>
                      <a:pt x="5857367" y="349250"/>
                    </a:moveTo>
                    <a:cubicBezTo>
                      <a:pt x="5857367" y="331715"/>
                      <a:pt x="5871582" y="317500"/>
                      <a:pt x="5889117" y="317500"/>
                    </a:cubicBezTo>
                    <a:lnTo>
                      <a:pt x="5952617" y="317500"/>
                    </a:lnTo>
                    <a:cubicBezTo>
                      <a:pt x="5970153" y="317500"/>
                      <a:pt x="5984367" y="331715"/>
                      <a:pt x="5984367" y="349250"/>
                    </a:cubicBezTo>
                    <a:cubicBezTo>
                      <a:pt x="5984367" y="366785"/>
                      <a:pt x="5970153" y="381000"/>
                      <a:pt x="5952617" y="381000"/>
                    </a:cubicBezTo>
                    <a:lnTo>
                      <a:pt x="5889117" y="381000"/>
                    </a:lnTo>
                    <a:cubicBezTo>
                      <a:pt x="5871582" y="381000"/>
                      <a:pt x="5857367" y="366785"/>
                      <a:pt x="5857367" y="349250"/>
                    </a:cubicBezTo>
                    <a:moveTo>
                      <a:pt x="5889117" y="444500"/>
                    </a:moveTo>
                    <a:lnTo>
                      <a:pt x="5952617" y="444500"/>
                    </a:lnTo>
                    <a:cubicBezTo>
                      <a:pt x="5970153" y="444500"/>
                      <a:pt x="5984367" y="458715"/>
                      <a:pt x="5984367" y="476250"/>
                    </a:cubicBezTo>
                    <a:cubicBezTo>
                      <a:pt x="5984367" y="493785"/>
                      <a:pt x="5970153" y="508000"/>
                      <a:pt x="5952617" y="508000"/>
                    </a:cubicBezTo>
                    <a:lnTo>
                      <a:pt x="5889117" y="508000"/>
                    </a:lnTo>
                    <a:cubicBezTo>
                      <a:pt x="5871582" y="508000"/>
                      <a:pt x="5857367" y="493785"/>
                      <a:pt x="5857367" y="476250"/>
                    </a:cubicBezTo>
                    <a:cubicBezTo>
                      <a:pt x="5857367" y="458715"/>
                      <a:pt x="5871582" y="444500"/>
                      <a:pt x="5889117" y="444500"/>
                    </a:cubicBezTo>
                    <a:moveTo>
                      <a:pt x="5857367" y="95250"/>
                    </a:moveTo>
                    <a:cubicBezTo>
                      <a:pt x="5857367" y="77715"/>
                      <a:pt x="5871582" y="63500"/>
                      <a:pt x="5889117" y="63500"/>
                    </a:cubicBezTo>
                    <a:lnTo>
                      <a:pt x="5952617" y="63500"/>
                    </a:lnTo>
                    <a:cubicBezTo>
                      <a:pt x="5970153" y="63500"/>
                      <a:pt x="5984367" y="77715"/>
                      <a:pt x="5984367" y="95250"/>
                    </a:cubicBezTo>
                    <a:cubicBezTo>
                      <a:pt x="5984367" y="112785"/>
                      <a:pt x="5970153" y="127000"/>
                      <a:pt x="5952617" y="127000"/>
                    </a:cubicBezTo>
                    <a:lnTo>
                      <a:pt x="5889117" y="127000"/>
                    </a:lnTo>
                    <a:cubicBezTo>
                      <a:pt x="5871582" y="127000"/>
                      <a:pt x="5857367" y="112785"/>
                      <a:pt x="5857367" y="95250"/>
                    </a:cubicBezTo>
                    <a:moveTo>
                      <a:pt x="5889117" y="825500"/>
                    </a:moveTo>
                    <a:lnTo>
                      <a:pt x="5952617" y="825500"/>
                    </a:lnTo>
                    <a:cubicBezTo>
                      <a:pt x="5970153" y="825500"/>
                      <a:pt x="5984367" y="839715"/>
                      <a:pt x="5984367" y="857250"/>
                    </a:cubicBezTo>
                    <a:cubicBezTo>
                      <a:pt x="5984367" y="874785"/>
                      <a:pt x="5970153" y="889000"/>
                      <a:pt x="5952617" y="889000"/>
                    </a:cubicBezTo>
                    <a:lnTo>
                      <a:pt x="5889117" y="889000"/>
                    </a:lnTo>
                    <a:cubicBezTo>
                      <a:pt x="5871582" y="889000"/>
                      <a:pt x="5857367" y="874785"/>
                      <a:pt x="5857367" y="857250"/>
                    </a:cubicBezTo>
                    <a:cubicBezTo>
                      <a:pt x="5857367" y="839715"/>
                      <a:pt x="5871582" y="825500"/>
                      <a:pt x="5889117" y="825500"/>
                    </a:cubicBezTo>
                    <a:moveTo>
                      <a:pt x="5857367" y="984250"/>
                    </a:moveTo>
                    <a:cubicBezTo>
                      <a:pt x="5857367" y="966715"/>
                      <a:pt x="5871582" y="952500"/>
                      <a:pt x="5889117" y="952500"/>
                    </a:cubicBezTo>
                    <a:lnTo>
                      <a:pt x="5952617" y="952500"/>
                    </a:lnTo>
                    <a:cubicBezTo>
                      <a:pt x="5970153" y="952500"/>
                      <a:pt x="5984367" y="966715"/>
                      <a:pt x="5984367" y="984250"/>
                    </a:cubicBezTo>
                    <a:cubicBezTo>
                      <a:pt x="5984367" y="1001785"/>
                      <a:pt x="5970153" y="1016000"/>
                      <a:pt x="5952617" y="1016000"/>
                    </a:cubicBezTo>
                    <a:lnTo>
                      <a:pt x="5889117" y="1016000"/>
                    </a:lnTo>
                    <a:cubicBezTo>
                      <a:pt x="5871582" y="1016000"/>
                      <a:pt x="5857367" y="1001785"/>
                      <a:pt x="5857367" y="984250"/>
                    </a:cubicBezTo>
                    <a:moveTo>
                      <a:pt x="5889117" y="1079500"/>
                    </a:moveTo>
                    <a:lnTo>
                      <a:pt x="5952617" y="1079500"/>
                    </a:lnTo>
                    <a:cubicBezTo>
                      <a:pt x="5970153" y="1079500"/>
                      <a:pt x="5984367" y="1093715"/>
                      <a:pt x="5984367" y="1111250"/>
                    </a:cubicBezTo>
                    <a:cubicBezTo>
                      <a:pt x="5984367" y="1128785"/>
                      <a:pt x="5970153" y="1143000"/>
                      <a:pt x="5952617" y="1143000"/>
                    </a:cubicBezTo>
                    <a:lnTo>
                      <a:pt x="5889117" y="1143000"/>
                    </a:lnTo>
                    <a:cubicBezTo>
                      <a:pt x="5871582" y="1143000"/>
                      <a:pt x="5857367" y="1128785"/>
                      <a:pt x="5857367" y="1111250"/>
                    </a:cubicBezTo>
                    <a:cubicBezTo>
                      <a:pt x="5857367" y="1093715"/>
                      <a:pt x="5871582" y="1079500"/>
                      <a:pt x="5889117" y="1079500"/>
                    </a:cubicBezTo>
                    <a:moveTo>
                      <a:pt x="5857367" y="1238250"/>
                    </a:moveTo>
                    <a:cubicBezTo>
                      <a:pt x="5857367" y="1220715"/>
                      <a:pt x="5871582" y="1206500"/>
                      <a:pt x="5889117" y="1206500"/>
                    </a:cubicBezTo>
                    <a:lnTo>
                      <a:pt x="5952617" y="1206500"/>
                    </a:lnTo>
                    <a:cubicBezTo>
                      <a:pt x="5970153" y="1206500"/>
                      <a:pt x="5984367" y="1220715"/>
                      <a:pt x="5984367" y="1238250"/>
                    </a:cubicBezTo>
                    <a:cubicBezTo>
                      <a:pt x="5984367" y="1255785"/>
                      <a:pt x="5970153" y="1270000"/>
                      <a:pt x="5952617" y="1270000"/>
                    </a:cubicBezTo>
                    <a:lnTo>
                      <a:pt x="5889117" y="1270000"/>
                    </a:lnTo>
                    <a:cubicBezTo>
                      <a:pt x="5871582" y="1270000"/>
                      <a:pt x="5857367" y="1255785"/>
                      <a:pt x="5857367" y="1238250"/>
                    </a:cubicBezTo>
                    <a:moveTo>
                      <a:pt x="5889117" y="1333500"/>
                    </a:moveTo>
                    <a:lnTo>
                      <a:pt x="5952617" y="1333500"/>
                    </a:lnTo>
                    <a:cubicBezTo>
                      <a:pt x="5970153" y="1333500"/>
                      <a:pt x="5984367" y="1347715"/>
                      <a:pt x="5984367" y="1365250"/>
                    </a:cubicBezTo>
                    <a:cubicBezTo>
                      <a:pt x="5984367" y="1382785"/>
                      <a:pt x="5970153" y="1397000"/>
                      <a:pt x="5952617" y="1397000"/>
                    </a:cubicBezTo>
                    <a:lnTo>
                      <a:pt x="5889117" y="1397000"/>
                    </a:lnTo>
                    <a:cubicBezTo>
                      <a:pt x="5871582" y="1397000"/>
                      <a:pt x="5857367" y="1382785"/>
                      <a:pt x="5857367" y="1365250"/>
                    </a:cubicBezTo>
                    <a:cubicBezTo>
                      <a:pt x="5857367" y="1347715"/>
                      <a:pt x="5871582" y="1333500"/>
                      <a:pt x="5889117" y="1333500"/>
                    </a:cubicBezTo>
                    <a:moveTo>
                      <a:pt x="5857367" y="603250"/>
                    </a:moveTo>
                    <a:cubicBezTo>
                      <a:pt x="5857367" y="585715"/>
                      <a:pt x="5871582" y="571500"/>
                      <a:pt x="5889117" y="571500"/>
                    </a:cubicBezTo>
                    <a:lnTo>
                      <a:pt x="5952617" y="571500"/>
                    </a:lnTo>
                    <a:cubicBezTo>
                      <a:pt x="5970153" y="571500"/>
                      <a:pt x="5984367" y="585715"/>
                      <a:pt x="5984367" y="603250"/>
                    </a:cubicBezTo>
                    <a:cubicBezTo>
                      <a:pt x="5984367" y="620785"/>
                      <a:pt x="5970153" y="635000"/>
                      <a:pt x="5952617" y="635000"/>
                    </a:cubicBezTo>
                    <a:lnTo>
                      <a:pt x="5889117" y="635000"/>
                    </a:lnTo>
                    <a:cubicBezTo>
                      <a:pt x="5871582" y="635000"/>
                      <a:pt x="5857367" y="620785"/>
                      <a:pt x="5857367" y="603250"/>
                    </a:cubicBezTo>
                    <a:moveTo>
                      <a:pt x="5889117" y="190500"/>
                    </a:moveTo>
                    <a:lnTo>
                      <a:pt x="5952617" y="190500"/>
                    </a:lnTo>
                    <a:cubicBezTo>
                      <a:pt x="5970153" y="190500"/>
                      <a:pt x="5984367" y="204715"/>
                      <a:pt x="5984367" y="222250"/>
                    </a:cubicBezTo>
                    <a:cubicBezTo>
                      <a:pt x="5984367" y="239785"/>
                      <a:pt x="5970153" y="254000"/>
                      <a:pt x="5952617" y="254000"/>
                    </a:cubicBezTo>
                    <a:lnTo>
                      <a:pt x="5889117" y="254000"/>
                    </a:lnTo>
                    <a:cubicBezTo>
                      <a:pt x="5871582" y="254000"/>
                      <a:pt x="5857367" y="239785"/>
                      <a:pt x="5857367" y="222250"/>
                    </a:cubicBezTo>
                    <a:cubicBezTo>
                      <a:pt x="5857367" y="204715"/>
                      <a:pt x="5871582" y="190500"/>
                      <a:pt x="5889117" y="190500"/>
                    </a:cubicBezTo>
                    <a:moveTo>
                      <a:pt x="6047867" y="730250"/>
                    </a:moveTo>
                    <a:cubicBezTo>
                      <a:pt x="6047867" y="712715"/>
                      <a:pt x="6062082" y="698500"/>
                      <a:pt x="6079617" y="698500"/>
                    </a:cubicBezTo>
                    <a:lnTo>
                      <a:pt x="6143117" y="698500"/>
                    </a:lnTo>
                    <a:cubicBezTo>
                      <a:pt x="6160653" y="698500"/>
                      <a:pt x="6174867" y="712715"/>
                      <a:pt x="6174867" y="730250"/>
                    </a:cubicBezTo>
                    <a:cubicBezTo>
                      <a:pt x="6174867" y="747785"/>
                      <a:pt x="6160653" y="762000"/>
                      <a:pt x="6143117" y="762000"/>
                    </a:cubicBezTo>
                    <a:lnTo>
                      <a:pt x="6079617" y="762000"/>
                    </a:lnTo>
                    <a:cubicBezTo>
                      <a:pt x="6062082" y="762000"/>
                      <a:pt x="6047867" y="747785"/>
                      <a:pt x="6047867" y="730250"/>
                    </a:cubicBezTo>
                    <a:moveTo>
                      <a:pt x="6079617" y="317500"/>
                    </a:moveTo>
                    <a:lnTo>
                      <a:pt x="6143117" y="317500"/>
                    </a:lnTo>
                    <a:cubicBezTo>
                      <a:pt x="6160653" y="317500"/>
                      <a:pt x="6174867" y="331715"/>
                      <a:pt x="6174867" y="349250"/>
                    </a:cubicBezTo>
                    <a:cubicBezTo>
                      <a:pt x="6174867" y="366785"/>
                      <a:pt x="6160653" y="381000"/>
                      <a:pt x="6143117" y="381000"/>
                    </a:cubicBezTo>
                    <a:lnTo>
                      <a:pt x="6079617" y="381000"/>
                    </a:lnTo>
                    <a:cubicBezTo>
                      <a:pt x="6062082" y="381000"/>
                      <a:pt x="6047867" y="366785"/>
                      <a:pt x="6047867" y="349250"/>
                    </a:cubicBezTo>
                    <a:cubicBezTo>
                      <a:pt x="6047867" y="331715"/>
                      <a:pt x="6062082" y="317500"/>
                      <a:pt x="6079617" y="317500"/>
                    </a:cubicBezTo>
                    <a:moveTo>
                      <a:pt x="6047867" y="476250"/>
                    </a:moveTo>
                    <a:cubicBezTo>
                      <a:pt x="6047867" y="458715"/>
                      <a:pt x="6062082" y="444500"/>
                      <a:pt x="6079617" y="444500"/>
                    </a:cubicBezTo>
                    <a:lnTo>
                      <a:pt x="6143117" y="444500"/>
                    </a:lnTo>
                    <a:cubicBezTo>
                      <a:pt x="6160653" y="444500"/>
                      <a:pt x="6174867" y="458715"/>
                      <a:pt x="6174867" y="476250"/>
                    </a:cubicBezTo>
                    <a:cubicBezTo>
                      <a:pt x="6174867" y="493785"/>
                      <a:pt x="6160653" y="508000"/>
                      <a:pt x="6143117" y="508000"/>
                    </a:cubicBezTo>
                    <a:lnTo>
                      <a:pt x="6079617" y="508000"/>
                    </a:lnTo>
                    <a:cubicBezTo>
                      <a:pt x="6062082" y="508000"/>
                      <a:pt x="6047867" y="493785"/>
                      <a:pt x="6047867" y="476250"/>
                    </a:cubicBezTo>
                    <a:moveTo>
                      <a:pt x="6047867" y="857250"/>
                    </a:moveTo>
                    <a:cubicBezTo>
                      <a:pt x="6047867" y="839715"/>
                      <a:pt x="6062082" y="825500"/>
                      <a:pt x="6079617" y="825500"/>
                    </a:cubicBezTo>
                    <a:lnTo>
                      <a:pt x="6143117" y="825500"/>
                    </a:lnTo>
                    <a:cubicBezTo>
                      <a:pt x="6160653" y="825500"/>
                      <a:pt x="6174867" y="839715"/>
                      <a:pt x="6174867" y="857250"/>
                    </a:cubicBezTo>
                    <a:cubicBezTo>
                      <a:pt x="6174867" y="874785"/>
                      <a:pt x="6160653" y="889000"/>
                      <a:pt x="6143117" y="889000"/>
                    </a:cubicBezTo>
                    <a:lnTo>
                      <a:pt x="6079617" y="889000"/>
                    </a:lnTo>
                    <a:cubicBezTo>
                      <a:pt x="6062082" y="889000"/>
                      <a:pt x="6047867" y="874785"/>
                      <a:pt x="6047867" y="857250"/>
                    </a:cubicBezTo>
                    <a:moveTo>
                      <a:pt x="6079617" y="952500"/>
                    </a:moveTo>
                    <a:lnTo>
                      <a:pt x="6143117" y="952500"/>
                    </a:lnTo>
                    <a:cubicBezTo>
                      <a:pt x="6160653" y="952500"/>
                      <a:pt x="6174867" y="966715"/>
                      <a:pt x="6174867" y="984250"/>
                    </a:cubicBezTo>
                    <a:cubicBezTo>
                      <a:pt x="6174867" y="1001785"/>
                      <a:pt x="6160653" y="1016000"/>
                      <a:pt x="6143117" y="1016000"/>
                    </a:cubicBezTo>
                    <a:lnTo>
                      <a:pt x="6079617" y="1016000"/>
                    </a:lnTo>
                    <a:cubicBezTo>
                      <a:pt x="6062082" y="1016000"/>
                      <a:pt x="6047867" y="1001785"/>
                      <a:pt x="6047867" y="984250"/>
                    </a:cubicBezTo>
                    <a:cubicBezTo>
                      <a:pt x="6047867" y="966715"/>
                      <a:pt x="6062082" y="952500"/>
                      <a:pt x="6079617" y="952500"/>
                    </a:cubicBezTo>
                    <a:moveTo>
                      <a:pt x="6047867" y="603250"/>
                    </a:moveTo>
                    <a:cubicBezTo>
                      <a:pt x="6047867" y="585715"/>
                      <a:pt x="6062082" y="571500"/>
                      <a:pt x="6079617" y="571500"/>
                    </a:cubicBezTo>
                    <a:lnTo>
                      <a:pt x="6143117" y="571500"/>
                    </a:lnTo>
                    <a:cubicBezTo>
                      <a:pt x="6160653" y="571500"/>
                      <a:pt x="6174867" y="585715"/>
                      <a:pt x="6174867" y="603250"/>
                    </a:cubicBezTo>
                    <a:cubicBezTo>
                      <a:pt x="6174867" y="620785"/>
                      <a:pt x="6160653" y="635000"/>
                      <a:pt x="6143117" y="635000"/>
                    </a:cubicBezTo>
                    <a:lnTo>
                      <a:pt x="6079617" y="635000"/>
                    </a:lnTo>
                    <a:cubicBezTo>
                      <a:pt x="6062082" y="635000"/>
                      <a:pt x="6047867" y="620785"/>
                      <a:pt x="6047867" y="603250"/>
                    </a:cubicBezTo>
                    <a:moveTo>
                      <a:pt x="5666867" y="730250"/>
                    </a:moveTo>
                    <a:cubicBezTo>
                      <a:pt x="5666867" y="712715"/>
                      <a:pt x="5681082" y="698500"/>
                      <a:pt x="5698617" y="698500"/>
                    </a:cubicBezTo>
                    <a:lnTo>
                      <a:pt x="5762117" y="698500"/>
                    </a:lnTo>
                    <a:cubicBezTo>
                      <a:pt x="5779653" y="698500"/>
                      <a:pt x="5793867" y="712715"/>
                      <a:pt x="5793867" y="730250"/>
                    </a:cubicBezTo>
                    <a:cubicBezTo>
                      <a:pt x="5793867" y="747785"/>
                      <a:pt x="5779653" y="762000"/>
                      <a:pt x="5762117" y="762000"/>
                    </a:cubicBezTo>
                    <a:lnTo>
                      <a:pt x="5698617" y="762000"/>
                    </a:lnTo>
                    <a:cubicBezTo>
                      <a:pt x="5681082" y="762000"/>
                      <a:pt x="5666867" y="747785"/>
                      <a:pt x="5666867" y="730250"/>
                    </a:cubicBezTo>
                    <a:moveTo>
                      <a:pt x="5698617" y="317500"/>
                    </a:moveTo>
                    <a:lnTo>
                      <a:pt x="5762117" y="317500"/>
                    </a:lnTo>
                    <a:cubicBezTo>
                      <a:pt x="5779653" y="317500"/>
                      <a:pt x="5793867" y="331715"/>
                      <a:pt x="5793867" y="349250"/>
                    </a:cubicBezTo>
                    <a:cubicBezTo>
                      <a:pt x="5793867" y="366785"/>
                      <a:pt x="5779653" y="381000"/>
                      <a:pt x="5762117" y="381000"/>
                    </a:cubicBezTo>
                    <a:lnTo>
                      <a:pt x="5698617" y="381000"/>
                    </a:lnTo>
                    <a:cubicBezTo>
                      <a:pt x="5681082" y="381000"/>
                      <a:pt x="5666867" y="366785"/>
                      <a:pt x="5666867" y="349250"/>
                    </a:cubicBezTo>
                    <a:cubicBezTo>
                      <a:pt x="5666867" y="331715"/>
                      <a:pt x="5681082" y="317500"/>
                      <a:pt x="5698617" y="317500"/>
                    </a:cubicBezTo>
                    <a:moveTo>
                      <a:pt x="5666867" y="476250"/>
                    </a:moveTo>
                    <a:cubicBezTo>
                      <a:pt x="5666867" y="458715"/>
                      <a:pt x="5681082" y="444500"/>
                      <a:pt x="5698617" y="444500"/>
                    </a:cubicBezTo>
                    <a:lnTo>
                      <a:pt x="5762117" y="444500"/>
                    </a:lnTo>
                    <a:cubicBezTo>
                      <a:pt x="5779653" y="444500"/>
                      <a:pt x="5793867" y="458715"/>
                      <a:pt x="5793867" y="476250"/>
                    </a:cubicBezTo>
                    <a:cubicBezTo>
                      <a:pt x="5793867" y="493785"/>
                      <a:pt x="5779653" y="508000"/>
                      <a:pt x="5762117" y="508000"/>
                    </a:cubicBezTo>
                    <a:lnTo>
                      <a:pt x="5698617" y="508000"/>
                    </a:lnTo>
                    <a:cubicBezTo>
                      <a:pt x="5681082" y="508000"/>
                      <a:pt x="5666867" y="493785"/>
                      <a:pt x="5666867" y="476250"/>
                    </a:cubicBezTo>
                    <a:moveTo>
                      <a:pt x="5666867" y="857250"/>
                    </a:moveTo>
                    <a:cubicBezTo>
                      <a:pt x="5666867" y="839715"/>
                      <a:pt x="5681082" y="825500"/>
                      <a:pt x="5698617" y="825500"/>
                    </a:cubicBezTo>
                    <a:lnTo>
                      <a:pt x="5762117" y="825500"/>
                    </a:lnTo>
                    <a:cubicBezTo>
                      <a:pt x="5779653" y="825500"/>
                      <a:pt x="5793867" y="839715"/>
                      <a:pt x="5793867" y="857250"/>
                    </a:cubicBezTo>
                    <a:cubicBezTo>
                      <a:pt x="5793867" y="874785"/>
                      <a:pt x="5779653" y="889000"/>
                      <a:pt x="5762117" y="889000"/>
                    </a:cubicBezTo>
                    <a:lnTo>
                      <a:pt x="5698617" y="889000"/>
                    </a:lnTo>
                    <a:cubicBezTo>
                      <a:pt x="5681082" y="889000"/>
                      <a:pt x="5666867" y="874785"/>
                      <a:pt x="5666867" y="857250"/>
                    </a:cubicBezTo>
                    <a:moveTo>
                      <a:pt x="5698617" y="952500"/>
                    </a:moveTo>
                    <a:lnTo>
                      <a:pt x="5762117" y="952500"/>
                    </a:lnTo>
                    <a:cubicBezTo>
                      <a:pt x="5779653" y="952500"/>
                      <a:pt x="5793867" y="966715"/>
                      <a:pt x="5793867" y="984250"/>
                    </a:cubicBezTo>
                    <a:cubicBezTo>
                      <a:pt x="5793867" y="1001785"/>
                      <a:pt x="5779653" y="1016000"/>
                      <a:pt x="5762117" y="1016000"/>
                    </a:cubicBezTo>
                    <a:lnTo>
                      <a:pt x="5698617" y="1016000"/>
                    </a:lnTo>
                    <a:cubicBezTo>
                      <a:pt x="5681082" y="1016000"/>
                      <a:pt x="5666867" y="1001785"/>
                      <a:pt x="5666867" y="984250"/>
                    </a:cubicBezTo>
                    <a:cubicBezTo>
                      <a:pt x="5666867" y="966715"/>
                      <a:pt x="5681082" y="952500"/>
                      <a:pt x="5698617" y="952500"/>
                    </a:cubicBezTo>
                    <a:moveTo>
                      <a:pt x="5666867" y="603250"/>
                    </a:moveTo>
                    <a:cubicBezTo>
                      <a:pt x="5666867" y="585715"/>
                      <a:pt x="5681082" y="571500"/>
                      <a:pt x="5698617" y="571500"/>
                    </a:cubicBezTo>
                    <a:lnTo>
                      <a:pt x="5762117" y="571500"/>
                    </a:lnTo>
                    <a:cubicBezTo>
                      <a:pt x="5779653" y="571500"/>
                      <a:pt x="5793867" y="585715"/>
                      <a:pt x="5793867" y="603250"/>
                    </a:cubicBezTo>
                    <a:cubicBezTo>
                      <a:pt x="5793867" y="620785"/>
                      <a:pt x="5779653" y="635000"/>
                      <a:pt x="5762117" y="635000"/>
                    </a:cubicBezTo>
                    <a:lnTo>
                      <a:pt x="5698617" y="635000"/>
                    </a:lnTo>
                    <a:cubicBezTo>
                      <a:pt x="5681082" y="635000"/>
                      <a:pt x="5666867" y="620785"/>
                      <a:pt x="5666867" y="603250"/>
                    </a:cubicBezTo>
                    <a:moveTo>
                      <a:pt x="5549837" y="1016000"/>
                    </a:moveTo>
                    <a:lnTo>
                      <a:pt x="5539931" y="1016000"/>
                    </a:lnTo>
                    <a:cubicBezTo>
                      <a:pt x="5539931" y="1037399"/>
                      <a:pt x="5540185" y="1058545"/>
                      <a:pt x="5540629" y="1079500"/>
                    </a:cubicBezTo>
                    <a:lnTo>
                      <a:pt x="5571617" y="1079500"/>
                    </a:lnTo>
                    <a:cubicBezTo>
                      <a:pt x="5589153" y="1079500"/>
                      <a:pt x="5603367" y="1093715"/>
                      <a:pt x="5603367" y="1111250"/>
                    </a:cubicBezTo>
                    <a:cubicBezTo>
                      <a:pt x="5603367" y="1128785"/>
                      <a:pt x="5589153" y="1143000"/>
                      <a:pt x="5571617" y="1143000"/>
                    </a:cubicBezTo>
                    <a:lnTo>
                      <a:pt x="5542916" y="1143000"/>
                    </a:lnTo>
                    <a:cubicBezTo>
                      <a:pt x="5543931" y="1164463"/>
                      <a:pt x="5545265" y="1185672"/>
                      <a:pt x="5546725" y="1206500"/>
                    </a:cubicBezTo>
                    <a:lnTo>
                      <a:pt x="5571617" y="1206500"/>
                    </a:lnTo>
                    <a:cubicBezTo>
                      <a:pt x="5589153" y="1206500"/>
                      <a:pt x="5603367" y="1220715"/>
                      <a:pt x="5603367" y="1238250"/>
                    </a:cubicBezTo>
                    <a:cubicBezTo>
                      <a:pt x="5603367" y="1255785"/>
                      <a:pt x="5589153" y="1270000"/>
                      <a:pt x="5571617" y="1270000"/>
                    </a:cubicBezTo>
                    <a:lnTo>
                      <a:pt x="5552313" y="1270000"/>
                    </a:lnTo>
                    <a:cubicBezTo>
                      <a:pt x="5584063" y="1581785"/>
                      <a:pt x="5673598" y="1814322"/>
                      <a:pt x="5789677" y="1914398"/>
                    </a:cubicBezTo>
                    <a:cubicBezTo>
                      <a:pt x="5811330" y="1750695"/>
                      <a:pt x="5788724" y="1545463"/>
                      <a:pt x="5711762" y="1334008"/>
                    </a:cubicBezTo>
                    <a:cubicBezTo>
                      <a:pt x="5703507" y="1311275"/>
                      <a:pt x="5694808" y="1289050"/>
                      <a:pt x="5685727" y="1267270"/>
                    </a:cubicBezTo>
                    <a:cubicBezTo>
                      <a:pt x="5670659" y="1260587"/>
                      <a:pt x="5663211" y="1243484"/>
                      <a:pt x="5668582" y="1227899"/>
                    </a:cubicBezTo>
                    <a:cubicBezTo>
                      <a:pt x="5635354" y="1153889"/>
                      <a:pt x="5595616" y="1082977"/>
                      <a:pt x="5549837" y="1016000"/>
                    </a:cubicBezTo>
                    <a:moveTo>
                      <a:pt x="6488875" y="860743"/>
                    </a:moveTo>
                    <a:cubicBezTo>
                      <a:pt x="6487680" y="849941"/>
                      <a:pt x="6480461" y="840753"/>
                      <a:pt x="6470250" y="837035"/>
                    </a:cubicBezTo>
                    <a:cubicBezTo>
                      <a:pt x="6460039" y="833317"/>
                      <a:pt x="6448603" y="835713"/>
                      <a:pt x="6440742" y="843216"/>
                    </a:cubicBezTo>
                    <a:cubicBezTo>
                      <a:pt x="6320473" y="954723"/>
                      <a:pt x="6207570" y="1124966"/>
                      <a:pt x="6131497" y="1334008"/>
                    </a:cubicBezTo>
                    <a:cubicBezTo>
                      <a:pt x="6055424" y="1542987"/>
                      <a:pt x="6032437" y="1745996"/>
                      <a:pt x="6052884" y="1908683"/>
                    </a:cubicBezTo>
                    <a:cubicBezTo>
                      <a:pt x="6054040" y="1919522"/>
                      <a:pt x="6061261" y="1928759"/>
                      <a:pt x="6071501" y="1932496"/>
                    </a:cubicBezTo>
                    <a:cubicBezTo>
                      <a:pt x="6081741" y="1936233"/>
                      <a:pt x="6093215" y="1933819"/>
                      <a:pt x="6101080" y="1926273"/>
                    </a:cubicBezTo>
                    <a:cubicBezTo>
                      <a:pt x="6221349" y="1814703"/>
                      <a:pt x="6334189" y="1644460"/>
                      <a:pt x="6410325" y="1435418"/>
                    </a:cubicBezTo>
                    <a:cubicBezTo>
                      <a:pt x="6486335" y="1226439"/>
                      <a:pt x="6509322" y="1023429"/>
                      <a:pt x="6488875" y="860743"/>
                    </a:cubicBezTo>
                    <a:moveTo>
                      <a:pt x="5402580" y="843153"/>
                    </a:moveTo>
                    <a:cubicBezTo>
                      <a:pt x="5394715" y="835607"/>
                      <a:pt x="5383241" y="833193"/>
                      <a:pt x="5373001" y="836930"/>
                    </a:cubicBezTo>
                    <a:cubicBezTo>
                      <a:pt x="5362761" y="840667"/>
                      <a:pt x="5355540" y="849904"/>
                      <a:pt x="5354384" y="860743"/>
                    </a:cubicBezTo>
                    <a:cubicBezTo>
                      <a:pt x="5334000" y="1023429"/>
                      <a:pt x="5356924" y="1226439"/>
                      <a:pt x="5432997" y="1435418"/>
                    </a:cubicBezTo>
                    <a:cubicBezTo>
                      <a:pt x="5509134" y="1644460"/>
                      <a:pt x="5621973" y="1814703"/>
                      <a:pt x="5742242" y="1926273"/>
                    </a:cubicBezTo>
                    <a:cubicBezTo>
                      <a:pt x="5750103" y="1933776"/>
                      <a:pt x="5761539" y="1936172"/>
                      <a:pt x="5771750" y="1932454"/>
                    </a:cubicBezTo>
                    <a:cubicBezTo>
                      <a:pt x="5781961" y="1928736"/>
                      <a:pt x="5789180" y="1919548"/>
                      <a:pt x="5790375" y="1908746"/>
                    </a:cubicBezTo>
                    <a:cubicBezTo>
                      <a:pt x="5810822" y="1745996"/>
                      <a:pt x="5787835" y="1542987"/>
                      <a:pt x="5711762" y="1334008"/>
                    </a:cubicBezTo>
                    <a:cubicBezTo>
                      <a:pt x="5635689" y="1124966"/>
                      <a:pt x="5522786" y="954723"/>
                      <a:pt x="5402517" y="843153"/>
                    </a:cubicBezTo>
                    <a:lnTo>
                      <a:pt x="5402580" y="843153"/>
                    </a:lnTo>
                    <a:moveTo>
                      <a:pt x="961073" y="3302000"/>
                    </a:moveTo>
                    <a:cubicBezTo>
                      <a:pt x="962597" y="3281172"/>
                      <a:pt x="963867" y="3259963"/>
                      <a:pt x="964883" y="3238500"/>
                    </a:cubicBezTo>
                    <a:lnTo>
                      <a:pt x="936118" y="3238500"/>
                    </a:lnTo>
                    <a:cubicBezTo>
                      <a:pt x="925613" y="3238481"/>
                      <a:pt x="915798" y="3233267"/>
                      <a:pt x="909901" y="3224574"/>
                    </a:cubicBezTo>
                    <a:cubicBezTo>
                      <a:pt x="904003" y="3215881"/>
                      <a:pt x="902788" y="3204833"/>
                      <a:pt x="906654" y="3195066"/>
                    </a:cubicBezTo>
                    <a:cubicBezTo>
                      <a:pt x="882841" y="3235960"/>
                      <a:pt x="860425" y="3279521"/>
                      <a:pt x="839788" y="3325432"/>
                    </a:cubicBezTo>
                    <a:cubicBezTo>
                      <a:pt x="843666" y="3339781"/>
                      <a:pt x="837069" y="3354900"/>
                      <a:pt x="823913" y="3361817"/>
                    </a:cubicBezTo>
                    <a:cubicBezTo>
                      <a:pt x="814576" y="3384169"/>
                      <a:pt x="805768" y="3406739"/>
                      <a:pt x="797497" y="3429508"/>
                    </a:cubicBezTo>
                    <a:cubicBezTo>
                      <a:pt x="720662" y="3640455"/>
                      <a:pt x="698056" y="3845306"/>
                      <a:pt x="719456" y="4008818"/>
                    </a:cubicBezTo>
                    <a:cubicBezTo>
                      <a:pt x="834899" y="3908108"/>
                      <a:pt x="923925" y="3676078"/>
                      <a:pt x="955485" y="3365500"/>
                    </a:cubicBezTo>
                    <a:lnTo>
                      <a:pt x="936118" y="3365500"/>
                    </a:lnTo>
                    <a:cubicBezTo>
                      <a:pt x="918582" y="3365500"/>
                      <a:pt x="904368" y="3351285"/>
                      <a:pt x="904368" y="3333750"/>
                    </a:cubicBezTo>
                    <a:cubicBezTo>
                      <a:pt x="904368" y="3316215"/>
                      <a:pt x="918582" y="3302000"/>
                      <a:pt x="936118" y="3302000"/>
                    </a:cubicBezTo>
                    <a:lnTo>
                      <a:pt x="961073" y="3302000"/>
                    </a:lnTo>
                    <a:moveTo>
                      <a:pt x="936118" y="3175000"/>
                    </a:moveTo>
                    <a:cubicBezTo>
                      <a:pt x="926544" y="3175021"/>
                      <a:pt x="917492" y="3179361"/>
                      <a:pt x="911480" y="3186811"/>
                    </a:cubicBezTo>
                    <a:cubicBezTo>
                      <a:pt x="926910" y="3160586"/>
                      <a:pt x="942912" y="3135439"/>
                      <a:pt x="959422" y="3111500"/>
                    </a:cubicBezTo>
                    <a:lnTo>
                      <a:pt x="967931" y="3111500"/>
                    </a:lnTo>
                    <a:cubicBezTo>
                      <a:pt x="967931" y="3132899"/>
                      <a:pt x="967677" y="3154045"/>
                      <a:pt x="967169" y="3175000"/>
                    </a:cubicBezTo>
                    <a:lnTo>
                      <a:pt x="936118" y="3175000"/>
                    </a:lnTo>
                    <a:moveTo>
                      <a:pt x="904368" y="3079496"/>
                    </a:moveTo>
                    <a:cubicBezTo>
                      <a:pt x="904486" y="3066277"/>
                      <a:pt x="912783" y="3054515"/>
                      <a:pt x="925196" y="3049968"/>
                    </a:cubicBezTo>
                    <a:cubicBezTo>
                      <a:pt x="938340" y="3031744"/>
                      <a:pt x="951866" y="3014218"/>
                      <a:pt x="965518" y="2997327"/>
                    </a:cubicBezTo>
                    <a:cubicBezTo>
                      <a:pt x="965337" y="2993051"/>
                      <a:pt x="965147" y="2988775"/>
                      <a:pt x="964946" y="2984500"/>
                    </a:cubicBezTo>
                    <a:lnTo>
                      <a:pt x="936118" y="2984500"/>
                    </a:lnTo>
                    <a:cubicBezTo>
                      <a:pt x="918582" y="2984500"/>
                      <a:pt x="904368" y="2970285"/>
                      <a:pt x="904368" y="2952750"/>
                    </a:cubicBezTo>
                    <a:cubicBezTo>
                      <a:pt x="904368" y="2935215"/>
                      <a:pt x="918582" y="2921000"/>
                      <a:pt x="936118" y="2921000"/>
                    </a:cubicBezTo>
                    <a:lnTo>
                      <a:pt x="961263" y="2921000"/>
                    </a:lnTo>
                    <a:cubicBezTo>
                      <a:pt x="959740" y="2899601"/>
                      <a:pt x="957961" y="2878455"/>
                      <a:pt x="955930" y="2857500"/>
                    </a:cubicBezTo>
                    <a:lnTo>
                      <a:pt x="936118" y="2857500"/>
                    </a:lnTo>
                    <a:cubicBezTo>
                      <a:pt x="918582" y="2857500"/>
                      <a:pt x="904368" y="2843285"/>
                      <a:pt x="904368" y="2825750"/>
                    </a:cubicBezTo>
                    <a:cubicBezTo>
                      <a:pt x="904368" y="2808215"/>
                      <a:pt x="918582" y="2794000"/>
                      <a:pt x="936118" y="2794000"/>
                    </a:cubicBezTo>
                    <a:lnTo>
                      <a:pt x="948944" y="2794000"/>
                    </a:lnTo>
                    <a:cubicBezTo>
                      <a:pt x="946339" y="2772794"/>
                      <a:pt x="943439" y="2751625"/>
                      <a:pt x="940245" y="2730500"/>
                    </a:cubicBezTo>
                    <a:lnTo>
                      <a:pt x="936118" y="2730500"/>
                    </a:lnTo>
                    <a:cubicBezTo>
                      <a:pt x="919806" y="2730516"/>
                      <a:pt x="906136" y="2718170"/>
                      <a:pt x="904496" y="2701941"/>
                    </a:cubicBezTo>
                    <a:cubicBezTo>
                      <a:pt x="902857" y="2685712"/>
                      <a:pt x="913782" y="2670881"/>
                      <a:pt x="929768" y="2667635"/>
                    </a:cubicBezTo>
                    <a:cubicBezTo>
                      <a:pt x="925372" y="2643543"/>
                      <a:pt x="920524" y="2619536"/>
                      <a:pt x="915226" y="2595626"/>
                    </a:cubicBezTo>
                    <a:cubicBezTo>
                      <a:pt x="904938" y="2586646"/>
                      <a:pt x="901561" y="2572086"/>
                      <a:pt x="906844" y="2559495"/>
                    </a:cubicBezTo>
                    <a:cubicBezTo>
                      <a:pt x="886651" y="2476436"/>
                      <a:pt x="862013" y="2401697"/>
                      <a:pt x="833819" y="2337689"/>
                    </a:cubicBezTo>
                    <a:cubicBezTo>
                      <a:pt x="827793" y="2345156"/>
                      <a:pt x="818713" y="2349498"/>
                      <a:pt x="809118" y="2349500"/>
                    </a:cubicBezTo>
                    <a:lnTo>
                      <a:pt x="745617" y="2349500"/>
                    </a:lnTo>
                    <a:cubicBezTo>
                      <a:pt x="728082" y="2349500"/>
                      <a:pt x="713867" y="2335285"/>
                      <a:pt x="713867" y="2317750"/>
                    </a:cubicBezTo>
                    <a:cubicBezTo>
                      <a:pt x="713867" y="2300215"/>
                      <a:pt x="728082" y="2286000"/>
                      <a:pt x="745617" y="2286000"/>
                    </a:cubicBezTo>
                    <a:lnTo>
                      <a:pt x="809118" y="2286000"/>
                    </a:lnTo>
                    <a:cubicBezTo>
                      <a:pt x="797798" y="2264140"/>
                      <a:pt x="785247" y="2242939"/>
                      <a:pt x="771525" y="2222500"/>
                    </a:cubicBezTo>
                    <a:lnTo>
                      <a:pt x="745617" y="2222500"/>
                    </a:lnTo>
                    <a:cubicBezTo>
                      <a:pt x="732032" y="2222493"/>
                      <a:pt x="719956" y="2213842"/>
                      <a:pt x="715578" y="2200981"/>
                    </a:cubicBezTo>
                    <a:cubicBezTo>
                      <a:pt x="711200" y="2188120"/>
                      <a:pt x="715490" y="2173899"/>
                      <a:pt x="726250" y="2165604"/>
                    </a:cubicBezTo>
                    <a:cubicBezTo>
                      <a:pt x="683070" y="2120265"/>
                      <a:pt x="636080" y="2095500"/>
                      <a:pt x="586931" y="2095500"/>
                    </a:cubicBezTo>
                    <a:cubicBezTo>
                      <a:pt x="537655" y="2095500"/>
                      <a:pt x="490665" y="2120329"/>
                      <a:pt x="447485" y="2165604"/>
                    </a:cubicBezTo>
                    <a:cubicBezTo>
                      <a:pt x="458254" y="2173906"/>
                      <a:pt x="462542" y="2188143"/>
                      <a:pt x="458147" y="2201011"/>
                    </a:cubicBezTo>
                    <a:cubicBezTo>
                      <a:pt x="453753" y="2213879"/>
                      <a:pt x="441652" y="2222520"/>
                      <a:pt x="428054" y="2222500"/>
                    </a:cubicBezTo>
                    <a:lnTo>
                      <a:pt x="402400" y="2222500"/>
                    </a:lnTo>
                    <a:cubicBezTo>
                      <a:pt x="389382" y="2241740"/>
                      <a:pt x="376873" y="2262949"/>
                      <a:pt x="364808" y="2286000"/>
                    </a:cubicBezTo>
                    <a:lnTo>
                      <a:pt x="428181" y="2286000"/>
                    </a:lnTo>
                    <a:cubicBezTo>
                      <a:pt x="445716" y="2286000"/>
                      <a:pt x="459931" y="2300215"/>
                      <a:pt x="459931" y="2317750"/>
                    </a:cubicBezTo>
                    <a:cubicBezTo>
                      <a:pt x="459931" y="2335285"/>
                      <a:pt x="445716" y="2349500"/>
                      <a:pt x="428181" y="2349500"/>
                    </a:cubicBezTo>
                    <a:lnTo>
                      <a:pt x="364681" y="2349500"/>
                    </a:lnTo>
                    <a:cubicBezTo>
                      <a:pt x="355116" y="2349503"/>
                      <a:pt x="346062" y="2345186"/>
                      <a:pt x="340043" y="2337752"/>
                    </a:cubicBezTo>
                    <a:cubicBezTo>
                      <a:pt x="311785" y="2401761"/>
                      <a:pt x="287211" y="2476500"/>
                      <a:pt x="266955" y="2559685"/>
                    </a:cubicBezTo>
                    <a:cubicBezTo>
                      <a:pt x="272160" y="2572211"/>
                      <a:pt x="268816" y="2586661"/>
                      <a:pt x="258636" y="2595626"/>
                    </a:cubicBezTo>
                    <a:cubicBezTo>
                      <a:pt x="253429" y="2619121"/>
                      <a:pt x="248603" y="2643124"/>
                      <a:pt x="244094" y="2667698"/>
                    </a:cubicBezTo>
                    <a:cubicBezTo>
                      <a:pt x="260105" y="2670948"/>
                      <a:pt x="271035" y="2685817"/>
                      <a:pt x="269361" y="2702068"/>
                    </a:cubicBezTo>
                    <a:cubicBezTo>
                      <a:pt x="267687" y="2718319"/>
                      <a:pt x="253954" y="2730646"/>
                      <a:pt x="237617" y="2730564"/>
                    </a:cubicBezTo>
                    <a:lnTo>
                      <a:pt x="233617" y="2730564"/>
                    </a:lnTo>
                    <a:cubicBezTo>
                      <a:pt x="230442" y="2751392"/>
                      <a:pt x="227521" y="2772601"/>
                      <a:pt x="224917" y="2794064"/>
                    </a:cubicBezTo>
                    <a:lnTo>
                      <a:pt x="237617" y="2794064"/>
                    </a:lnTo>
                    <a:cubicBezTo>
                      <a:pt x="255153" y="2794064"/>
                      <a:pt x="269367" y="2808278"/>
                      <a:pt x="269367" y="2825814"/>
                    </a:cubicBezTo>
                    <a:cubicBezTo>
                      <a:pt x="269367" y="2843349"/>
                      <a:pt x="255153" y="2857564"/>
                      <a:pt x="237617" y="2857564"/>
                    </a:cubicBezTo>
                    <a:lnTo>
                      <a:pt x="217932" y="2857564"/>
                    </a:lnTo>
                    <a:cubicBezTo>
                      <a:pt x="215901" y="2878518"/>
                      <a:pt x="214123" y="2899664"/>
                      <a:pt x="212598" y="2921064"/>
                    </a:cubicBezTo>
                    <a:lnTo>
                      <a:pt x="237617" y="2921064"/>
                    </a:lnTo>
                    <a:cubicBezTo>
                      <a:pt x="255153" y="2921064"/>
                      <a:pt x="269367" y="2935278"/>
                      <a:pt x="269367" y="2952814"/>
                    </a:cubicBezTo>
                    <a:cubicBezTo>
                      <a:pt x="269367" y="2970349"/>
                      <a:pt x="255153" y="2984564"/>
                      <a:pt x="237617" y="2984564"/>
                    </a:cubicBezTo>
                    <a:lnTo>
                      <a:pt x="208852" y="2984564"/>
                    </a:lnTo>
                    <a:cubicBezTo>
                      <a:pt x="208675" y="2988289"/>
                      <a:pt x="208506" y="2992014"/>
                      <a:pt x="208344" y="2995739"/>
                    </a:cubicBezTo>
                    <a:cubicBezTo>
                      <a:pt x="222758" y="3013392"/>
                      <a:pt x="236919" y="3031744"/>
                      <a:pt x="250762" y="3050858"/>
                    </a:cubicBezTo>
                    <a:cubicBezTo>
                      <a:pt x="261272" y="3055620"/>
                      <a:pt x="268371" y="3065709"/>
                      <a:pt x="269304" y="3077210"/>
                    </a:cubicBezTo>
                    <a:cubicBezTo>
                      <a:pt x="293434" y="3112389"/>
                      <a:pt x="316485" y="3149790"/>
                      <a:pt x="338265" y="3189161"/>
                    </a:cubicBezTo>
                    <a:cubicBezTo>
                      <a:pt x="344150" y="3180363"/>
                      <a:pt x="354033" y="3175076"/>
                      <a:pt x="364617" y="3175064"/>
                    </a:cubicBezTo>
                    <a:lnTo>
                      <a:pt x="428117" y="3175064"/>
                    </a:lnTo>
                    <a:cubicBezTo>
                      <a:pt x="445653" y="3175064"/>
                      <a:pt x="459867" y="3189278"/>
                      <a:pt x="459867" y="3206814"/>
                    </a:cubicBezTo>
                    <a:cubicBezTo>
                      <a:pt x="459867" y="3224349"/>
                      <a:pt x="445653" y="3238564"/>
                      <a:pt x="428117" y="3238564"/>
                    </a:cubicBezTo>
                    <a:lnTo>
                      <a:pt x="364363" y="3238564"/>
                    </a:lnTo>
                    <a:cubicBezTo>
                      <a:pt x="374777" y="3259265"/>
                      <a:pt x="384874" y="3280473"/>
                      <a:pt x="394589" y="3302064"/>
                    </a:cubicBezTo>
                    <a:lnTo>
                      <a:pt x="428117" y="3302064"/>
                    </a:lnTo>
                    <a:cubicBezTo>
                      <a:pt x="445653" y="3302064"/>
                      <a:pt x="459867" y="3316279"/>
                      <a:pt x="459867" y="3333814"/>
                    </a:cubicBezTo>
                    <a:cubicBezTo>
                      <a:pt x="459867" y="3351349"/>
                      <a:pt x="445653" y="3365564"/>
                      <a:pt x="428117" y="3365564"/>
                    </a:cubicBezTo>
                    <a:lnTo>
                      <a:pt x="421450" y="3365564"/>
                    </a:lnTo>
                    <a:cubicBezTo>
                      <a:pt x="426974" y="3379534"/>
                      <a:pt x="432309" y="3393567"/>
                      <a:pt x="437516" y="3407854"/>
                    </a:cubicBezTo>
                    <a:cubicBezTo>
                      <a:pt x="521463" y="3638550"/>
                      <a:pt x="544640" y="3866515"/>
                      <a:pt x="514160" y="4047934"/>
                    </a:cubicBezTo>
                    <a:cubicBezTo>
                      <a:pt x="537655" y="4058539"/>
                      <a:pt x="562039" y="4064000"/>
                      <a:pt x="586931" y="4064000"/>
                    </a:cubicBezTo>
                    <a:cubicBezTo>
                      <a:pt x="612331" y="4064000"/>
                      <a:pt x="637096" y="4058285"/>
                      <a:pt x="661035" y="4047363"/>
                    </a:cubicBezTo>
                    <a:cubicBezTo>
                      <a:pt x="630682" y="3866071"/>
                      <a:pt x="653924" y="3638359"/>
                      <a:pt x="737870" y="3407791"/>
                    </a:cubicBezTo>
                    <a:cubicBezTo>
                      <a:pt x="743014" y="3393503"/>
                      <a:pt x="748412" y="3379407"/>
                      <a:pt x="753936" y="3365500"/>
                    </a:cubicBezTo>
                    <a:lnTo>
                      <a:pt x="745681" y="3365500"/>
                    </a:lnTo>
                    <a:cubicBezTo>
                      <a:pt x="728146" y="3365500"/>
                      <a:pt x="713931" y="3351285"/>
                      <a:pt x="713931" y="3333750"/>
                    </a:cubicBezTo>
                    <a:cubicBezTo>
                      <a:pt x="713931" y="3316215"/>
                      <a:pt x="728146" y="3302000"/>
                      <a:pt x="745681" y="3302000"/>
                    </a:cubicBezTo>
                    <a:lnTo>
                      <a:pt x="780669" y="3302000"/>
                    </a:lnTo>
                    <a:cubicBezTo>
                      <a:pt x="790385" y="3280410"/>
                      <a:pt x="800482" y="3259138"/>
                      <a:pt x="810896" y="3238500"/>
                    </a:cubicBezTo>
                    <a:lnTo>
                      <a:pt x="745617" y="3238500"/>
                    </a:lnTo>
                    <a:cubicBezTo>
                      <a:pt x="728082" y="3238500"/>
                      <a:pt x="713867" y="3224285"/>
                      <a:pt x="713867" y="3206750"/>
                    </a:cubicBezTo>
                    <a:cubicBezTo>
                      <a:pt x="713867" y="3189215"/>
                      <a:pt x="728082" y="3175000"/>
                      <a:pt x="745617" y="3175000"/>
                    </a:cubicBezTo>
                    <a:lnTo>
                      <a:pt x="809118" y="3175000"/>
                    </a:lnTo>
                    <a:cubicBezTo>
                      <a:pt x="820266" y="3174984"/>
                      <a:pt x="830606" y="3180817"/>
                      <a:pt x="836359" y="3190367"/>
                    </a:cubicBezTo>
                    <a:cubicBezTo>
                      <a:pt x="857822" y="3151378"/>
                      <a:pt x="880619" y="3114358"/>
                      <a:pt x="904368" y="3079496"/>
                    </a:cubicBezTo>
                    <a:moveTo>
                      <a:pt x="555117" y="2794000"/>
                    </a:moveTo>
                    <a:lnTo>
                      <a:pt x="618617" y="2794000"/>
                    </a:lnTo>
                    <a:cubicBezTo>
                      <a:pt x="636153" y="2794000"/>
                      <a:pt x="650367" y="2808215"/>
                      <a:pt x="650367" y="2825750"/>
                    </a:cubicBezTo>
                    <a:cubicBezTo>
                      <a:pt x="650367" y="2843285"/>
                      <a:pt x="636153" y="2857500"/>
                      <a:pt x="618617" y="2857500"/>
                    </a:cubicBezTo>
                    <a:lnTo>
                      <a:pt x="555117" y="2857500"/>
                    </a:lnTo>
                    <a:cubicBezTo>
                      <a:pt x="537582" y="2857500"/>
                      <a:pt x="523367" y="2843285"/>
                      <a:pt x="523367" y="2825750"/>
                    </a:cubicBezTo>
                    <a:cubicBezTo>
                      <a:pt x="523367" y="2808215"/>
                      <a:pt x="537582" y="2794000"/>
                      <a:pt x="555117" y="2794000"/>
                    </a:cubicBezTo>
                    <a:moveTo>
                      <a:pt x="523367" y="2444750"/>
                    </a:moveTo>
                    <a:cubicBezTo>
                      <a:pt x="523367" y="2427215"/>
                      <a:pt x="537582" y="2413000"/>
                      <a:pt x="555117" y="2413000"/>
                    </a:cubicBezTo>
                    <a:lnTo>
                      <a:pt x="618617" y="2413000"/>
                    </a:lnTo>
                    <a:cubicBezTo>
                      <a:pt x="636153" y="2413000"/>
                      <a:pt x="650367" y="2427215"/>
                      <a:pt x="650367" y="2444750"/>
                    </a:cubicBezTo>
                    <a:cubicBezTo>
                      <a:pt x="650367" y="2462285"/>
                      <a:pt x="636153" y="2476500"/>
                      <a:pt x="618617" y="2476500"/>
                    </a:cubicBezTo>
                    <a:lnTo>
                      <a:pt x="555117" y="2476500"/>
                    </a:lnTo>
                    <a:cubicBezTo>
                      <a:pt x="537582" y="2476500"/>
                      <a:pt x="523367" y="2462285"/>
                      <a:pt x="523367" y="2444750"/>
                    </a:cubicBezTo>
                    <a:moveTo>
                      <a:pt x="555117" y="2540000"/>
                    </a:moveTo>
                    <a:lnTo>
                      <a:pt x="618617" y="2540000"/>
                    </a:lnTo>
                    <a:cubicBezTo>
                      <a:pt x="636153" y="2540000"/>
                      <a:pt x="650367" y="2554215"/>
                      <a:pt x="650367" y="2571750"/>
                    </a:cubicBezTo>
                    <a:cubicBezTo>
                      <a:pt x="650367" y="2589285"/>
                      <a:pt x="636153" y="2603500"/>
                      <a:pt x="618617" y="2603500"/>
                    </a:cubicBezTo>
                    <a:lnTo>
                      <a:pt x="555117" y="2603500"/>
                    </a:lnTo>
                    <a:cubicBezTo>
                      <a:pt x="537582" y="2603500"/>
                      <a:pt x="523367" y="2589285"/>
                      <a:pt x="523367" y="2571750"/>
                    </a:cubicBezTo>
                    <a:cubicBezTo>
                      <a:pt x="523367" y="2554215"/>
                      <a:pt x="537582" y="2540000"/>
                      <a:pt x="555117" y="2540000"/>
                    </a:cubicBezTo>
                    <a:moveTo>
                      <a:pt x="523367" y="2190750"/>
                    </a:moveTo>
                    <a:cubicBezTo>
                      <a:pt x="523367" y="2173215"/>
                      <a:pt x="537582" y="2159000"/>
                      <a:pt x="555117" y="2159000"/>
                    </a:cubicBezTo>
                    <a:lnTo>
                      <a:pt x="618617" y="2159000"/>
                    </a:lnTo>
                    <a:cubicBezTo>
                      <a:pt x="636153" y="2159000"/>
                      <a:pt x="650367" y="2173215"/>
                      <a:pt x="650367" y="2190750"/>
                    </a:cubicBezTo>
                    <a:cubicBezTo>
                      <a:pt x="650367" y="2208285"/>
                      <a:pt x="636153" y="2222500"/>
                      <a:pt x="618617" y="2222500"/>
                    </a:cubicBezTo>
                    <a:lnTo>
                      <a:pt x="555117" y="2222500"/>
                    </a:lnTo>
                    <a:cubicBezTo>
                      <a:pt x="537582" y="2222500"/>
                      <a:pt x="523367" y="2208285"/>
                      <a:pt x="523367" y="2190750"/>
                    </a:cubicBezTo>
                    <a:moveTo>
                      <a:pt x="555117" y="2921000"/>
                    </a:moveTo>
                    <a:lnTo>
                      <a:pt x="618617" y="2921000"/>
                    </a:lnTo>
                    <a:cubicBezTo>
                      <a:pt x="636153" y="2921000"/>
                      <a:pt x="650367" y="2935215"/>
                      <a:pt x="650367" y="2952750"/>
                    </a:cubicBezTo>
                    <a:cubicBezTo>
                      <a:pt x="650367" y="2970285"/>
                      <a:pt x="636153" y="2984500"/>
                      <a:pt x="618617" y="2984500"/>
                    </a:cubicBezTo>
                    <a:lnTo>
                      <a:pt x="555117" y="2984500"/>
                    </a:lnTo>
                    <a:cubicBezTo>
                      <a:pt x="537582" y="2984500"/>
                      <a:pt x="523367" y="2970285"/>
                      <a:pt x="523367" y="2952750"/>
                    </a:cubicBezTo>
                    <a:cubicBezTo>
                      <a:pt x="523367" y="2935215"/>
                      <a:pt x="537582" y="2921000"/>
                      <a:pt x="555117" y="2921000"/>
                    </a:cubicBezTo>
                    <a:moveTo>
                      <a:pt x="523367" y="3079750"/>
                    </a:moveTo>
                    <a:cubicBezTo>
                      <a:pt x="523367" y="3062215"/>
                      <a:pt x="537582" y="3048000"/>
                      <a:pt x="555117" y="3048000"/>
                    </a:cubicBezTo>
                    <a:lnTo>
                      <a:pt x="618617" y="3048000"/>
                    </a:lnTo>
                    <a:cubicBezTo>
                      <a:pt x="636153" y="3048000"/>
                      <a:pt x="650367" y="3062215"/>
                      <a:pt x="650367" y="3079750"/>
                    </a:cubicBezTo>
                    <a:cubicBezTo>
                      <a:pt x="650367" y="3097285"/>
                      <a:pt x="636153" y="3111500"/>
                      <a:pt x="618617" y="3111500"/>
                    </a:cubicBezTo>
                    <a:lnTo>
                      <a:pt x="555117" y="3111500"/>
                    </a:lnTo>
                    <a:cubicBezTo>
                      <a:pt x="537582" y="3111500"/>
                      <a:pt x="523367" y="3097285"/>
                      <a:pt x="523367" y="3079750"/>
                    </a:cubicBezTo>
                    <a:moveTo>
                      <a:pt x="555117" y="3175000"/>
                    </a:moveTo>
                    <a:lnTo>
                      <a:pt x="618617" y="3175000"/>
                    </a:lnTo>
                    <a:cubicBezTo>
                      <a:pt x="636153" y="3175000"/>
                      <a:pt x="650367" y="3189215"/>
                      <a:pt x="650367" y="3206750"/>
                    </a:cubicBezTo>
                    <a:cubicBezTo>
                      <a:pt x="650367" y="3224285"/>
                      <a:pt x="636153" y="3238500"/>
                      <a:pt x="618617" y="3238500"/>
                    </a:cubicBezTo>
                    <a:lnTo>
                      <a:pt x="555117" y="3238500"/>
                    </a:lnTo>
                    <a:cubicBezTo>
                      <a:pt x="537582" y="3238500"/>
                      <a:pt x="523367" y="3224285"/>
                      <a:pt x="523367" y="3206750"/>
                    </a:cubicBezTo>
                    <a:cubicBezTo>
                      <a:pt x="523367" y="3189215"/>
                      <a:pt x="537582" y="3175000"/>
                      <a:pt x="555117" y="3175000"/>
                    </a:cubicBezTo>
                    <a:moveTo>
                      <a:pt x="523367" y="3333750"/>
                    </a:moveTo>
                    <a:cubicBezTo>
                      <a:pt x="523367" y="3316215"/>
                      <a:pt x="537582" y="3302000"/>
                      <a:pt x="555117" y="3302000"/>
                    </a:cubicBezTo>
                    <a:lnTo>
                      <a:pt x="618617" y="3302000"/>
                    </a:lnTo>
                    <a:cubicBezTo>
                      <a:pt x="636153" y="3302000"/>
                      <a:pt x="650367" y="3316215"/>
                      <a:pt x="650367" y="3333750"/>
                    </a:cubicBezTo>
                    <a:cubicBezTo>
                      <a:pt x="650367" y="3351285"/>
                      <a:pt x="636153" y="3365500"/>
                      <a:pt x="618617" y="3365500"/>
                    </a:cubicBezTo>
                    <a:lnTo>
                      <a:pt x="555117" y="3365500"/>
                    </a:lnTo>
                    <a:cubicBezTo>
                      <a:pt x="537582" y="3365500"/>
                      <a:pt x="523367" y="3351285"/>
                      <a:pt x="523367" y="3333750"/>
                    </a:cubicBezTo>
                    <a:moveTo>
                      <a:pt x="555117" y="3429000"/>
                    </a:moveTo>
                    <a:lnTo>
                      <a:pt x="618617" y="3429000"/>
                    </a:lnTo>
                    <a:cubicBezTo>
                      <a:pt x="636153" y="3429000"/>
                      <a:pt x="650367" y="3443215"/>
                      <a:pt x="650367" y="3460750"/>
                    </a:cubicBezTo>
                    <a:cubicBezTo>
                      <a:pt x="650367" y="3478285"/>
                      <a:pt x="636153" y="3492500"/>
                      <a:pt x="618617" y="3492500"/>
                    </a:cubicBezTo>
                    <a:lnTo>
                      <a:pt x="555117" y="3492500"/>
                    </a:lnTo>
                    <a:cubicBezTo>
                      <a:pt x="537582" y="3492500"/>
                      <a:pt x="523367" y="3478285"/>
                      <a:pt x="523367" y="3460750"/>
                    </a:cubicBezTo>
                    <a:cubicBezTo>
                      <a:pt x="523367" y="3443215"/>
                      <a:pt x="537582" y="3429000"/>
                      <a:pt x="555117" y="3429000"/>
                    </a:cubicBezTo>
                    <a:moveTo>
                      <a:pt x="523367" y="2698750"/>
                    </a:moveTo>
                    <a:cubicBezTo>
                      <a:pt x="523367" y="2681215"/>
                      <a:pt x="537582" y="2667000"/>
                      <a:pt x="555117" y="2667000"/>
                    </a:cubicBezTo>
                    <a:lnTo>
                      <a:pt x="618617" y="2667000"/>
                    </a:lnTo>
                    <a:cubicBezTo>
                      <a:pt x="636153" y="2667000"/>
                      <a:pt x="650367" y="2681215"/>
                      <a:pt x="650367" y="2698750"/>
                    </a:cubicBezTo>
                    <a:cubicBezTo>
                      <a:pt x="650367" y="2716285"/>
                      <a:pt x="636153" y="2730500"/>
                      <a:pt x="618617" y="2730500"/>
                    </a:cubicBezTo>
                    <a:lnTo>
                      <a:pt x="555117" y="2730500"/>
                    </a:lnTo>
                    <a:cubicBezTo>
                      <a:pt x="537582" y="2730500"/>
                      <a:pt x="523367" y="2716285"/>
                      <a:pt x="523367" y="2698750"/>
                    </a:cubicBezTo>
                    <a:moveTo>
                      <a:pt x="555117" y="2286000"/>
                    </a:moveTo>
                    <a:lnTo>
                      <a:pt x="618617" y="2286000"/>
                    </a:lnTo>
                    <a:cubicBezTo>
                      <a:pt x="636153" y="2286000"/>
                      <a:pt x="650367" y="2300215"/>
                      <a:pt x="650367" y="2317750"/>
                    </a:cubicBezTo>
                    <a:cubicBezTo>
                      <a:pt x="650367" y="2335285"/>
                      <a:pt x="636153" y="2349500"/>
                      <a:pt x="618617" y="2349500"/>
                    </a:cubicBezTo>
                    <a:lnTo>
                      <a:pt x="555117" y="2349500"/>
                    </a:lnTo>
                    <a:cubicBezTo>
                      <a:pt x="537582" y="2349500"/>
                      <a:pt x="523367" y="2335285"/>
                      <a:pt x="523367" y="2317750"/>
                    </a:cubicBezTo>
                    <a:cubicBezTo>
                      <a:pt x="523367" y="2300215"/>
                      <a:pt x="537582" y="2286000"/>
                      <a:pt x="555117" y="2286000"/>
                    </a:cubicBezTo>
                    <a:moveTo>
                      <a:pt x="713867" y="2825750"/>
                    </a:moveTo>
                    <a:cubicBezTo>
                      <a:pt x="713867" y="2808215"/>
                      <a:pt x="728082" y="2794000"/>
                      <a:pt x="745617" y="2794000"/>
                    </a:cubicBezTo>
                    <a:lnTo>
                      <a:pt x="809118" y="2794000"/>
                    </a:lnTo>
                    <a:cubicBezTo>
                      <a:pt x="826653" y="2794000"/>
                      <a:pt x="840868" y="2808215"/>
                      <a:pt x="840868" y="2825750"/>
                    </a:cubicBezTo>
                    <a:cubicBezTo>
                      <a:pt x="840868" y="2843285"/>
                      <a:pt x="826653" y="2857500"/>
                      <a:pt x="809118" y="2857500"/>
                    </a:cubicBezTo>
                    <a:lnTo>
                      <a:pt x="745617" y="2857500"/>
                    </a:lnTo>
                    <a:cubicBezTo>
                      <a:pt x="728082" y="2857500"/>
                      <a:pt x="713867" y="2843285"/>
                      <a:pt x="713867" y="2825750"/>
                    </a:cubicBezTo>
                    <a:moveTo>
                      <a:pt x="745617" y="2413000"/>
                    </a:moveTo>
                    <a:lnTo>
                      <a:pt x="809118" y="2413000"/>
                    </a:lnTo>
                    <a:cubicBezTo>
                      <a:pt x="826653" y="2413000"/>
                      <a:pt x="840868" y="2427215"/>
                      <a:pt x="840868" y="2444750"/>
                    </a:cubicBezTo>
                    <a:cubicBezTo>
                      <a:pt x="840868" y="2462285"/>
                      <a:pt x="826653" y="2476500"/>
                      <a:pt x="809118" y="2476500"/>
                    </a:cubicBezTo>
                    <a:lnTo>
                      <a:pt x="745617" y="2476500"/>
                    </a:lnTo>
                    <a:cubicBezTo>
                      <a:pt x="728082" y="2476500"/>
                      <a:pt x="713867" y="2462285"/>
                      <a:pt x="713867" y="2444750"/>
                    </a:cubicBezTo>
                    <a:cubicBezTo>
                      <a:pt x="713867" y="2427215"/>
                      <a:pt x="728082" y="2413000"/>
                      <a:pt x="745617" y="2413000"/>
                    </a:cubicBezTo>
                    <a:moveTo>
                      <a:pt x="713867" y="2571750"/>
                    </a:moveTo>
                    <a:cubicBezTo>
                      <a:pt x="713867" y="2554215"/>
                      <a:pt x="728082" y="2540000"/>
                      <a:pt x="745617" y="2540000"/>
                    </a:cubicBezTo>
                    <a:lnTo>
                      <a:pt x="809118" y="2540000"/>
                    </a:lnTo>
                    <a:cubicBezTo>
                      <a:pt x="826653" y="2540000"/>
                      <a:pt x="840868" y="2554215"/>
                      <a:pt x="840868" y="2571750"/>
                    </a:cubicBezTo>
                    <a:cubicBezTo>
                      <a:pt x="840868" y="2589285"/>
                      <a:pt x="826653" y="2603500"/>
                      <a:pt x="809118" y="2603500"/>
                    </a:cubicBezTo>
                    <a:lnTo>
                      <a:pt x="745617" y="2603500"/>
                    </a:lnTo>
                    <a:cubicBezTo>
                      <a:pt x="728082" y="2603500"/>
                      <a:pt x="713867" y="2589285"/>
                      <a:pt x="713867" y="2571750"/>
                    </a:cubicBezTo>
                    <a:moveTo>
                      <a:pt x="713867" y="2952750"/>
                    </a:moveTo>
                    <a:cubicBezTo>
                      <a:pt x="713867" y="2935215"/>
                      <a:pt x="728082" y="2921000"/>
                      <a:pt x="745617" y="2921000"/>
                    </a:cubicBezTo>
                    <a:lnTo>
                      <a:pt x="809118" y="2921000"/>
                    </a:lnTo>
                    <a:cubicBezTo>
                      <a:pt x="826653" y="2921000"/>
                      <a:pt x="840868" y="2935215"/>
                      <a:pt x="840868" y="2952750"/>
                    </a:cubicBezTo>
                    <a:cubicBezTo>
                      <a:pt x="840868" y="2970285"/>
                      <a:pt x="826653" y="2984500"/>
                      <a:pt x="809118" y="2984500"/>
                    </a:cubicBezTo>
                    <a:lnTo>
                      <a:pt x="745617" y="2984500"/>
                    </a:lnTo>
                    <a:cubicBezTo>
                      <a:pt x="728082" y="2984500"/>
                      <a:pt x="713867" y="2970285"/>
                      <a:pt x="713867" y="2952750"/>
                    </a:cubicBezTo>
                    <a:moveTo>
                      <a:pt x="745617" y="3048000"/>
                    </a:moveTo>
                    <a:lnTo>
                      <a:pt x="809118" y="3048000"/>
                    </a:lnTo>
                    <a:cubicBezTo>
                      <a:pt x="826653" y="3048000"/>
                      <a:pt x="840868" y="3062215"/>
                      <a:pt x="840868" y="3079750"/>
                    </a:cubicBezTo>
                    <a:cubicBezTo>
                      <a:pt x="840868" y="3097285"/>
                      <a:pt x="826653" y="3111500"/>
                      <a:pt x="809118" y="3111500"/>
                    </a:cubicBezTo>
                    <a:lnTo>
                      <a:pt x="745617" y="3111500"/>
                    </a:lnTo>
                    <a:cubicBezTo>
                      <a:pt x="728082" y="3111500"/>
                      <a:pt x="713867" y="3097285"/>
                      <a:pt x="713867" y="3079750"/>
                    </a:cubicBezTo>
                    <a:cubicBezTo>
                      <a:pt x="713867" y="3062215"/>
                      <a:pt x="728082" y="3048000"/>
                      <a:pt x="745617" y="3048000"/>
                    </a:cubicBezTo>
                    <a:moveTo>
                      <a:pt x="713867" y="2698750"/>
                    </a:moveTo>
                    <a:cubicBezTo>
                      <a:pt x="713867" y="2681215"/>
                      <a:pt x="728082" y="2667000"/>
                      <a:pt x="745617" y="2667000"/>
                    </a:cubicBezTo>
                    <a:lnTo>
                      <a:pt x="809118" y="2667000"/>
                    </a:lnTo>
                    <a:cubicBezTo>
                      <a:pt x="826653" y="2667000"/>
                      <a:pt x="840868" y="2681215"/>
                      <a:pt x="840868" y="2698750"/>
                    </a:cubicBezTo>
                    <a:cubicBezTo>
                      <a:pt x="840868" y="2716285"/>
                      <a:pt x="826653" y="2730500"/>
                      <a:pt x="809118" y="2730500"/>
                    </a:cubicBezTo>
                    <a:lnTo>
                      <a:pt x="745617" y="2730500"/>
                    </a:lnTo>
                    <a:cubicBezTo>
                      <a:pt x="728082" y="2730500"/>
                      <a:pt x="713867" y="2716285"/>
                      <a:pt x="713867" y="2698750"/>
                    </a:cubicBezTo>
                    <a:moveTo>
                      <a:pt x="332867" y="2825750"/>
                    </a:moveTo>
                    <a:cubicBezTo>
                      <a:pt x="332867" y="2808215"/>
                      <a:pt x="347082" y="2794000"/>
                      <a:pt x="364617" y="2794000"/>
                    </a:cubicBezTo>
                    <a:lnTo>
                      <a:pt x="428117" y="2794000"/>
                    </a:lnTo>
                    <a:cubicBezTo>
                      <a:pt x="445653" y="2794000"/>
                      <a:pt x="459867" y="2808215"/>
                      <a:pt x="459867" y="2825750"/>
                    </a:cubicBezTo>
                    <a:cubicBezTo>
                      <a:pt x="459867" y="2843285"/>
                      <a:pt x="445653" y="2857500"/>
                      <a:pt x="428117" y="2857500"/>
                    </a:cubicBezTo>
                    <a:lnTo>
                      <a:pt x="364617" y="2857500"/>
                    </a:lnTo>
                    <a:cubicBezTo>
                      <a:pt x="347082" y="2857500"/>
                      <a:pt x="332867" y="2843285"/>
                      <a:pt x="332867" y="2825750"/>
                    </a:cubicBezTo>
                    <a:moveTo>
                      <a:pt x="364617" y="2413000"/>
                    </a:moveTo>
                    <a:lnTo>
                      <a:pt x="428117" y="2413000"/>
                    </a:lnTo>
                    <a:cubicBezTo>
                      <a:pt x="445653" y="2413000"/>
                      <a:pt x="459867" y="2427215"/>
                      <a:pt x="459867" y="2444750"/>
                    </a:cubicBezTo>
                    <a:cubicBezTo>
                      <a:pt x="459867" y="2462285"/>
                      <a:pt x="445653" y="2476500"/>
                      <a:pt x="428117" y="2476500"/>
                    </a:cubicBezTo>
                    <a:lnTo>
                      <a:pt x="364617" y="2476500"/>
                    </a:lnTo>
                    <a:cubicBezTo>
                      <a:pt x="347082" y="2476500"/>
                      <a:pt x="332867" y="2462285"/>
                      <a:pt x="332867" y="2444750"/>
                    </a:cubicBezTo>
                    <a:cubicBezTo>
                      <a:pt x="332867" y="2427215"/>
                      <a:pt x="347082" y="2413000"/>
                      <a:pt x="364617" y="2413000"/>
                    </a:cubicBezTo>
                    <a:moveTo>
                      <a:pt x="332867" y="2571750"/>
                    </a:moveTo>
                    <a:cubicBezTo>
                      <a:pt x="332867" y="2554215"/>
                      <a:pt x="347082" y="2540000"/>
                      <a:pt x="364617" y="2540000"/>
                    </a:cubicBezTo>
                    <a:lnTo>
                      <a:pt x="428117" y="2540000"/>
                    </a:lnTo>
                    <a:cubicBezTo>
                      <a:pt x="445653" y="2540000"/>
                      <a:pt x="459867" y="2554215"/>
                      <a:pt x="459867" y="2571750"/>
                    </a:cubicBezTo>
                    <a:cubicBezTo>
                      <a:pt x="459867" y="2589285"/>
                      <a:pt x="445653" y="2603500"/>
                      <a:pt x="428117" y="2603500"/>
                    </a:cubicBezTo>
                    <a:lnTo>
                      <a:pt x="364617" y="2603500"/>
                    </a:lnTo>
                    <a:cubicBezTo>
                      <a:pt x="347082" y="2603500"/>
                      <a:pt x="332867" y="2589285"/>
                      <a:pt x="332867" y="2571750"/>
                    </a:cubicBezTo>
                    <a:moveTo>
                      <a:pt x="332867" y="2952750"/>
                    </a:moveTo>
                    <a:cubicBezTo>
                      <a:pt x="332867" y="2935215"/>
                      <a:pt x="347082" y="2921000"/>
                      <a:pt x="364617" y="2921000"/>
                    </a:cubicBezTo>
                    <a:lnTo>
                      <a:pt x="428117" y="2921000"/>
                    </a:lnTo>
                    <a:cubicBezTo>
                      <a:pt x="445653" y="2921000"/>
                      <a:pt x="459867" y="2935215"/>
                      <a:pt x="459867" y="2952750"/>
                    </a:cubicBezTo>
                    <a:cubicBezTo>
                      <a:pt x="459867" y="2970285"/>
                      <a:pt x="445653" y="2984500"/>
                      <a:pt x="428117" y="2984500"/>
                    </a:cubicBezTo>
                    <a:lnTo>
                      <a:pt x="364617" y="2984500"/>
                    </a:lnTo>
                    <a:cubicBezTo>
                      <a:pt x="347082" y="2984500"/>
                      <a:pt x="332867" y="2970285"/>
                      <a:pt x="332867" y="2952750"/>
                    </a:cubicBezTo>
                    <a:moveTo>
                      <a:pt x="364617" y="3048000"/>
                    </a:moveTo>
                    <a:lnTo>
                      <a:pt x="428117" y="3048000"/>
                    </a:lnTo>
                    <a:cubicBezTo>
                      <a:pt x="445653" y="3048000"/>
                      <a:pt x="459867" y="3062215"/>
                      <a:pt x="459867" y="3079750"/>
                    </a:cubicBezTo>
                    <a:cubicBezTo>
                      <a:pt x="459867" y="3097285"/>
                      <a:pt x="445653" y="3111500"/>
                      <a:pt x="428117" y="3111500"/>
                    </a:cubicBezTo>
                    <a:lnTo>
                      <a:pt x="364617" y="3111500"/>
                    </a:lnTo>
                    <a:cubicBezTo>
                      <a:pt x="347082" y="3111500"/>
                      <a:pt x="332867" y="3097285"/>
                      <a:pt x="332867" y="3079750"/>
                    </a:cubicBezTo>
                    <a:cubicBezTo>
                      <a:pt x="332867" y="3062215"/>
                      <a:pt x="347082" y="3048000"/>
                      <a:pt x="364617" y="3048000"/>
                    </a:cubicBezTo>
                    <a:moveTo>
                      <a:pt x="332867" y="2698750"/>
                    </a:moveTo>
                    <a:cubicBezTo>
                      <a:pt x="332867" y="2681215"/>
                      <a:pt x="347082" y="2667000"/>
                      <a:pt x="364617" y="2667000"/>
                    </a:cubicBezTo>
                    <a:lnTo>
                      <a:pt x="428117" y="2667000"/>
                    </a:lnTo>
                    <a:cubicBezTo>
                      <a:pt x="445653" y="2667000"/>
                      <a:pt x="459867" y="2681215"/>
                      <a:pt x="459867" y="2698750"/>
                    </a:cubicBezTo>
                    <a:cubicBezTo>
                      <a:pt x="459867" y="2716285"/>
                      <a:pt x="445653" y="2730500"/>
                      <a:pt x="428117" y="2730500"/>
                    </a:cubicBezTo>
                    <a:lnTo>
                      <a:pt x="364617" y="2730500"/>
                    </a:lnTo>
                    <a:cubicBezTo>
                      <a:pt x="347082" y="2730500"/>
                      <a:pt x="332867" y="2716285"/>
                      <a:pt x="332867" y="2698750"/>
                    </a:cubicBezTo>
                    <a:moveTo>
                      <a:pt x="215837" y="3111500"/>
                    </a:moveTo>
                    <a:lnTo>
                      <a:pt x="205931" y="3111500"/>
                    </a:lnTo>
                    <a:cubicBezTo>
                      <a:pt x="205931" y="3132899"/>
                      <a:pt x="206185" y="3154045"/>
                      <a:pt x="206630" y="3175000"/>
                    </a:cubicBezTo>
                    <a:lnTo>
                      <a:pt x="237617" y="3175000"/>
                    </a:lnTo>
                    <a:cubicBezTo>
                      <a:pt x="255153" y="3175000"/>
                      <a:pt x="269367" y="3189215"/>
                      <a:pt x="269367" y="3206750"/>
                    </a:cubicBezTo>
                    <a:cubicBezTo>
                      <a:pt x="269367" y="3224285"/>
                      <a:pt x="255153" y="3238500"/>
                      <a:pt x="237617" y="3238500"/>
                    </a:cubicBezTo>
                    <a:lnTo>
                      <a:pt x="208916" y="3238500"/>
                    </a:lnTo>
                    <a:cubicBezTo>
                      <a:pt x="209932" y="3259963"/>
                      <a:pt x="211265" y="3281172"/>
                      <a:pt x="212726" y="3302000"/>
                    </a:cubicBezTo>
                    <a:lnTo>
                      <a:pt x="237617" y="3302000"/>
                    </a:lnTo>
                    <a:cubicBezTo>
                      <a:pt x="255153" y="3302000"/>
                      <a:pt x="269367" y="3316215"/>
                      <a:pt x="269367" y="3333750"/>
                    </a:cubicBezTo>
                    <a:cubicBezTo>
                      <a:pt x="269367" y="3351285"/>
                      <a:pt x="255153" y="3365500"/>
                      <a:pt x="237617" y="3365500"/>
                    </a:cubicBezTo>
                    <a:lnTo>
                      <a:pt x="218314" y="3365500"/>
                    </a:lnTo>
                    <a:cubicBezTo>
                      <a:pt x="250064" y="3677285"/>
                      <a:pt x="339598" y="3909822"/>
                      <a:pt x="455677" y="4009898"/>
                    </a:cubicBezTo>
                    <a:cubicBezTo>
                      <a:pt x="477330" y="3846195"/>
                      <a:pt x="454724" y="3640963"/>
                      <a:pt x="377762" y="3429508"/>
                    </a:cubicBezTo>
                    <a:cubicBezTo>
                      <a:pt x="369507" y="3406775"/>
                      <a:pt x="360808" y="3384550"/>
                      <a:pt x="351727" y="3362770"/>
                    </a:cubicBezTo>
                    <a:cubicBezTo>
                      <a:pt x="336658" y="3356087"/>
                      <a:pt x="329210" y="3338984"/>
                      <a:pt x="334582" y="3323399"/>
                    </a:cubicBezTo>
                    <a:cubicBezTo>
                      <a:pt x="301354" y="3249389"/>
                      <a:pt x="261616" y="3178477"/>
                      <a:pt x="215837" y="3111500"/>
                    </a:cubicBezTo>
                    <a:moveTo>
                      <a:pt x="1154875" y="2956242"/>
                    </a:moveTo>
                    <a:cubicBezTo>
                      <a:pt x="1153680" y="2945441"/>
                      <a:pt x="1146461" y="2936253"/>
                      <a:pt x="1136250" y="2932535"/>
                    </a:cubicBezTo>
                    <a:cubicBezTo>
                      <a:pt x="1126039" y="2928817"/>
                      <a:pt x="1114602" y="2931213"/>
                      <a:pt x="1106742" y="2938717"/>
                    </a:cubicBezTo>
                    <a:cubicBezTo>
                      <a:pt x="986473" y="3050223"/>
                      <a:pt x="873570" y="3220466"/>
                      <a:pt x="797497" y="3429508"/>
                    </a:cubicBezTo>
                    <a:cubicBezTo>
                      <a:pt x="721424" y="3638486"/>
                      <a:pt x="698437" y="3841496"/>
                      <a:pt x="718884" y="4004183"/>
                    </a:cubicBezTo>
                    <a:cubicBezTo>
                      <a:pt x="720040" y="4015022"/>
                      <a:pt x="727262" y="4024259"/>
                      <a:pt x="737501" y="4027996"/>
                    </a:cubicBezTo>
                    <a:cubicBezTo>
                      <a:pt x="747741" y="4031733"/>
                      <a:pt x="759215" y="4029319"/>
                      <a:pt x="767080" y="4021772"/>
                    </a:cubicBezTo>
                    <a:cubicBezTo>
                      <a:pt x="887349" y="3910203"/>
                      <a:pt x="1000189" y="3739959"/>
                      <a:pt x="1076325" y="3530917"/>
                    </a:cubicBezTo>
                    <a:cubicBezTo>
                      <a:pt x="1152335" y="3321939"/>
                      <a:pt x="1175322" y="3118930"/>
                      <a:pt x="1154875" y="2956242"/>
                    </a:cubicBezTo>
                    <a:moveTo>
                      <a:pt x="68580" y="2938653"/>
                    </a:moveTo>
                    <a:cubicBezTo>
                      <a:pt x="60715" y="2931107"/>
                      <a:pt x="49241" y="2928693"/>
                      <a:pt x="39001" y="2932430"/>
                    </a:cubicBezTo>
                    <a:cubicBezTo>
                      <a:pt x="28762" y="2936167"/>
                      <a:pt x="21540" y="2945404"/>
                      <a:pt x="20384" y="2956242"/>
                    </a:cubicBezTo>
                    <a:cubicBezTo>
                      <a:pt x="0" y="3118930"/>
                      <a:pt x="22924" y="3321939"/>
                      <a:pt x="98997" y="3530917"/>
                    </a:cubicBezTo>
                    <a:cubicBezTo>
                      <a:pt x="175133" y="3739959"/>
                      <a:pt x="287973" y="3910203"/>
                      <a:pt x="408242" y="4021772"/>
                    </a:cubicBezTo>
                    <a:cubicBezTo>
                      <a:pt x="416102" y="4029277"/>
                      <a:pt x="427539" y="4031672"/>
                      <a:pt x="437750" y="4027954"/>
                    </a:cubicBezTo>
                    <a:cubicBezTo>
                      <a:pt x="447961" y="4024236"/>
                      <a:pt x="455180" y="4015048"/>
                      <a:pt x="456375" y="4004247"/>
                    </a:cubicBezTo>
                    <a:cubicBezTo>
                      <a:pt x="476822" y="3841496"/>
                      <a:pt x="453835" y="3638486"/>
                      <a:pt x="377762" y="3429508"/>
                    </a:cubicBezTo>
                    <a:cubicBezTo>
                      <a:pt x="301689" y="3220466"/>
                      <a:pt x="188786" y="3050223"/>
                      <a:pt x="68517" y="2938653"/>
                    </a:cubicBezTo>
                    <a:lnTo>
                      <a:pt x="68580" y="2938653"/>
                    </a:lnTo>
                  </a:path>
                </a:pathLst>
              </a:custGeom>
              <a:solidFill>
                <a:srgbClr val="4A6418">
                  <a:alpha val="22745"/>
                </a:srgbClr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" name="Freeform 5"/>
              <p:cNvSpPr/>
              <p:nvPr/>
            </p:nvSpPr>
            <p:spPr>
              <a:xfrm>
                <a:off x="1380680" y="2127250"/>
                <a:ext cx="5175822" cy="1968500"/>
              </a:xfrm>
              <a:custGeom>
                <a:avLst/>
                <a:gdLst/>
                <a:ahLst/>
                <a:cxnLst/>
                <a:rect l="l" t="t" r="r" b="b"/>
                <a:pathLst>
                  <a:path w="5175822" h="1968500">
                    <a:moveTo>
                      <a:pt x="961073" y="1206500"/>
                    </a:moveTo>
                    <a:cubicBezTo>
                      <a:pt x="962597" y="1185672"/>
                      <a:pt x="963867" y="1164463"/>
                      <a:pt x="964883" y="1143000"/>
                    </a:cubicBezTo>
                    <a:lnTo>
                      <a:pt x="936118" y="1143000"/>
                    </a:lnTo>
                    <a:cubicBezTo>
                      <a:pt x="925613" y="1142981"/>
                      <a:pt x="915798" y="1137767"/>
                      <a:pt x="909901" y="1129074"/>
                    </a:cubicBezTo>
                    <a:cubicBezTo>
                      <a:pt x="904003" y="1120381"/>
                      <a:pt x="902788" y="1109333"/>
                      <a:pt x="906653" y="1099566"/>
                    </a:cubicBezTo>
                    <a:cubicBezTo>
                      <a:pt x="882841" y="1140460"/>
                      <a:pt x="860425" y="1184021"/>
                      <a:pt x="839788" y="1229932"/>
                    </a:cubicBezTo>
                    <a:cubicBezTo>
                      <a:pt x="843666" y="1244281"/>
                      <a:pt x="837069" y="1259400"/>
                      <a:pt x="823913" y="1266317"/>
                    </a:cubicBezTo>
                    <a:cubicBezTo>
                      <a:pt x="814576" y="1288669"/>
                      <a:pt x="805768" y="1311239"/>
                      <a:pt x="797497" y="1334008"/>
                    </a:cubicBezTo>
                    <a:cubicBezTo>
                      <a:pt x="720662" y="1544955"/>
                      <a:pt x="698056" y="1749806"/>
                      <a:pt x="719456" y="1913318"/>
                    </a:cubicBezTo>
                    <a:cubicBezTo>
                      <a:pt x="834899" y="1812608"/>
                      <a:pt x="923925" y="1580578"/>
                      <a:pt x="955485" y="1270000"/>
                    </a:cubicBezTo>
                    <a:lnTo>
                      <a:pt x="936118" y="1270000"/>
                    </a:lnTo>
                    <a:cubicBezTo>
                      <a:pt x="918583" y="1270000"/>
                      <a:pt x="904368" y="1255785"/>
                      <a:pt x="904368" y="1238250"/>
                    </a:cubicBezTo>
                    <a:cubicBezTo>
                      <a:pt x="904368" y="1220715"/>
                      <a:pt x="918583" y="1206500"/>
                      <a:pt x="936118" y="1206500"/>
                    </a:cubicBezTo>
                    <a:lnTo>
                      <a:pt x="961073" y="1206500"/>
                    </a:lnTo>
                    <a:moveTo>
                      <a:pt x="936118" y="1079500"/>
                    </a:moveTo>
                    <a:cubicBezTo>
                      <a:pt x="926544" y="1079521"/>
                      <a:pt x="917492" y="1083861"/>
                      <a:pt x="911480" y="1091311"/>
                    </a:cubicBezTo>
                    <a:cubicBezTo>
                      <a:pt x="926910" y="1065086"/>
                      <a:pt x="942912" y="1039939"/>
                      <a:pt x="959422" y="1016000"/>
                    </a:cubicBezTo>
                    <a:lnTo>
                      <a:pt x="967931" y="1016000"/>
                    </a:lnTo>
                    <a:cubicBezTo>
                      <a:pt x="967931" y="1037399"/>
                      <a:pt x="967677" y="1058545"/>
                      <a:pt x="967169" y="1079500"/>
                    </a:cubicBezTo>
                    <a:lnTo>
                      <a:pt x="936118" y="1079500"/>
                    </a:lnTo>
                    <a:moveTo>
                      <a:pt x="904368" y="983996"/>
                    </a:moveTo>
                    <a:cubicBezTo>
                      <a:pt x="904486" y="970777"/>
                      <a:pt x="912783" y="959015"/>
                      <a:pt x="925196" y="954468"/>
                    </a:cubicBezTo>
                    <a:cubicBezTo>
                      <a:pt x="938340" y="936244"/>
                      <a:pt x="951865" y="918718"/>
                      <a:pt x="965518" y="901827"/>
                    </a:cubicBezTo>
                    <a:cubicBezTo>
                      <a:pt x="965337" y="897551"/>
                      <a:pt x="965147" y="893275"/>
                      <a:pt x="964947" y="889000"/>
                    </a:cubicBezTo>
                    <a:lnTo>
                      <a:pt x="936118" y="889000"/>
                    </a:lnTo>
                    <a:cubicBezTo>
                      <a:pt x="918583" y="889000"/>
                      <a:pt x="904368" y="874785"/>
                      <a:pt x="904368" y="857250"/>
                    </a:cubicBezTo>
                    <a:cubicBezTo>
                      <a:pt x="904368" y="839715"/>
                      <a:pt x="918583" y="825500"/>
                      <a:pt x="936118" y="825500"/>
                    </a:cubicBezTo>
                    <a:lnTo>
                      <a:pt x="961263" y="825500"/>
                    </a:lnTo>
                    <a:cubicBezTo>
                      <a:pt x="959740" y="804101"/>
                      <a:pt x="957962" y="782955"/>
                      <a:pt x="955930" y="762000"/>
                    </a:cubicBezTo>
                    <a:lnTo>
                      <a:pt x="936118" y="762000"/>
                    </a:lnTo>
                    <a:cubicBezTo>
                      <a:pt x="918583" y="762000"/>
                      <a:pt x="904368" y="747785"/>
                      <a:pt x="904368" y="730250"/>
                    </a:cubicBezTo>
                    <a:cubicBezTo>
                      <a:pt x="904368" y="712715"/>
                      <a:pt x="918583" y="698500"/>
                      <a:pt x="936118" y="698500"/>
                    </a:cubicBezTo>
                    <a:lnTo>
                      <a:pt x="948944" y="698500"/>
                    </a:lnTo>
                    <a:cubicBezTo>
                      <a:pt x="946339" y="677294"/>
                      <a:pt x="943439" y="656125"/>
                      <a:pt x="940245" y="635000"/>
                    </a:cubicBezTo>
                    <a:lnTo>
                      <a:pt x="936118" y="635000"/>
                    </a:lnTo>
                    <a:cubicBezTo>
                      <a:pt x="919806" y="635016"/>
                      <a:pt x="906136" y="622670"/>
                      <a:pt x="904496" y="606441"/>
                    </a:cubicBezTo>
                    <a:cubicBezTo>
                      <a:pt x="902857" y="590212"/>
                      <a:pt x="913782" y="575381"/>
                      <a:pt x="929768" y="572135"/>
                    </a:cubicBezTo>
                    <a:cubicBezTo>
                      <a:pt x="925372" y="548043"/>
                      <a:pt x="920524" y="524036"/>
                      <a:pt x="915226" y="500126"/>
                    </a:cubicBezTo>
                    <a:cubicBezTo>
                      <a:pt x="904938" y="491146"/>
                      <a:pt x="901561" y="476586"/>
                      <a:pt x="906844" y="463995"/>
                    </a:cubicBezTo>
                    <a:cubicBezTo>
                      <a:pt x="886651" y="380936"/>
                      <a:pt x="862013" y="306197"/>
                      <a:pt x="833819" y="242189"/>
                    </a:cubicBezTo>
                    <a:cubicBezTo>
                      <a:pt x="827793" y="249656"/>
                      <a:pt x="818713" y="253998"/>
                      <a:pt x="809118" y="254000"/>
                    </a:cubicBezTo>
                    <a:lnTo>
                      <a:pt x="745618" y="254000"/>
                    </a:lnTo>
                    <a:cubicBezTo>
                      <a:pt x="728083" y="254000"/>
                      <a:pt x="713868" y="239785"/>
                      <a:pt x="713868" y="222250"/>
                    </a:cubicBezTo>
                    <a:cubicBezTo>
                      <a:pt x="713868" y="204715"/>
                      <a:pt x="728083" y="190500"/>
                      <a:pt x="745618" y="190500"/>
                    </a:cubicBezTo>
                    <a:lnTo>
                      <a:pt x="809118" y="190500"/>
                    </a:lnTo>
                    <a:cubicBezTo>
                      <a:pt x="797798" y="168640"/>
                      <a:pt x="785247" y="147439"/>
                      <a:pt x="771525" y="127000"/>
                    </a:cubicBezTo>
                    <a:lnTo>
                      <a:pt x="745618" y="127000"/>
                    </a:lnTo>
                    <a:cubicBezTo>
                      <a:pt x="732032" y="126993"/>
                      <a:pt x="719956" y="118342"/>
                      <a:pt x="715578" y="105481"/>
                    </a:cubicBezTo>
                    <a:cubicBezTo>
                      <a:pt x="711200" y="92620"/>
                      <a:pt x="715490" y="78399"/>
                      <a:pt x="726250" y="70104"/>
                    </a:cubicBezTo>
                    <a:cubicBezTo>
                      <a:pt x="683070" y="24765"/>
                      <a:pt x="636080" y="0"/>
                      <a:pt x="586931" y="0"/>
                    </a:cubicBezTo>
                    <a:cubicBezTo>
                      <a:pt x="537655" y="0"/>
                      <a:pt x="490665" y="24829"/>
                      <a:pt x="447485" y="70104"/>
                    </a:cubicBezTo>
                    <a:cubicBezTo>
                      <a:pt x="458254" y="78406"/>
                      <a:pt x="462542" y="92643"/>
                      <a:pt x="458147" y="105511"/>
                    </a:cubicBezTo>
                    <a:cubicBezTo>
                      <a:pt x="453752" y="118379"/>
                      <a:pt x="441652" y="127020"/>
                      <a:pt x="428054" y="127000"/>
                    </a:cubicBezTo>
                    <a:lnTo>
                      <a:pt x="402400" y="127000"/>
                    </a:lnTo>
                    <a:cubicBezTo>
                      <a:pt x="389382" y="146240"/>
                      <a:pt x="376873" y="167449"/>
                      <a:pt x="364808" y="190500"/>
                    </a:cubicBezTo>
                    <a:lnTo>
                      <a:pt x="428181" y="190500"/>
                    </a:lnTo>
                    <a:cubicBezTo>
                      <a:pt x="445716" y="190500"/>
                      <a:pt x="459931" y="204715"/>
                      <a:pt x="459931" y="222250"/>
                    </a:cubicBezTo>
                    <a:cubicBezTo>
                      <a:pt x="459931" y="239785"/>
                      <a:pt x="445716" y="254000"/>
                      <a:pt x="428181" y="254000"/>
                    </a:cubicBezTo>
                    <a:lnTo>
                      <a:pt x="364681" y="254000"/>
                    </a:lnTo>
                    <a:cubicBezTo>
                      <a:pt x="355116" y="254003"/>
                      <a:pt x="346062" y="249686"/>
                      <a:pt x="340043" y="242252"/>
                    </a:cubicBezTo>
                    <a:cubicBezTo>
                      <a:pt x="311785" y="306261"/>
                      <a:pt x="287211" y="381000"/>
                      <a:pt x="266955" y="464185"/>
                    </a:cubicBezTo>
                    <a:cubicBezTo>
                      <a:pt x="272161" y="476711"/>
                      <a:pt x="268816" y="491161"/>
                      <a:pt x="258636" y="500126"/>
                    </a:cubicBezTo>
                    <a:cubicBezTo>
                      <a:pt x="253429" y="523621"/>
                      <a:pt x="248603" y="547624"/>
                      <a:pt x="244094" y="572198"/>
                    </a:cubicBezTo>
                    <a:cubicBezTo>
                      <a:pt x="260105" y="575448"/>
                      <a:pt x="271035" y="590317"/>
                      <a:pt x="269361" y="606568"/>
                    </a:cubicBezTo>
                    <a:cubicBezTo>
                      <a:pt x="267687" y="622819"/>
                      <a:pt x="253954" y="635146"/>
                      <a:pt x="237618" y="635064"/>
                    </a:cubicBezTo>
                    <a:lnTo>
                      <a:pt x="233617" y="635064"/>
                    </a:lnTo>
                    <a:cubicBezTo>
                      <a:pt x="230442" y="655892"/>
                      <a:pt x="227521" y="677101"/>
                      <a:pt x="224918" y="698564"/>
                    </a:cubicBezTo>
                    <a:lnTo>
                      <a:pt x="237618" y="698564"/>
                    </a:lnTo>
                    <a:cubicBezTo>
                      <a:pt x="255153" y="698564"/>
                      <a:pt x="269368" y="712778"/>
                      <a:pt x="269368" y="730314"/>
                    </a:cubicBezTo>
                    <a:cubicBezTo>
                      <a:pt x="269368" y="747849"/>
                      <a:pt x="255153" y="762064"/>
                      <a:pt x="237618" y="762064"/>
                    </a:cubicBezTo>
                    <a:lnTo>
                      <a:pt x="217932" y="762064"/>
                    </a:lnTo>
                    <a:cubicBezTo>
                      <a:pt x="215900" y="783018"/>
                      <a:pt x="214122" y="804164"/>
                      <a:pt x="212599" y="825564"/>
                    </a:cubicBezTo>
                    <a:lnTo>
                      <a:pt x="237618" y="825564"/>
                    </a:lnTo>
                    <a:cubicBezTo>
                      <a:pt x="255153" y="825564"/>
                      <a:pt x="269368" y="839778"/>
                      <a:pt x="269368" y="857314"/>
                    </a:cubicBezTo>
                    <a:cubicBezTo>
                      <a:pt x="269368" y="874849"/>
                      <a:pt x="255153" y="889064"/>
                      <a:pt x="237618" y="889064"/>
                    </a:cubicBezTo>
                    <a:lnTo>
                      <a:pt x="208852" y="889064"/>
                    </a:lnTo>
                    <a:cubicBezTo>
                      <a:pt x="208675" y="892789"/>
                      <a:pt x="208506" y="896514"/>
                      <a:pt x="208344" y="900239"/>
                    </a:cubicBezTo>
                    <a:cubicBezTo>
                      <a:pt x="222758" y="917892"/>
                      <a:pt x="236919" y="936244"/>
                      <a:pt x="250762" y="955358"/>
                    </a:cubicBezTo>
                    <a:cubicBezTo>
                      <a:pt x="261272" y="960120"/>
                      <a:pt x="268371" y="970209"/>
                      <a:pt x="269304" y="981710"/>
                    </a:cubicBezTo>
                    <a:cubicBezTo>
                      <a:pt x="293434" y="1016889"/>
                      <a:pt x="316484" y="1054290"/>
                      <a:pt x="338265" y="1093661"/>
                    </a:cubicBezTo>
                    <a:cubicBezTo>
                      <a:pt x="344150" y="1084863"/>
                      <a:pt x="354033" y="1079576"/>
                      <a:pt x="364618" y="1079564"/>
                    </a:cubicBezTo>
                    <a:lnTo>
                      <a:pt x="428118" y="1079564"/>
                    </a:lnTo>
                    <a:cubicBezTo>
                      <a:pt x="445653" y="1079564"/>
                      <a:pt x="459868" y="1093778"/>
                      <a:pt x="459868" y="1111314"/>
                    </a:cubicBezTo>
                    <a:cubicBezTo>
                      <a:pt x="459868" y="1128849"/>
                      <a:pt x="445653" y="1143064"/>
                      <a:pt x="428118" y="1143064"/>
                    </a:cubicBezTo>
                    <a:lnTo>
                      <a:pt x="364363" y="1143064"/>
                    </a:lnTo>
                    <a:cubicBezTo>
                      <a:pt x="374778" y="1163765"/>
                      <a:pt x="384874" y="1184973"/>
                      <a:pt x="394590" y="1206564"/>
                    </a:cubicBezTo>
                    <a:lnTo>
                      <a:pt x="428118" y="1206564"/>
                    </a:lnTo>
                    <a:cubicBezTo>
                      <a:pt x="445653" y="1206564"/>
                      <a:pt x="459868" y="1220779"/>
                      <a:pt x="459868" y="1238314"/>
                    </a:cubicBezTo>
                    <a:cubicBezTo>
                      <a:pt x="459868" y="1255849"/>
                      <a:pt x="445653" y="1270064"/>
                      <a:pt x="428118" y="1270064"/>
                    </a:cubicBezTo>
                    <a:lnTo>
                      <a:pt x="421450" y="1270064"/>
                    </a:lnTo>
                    <a:cubicBezTo>
                      <a:pt x="426975" y="1284034"/>
                      <a:pt x="432309" y="1298067"/>
                      <a:pt x="437515" y="1312354"/>
                    </a:cubicBezTo>
                    <a:cubicBezTo>
                      <a:pt x="521462" y="1543050"/>
                      <a:pt x="544640" y="1771015"/>
                      <a:pt x="514160" y="1952434"/>
                    </a:cubicBezTo>
                    <a:cubicBezTo>
                      <a:pt x="537655" y="1963039"/>
                      <a:pt x="562039" y="1968500"/>
                      <a:pt x="586931" y="1968500"/>
                    </a:cubicBezTo>
                    <a:cubicBezTo>
                      <a:pt x="612331" y="1968500"/>
                      <a:pt x="637096" y="1962785"/>
                      <a:pt x="661035" y="1951863"/>
                    </a:cubicBezTo>
                    <a:cubicBezTo>
                      <a:pt x="630682" y="1770571"/>
                      <a:pt x="653924" y="1542859"/>
                      <a:pt x="737871" y="1312291"/>
                    </a:cubicBezTo>
                    <a:cubicBezTo>
                      <a:pt x="743014" y="1298003"/>
                      <a:pt x="748412" y="1283907"/>
                      <a:pt x="753936" y="1270000"/>
                    </a:cubicBezTo>
                    <a:lnTo>
                      <a:pt x="745681" y="1270000"/>
                    </a:lnTo>
                    <a:cubicBezTo>
                      <a:pt x="728146" y="1270000"/>
                      <a:pt x="713931" y="1255785"/>
                      <a:pt x="713931" y="1238250"/>
                    </a:cubicBezTo>
                    <a:cubicBezTo>
                      <a:pt x="713931" y="1220715"/>
                      <a:pt x="728146" y="1206500"/>
                      <a:pt x="745681" y="1206500"/>
                    </a:cubicBezTo>
                    <a:lnTo>
                      <a:pt x="780669" y="1206500"/>
                    </a:lnTo>
                    <a:cubicBezTo>
                      <a:pt x="790385" y="1184910"/>
                      <a:pt x="800481" y="1163638"/>
                      <a:pt x="810896" y="1143000"/>
                    </a:cubicBezTo>
                    <a:lnTo>
                      <a:pt x="745618" y="1143000"/>
                    </a:lnTo>
                    <a:cubicBezTo>
                      <a:pt x="728083" y="1143000"/>
                      <a:pt x="713868" y="1128785"/>
                      <a:pt x="713868" y="1111250"/>
                    </a:cubicBezTo>
                    <a:cubicBezTo>
                      <a:pt x="713868" y="1093715"/>
                      <a:pt x="728083" y="1079500"/>
                      <a:pt x="745618" y="1079500"/>
                    </a:cubicBezTo>
                    <a:lnTo>
                      <a:pt x="809118" y="1079500"/>
                    </a:lnTo>
                    <a:cubicBezTo>
                      <a:pt x="820266" y="1079484"/>
                      <a:pt x="830606" y="1085317"/>
                      <a:pt x="836359" y="1094867"/>
                    </a:cubicBezTo>
                    <a:cubicBezTo>
                      <a:pt x="857822" y="1055878"/>
                      <a:pt x="880618" y="1018858"/>
                      <a:pt x="904368" y="983996"/>
                    </a:cubicBezTo>
                    <a:moveTo>
                      <a:pt x="555118" y="698500"/>
                    </a:moveTo>
                    <a:lnTo>
                      <a:pt x="618618" y="698500"/>
                    </a:lnTo>
                    <a:cubicBezTo>
                      <a:pt x="636153" y="698500"/>
                      <a:pt x="650368" y="712715"/>
                      <a:pt x="650368" y="730250"/>
                    </a:cubicBezTo>
                    <a:cubicBezTo>
                      <a:pt x="650368" y="747785"/>
                      <a:pt x="636153" y="762000"/>
                      <a:pt x="618618" y="762000"/>
                    </a:cubicBezTo>
                    <a:lnTo>
                      <a:pt x="555118" y="762000"/>
                    </a:lnTo>
                    <a:cubicBezTo>
                      <a:pt x="537583" y="762000"/>
                      <a:pt x="523368" y="747785"/>
                      <a:pt x="523368" y="730250"/>
                    </a:cubicBezTo>
                    <a:cubicBezTo>
                      <a:pt x="523368" y="712715"/>
                      <a:pt x="537583" y="698500"/>
                      <a:pt x="555118" y="698500"/>
                    </a:cubicBezTo>
                    <a:moveTo>
                      <a:pt x="523368" y="349250"/>
                    </a:moveTo>
                    <a:cubicBezTo>
                      <a:pt x="523368" y="331715"/>
                      <a:pt x="537583" y="317500"/>
                      <a:pt x="555118" y="317500"/>
                    </a:cubicBezTo>
                    <a:lnTo>
                      <a:pt x="618618" y="317500"/>
                    </a:lnTo>
                    <a:cubicBezTo>
                      <a:pt x="636153" y="317500"/>
                      <a:pt x="650368" y="331715"/>
                      <a:pt x="650368" y="349250"/>
                    </a:cubicBezTo>
                    <a:cubicBezTo>
                      <a:pt x="650368" y="366785"/>
                      <a:pt x="636153" y="381000"/>
                      <a:pt x="618618" y="381000"/>
                    </a:cubicBezTo>
                    <a:lnTo>
                      <a:pt x="555118" y="381000"/>
                    </a:lnTo>
                    <a:cubicBezTo>
                      <a:pt x="537583" y="381000"/>
                      <a:pt x="523368" y="366785"/>
                      <a:pt x="523368" y="349250"/>
                    </a:cubicBezTo>
                    <a:moveTo>
                      <a:pt x="555118" y="444500"/>
                    </a:moveTo>
                    <a:lnTo>
                      <a:pt x="618618" y="444500"/>
                    </a:lnTo>
                    <a:cubicBezTo>
                      <a:pt x="636153" y="444500"/>
                      <a:pt x="650368" y="458715"/>
                      <a:pt x="650368" y="476250"/>
                    </a:cubicBezTo>
                    <a:cubicBezTo>
                      <a:pt x="650368" y="493785"/>
                      <a:pt x="636153" y="508000"/>
                      <a:pt x="618618" y="508000"/>
                    </a:cubicBezTo>
                    <a:lnTo>
                      <a:pt x="555118" y="508000"/>
                    </a:lnTo>
                    <a:cubicBezTo>
                      <a:pt x="537583" y="508000"/>
                      <a:pt x="523368" y="493785"/>
                      <a:pt x="523368" y="476250"/>
                    </a:cubicBezTo>
                    <a:cubicBezTo>
                      <a:pt x="523368" y="458715"/>
                      <a:pt x="537583" y="444500"/>
                      <a:pt x="555118" y="444500"/>
                    </a:cubicBezTo>
                    <a:moveTo>
                      <a:pt x="523368" y="95250"/>
                    </a:moveTo>
                    <a:cubicBezTo>
                      <a:pt x="523368" y="77715"/>
                      <a:pt x="537583" y="63500"/>
                      <a:pt x="555118" y="63500"/>
                    </a:cubicBezTo>
                    <a:lnTo>
                      <a:pt x="618618" y="63500"/>
                    </a:lnTo>
                    <a:cubicBezTo>
                      <a:pt x="636153" y="63500"/>
                      <a:pt x="650368" y="77715"/>
                      <a:pt x="650368" y="95250"/>
                    </a:cubicBezTo>
                    <a:cubicBezTo>
                      <a:pt x="650368" y="112785"/>
                      <a:pt x="636153" y="127000"/>
                      <a:pt x="618618" y="127000"/>
                    </a:cubicBezTo>
                    <a:lnTo>
                      <a:pt x="555118" y="127000"/>
                    </a:lnTo>
                    <a:cubicBezTo>
                      <a:pt x="537583" y="127000"/>
                      <a:pt x="523368" y="112785"/>
                      <a:pt x="523368" y="95250"/>
                    </a:cubicBezTo>
                    <a:moveTo>
                      <a:pt x="555118" y="825500"/>
                    </a:moveTo>
                    <a:lnTo>
                      <a:pt x="618618" y="825500"/>
                    </a:lnTo>
                    <a:cubicBezTo>
                      <a:pt x="636153" y="825500"/>
                      <a:pt x="650368" y="839715"/>
                      <a:pt x="650368" y="857250"/>
                    </a:cubicBezTo>
                    <a:cubicBezTo>
                      <a:pt x="650368" y="874785"/>
                      <a:pt x="636153" y="889000"/>
                      <a:pt x="618618" y="889000"/>
                    </a:cubicBezTo>
                    <a:lnTo>
                      <a:pt x="555118" y="889000"/>
                    </a:lnTo>
                    <a:cubicBezTo>
                      <a:pt x="537583" y="889000"/>
                      <a:pt x="523368" y="874785"/>
                      <a:pt x="523368" y="857250"/>
                    </a:cubicBezTo>
                    <a:cubicBezTo>
                      <a:pt x="523368" y="839715"/>
                      <a:pt x="537583" y="825500"/>
                      <a:pt x="555118" y="825500"/>
                    </a:cubicBezTo>
                    <a:moveTo>
                      <a:pt x="523368" y="984250"/>
                    </a:moveTo>
                    <a:cubicBezTo>
                      <a:pt x="523368" y="966715"/>
                      <a:pt x="537583" y="952500"/>
                      <a:pt x="555118" y="952500"/>
                    </a:cubicBezTo>
                    <a:lnTo>
                      <a:pt x="618618" y="952500"/>
                    </a:lnTo>
                    <a:cubicBezTo>
                      <a:pt x="636153" y="952500"/>
                      <a:pt x="650368" y="966715"/>
                      <a:pt x="650368" y="984250"/>
                    </a:cubicBezTo>
                    <a:cubicBezTo>
                      <a:pt x="650368" y="1001785"/>
                      <a:pt x="636153" y="1016000"/>
                      <a:pt x="618618" y="1016000"/>
                    </a:cubicBezTo>
                    <a:lnTo>
                      <a:pt x="555118" y="1016000"/>
                    </a:lnTo>
                    <a:cubicBezTo>
                      <a:pt x="537583" y="1016000"/>
                      <a:pt x="523368" y="1001785"/>
                      <a:pt x="523368" y="984250"/>
                    </a:cubicBezTo>
                    <a:moveTo>
                      <a:pt x="555118" y="1079500"/>
                    </a:moveTo>
                    <a:lnTo>
                      <a:pt x="618618" y="1079500"/>
                    </a:lnTo>
                    <a:cubicBezTo>
                      <a:pt x="636153" y="1079500"/>
                      <a:pt x="650368" y="1093715"/>
                      <a:pt x="650368" y="1111250"/>
                    </a:cubicBezTo>
                    <a:cubicBezTo>
                      <a:pt x="650368" y="1128785"/>
                      <a:pt x="636153" y="1143000"/>
                      <a:pt x="618618" y="1143000"/>
                    </a:cubicBezTo>
                    <a:lnTo>
                      <a:pt x="555118" y="1143000"/>
                    </a:lnTo>
                    <a:cubicBezTo>
                      <a:pt x="537583" y="1143000"/>
                      <a:pt x="523368" y="1128785"/>
                      <a:pt x="523368" y="1111250"/>
                    </a:cubicBezTo>
                    <a:cubicBezTo>
                      <a:pt x="523368" y="1093715"/>
                      <a:pt x="537583" y="1079500"/>
                      <a:pt x="555118" y="1079500"/>
                    </a:cubicBezTo>
                    <a:moveTo>
                      <a:pt x="523368" y="1238250"/>
                    </a:moveTo>
                    <a:cubicBezTo>
                      <a:pt x="523368" y="1220715"/>
                      <a:pt x="537583" y="1206500"/>
                      <a:pt x="555118" y="1206500"/>
                    </a:cubicBezTo>
                    <a:lnTo>
                      <a:pt x="618618" y="1206500"/>
                    </a:lnTo>
                    <a:cubicBezTo>
                      <a:pt x="636153" y="1206500"/>
                      <a:pt x="650368" y="1220715"/>
                      <a:pt x="650368" y="1238250"/>
                    </a:cubicBezTo>
                    <a:cubicBezTo>
                      <a:pt x="650368" y="1255785"/>
                      <a:pt x="636153" y="1270000"/>
                      <a:pt x="618618" y="1270000"/>
                    </a:cubicBezTo>
                    <a:lnTo>
                      <a:pt x="555118" y="1270000"/>
                    </a:lnTo>
                    <a:cubicBezTo>
                      <a:pt x="537583" y="1270000"/>
                      <a:pt x="523368" y="1255785"/>
                      <a:pt x="523368" y="1238250"/>
                    </a:cubicBezTo>
                    <a:moveTo>
                      <a:pt x="555118" y="1333500"/>
                    </a:moveTo>
                    <a:lnTo>
                      <a:pt x="618618" y="1333500"/>
                    </a:lnTo>
                    <a:cubicBezTo>
                      <a:pt x="636153" y="1333500"/>
                      <a:pt x="650368" y="1347715"/>
                      <a:pt x="650368" y="1365250"/>
                    </a:cubicBezTo>
                    <a:cubicBezTo>
                      <a:pt x="650368" y="1382785"/>
                      <a:pt x="636153" y="1397000"/>
                      <a:pt x="618618" y="1397000"/>
                    </a:cubicBezTo>
                    <a:lnTo>
                      <a:pt x="555118" y="1397000"/>
                    </a:lnTo>
                    <a:cubicBezTo>
                      <a:pt x="537583" y="1397000"/>
                      <a:pt x="523368" y="1382785"/>
                      <a:pt x="523368" y="1365250"/>
                    </a:cubicBezTo>
                    <a:cubicBezTo>
                      <a:pt x="523368" y="1347715"/>
                      <a:pt x="537583" y="1333500"/>
                      <a:pt x="555118" y="1333500"/>
                    </a:cubicBezTo>
                    <a:moveTo>
                      <a:pt x="523368" y="603250"/>
                    </a:moveTo>
                    <a:cubicBezTo>
                      <a:pt x="523368" y="585715"/>
                      <a:pt x="537583" y="571500"/>
                      <a:pt x="555118" y="571500"/>
                    </a:cubicBezTo>
                    <a:lnTo>
                      <a:pt x="618618" y="571500"/>
                    </a:lnTo>
                    <a:cubicBezTo>
                      <a:pt x="636153" y="571500"/>
                      <a:pt x="650368" y="585715"/>
                      <a:pt x="650368" y="603250"/>
                    </a:cubicBezTo>
                    <a:cubicBezTo>
                      <a:pt x="650368" y="620785"/>
                      <a:pt x="636153" y="635000"/>
                      <a:pt x="618618" y="635000"/>
                    </a:cubicBezTo>
                    <a:lnTo>
                      <a:pt x="555118" y="635000"/>
                    </a:lnTo>
                    <a:cubicBezTo>
                      <a:pt x="537583" y="635000"/>
                      <a:pt x="523368" y="620785"/>
                      <a:pt x="523368" y="603250"/>
                    </a:cubicBezTo>
                    <a:moveTo>
                      <a:pt x="555118" y="190500"/>
                    </a:moveTo>
                    <a:lnTo>
                      <a:pt x="618618" y="190500"/>
                    </a:lnTo>
                    <a:cubicBezTo>
                      <a:pt x="636153" y="190500"/>
                      <a:pt x="650368" y="204715"/>
                      <a:pt x="650368" y="222250"/>
                    </a:cubicBezTo>
                    <a:cubicBezTo>
                      <a:pt x="650368" y="239785"/>
                      <a:pt x="636153" y="254000"/>
                      <a:pt x="618618" y="254000"/>
                    </a:cubicBezTo>
                    <a:lnTo>
                      <a:pt x="555118" y="254000"/>
                    </a:lnTo>
                    <a:cubicBezTo>
                      <a:pt x="537583" y="254000"/>
                      <a:pt x="523368" y="239785"/>
                      <a:pt x="523368" y="222250"/>
                    </a:cubicBezTo>
                    <a:cubicBezTo>
                      <a:pt x="523368" y="204715"/>
                      <a:pt x="537583" y="190500"/>
                      <a:pt x="555118" y="190500"/>
                    </a:cubicBezTo>
                    <a:moveTo>
                      <a:pt x="713868" y="730250"/>
                    </a:moveTo>
                    <a:cubicBezTo>
                      <a:pt x="713868" y="712715"/>
                      <a:pt x="728083" y="698500"/>
                      <a:pt x="745618" y="698500"/>
                    </a:cubicBezTo>
                    <a:lnTo>
                      <a:pt x="809118" y="698500"/>
                    </a:lnTo>
                    <a:cubicBezTo>
                      <a:pt x="826653" y="698500"/>
                      <a:pt x="840868" y="712715"/>
                      <a:pt x="840868" y="730250"/>
                    </a:cubicBezTo>
                    <a:cubicBezTo>
                      <a:pt x="840868" y="747785"/>
                      <a:pt x="826653" y="762000"/>
                      <a:pt x="809118" y="762000"/>
                    </a:cubicBezTo>
                    <a:lnTo>
                      <a:pt x="745618" y="762000"/>
                    </a:lnTo>
                    <a:cubicBezTo>
                      <a:pt x="728083" y="762000"/>
                      <a:pt x="713868" y="747785"/>
                      <a:pt x="713868" y="730250"/>
                    </a:cubicBezTo>
                    <a:moveTo>
                      <a:pt x="745618" y="317500"/>
                    </a:moveTo>
                    <a:lnTo>
                      <a:pt x="809118" y="317500"/>
                    </a:lnTo>
                    <a:cubicBezTo>
                      <a:pt x="826653" y="317500"/>
                      <a:pt x="840868" y="331715"/>
                      <a:pt x="840868" y="349250"/>
                    </a:cubicBezTo>
                    <a:cubicBezTo>
                      <a:pt x="840868" y="366785"/>
                      <a:pt x="826653" y="381000"/>
                      <a:pt x="809118" y="381000"/>
                    </a:cubicBezTo>
                    <a:lnTo>
                      <a:pt x="745618" y="381000"/>
                    </a:lnTo>
                    <a:cubicBezTo>
                      <a:pt x="728083" y="381000"/>
                      <a:pt x="713868" y="366785"/>
                      <a:pt x="713868" y="349250"/>
                    </a:cubicBezTo>
                    <a:cubicBezTo>
                      <a:pt x="713868" y="331715"/>
                      <a:pt x="728083" y="317500"/>
                      <a:pt x="745618" y="317500"/>
                    </a:cubicBezTo>
                    <a:moveTo>
                      <a:pt x="713868" y="476250"/>
                    </a:moveTo>
                    <a:cubicBezTo>
                      <a:pt x="713868" y="458715"/>
                      <a:pt x="728083" y="444500"/>
                      <a:pt x="745618" y="444500"/>
                    </a:cubicBezTo>
                    <a:lnTo>
                      <a:pt x="809118" y="444500"/>
                    </a:lnTo>
                    <a:cubicBezTo>
                      <a:pt x="826653" y="444500"/>
                      <a:pt x="840868" y="458715"/>
                      <a:pt x="840868" y="476250"/>
                    </a:cubicBezTo>
                    <a:cubicBezTo>
                      <a:pt x="840868" y="493785"/>
                      <a:pt x="826653" y="508000"/>
                      <a:pt x="809118" y="508000"/>
                    </a:cubicBezTo>
                    <a:lnTo>
                      <a:pt x="745618" y="508000"/>
                    </a:lnTo>
                    <a:cubicBezTo>
                      <a:pt x="728083" y="508000"/>
                      <a:pt x="713868" y="493785"/>
                      <a:pt x="713868" y="476250"/>
                    </a:cubicBezTo>
                    <a:moveTo>
                      <a:pt x="713868" y="857250"/>
                    </a:moveTo>
                    <a:cubicBezTo>
                      <a:pt x="713868" y="839715"/>
                      <a:pt x="728083" y="825500"/>
                      <a:pt x="745618" y="825500"/>
                    </a:cubicBezTo>
                    <a:lnTo>
                      <a:pt x="809118" y="825500"/>
                    </a:lnTo>
                    <a:cubicBezTo>
                      <a:pt x="826653" y="825500"/>
                      <a:pt x="840868" y="839715"/>
                      <a:pt x="840868" y="857250"/>
                    </a:cubicBezTo>
                    <a:cubicBezTo>
                      <a:pt x="840868" y="874785"/>
                      <a:pt x="826653" y="889000"/>
                      <a:pt x="809118" y="889000"/>
                    </a:cubicBezTo>
                    <a:lnTo>
                      <a:pt x="745618" y="889000"/>
                    </a:lnTo>
                    <a:cubicBezTo>
                      <a:pt x="728083" y="889000"/>
                      <a:pt x="713868" y="874785"/>
                      <a:pt x="713868" y="857250"/>
                    </a:cubicBezTo>
                    <a:moveTo>
                      <a:pt x="745618" y="952500"/>
                    </a:moveTo>
                    <a:lnTo>
                      <a:pt x="809118" y="952500"/>
                    </a:lnTo>
                    <a:cubicBezTo>
                      <a:pt x="826653" y="952500"/>
                      <a:pt x="840868" y="966715"/>
                      <a:pt x="840868" y="984250"/>
                    </a:cubicBezTo>
                    <a:cubicBezTo>
                      <a:pt x="840868" y="1001785"/>
                      <a:pt x="826653" y="1016000"/>
                      <a:pt x="809118" y="1016000"/>
                    </a:cubicBezTo>
                    <a:lnTo>
                      <a:pt x="745618" y="1016000"/>
                    </a:lnTo>
                    <a:cubicBezTo>
                      <a:pt x="728083" y="1016000"/>
                      <a:pt x="713868" y="1001785"/>
                      <a:pt x="713868" y="984250"/>
                    </a:cubicBezTo>
                    <a:cubicBezTo>
                      <a:pt x="713868" y="966715"/>
                      <a:pt x="728083" y="952500"/>
                      <a:pt x="745618" y="952500"/>
                    </a:cubicBezTo>
                    <a:moveTo>
                      <a:pt x="713868" y="603250"/>
                    </a:moveTo>
                    <a:cubicBezTo>
                      <a:pt x="713868" y="585715"/>
                      <a:pt x="728083" y="571500"/>
                      <a:pt x="745618" y="571500"/>
                    </a:cubicBezTo>
                    <a:lnTo>
                      <a:pt x="809118" y="571500"/>
                    </a:lnTo>
                    <a:cubicBezTo>
                      <a:pt x="826653" y="571500"/>
                      <a:pt x="840868" y="585715"/>
                      <a:pt x="840868" y="603250"/>
                    </a:cubicBezTo>
                    <a:cubicBezTo>
                      <a:pt x="840868" y="620785"/>
                      <a:pt x="826653" y="635000"/>
                      <a:pt x="809118" y="635000"/>
                    </a:cubicBezTo>
                    <a:lnTo>
                      <a:pt x="745618" y="635000"/>
                    </a:lnTo>
                    <a:cubicBezTo>
                      <a:pt x="728083" y="635000"/>
                      <a:pt x="713868" y="620785"/>
                      <a:pt x="713868" y="603250"/>
                    </a:cubicBezTo>
                    <a:moveTo>
                      <a:pt x="332868" y="730250"/>
                    </a:moveTo>
                    <a:cubicBezTo>
                      <a:pt x="332868" y="712715"/>
                      <a:pt x="347083" y="698500"/>
                      <a:pt x="364618" y="698500"/>
                    </a:cubicBezTo>
                    <a:lnTo>
                      <a:pt x="428118" y="698500"/>
                    </a:lnTo>
                    <a:cubicBezTo>
                      <a:pt x="445653" y="698500"/>
                      <a:pt x="459868" y="712715"/>
                      <a:pt x="459868" y="730250"/>
                    </a:cubicBezTo>
                    <a:cubicBezTo>
                      <a:pt x="459868" y="747785"/>
                      <a:pt x="445653" y="762000"/>
                      <a:pt x="428118" y="762000"/>
                    </a:cubicBezTo>
                    <a:lnTo>
                      <a:pt x="364618" y="762000"/>
                    </a:lnTo>
                    <a:cubicBezTo>
                      <a:pt x="347083" y="762000"/>
                      <a:pt x="332868" y="747785"/>
                      <a:pt x="332868" y="730250"/>
                    </a:cubicBezTo>
                    <a:moveTo>
                      <a:pt x="364618" y="317500"/>
                    </a:moveTo>
                    <a:lnTo>
                      <a:pt x="428118" y="317500"/>
                    </a:lnTo>
                    <a:cubicBezTo>
                      <a:pt x="445653" y="317500"/>
                      <a:pt x="459868" y="331715"/>
                      <a:pt x="459868" y="349250"/>
                    </a:cubicBezTo>
                    <a:cubicBezTo>
                      <a:pt x="459868" y="366785"/>
                      <a:pt x="445653" y="381000"/>
                      <a:pt x="428118" y="381000"/>
                    </a:cubicBezTo>
                    <a:lnTo>
                      <a:pt x="364618" y="381000"/>
                    </a:lnTo>
                    <a:cubicBezTo>
                      <a:pt x="347083" y="381000"/>
                      <a:pt x="332868" y="366785"/>
                      <a:pt x="332868" y="349250"/>
                    </a:cubicBezTo>
                    <a:cubicBezTo>
                      <a:pt x="332868" y="331715"/>
                      <a:pt x="347083" y="317500"/>
                      <a:pt x="364618" y="317500"/>
                    </a:cubicBezTo>
                    <a:moveTo>
                      <a:pt x="332868" y="476250"/>
                    </a:moveTo>
                    <a:cubicBezTo>
                      <a:pt x="332868" y="458715"/>
                      <a:pt x="347083" y="444500"/>
                      <a:pt x="364618" y="444500"/>
                    </a:cubicBezTo>
                    <a:lnTo>
                      <a:pt x="428118" y="444500"/>
                    </a:lnTo>
                    <a:cubicBezTo>
                      <a:pt x="445653" y="444500"/>
                      <a:pt x="459868" y="458715"/>
                      <a:pt x="459868" y="476250"/>
                    </a:cubicBezTo>
                    <a:cubicBezTo>
                      <a:pt x="459868" y="493785"/>
                      <a:pt x="445653" y="508000"/>
                      <a:pt x="428118" y="508000"/>
                    </a:cubicBezTo>
                    <a:lnTo>
                      <a:pt x="364618" y="508000"/>
                    </a:lnTo>
                    <a:cubicBezTo>
                      <a:pt x="347083" y="508000"/>
                      <a:pt x="332868" y="493785"/>
                      <a:pt x="332868" y="476250"/>
                    </a:cubicBezTo>
                    <a:moveTo>
                      <a:pt x="332868" y="857250"/>
                    </a:moveTo>
                    <a:cubicBezTo>
                      <a:pt x="332868" y="839715"/>
                      <a:pt x="347083" y="825500"/>
                      <a:pt x="364618" y="825500"/>
                    </a:cubicBezTo>
                    <a:lnTo>
                      <a:pt x="428118" y="825500"/>
                    </a:lnTo>
                    <a:cubicBezTo>
                      <a:pt x="445653" y="825500"/>
                      <a:pt x="459868" y="839715"/>
                      <a:pt x="459868" y="857250"/>
                    </a:cubicBezTo>
                    <a:cubicBezTo>
                      <a:pt x="459868" y="874785"/>
                      <a:pt x="445653" y="889000"/>
                      <a:pt x="428118" y="889000"/>
                    </a:cubicBezTo>
                    <a:lnTo>
                      <a:pt x="364618" y="889000"/>
                    </a:lnTo>
                    <a:cubicBezTo>
                      <a:pt x="347083" y="889000"/>
                      <a:pt x="332868" y="874785"/>
                      <a:pt x="332868" y="857250"/>
                    </a:cubicBezTo>
                    <a:moveTo>
                      <a:pt x="364618" y="952500"/>
                    </a:moveTo>
                    <a:lnTo>
                      <a:pt x="428118" y="952500"/>
                    </a:lnTo>
                    <a:cubicBezTo>
                      <a:pt x="445653" y="952500"/>
                      <a:pt x="459868" y="966715"/>
                      <a:pt x="459868" y="984250"/>
                    </a:cubicBezTo>
                    <a:cubicBezTo>
                      <a:pt x="459868" y="1001785"/>
                      <a:pt x="445653" y="1016000"/>
                      <a:pt x="428118" y="1016000"/>
                    </a:cubicBezTo>
                    <a:lnTo>
                      <a:pt x="364618" y="1016000"/>
                    </a:lnTo>
                    <a:cubicBezTo>
                      <a:pt x="347083" y="1016000"/>
                      <a:pt x="332868" y="1001785"/>
                      <a:pt x="332868" y="984250"/>
                    </a:cubicBezTo>
                    <a:cubicBezTo>
                      <a:pt x="332868" y="966715"/>
                      <a:pt x="347083" y="952500"/>
                      <a:pt x="364618" y="952500"/>
                    </a:cubicBezTo>
                    <a:moveTo>
                      <a:pt x="332868" y="603250"/>
                    </a:moveTo>
                    <a:cubicBezTo>
                      <a:pt x="332868" y="585715"/>
                      <a:pt x="347083" y="571500"/>
                      <a:pt x="364618" y="571500"/>
                    </a:cubicBezTo>
                    <a:lnTo>
                      <a:pt x="428118" y="571500"/>
                    </a:lnTo>
                    <a:cubicBezTo>
                      <a:pt x="445653" y="571500"/>
                      <a:pt x="459868" y="585715"/>
                      <a:pt x="459868" y="603250"/>
                    </a:cubicBezTo>
                    <a:cubicBezTo>
                      <a:pt x="459868" y="620785"/>
                      <a:pt x="445653" y="635000"/>
                      <a:pt x="428118" y="635000"/>
                    </a:cubicBezTo>
                    <a:lnTo>
                      <a:pt x="364618" y="635000"/>
                    </a:lnTo>
                    <a:cubicBezTo>
                      <a:pt x="347083" y="635000"/>
                      <a:pt x="332868" y="620785"/>
                      <a:pt x="332868" y="603250"/>
                    </a:cubicBezTo>
                    <a:moveTo>
                      <a:pt x="215837" y="1016000"/>
                    </a:moveTo>
                    <a:lnTo>
                      <a:pt x="205931" y="1016000"/>
                    </a:lnTo>
                    <a:cubicBezTo>
                      <a:pt x="205931" y="1037399"/>
                      <a:pt x="206185" y="1058545"/>
                      <a:pt x="206630" y="1079500"/>
                    </a:cubicBezTo>
                    <a:lnTo>
                      <a:pt x="237618" y="1079500"/>
                    </a:lnTo>
                    <a:cubicBezTo>
                      <a:pt x="255153" y="1079500"/>
                      <a:pt x="269368" y="1093715"/>
                      <a:pt x="269368" y="1111250"/>
                    </a:cubicBezTo>
                    <a:cubicBezTo>
                      <a:pt x="269368" y="1128785"/>
                      <a:pt x="255153" y="1143000"/>
                      <a:pt x="237618" y="1143000"/>
                    </a:cubicBezTo>
                    <a:lnTo>
                      <a:pt x="208916" y="1143000"/>
                    </a:lnTo>
                    <a:cubicBezTo>
                      <a:pt x="209932" y="1164463"/>
                      <a:pt x="211265" y="1185672"/>
                      <a:pt x="212725" y="1206500"/>
                    </a:cubicBezTo>
                    <a:lnTo>
                      <a:pt x="237618" y="1206500"/>
                    </a:lnTo>
                    <a:cubicBezTo>
                      <a:pt x="255153" y="1206500"/>
                      <a:pt x="269368" y="1220715"/>
                      <a:pt x="269368" y="1238250"/>
                    </a:cubicBezTo>
                    <a:cubicBezTo>
                      <a:pt x="269368" y="1255785"/>
                      <a:pt x="255153" y="1270000"/>
                      <a:pt x="237618" y="1270000"/>
                    </a:cubicBezTo>
                    <a:lnTo>
                      <a:pt x="218313" y="1270000"/>
                    </a:lnTo>
                    <a:cubicBezTo>
                      <a:pt x="250063" y="1581785"/>
                      <a:pt x="339599" y="1814322"/>
                      <a:pt x="455677" y="1914398"/>
                    </a:cubicBezTo>
                    <a:cubicBezTo>
                      <a:pt x="477330" y="1750695"/>
                      <a:pt x="454724" y="1545463"/>
                      <a:pt x="377762" y="1334008"/>
                    </a:cubicBezTo>
                    <a:cubicBezTo>
                      <a:pt x="369507" y="1311275"/>
                      <a:pt x="360808" y="1289050"/>
                      <a:pt x="351727" y="1267270"/>
                    </a:cubicBezTo>
                    <a:cubicBezTo>
                      <a:pt x="336658" y="1260587"/>
                      <a:pt x="329210" y="1243484"/>
                      <a:pt x="334582" y="1227899"/>
                    </a:cubicBezTo>
                    <a:cubicBezTo>
                      <a:pt x="301354" y="1153889"/>
                      <a:pt x="261616" y="1082977"/>
                      <a:pt x="215837" y="1016000"/>
                    </a:cubicBezTo>
                    <a:moveTo>
                      <a:pt x="1154875" y="860742"/>
                    </a:moveTo>
                    <a:cubicBezTo>
                      <a:pt x="1153680" y="849941"/>
                      <a:pt x="1146461" y="840753"/>
                      <a:pt x="1136250" y="837035"/>
                    </a:cubicBezTo>
                    <a:cubicBezTo>
                      <a:pt x="1126039" y="833317"/>
                      <a:pt x="1114602" y="835713"/>
                      <a:pt x="1106742" y="843217"/>
                    </a:cubicBezTo>
                    <a:cubicBezTo>
                      <a:pt x="986473" y="954723"/>
                      <a:pt x="873570" y="1124966"/>
                      <a:pt x="797497" y="1334008"/>
                    </a:cubicBezTo>
                    <a:cubicBezTo>
                      <a:pt x="721424" y="1542986"/>
                      <a:pt x="698437" y="1745996"/>
                      <a:pt x="718884" y="1908683"/>
                    </a:cubicBezTo>
                    <a:cubicBezTo>
                      <a:pt x="720040" y="1919522"/>
                      <a:pt x="727262" y="1928759"/>
                      <a:pt x="737501" y="1932496"/>
                    </a:cubicBezTo>
                    <a:cubicBezTo>
                      <a:pt x="747741" y="1936233"/>
                      <a:pt x="759215" y="1933819"/>
                      <a:pt x="767081" y="1926272"/>
                    </a:cubicBezTo>
                    <a:cubicBezTo>
                      <a:pt x="887350" y="1814703"/>
                      <a:pt x="1000189" y="1644459"/>
                      <a:pt x="1076325" y="1435417"/>
                    </a:cubicBezTo>
                    <a:cubicBezTo>
                      <a:pt x="1152335" y="1226439"/>
                      <a:pt x="1175322" y="1023430"/>
                      <a:pt x="1154875" y="860742"/>
                    </a:cubicBezTo>
                    <a:moveTo>
                      <a:pt x="68580" y="843153"/>
                    </a:moveTo>
                    <a:cubicBezTo>
                      <a:pt x="60715" y="835607"/>
                      <a:pt x="49241" y="833193"/>
                      <a:pt x="39001" y="836930"/>
                    </a:cubicBezTo>
                    <a:cubicBezTo>
                      <a:pt x="28762" y="840667"/>
                      <a:pt x="21540" y="849904"/>
                      <a:pt x="20384" y="860742"/>
                    </a:cubicBezTo>
                    <a:cubicBezTo>
                      <a:pt x="0" y="1023430"/>
                      <a:pt x="22924" y="1226439"/>
                      <a:pt x="98997" y="1435417"/>
                    </a:cubicBezTo>
                    <a:cubicBezTo>
                      <a:pt x="175133" y="1644459"/>
                      <a:pt x="287973" y="1814703"/>
                      <a:pt x="408242" y="1926272"/>
                    </a:cubicBezTo>
                    <a:cubicBezTo>
                      <a:pt x="416102" y="1933777"/>
                      <a:pt x="427539" y="1936172"/>
                      <a:pt x="437750" y="1932454"/>
                    </a:cubicBezTo>
                    <a:cubicBezTo>
                      <a:pt x="447961" y="1928736"/>
                      <a:pt x="455180" y="1919548"/>
                      <a:pt x="456375" y="1908747"/>
                    </a:cubicBezTo>
                    <a:cubicBezTo>
                      <a:pt x="476822" y="1745996"/>
                      <a:pt x="453835" y="1542986"/>
                      <a:pt x="377762" y="1334008"/>
                    </a:cubicBezTo>
                    <a:cubicBezTo>
                      <a:pt x="301689" y="1124966"/>
                      <a:pt x="188786" y="954723"/>
                      <a:pt x="68517" y="843153"/>
                    </a:cubicBezTo>
                    <a:lnTo>
                      <a:pt x="68580" y="843153"/>
                    </a:lnTo>
                    <a:moveTo>
                      <a:pt x="2294573" y="1206500"/>
                    </a:moveTo>
                    <a:cubicBezTo>
                      <a:pt x="2296097" y="1185672"/>
                      <a:pt x="2297367" y="1164463"/>
                      <a:pt x="2298383" y="1143000"/>
                    </a:cubicBezTo>
                    <a:lnTo>
                      <a:pt x="2269617" y="1143000"/>
                    </a:lnTo>
                    <a:cubicBezTo>
                      <a:pt x="2259113" y="1142981"/>
                      <a:pt x="2249298" y="1137767"/>
                      <a:pt x="2243401" y="1129074"/>
                    </a:cubicBezTo>
                    <a:cubicBezTo>
                      <a:pt x="2237503" y="1120381"/>
                      <a:pt x="2236288" y="1109333"/>
                      <a:pt x="2240154" y="1099566"/>
                    </a:cubicBezTo>
                    <a:cubicBezTo>
                      <a:pt x="2216341" y="1140460"/>
                      <a:pt x="2193925" y="1184021"/>
                      <a:pt x="2173288" y="1229932"/>
                    </a:cubicBezTo>
                    <a:cubicBezTo>
                      <a:pt x="2177166" y="1244281"/>
                      <a:pt x="2170570" y="1259400"/>
                      <a:pt x="2157413" y="1266317"/>
                    </a:cubicBezTo>
                    <a:cubicBezTo>
                      <a:pt x="2148076" y="1288669"/>
                      <a:pt x="2139268" y="1311239"/>
                      <a:pt x="2130997" y="1334008"/>
                    </a:cubicBezTo>
                    <a:cubicBezTo>
                      <a:pt x="2054162" y="1544955"/>
                      <a:pt x="2031556" y="1749806"/>
                      <a:pt x="2052955" y="1913318"/>
                    </a:cubicBezTo>
                    <a:cubicBezTo>
                      <a:pt x="2168398" y="1812608"/>
                      <a:pt x="2257425" y="1580578"/>
                      <a:pt x="2288985" y="1270000"/>
                    </a:cubicBezTo>
                    <a:lnTo>
                      <a:pt x="2269617" y="1270000"/>
                    </a:lnTo>
                    <a:cubicBezTo>
                      <a:pt x="2252082" y="1270000"/>
                      <a:pt x="2237867" y="1255785"/>
                      <a:pt x="2237867" y="1238250"/>
                    </a:cubicBezTo>
                    <a:cubicBezTo>
                      <a:pt x="2237867" y="1220715"/>
                      <a:pt x="2252082" y="1206500"/>
                      <a:pt x="2269617" y="1206500"/>
                    </a:cubicBezTo>
                    <a:lnTo>
                      <a:pt x="2294573" y="1206500"/>
                    </a:lnTo>
                    <a:moveTo>
                      <a:pt x="2269617" y="1079500"/>
                    </a:moveTo>
                    <a:cubicBezTo>
                      <a:pt x="2260044" y="1079521"/>
                      <a:pt x="2250991" y="1083861"/>
                      <a:pt x="2244979" y="1091311"/>
                    </a:cubicBezTo>
                    <a:cubicBezTo>
                      <a:pt x="2260410" y="1065086"/>
                      <a:pt x="2276412" y="1039939"/>
                      <a:pt x="2292922" y="1016000"/>
                    </a:cubicBezTo>
                    <a:lnTo>
                      <a:pt x="2301431" y="1016000"/>
                    </a:lnTo>
                    <a:cubicBezTo>
                      <a:pt x="2301431" y="1037399"/>
                      <a:pt x="2301177" y="1058545"/>
                      <a:pt x="2300669" y="1079500"/>
                    </a:cubicBezTo>
                    <a:lnTo>
                      <a:pt x="2269617" y="1079500"/>
                    </a:lnTo>
                    <a:moveTo>
                      <a:pt x="2237867" y="983996"/>
                    </a:moveTo>
                    <a:cubicBezTo>
                      <a:pt x="2237986" y="970777"/>
                      <a:pt x="2246283" y="959015"/>
                      <a:pt x="2258696" y="954468"/>
                    </a:cubicBezTo>
                    <a:cubicBezTo>
                      <a:pt x="2271840" y="936244"/>
                      <a:pt x="2285366" y="918718"/>
                      <a:pt x="2299018" y="901827"/>
                    </a:cubicBezTo>
                    <a:cubicBezTo>
                      <a:pt x="2298837" y="897551"/>
                      <a:pt x="2298647" y="893275"/>
                      <a:pt x="2298447" y="889000"/>
                    </a:cubicBezTo>
                    <a:lnTo>
                      <a:pt x="2269617" y="889000"/>
                    </a:lnTo>
                    <a:cubicBezTo>
                      <a:pt x="2252082" y="889000"/>
                      <a:pt x="2237867" y="874785"/>
                      <a:pt x="2237867" y="857250"/>
                    </a:cubicBezTo>
                    <a:cubicBezTo>
                      <a:pt x="2237867" y="839715"/>
                      <a:pt x="2252082" y="825500"/>
                      <a:pt x="2269617" y="825500"/>
                    </a:cubicBezTo>
                    <a:lnTo>
                      <a:pt x="2294763" y="825500"/>
                    </a:lnTo>
                    <a:cubicBezTo>
                      <a:pt x="2293240" y="804101"/>
                      <a:pt x="2291461" y="782955"/>
                      <a:pt x="2289429" y="762000"/>
                    </a:cubicBezTo>
                    <a:lnTo>
                      <a:pt x="2269617" y="762000"/>
                    </a:lnTo>
                    <a:cubicBezTo>
                      <a:pt x="2252082" y="762000"/>
                      <a:pt x="2237867" y="747785"/>
                      <a:pt x="2237867" y="730250"/>
                    </a:cubicBezTo>
                    <a:cubicBezTo>
                      <a:pt x="2237867" y="712715"/>
                      <a:pt x="2252082" y="698500"/>
                      <a:pt x="2269617" y="698500"/>
                    </a:cubicBezTo>
                    <a:lnTo>
                      <a:pt x="2282444" y="698500"/>
                    </a:lnTo>
                    <a:cubicBezTo>
                      <a:pt x="2279839" y="677294"/>
                      <a:pt x="2276939" y="656125"/>
                      <a:pt x="2273745" y="635000"/>
                    </a:cubicBezTo>
                    <a:lnTo>
                      <a:pt x="2269617" y="635000"/>
                    </a:lnTo>
                    <a:cubicBezTo>
                      <a:pt x="2253306" y="635016"/>
                      <a:pt x="2239635" y="622670"/>
                      <a:pt x="2237996" y="606441"/>
                    </a:cubicBezTo>
                    <a:cubicBezTo>
                      <a:pt x="2236357" y="590212"/>
                      <a:pt x="2247282" y="575381"/>
                      <a:pt x="2263267" y="572135"/>
                    </a:cubicBezTo>
                    <a:cubicBezTo>
                      <a:pt x="2258871" y="548043"/>
                      <a:pt x="2254024" y="524036"/>
                      <a:pt x="2248726" y="500126"/>
                    </a:cubicBezTo>
                    <a:cubicBezTo>
                      <a:pt x="2238439" y="491146"/>
                      <a:pt x="2235061" y="476586"/>
                      <a:pt x="2240344" y="463995"/>
                    </a:cubicBezTo>
                    <a:cubicBezTo>
                      <a:pt x="2220151" y="380936"/>
                      <a:pt x="2195513" y="306197"/>
                      <a:pt x="2167319" y="242189"/>
                    </a:cubicBezTo>
                    <a:cubicBezTo>
                      <a:pt x="2161293" y="249656"/>
                      <a:pt x="2152213" y="253998"/>
                      <a:pt x="2142617" y="254000"/>
                    </a:cubicBezTo>
                    <a:lnTo>
                      <a:pt x="2079117" y="254000"/>
                    </a:lnTo>
                    <a:cubicBezTo>
                      <a:pt x="2061582" y="254000"/>
                      <a:pt x="2047367" y="239785"/>
                      <a:pt x="2047367" y="222250"/>
                    </a:cubicBezTo>
                    <a:cubicBezTo>
                      <a:pt x="2047367" y="204715"/>
                      <a:pt x="2061582" y="190500"/>
                      <a:pt x="2079117" y="190500"/>
                    </a:cubicBezTo>
                    <a:lnTo>
                      <a:pt x="2142617" y="190500"/>
                    </a:lnTo>
                    <a:cubicBezTo>
                      <a:pt x="2131298" y="168640"/>
                      <a:pt x="2118747" y="147439"/>
                      <a:pt x="2105025" y="127000"/>
                    </a:cubicBezTo>
                    <a:lnTo>
                      <a:pt x="2079117" y="127000"/>
                    </a:lnTo>
                    <a:cubicBezTo>
                      <a:pt x="2065532" y="126993"/>
                      <a:pt x="2053456" y="118342"/>
                      <a:pt x="2049078" y="105481"/>
                    </a:cubicBezTo>
                    <a:cubicBezTo>
                      <a:pt x="2044700" y="92620"/>
                      <a:pt x="2048990" y="78399"/>
                      <a:pt x="2059750" y="70104"/>
                    </a:cubicBezTo>
                    <a:cubicBezTo>
                      <a:pt x="2016570" y="24765"/>
                      <a:pt x="1969580" y="0"/>
                      <a:pt x="1920431" y="0"/>
                    </a:cubicBezTo>
                    <a:cubicBezTo>
                      <a:pt x="1871155" y="0"/>
                      <a:pt x="1824165" y="24829"/>
                      <a:pt x="1780985" y="70104"/>
                    </a:cubicBezTo>
                    <a:cubicBezTo>
                      <a:pt x="1791754" y="78406"/>
                      <a:pt x="1796042" y="92643"/>
                      <a:pt x="1791647" y="105511"/>
                    </a:cubicBezTo>
                    <a:cubicBezTo>
                      <a:pt x="1787252" y="118379"/>
                      <a:pt x="1775152" y="127020"/>
                      <a:pt x="1761554" y="127000"/>
                    </a:cubicBezTo>
                    <a:lnTo>
                      <a:pt x="1735900" y="127000"/>
                    </a:lnTo>
                    <a:cubicBezTo>
                      <a:pt x="1722882" y="146240"/>
                      <a:pt x="1710373" y="167449"/>
                      <a:pt x="1698308" y="190500"/>
                    </a:cubicBezTo>
                    <a:lnTo>
                      <a:pt x="1761681" y="190500"/>
                    </a:lnTo>
                    <a:cubicBezTo>
                      <a:pt x="1779216" y="190500"/>
                      <a:pt x="1793431" y="204715"/>
                      <a:pt x="1793431" y="222250"/>
                    </a:cubicBezTo>
                    <a:cubicBezTo>
                      <a:pt x="1793431" y="239785"/>
                      <a:pt x="1779216" y="254000"/>
                      <a:pt x="1761681" y="254000"/>
                    </a:cubicBezTo>
                    <a:lnTo>
                      <a:pt x="1698181" y="254000"/>
                    </a:lnTo>
                    <a:cubicBezTo>
                      <a:pt x="1688616" y="254003"/>
                      <a:pt x="1679562" y="249686"/>
                      <a:pt x="1673543" y="242252"/>
                    </a:cubicBezTo>
                    <a:cubicBezTo>
                      <a:pt x="1645285" y="306261"/>
                      <a:pt x="1620711" y="381000"/>
                      <a:pt x="1600455" y="464185"/>
                    </a:cubicBezTo>
                    <a:cubicBezTo>
                      <a:pt x="1605661" y="476711"/>
                      <a:pt x="1602316" y="491161"/>
                      <a:pt x="1592136" y="500126"/>
                    </a:cubicBezTo>
                    <a:cubicBezTo>
                      <a:pt x="1586929" y="523621"/>
                      <a:pt x="1582103" y="547624"/>
                      <a:pt x="1577594" y="572198"/>
                    </a:cubicBezTo>
                    <a:cubicBezTo>
                      <a:pt x="1593605" y="575448"/>
                      <a:pt x="1604535" y="590317"/>
                      <a:pt x="1602861" y="606568"/>
                    </a:cubicBezTo>
                    <a:cubicBezTo>
                      <a:pt x="1601187" y="622819"/>
                      <a:pt x="1587454" y="635146"/>
                      <a:pt x="1571118" y="635064"/>
                    </a:cubicBezTo>
                    <a:lnTo>
                      <a:pt x="1567117" y="635064"/>
                    </a:lnTo>
                    <a:cubicBezTo>
                      <a:pt x="1563942" y="655892"/>
                      <a:pt x="1561021" y="677101"/>
                      <a:pt x="1558418" y="698564"/>
                    </a:cubicBezTo>
                    <a:lnTo>
                      <a:pt x="1571118" y="698564"/>
                    </a:lnTo>
                    <a:cubicBezTo>
                      <a:pt x="1588653" y="698564"/>
                      <a:pt x="1602868" y="712778"/>
                      <a:pt x="1602868" y="730314"/>
                    </a:cubicBezTo>
                    <a:cubicBezTo>
                      <a:pt x="1602868" y="747849"/>
                      <a:pt x="1588653" y="762064"/>
                      <a:pt x="1571118" y="762064"/>
                    </a:cubicBezTo>
                    <a:lnTo>
                      <a:pt x="1551432" y="762064"/>
                    </a:lnTo>
                    <a:cubicBezTo>
                      <a:pt x="1549400" y="783018"/>
                      <a:pt x="1547622" y="804164"/>
                      <a:pt x="1546099" y="825564"/>
                    </a:cubicBezTo>
                    <a:lnTo>
                      <a:pt x="1571118" y="825564"/>
                    </a:lnTo>
                    <a:cubicBezTo>
                      <a:pt x="1588653" y="825564"/>
                      <a:pt x="1602868" y="839778"/>
                      <a:pt x="1602868" y="857314"/>
                    </a:cubicBezTo>
                    <a:cubicBezTo>
                      <a:pt x="1602868" y="874849"/>
                      <a:pt x="1588653" y="889064"/>
                      <a:pt x="1571118" y="889064"/>
                    </a:cubicBezTo>
                    <a:lnTo>
                      <a:pt x="1542352" y="889064"/>
                    </a:lnTo>
                    <a:cubicBezTo>
                      <a:pt x="1542175" y="892789"/>
                      <a:pt x="1542006" y="896514"/>
                      <a:pt x="1541844" y="900239"/>
                    </a:cubicBezTo>
                    <a:cubicBezTo>
                      <a:pt x="1556259" y="917892"/>
                      <a:pt x="1570419" y="936244"/>
                      <a:pt x="1584262" y="955358"/>
                    </a:cubicBezTo>
                    <a:cubicBezTo>
                      <a:pt x="1594772" y="960120"/>
                      <a:pt x="1601871" y="970209"/>
                      <a:pt x="1602804" y="981710"/>
                    </a:cubicBezTo>
                    <a:cubicBezTo>
                      <a:pt x="1626934" y="1016889"/>
                      <a:pt x="1649984" y="1054290"/>
                      <a:pt x="1671765" y="1093661"/>
                    </a:cubicBezTo>
                    <a:cubicBezTo>
                      <a:pt x="1677650" y="1084863"/>
                      <a:pt x="1687533" y="1079576"/>
                      <a:pt x="1698118" y="1079564"/>
                    </a:cubicBezTo>
                    <a:lnTo>
                      <a:pt x="1761618" y="1079564"/>
                    </a:lnTo>
                    <a:cubicBezTo>
                      <a:pt x="1779153" y="1079564"/>
                      <a:pt x="1793368" y="1093778"/>
                      <a:pt x="1793368" y="1111314"/>
                    </a:cubicBezTo>
                    <a:cubicBezTo>
                      <a:pt x="1793368" y="1128849"/>
                      <a:pt x="1779153" y="1143064"/>
                      <a:pt x="1761618" y="1143064"/>
                    </a:cubicBezTo>
                    <a:lnTo>
                      <a:pt x="1697863" y="1143064"/>
                    </a:lnTo>
                    <a:cubicBezTo>
                      <a:pt x="1708278" y="1163765"/>
                      <a:pt x="1718374" y="1184973"/>
                      <a:pt x="1728090" y="1206564"/>
                    </a:cubicBezTo>
                    <a:lnTo>
                      <a:pt x="1761618" y="1206564"/>
                    </a:lnTo>
                    <a:cubicBezTo>
                      <a:pt x="1779153" y="1206564"/>
                      <a:pt x="1793368" y="1220779"/>
                      <a:pt x="1793368" y="1238314"/>
                    </a:cubicBezTo>
                    <a:cubicBezTo>
                      <a:pt x="1793368" y="1255849"/>
                      <a:pt x="1779153" y="1270064"/>
                      <a:pt x="1761618" y="1270064"/>
                    </a:cubicBezTo>
                    <a:lnTo>
                      <a:pt x="1754950" y="1270064"/>
                    </a:lnTo>
                    <a:cubicBezTo>
                      <a:pt x="1760475" y="1284034"/>
                      <a:pt x="1765809" y="1298067"/>
                      <a:pt x="1771015" y="1312354"/>
                    </a:cubicBezTo>
                    <a:cubicBezTo>
                      <a:pt x="1854962" y="1543050"/>
                      <a:pt x="1878140" y="1771015"/>
                      <a:pt x="1847660" y="1952434"/>
                    </a:cubicBezTo>
                    <a:cubicBezTo>
                      <a:pt x="1871155" y="1963039"/>
                      <a:pt x="1895539" y="1968500"/>
                      <a:pt x="1920431" y="1968500"/>
                    </a:cubicBezTo>
                    <a:cubicBezTo>
                      <a:pt x="1945831" y="1968500"/>
                      <a:pt x="1970596" y="1962785"/>
                      <a:pt x="1994536" y="1951863"/>
                    </a:cubicBezTo>
                    <a:cubicBezTo>
                      <a:pt x="1964182" y="1770571"/>
                      <a:pt x="1987423" y="1542859"/>
                      <a:pt x="2071371" y="1312291"/>
                    </a:cubicBezTo>
                    <a:cubicBezTo>
                      <a:pt x="2076514" y="1298003"/>
                      <a:pt x="2081911" y="1283907"/>
                      <a:pt x="2087436" y="1270000"/>
                    </a:cubicBezTo>
                    <a:lnTo>
                      <a:pt x="2079181" y="1270000"/>
                    </a:lnTo>
                    <a:cubicBezTo>
                      <a:pt x="2061646" y="1270000"/>
                      <a:pt x="2047431" y="1255785"/>
                      <a:pt x="2047431" y="1238250"/>
                    </a:cubicBezTo>
                    <a:cubicBezTo>
                      <a:pt x="2047431" y="1220715"/>
                      <a:pt x="2061646" y="1206500"/>
                      <a:pt x="2079181" y="1206500"/>
                    </a:cubicBezTo>
                    <a:lnTo>
                      <a:pt x="2114169" y="1206500"/>
                    </a:lnTo>
                    <a:cubicBezTo>
                      <a:pt x="2123885" y="1184910"/>
                      <a:pt x="2133981" y="1163638"/>
                      <a:pt x="2144396" y="1143000"/>
                    </a:cubicBezTo>
                    <a:lnTo>
                      <a:pt x="2079117" y="1143000"/>
                    </a:lnTo>
                    <a:cubicBezTo>
                      <a:pt x="2061582" y="1143000"/>
                      <a:pt x="2047367" y="1128785"/>
                      <a:pt x="2047367" y="1111250"/>
                    </a:cubicBezTo>
                    <a:cubicBezTo>
                      <a:pt x="2047367" y="1093715"/>
                      <a:pt x="2061582" y="1079500"/>
                      <a:pt x="2079117" y="1079500"/>
                    </a:cubicBezTo>
                    <a:lnTo>
                      <a:pt x="2142617" y="1079500"/>
                    </a:lnTo>
                    <a:cubicBezTo>
                      <a:pt x="2153766" y="1079484"/>
                      <a:pt x="2164106" y="1085317"/>
                      <a:pt x="2169859" y="1094867"/>
                    </a:cubicBezTo>
                    <a:cubicBezTo>
                      <a:pt x="2191322" y="1055878"/>
                      <a:pt x="2214118" y="1018858"/>
                      <a:pt x="2237867" y="983996"/>
                    </a:cubicBezTo>
                    <a:moveTo>
                      <a:pt x="1888617" y="698500"/>
                    </a:moveTo>
                    <a:lnTo>
                      <a:pt x="1952117" y="698500"/>
                    </a:lnTo>
                    <a:cubicBezTo>
                      <a:pt x="1969653" y="698500"/>
                      <a:pt x="1983867" y="712715"/>
                      <a:pt x="1983867" y="730250"/>
                    </a:cubicBezTo>
                    <a:cubicBezTo>
                      <a:pt x="1983867" y="747785"/>
                      <a:pt x="1969653" y="762000"/>
                      <a:pt x="1952117" y="762000"/>
                    </a:cubicBezTo>
                    <a:lnTo>
                      <a:pt x="1888617" y="762000"/>
                    </a:lnTo>
                    <a:cubicBezTo>
                      <a:pt x="1871082" y="762000"/>
                      <a:pt x="1856868" y="747785"/>
                      <a:pt x="1856868" y="730250"/>
                    </a:cubicBezTo>
                    <a:cubicBezTo>
                      <a:pt x="1856868" y="712715"/>
                      <a:pt x="1871082" y="698500"/>
                      <a:pt x="1888617" y="698500"/>
                    </a:cubicBezTo>
                    <a:moveTo>
                      <a:pt x="1856868" y="349250"/>
                    </a:moveTo>
                    <a:cubicBezTo>
                      <a:pt x="1856868" y="331715"/>
                      <a:pt x="1871082" y="317500"/>
                      <a:pt x="1888617" y="317500"/>
                    </a:cubicBezTo>
                    <a:lnTo>
                      <a:pt x="1952117" y="317500"/>
                    </a:lnTo>
                    <a:cubicBezTo>
                      <a:pt x="1969653" y="317500"/>
                      <a:pt x="1983867" y="331715"/>
                      <a:pt x="1983867" y="349250"/>
                    </a:cubicBezTo>
                    <a:cubicBezTo>
                      <a:pt x="1983867" y="366785"/>
                      <a:pt x="1969653" y="381000"/>
                      <a:pt x="1952117" y="381000"/>
                    </a:cubicBezTo>
                    <a:lnTo>
                      <a:pt x="1888617" y="381000"/>
                    </a:lnTo>
                    <a:cubicBezTo>
                      <a:pt x="1871082" y="381000"/>
                      <a:pt x="1856868" y="366785"/>
                      <a:pt x="1856868" y="349250"/>
                    </a:cubicBezTo>
                    <a:moveTo>
                      <a:pt x="1888617" y="444500"/>
                    </a:moveTo>
                    <a:lnTo>
                      <a:pt x="1952117" y="444500"/>
                    </a:lnTo>
                    <a:cubicBezTo>
                      <a:pt x="1969653" y="444500"/>
                      <a:pt x="1983867" y="458715"/>
                      <a:pt x="1983867" y="476250"/>
                    </a:cubicBezTo>
                    <a:cubicBezTo>
                      <a:pt x="1983867" y="493785"/>
                      <a:pt x="1969653" y="508000"/>
                      <a:pt x="1952117" y="508000"/>
                    </a:cubicBezTo>
                    <a:lnTo>
                      <a:pt x="1888617" y="508000"/>
                    </a:lnTo>
                    <a:cubicBezTo>
                      <a:pt x="1871082" y="508000"/>
                      <a:pt x="1856868" y="493785"/>
                      <a:pt x="1856868" y="476250"/>
                    </a:cubicBezTo>
                    <a:cubicBezTo>
                      <a:pt x="1856868" y="458715"/>
                      <a:pt x="1871082" y="444500"/>
                      <a:pt x="1888617" y="444500"/>
                    </a:cubicBezTo>
                    <a:moveTo>
                      <a:pt x="1856868" y="95250"/>
                    </a:moveTo>
                    <a:cubicBezTo>
                      <a:pt x="1856868" y="77715"/>
                      <a:pt x="1871082" y="63500"/>
                      <a:pt x="1888617" y="63500"/>
                    </a:cubicBezTo>
                    <a:lnTo>
                      <a:pt x="1952117" y="63500"/>
                    </a:lnTo>
                    <a:cubicBezTo>
                      <a:pt x="1969653" y="63500"/>
                      <a:pt x="1983867" y="77715"/>
                      <a:pt x="1983867" y="95250"/>
                    </a:cubicBezTo>
                    <a:cubicBezTo>
                      <a:pt x="1983867" y="112785"/>
                      <a:pt x="1969653" y="127000"/>
                      <a:pt x="1952117" y="127000"/>
                    </a:cubicBezTo>
                    <a:lnTo>
                      <a:pt x="1888617" y="127000"/>
                    </a:lnTo>
                    <a:cubicBezTo>
                      <a:pt x="1871082" y="127000"/>
                      <a:pt x="1856868" y="112785"/>
                      <a:pt x="1856868" y="95250"/>
                    </a:cubicBezTo>
                    <a:moveTo>
                      <a:pt x="1888617" y="825500"/>
                    </a:moveTo>
                    <a:lnTo>
                      <a:pt x="1952117" y="825500"/>
                    </a:lnTo>
                    <a:cubicBezTo>
                      <a:pt x="1969653" y="825500"/>
                      <a:pt x="1983867" y="839715"/>
                      <a:pt x="1983867" y="857250"/>
                    </a:cubicBezTo>
                    <a:cubicBezTo>
                      <a:pt x="1983867" y="874785"/>
                      <a:pt x="1969653" y="889000"/>
                      <a:pt x="1952117" y="889000"/>
                    </a:cubicBezTo>
                    <a:lnTo>
                      <a:pt x="1888617" y="889000"/>
                    </a:lnTo>
                    <a:cubicBezTo>
                      <a:pt x="1871082" y="889000"/>
                      <a:pt x="1856868" y="874785"/>
                      <a:pt x="1856868" y="857250"/>
                    </a:cubicBezTo>
                    <a:cubicBezTo>
                      <a:pt x="1856868" y="839715"/>
                      <a:pt x="1871082" y="825500"/>
                      <a:pt x="1888617" y="825500"/>
                    </a:cubicBezTo>
                    <a:moveTo>
                      <a:pt x="1856868" y="984250"/>
                    </a:moveTo>
                    <a:cubicBezTo>
                      <a:pt x="1856868" y="966715"/>
                      <a:pt x="1871082" y="952500"/>
                      <a:pt x="1888617" y="952500"/>
                    </a:cubicBezTo>
                    <a:lnTo>
                      <a:pt x="1952117" y="952500"/>
                    </a:lnTo>
                    <a:cubicBezTo>
                      <a:pt x="1969653" y="952500"/>
                      <a:pt x="1983867" y="966715"/>
                      <a:pt x="1983867" y="984250"/>
                    </a:cubicBezTo>
                    <a:cubicBezTo>
                      <a:pt x="1983867" y="1001785"/>
                      <a:pt x="1969653" y="1016000"/>
                      <a:pt x="1952117" y="1016000"/>
                    </a:cubicBezTo>
                    <a:lnTo>
                      <a:pt x="1888617" y="1016000"/>
                    </a:lnTo>
                    <a:cubicBezTo>
                      <a:pt x="1871082" y="1016000"/>
                      <a:pt x="1856868" y="1001785"/>
                      <a:pt x="1856868" y="984250"/>
                    </a:cubicBezTo>
                    <a:moveTo>
                      <a:pt x="1888617" y="1079500"/>
                    </a:moveTo>
                    <a:lnTo>
                      <a:pt x="1952117" y="1079500"/>
                    </a:lnTo>
                    <a:cubicBezTo>
                      <a:pt x="1969653" y="1079500"/>
                      <a:pt x="1983867" y="1093715"/>
                      <a:pt x="1983867" y="1111250"/>
                    </a:cubicBezTo>
                    <a:cubicBezTo>
                      <a:pt x="1983867" y="1128785"/>
                      <a:pt x="1969653" y="1143000"/>
                      <a:pt x="1952117" y="1143000"/>
                    </a:cubicBezTo>
                    <a:lnTo>
                      <a:pt x="1888617" y="1143000"/>
                    </a:lnTo>
                    <a:cubicBezTo>
                      <a:pt x="1871082" y="1143000"/>
                      <a:pt x="1856868" y="1128785"/>
                      <a:pt x="1856868" y="1111250"/>
                    </a:cubicBezTo>
                    <a:cubicBezTo>
                      <a:pt x="1856868" y="1093715"/>
                      <a:pt x="1871082" y="1079500"/>
                      <a:pt x="1888617" y="1079500"/>
                    </a:cubicBezTo>
                    <a:moveTo>
                      <a:pt x="1856868" y="1238250"/>
                    </a:moveTo>
                    <a:cubicBezTo>
                      <a:pt x="1856868" y="1220715"/>
                      <a:pt x="1871082" y="1206500"/>
                      <a:pt x="1888617" y="1206500"/>
                    </a:cubicBezTo>
                    <a:lnTo>
                      <a:pt x="1952117" y="1206500"/>
                    </a:lnTo>
                    <a:cubicBezTo>
                      <a:pt x="1969653" y="1206500"/>
                      <a:pt x="1983867" y="1220715"/>
                      <a:pt x="1983867" y="1238250"/>
                    </a:cubicBezTo>
                    <a:cubicBezTo>
                      <a:pt x="1983867" y="1255785"/>
                      <a:pt x="1969653" y="1270000"/>
                      <a:pt x="1952117" y="1270000"/>
                    </a:cubicBezTo>
                    <a:lnTo>
                      <a:pt x="1888617" y="1270000"/>
                    </a:lnTo>
                    <a:cubicBezTo>
                      <a:pt x="1871082" y="1270000"/>
                      <a:pt x="1856868" y="1255785"/>
                      <a:pt x="1856868" y="1238250"/>
                    </a:cubicBezTo>
                    <a:moveTo>
                      <a:pt x="1888617" y="1333500"/>
                    </a:moveTo>
                    <a:lnTo>
                      <a:pt x="1952117" y="1333500"/>
                    </a:lnTo>
                    <a:cubicBezTo>
                      <a:pt x="1969653" y="1333500"/>
                      <a:pt x="1983867" y="1347715"/>
                      <a:pt x="1983867" y="1365250"/>
                    </a:cubicBezTo>
                    <a:cubicBezTo>
                      <a:pt x="1983867" y="1382785"/>
                      <a:pt x="1969653" y="1397000"/>
                      <a:pt x="1952117" y="1397000"/>
                    </a:cubicBezTo>
                    <a:lnTo>
                      <a:pt x="1888617" y="1397000"/>
                    </a:lnTo>
                    <a:cubicBezTo>
                      <a:pt x="1871082" y="1397000"/>
                      <a:pt x="1856868" y="1382785"/>
                      <a:pt x="1856868" y="1365250"/>
                    </a:cubicBezTo>
                    <a:cubicBezTo>
                      <a:pt x="1856868" y="1347715"/>
                      <a:pt x="1871082" y="1333500"/>
                      <a:pt x="1888617" y="1333500"/>
                    </a:cubicBezTo>
                    <a:moveTo>
                      <a:pt x="1856868" y="603250"/>
                    </a:moveTo>
                    <a:cubicBezTo>
                      <a:pt x="1856868" y="585715"/>
                      <a:pt x="1871082" y="571500"/>
                      <a:pt x="1888617" y="571500"/>
                    </a:cubicBezTo>
                    <a:lnTo>
                      <a:pt x="1952117" y="571500"/>
                    </a:lnTo>
                    <a:cubicBezTo>
                      <a:pt x="1969653" y="571500"/>
                      <a:pt x="1983867" y="585715"/>
                      <a:pt x="1983867" y="603250"/>
                    </a:cubicBezTo>
                    <a:cubicBezTo>
                      <a:pt x="1983867" y="620785"/>
                      <a:pt x="1969653" y="635000"/>
                      <a:pt x="1952117" y="635000"/>
                    </a:cubicBezTo>
                    <a:lnTo>
                      <a:pt x="1888617" y="635000"/>
                    </a:lnTo>
                    <a:cubicBezTo>
                      <a:pt x="1871082" y="635000"/>
                      <a:pt x="1856868" y="620785"/>
                      <a:pt x="1856868" y="603250"/>
                    </a:cubicBezTo>
                    <a:moveTo>
                      <a:pt x="1888617" y="190500"/>
                    </a:moveTo>
                    <a:lnTo>
                      <a:pt x="1952117" y="190500"/>
                    </a:lnTo>
                    <a:cubicBezTo>
                      <a:pt x="1969653" y="190500"/>
                      <a:pt x="1983867" y="204715"/>
                      <a:pt x="1983867" y="222250"/>
                    </a:cubicBezTo>
                    <a:cubicBezTo>
                      <a:pt x="1983867" y="239785"/>
                      <a:pt x="1969653" y="254000"/>
                      <a:pt x="1952117" y="254000"/>
                    </a:cubicBezTo>
                    <a:lnTo>
                      <a:pt x="1888617" y="254000"/>
                    </a:lnTo>
                    <a:cubicBezTo>
                      <a:pt x="1871082" y="254000"/>
                      <a:pt x="1856868" y="239785"/>
                      <a:pt x="1856868" y="222250"/>
                    </a:cubicBezTo>
                    <a:cubicBezTo>
                      <a:pt x="1856868" y="204715"/>
                      <a:pt x="1871082" y="190500"/>
                      <a:pt x="1888617" y="190500"/>
                    </a:cubicBezTo>
                    <a:moveTo>
                      <a:pt x="2047367" y="730250"/>
                    </a:moveTo>
                    <a:cubicBezTo>
                      <a:pt x="2047367" y="712715"/>
                      <a:pt x="2061582" y="698500"/>
                      <a:pt x="2079117" y="698500"/>
                    </a:cubicBezTo>
                    <a:lnTo>
                      <a:pt x="2142617" y="698500"/>
                    </a:lnTo>
                    <a:cubicBezTo>
                      <a:pt x="2160153" y="698500"/>
                      <a:pt x="2174367" y="712715"/>
                      <a:pt x="2174367" y="730250"/>
                    </a:cubicBezTo>
                    <a:cubicBezTo>
                      <a:pt x="2174367" y="747785"/>
                      <a:pt x="2160153" y="762000"/>
                      <a:pt x="2142617" y="762000"/>
                    </a:cubicBezTo>
                    <a:lnTo>
                      <a:pt x="2079117" y="762000"/>
                    </a:lnTo>
                    <a:cubicBezTo>
                      <a:pt x="2061582" y="762000"/>
                      <a:pt x="2047367" y="747785"/>
                      <a:pt x="2047367" y="730250"/>
                    </a:cubicBezTo>
                    <a:moveTo>
                      <a:pt x="2079117" y="317500"/>
                    </a:moveTo>
                    <a:lnTo>
                      <a:pt x="2142617" y="317500"/>
                    </a:lnTo>
                    <a:cubicBezTo>
                      <a:pt x="2160153" y="317500"/>
                      <a:pt x="2174367" y="331715"/>
                      <a:pt x="2174367" y="349250"/>
                    </a:cubicBezTo>
                    <a:cubicBezTo>
                      <a:pt x="2174367" y="366785"/>
                      <a:pt x="2160153" y="381000"/>
                      <a:pt x="2142617" y="381000"/>
                    </a:cubicBezTo>
                    <a:lnTo>
                      <a:pt x="2079117" y="381000"/>
                    </a:lnTo>
                    <a:cubicBezTo>
                      <a:pt x="2061582" y="381000"/>
                      <a:pt x="2047367" y="366785"/>
                      <a:pt x="2047367" y="349250"/>
                    </a:cubicBezTo>
                    <a:cubicBezTo>
                      <a:pt x="2047367" y="331715"/>
                      <a:pt x="2061582" y="317500"/>
                      <a:pt x="2079117" y="317500"/>
                    </a:cubicBezTo>
                    <a:moveTo>
                      <a:pt x="2047367" y="476250"/>
                    </a:moveTo>
                    <a:cubicBezTo>
                      <a:pt x="2047367" y="458715"/>
                      <a:pt x="2061582" y="444500"/>
                      <a:pt x="2079117" y="444500"/>
                    </a:cubicBezTo>
                    <a:lnTo>
                      <a:pt x="2142617" y="444500"/>
                    </a:lnTo>
                    <a:cubicBezTo>
                      <a:pt x="2160153" y="444500"/>
                      <a:pt x="2174367" y="458715"/>
                      <a:pt x="2174367" y="476250"/>
                    </a:cubicBezTo>
                    <a:cubicBezTo>
                      <a:pt x="2174367" y="493785"/>
                      <a:pt x="2160153" y="508000"/>
                      <a:pt x="2142617" y="508000"/>
                    </a:cubicBezTo>
                    <a:lnTo>
                      <a:pt x="2079117" y="508000"/>
                    </a:lnTo>
                    <a:cubicBezTo>
                      <a:pt x="2061582" y="508000"/>
                      <a:pt x="2047367" y="493785"/>
                      <a:pt x="2047367" y="476250"/>
                    </a:cubicBezTo>
                    <a:moveTo>
                      <a:pt x="2047367" y="857250"/>
                    </a:moveTo>
                    <a:cubicBezTo>
                      <a:pt x="2047367" y="839715"/>
                      <a:pt x="2061582" y="825500"/>
                      <a:pt x="2079117" y="825500"/>
                    </a:cubicBezTo>
                    <a:lnTo>
                      <a:pt x="2142617" y="825500"/>
                    </a:lnTo>
                    <a:cubicBezTo>
                      <a:pt x="2160153" y="825500"/>
                      <a:pt x="2174367" y="839715"/>
                      <a:pt x="2174367" y="857250"/>
                    </a:cubicBezTo>
                    <a:cubicBezTo>
                      <a:pt x="2174367" y="874785"/>
                      <a:pt x="2160153" y="889000"/>
                      <a:pt x="2142617" y="889000"/>
                    </a:cubicBezTo>
                    <a:lnTo>
                      <a:pt x="2079117" y="889000"/>
                    </a:lnTo>
                    <a:cubicBezTo>
                      <a:pt x="2061582" y="889000"/>
                      <a:pt x="2047367" y="874785"/>
                      <a:pt x="2047367" y="857250"/>
                    </a:cubicBezTo>
                    <a:moveTo>
                      <a:pt x="2079117" y="952500"/>
                    </a:moveTo>
                    <a:lnTo>
                      <a:pt x="2142617" y="952500"/>
                    </a:lnTo>
                    <a:cubicBezTo>
                      <a:pt x="2160153" y="952500"/>
                      <a:pt x="2174367" y="966715"/>
                      <a:pt x="2174367" y="984250"/>
                    </a:cubicBezTo>
                    <a:cubicBezTo>
                      <a:pt x="2174367" y="1001785"/>
                      <a:pt x="2160153" y="1016000"/>
                      <a:pt x="2142617" y="1016000"/>
                    </a:cubicBezTo>
                    <a:lnTo>
                      <a:pt x="2079117" y="1016000"/>
                    </a:lnTo>
                    <a:cubicBezTo>
                      <a:pt x="2061582" y="1016000"/>
                      <a:pt x="2047367" y="1001785"/>
                      <a:pt x="2047367" y="984250"/>
                    </a:cubicBezTo>
                    <a:cubicBezTo>
                      <a:pt x="2047367" y="966715"/>
                      <a:pt x="2061582" y="952500"/>
                      <a:pt x="2079117" y="952500"/>
                    </a:cubicBezTo>
                    <a:moveTo>
                      <a:pt x="2047367" y="603250"/>
                    </a:moveTo>
                    <a:cubicBezTo>
                      <a:pt x="2047367" y="585715"/>
                      <a:pt x="2061582" y="571500"/>
                      <a:pt x="2079117" y="571500"/>
                    </a:cubicBezTo>
                    <a:lnTo>
                      <a:pt x="2142617" y="571500"/>
                    </a:lnTo>
                    <a:cubicBezTo>
                      <a:pt x="2160153" y="571500"/>
                      <a:pt x="2174367" y="585715"/>
                      <a:pt x="2174367" y="603250"/>
                    </a:cubicBezTo>
                    <a:cubicBezTo>
                      <a:pt x="2174367" y="620785"/>
                      <a:pt x="2160153" y="635000"/>
                      <a:pt x="2142617" y="635000"/>
                    </a:cubicBezTo>
                    <a:lnTo>
                      <a:pt x="2079117" y="635000"/>
                    </a:lnTo>
                    <a:cubicBezTo>
                      <a:pt x="2061582" y="635000"/>
                      <a:pt x="2047367" y="620785"/>
                      <a:pt x="2047367" y="603250"/>
                    </a:cubicBezTo>
                    <a:moveTo>
                      <a:pt x="1666368" y="730250"/>
                    </a:moveTo>
                    <a:cubicBezTo>
                      <a:pt x="1666368" y="712715"/>
                      <a:pt x="1680583" y="698500"/>
                      <a:pt x="1698118" y="698500"/>
                    </a:cubicBezTo>
                    <a:lnTo>
                      <a:pt x="1761618" y="698500"/>
                    </a:lnTo>
                    <a:cubicBezTo>
                      <a:pt x="1779153" y="698500"/>
                      <a:pt x="1793368" y="712715"/>
                      <a:pt x="1793368" y="730250"/>
                    </a:cubicBezTo>
                    <a:cubicBezTo>
                      <a:pt x="1793368" y="747785"/>
                      <a:pt x="1779153" y="762000"/>
                      <a:pt x="1761618" y="762000"/>
                    </a:cubicBezTo>
                    <a:lnTo>
                      <a:pt x="1698118" y="762000"/>
                    </a:lnTo>
                    <a:cubicBezTo>
                      <a:pt x="1680583" y="762000"/>
                      <a:pt x="1666368" y="747785"/>
                      <a:pt x="1666368" y="730250"/>
                    </a:cubicBezTo>
                    <a:moveTo>
                      <a:pt x="1698118" y="317500"/>
                    </a:moveTo>
                    <a:lnTo>
                      <a:pt x="1761618" y="317500"/>
                    </a:lnTo>
                    <a:cubicBezTo>
                      <a:pt x="1779153" y="317500"/>
                      <a:pt x="1793368" y="331715"/>
                      <a:pt x="1793368" y="349250"/>
                    </a:cubicBezTo>
                    <a:cubicBezTo>
                      <a:pt x="1793368" y="366785"/>
                      <a:pt x="1779153" y="381000"/>
                      <a:pt x="1761618" y="381000"/>
                    </a:cubicBezTo>
                    <a:lnTo>
                      <a:pt x="1698118" y="381000"/>
                    </a:lnTo>
                    <a:cubicBezTo>
                      <a:pt x="1680583" y="381000"/>
                      <a:pt x="1666368" y="366785"/>
                      <a:pt x="1666368" y="349250"/>
                    </a:cubicBezTo>
                    <a:cubicBezTo>
                      <a:pt x="1666368" y="331715"/>
                      <a:pt x="1680583" y="317500"/>
                      <a:pt x="1698118" y="317500"/>
                    </a:cubicBezTo>
                    <a:moveTo>
                      <a:pt x="1666368" y="476250"/>
                    </a:moveTo>
                    <a:cubicBezTo>
                      <a:pt x="1666368" y="458715"/>
                      <a:pt x="1680583" y="444500"/>
                      <a:pt x="1698118" y="444500"/>
                    </a:cubicBezTo>
                    <a:lnTo>
                      <a:pt x="1761618" y="444500"/>
                    </a:lnTo>
                    <a:cubicBezTo>
                      <a:pt x="1779153" y="444500"/>
                      <a:pt x="1793368" y="458715"/>
                      <a:pt x="1793368" y="476250"/>
                    </a:cubicBezTo>
                    <a:cubicBezTo>
                      <a:pt x="1793368" y="493785"/>
                      <a:pt x="1779153" y="508000"/>
                      <a:pt x="1761618" y="508000"/>
                    </a:cubicBezTo>
                    <a:lnTo>
                      <a:pt x="1698118" y="508000"/>
                    </a:lnTo>
                    <a:cubicBezTo>
                      <a:pt x="1680583" y="508000"/>
                      <a:pt x="1666368" y="493785"/>
                      <a:pt x="1666368" y="476250"/>
                    </a:cubicBezTo>
                    <a:moveTo>
                      <a:pt x="1666368" y="857250"/>
                    </a:moveTo>
                    <a:cubicBezTo>
                      <a:pt x="1666368" y="839715"/>
                      <a:pt x="1680583" y="825500"/>
                      <a:pt x="1698118" y="825500"/>
                    </a:cubicBezTo>
                    <a:lnTo>
                      <a:pt x="1761618" y="825500"/>
                    </a:lnTo>
                    <a:cubicBezTo>
                      <a:pt x="1779153" y="825500"/>
                      <a:pt x="1793368" y="839715"/>
                      <a:pt x="1793368" y="857250"/>
                    </a:cubicBezTo>
                    <a:cubicBezTo>
                      <a:pt x="1793368" y="874785"/>
                      <a:pt x="1779153" y="889000"/>
                      <a:pt x="1761618" y="889000"/>
                    </a:cubicBezTo>
                    <a:lnTo>
                      <a:pt x="1698118" y="889000"/>
                    </a:lnTo>
                    <a:cubicBezTo>
                      <a:pt x="1680583" y="889000"/>
                      <a:pt x="1666368" y="874785"/>
                      <a:pt x="1666368" y="857250"/>
                    </a:cubicBezTo>
                    <a:moveTo>
                      <a:pt x="1698118" y="952500"/>
                    </a:moveTo>
                    <a:lnTo>
                      <a:pt x="1761618" y="952500"/>
                    </a:lnTo>
                    <a:cubicBezTo>
                      <a:pt x="1779153" y="952500"/>
                      <a:pt x="1793368" y="966715"/>
                      <a:pt x="1793368" y="984250"/>
                    </a:cubicBezTo>
                    <a:cubicBezTo>
                      <a:pt x="1793368" y="1001785"/>
                      <a:pt x="1779153" y="1016000"/>
                      <a:pt x="1761618" y="1016000"/>
                    </a:cubicBezTo>
                    <a:lnTo>
                      <a:pt x="1698118" y="1016000"/>
                    </a:lnTo>
                    <a:cubicBezTo>
                      <a:pt x="1680583" y="1016000"/>
                      <a:pt x="1666368" y="1001785"/>
                      <a:pt x="1666368" y="984250"/>
                    </a:cubicBezTo>
                    <a:cubicBezTo>
                      <a:pt x="1666368" y="966715"/>
                      <a:pt x="1680583" y="952500"/>
                      <a:pt x="1698118" y="952500"/>
                    </a:cubicBezTo>
                    <a:moveTo>
                      <a:pt x="1666368" y="603250"/>
                    </a:moveTo>
                    <a:cubicBezTo>
                      <a:pt x="1666368" y="585715"/>
                      <a:pt x="1680583" y="571500"/>
                      <a:pt x="1698118" y="571500"/>
                    </a:cubicBezTo>
                    <a:lnTo>
                      <a:pt x="1761618" y="571500"/>
                    </a:lnTo>
                    <a:cubicBezTo>
                      <a:pt x="1779153" y="571500"/>
                      <a:pt x="1793368" y="585715"/>
                      <a:pt x="1793368" y="603250"/>
                    </a:cubicBezTo>
                    <a:cubicBezTo>
                      <a:pt x="1793368" y="620785"/>
                      <a:pt x="1779153" y="635000"/>
                      <a:pt x="1761618" y="635000"/>
                    </a:cubicBezTo>
                    <a:lnTo>
                      <a:pt x="1698118" y="635000"/>
                    </a:lnTo>
                    <a:cubicBezTo>
                      <a:pt x="1680583" y="635000"/>
                      <a:pt x="1666368" y="620785"/>
                      <a:pt x="1666368" y="603250"/>
                    </a:cubicBezTo>
                    <a:moveTo>
                      <a:pt x="1549337" y="1016000"/>
                    </a:moveTo>
                    <a:lnTo>
                      <a:pt x="1539431" y="1016000"/>
                    </a:lnTo>
                    <a:cubicBezTo>
                      <a:pt x="1539431" y="1037399"/>
                      <a:pt x="1539685" y="1058545"/>
                      <a:pt x="1540130" y="1079500"/>
                    </a:cubicBezTo>
                    <a:lnTo>
                      <a:pt x="1571118" y="1079500"/>
                    </a:lnTo>
                    <a:cubicBezTo>
                      <a:pt x="1588653" y="1079500"/>
                      <a:pt x="1602868" y="1093715"/>
                      <a:pt x="1602868" y="1111250"/>
                    </a:cubicBezTo>
                    <a:cubicBezTo>
                      <a:pt x="1602868" y="1128785"/>
                      <a:pt x="1588653" y="1143000"/>
                      <a:pt x="1571118" y="1143000"/>
                    </a:cubicBezTo>
                    <a:lnTo>
                      <a:pt x="1542415" y="1143000"/>
                    </a:lnTo>
                    <a:cubicBezTo>
                      <a:pt x="1543431" y="1164463"/>
                      <a:pt x="1544765" y="1185672"/>
                      <a:pt x="1546225" y="1206500"/>
                    </a:cubicBezTo>
                    <a:lnTo>
                      <a:pt x="1571118" y="1206500"/>
                    </a:lnTo>
                    <a:cubicBezTo>
                      <a:pt x="1588653" y="1206500"/>
                      <a:pt x="1602868" y="1220715"/>
                      <a:pt x="1602868" y="1238250"/>
                    </a:cubicBezTo>
                    <a:cubicBezTo>
                      <a:pt x="1602868" y="1255785"/>
                      <a:pt x="1588653" y="1270000"/>
                      <a:pt x="1571118" y="1270000"/>
                    </a:cubicBezTo>
                    <a:lnTo>
                      <a:pt x="1551813" y="1270000"/>
                    </a:lnTo>
                    <a:cubicBezTo>
                      <a:pt x="1583563" y="1581785"/>
                      <a:pt x="1673099" y="1814322"/>
                      <a:pt x="1789177" y="1914398"/>
                    </a:cubicBezTo>
                    <a:cubicBezTo>
                      <a:pt x="1810830" y="1750695"/>
                      <a:pt x="1788224" y="1545463"/>
                      <a:pt x="1711262" y="1334008"/>
                    </a:cubicBezTo>
                    <a:cubicBezTo>
                      <a:pt x="1703007" y="1311275"/>
                      <a:pt x="1694308" y="1289050"/>
                      <a:pt x="1685227" y="1267270"/>
                    </a:cubicBezTo>
                    <a:cubicBezTo>
                      <a:pt x="1670158" y="1260587"/>
                      <a:pt x="1662710" y="1243484"/>
                      <a:pt x="1668082" y="1227899"/>
                    </a:cubicBezTo>
                    <a:cubicBezTo>
                      <a:pt x="1634854" y="1153889"/>
                      <a:pt x="1595116" y="1082977"/>
                      <a:pt x="1549337" y="1016000"/>
                    </a:cubicBezTo>
                    <a:moveTo>
                      <a:pt x="2488375" y="860742"/>
                    </a:moveTo>
                    <a:cubicBezTo>
                      <a:pt x="2487180" y="849941"/>
                      <a:pt x="2479961" y="840753"/>
                      <a:pt x="2469750" y="837035"/>
                    </a:cubicBezTo>
                    <a:cubicBezTo>
                      <a:pt x="2459539" y="833317"/>
                      <a:pt x="2448103" y="835713"/>
                      <a:pt x="2440242" y="843217"/>
                    </a:cubicBezTo>
                    <a:cubicBezTo>
                      <a:pt x="2319973" y="954723"/>
                      <a:pt x="2207070" y="1124966"/>
                      <a:pt x="2130997" y="1334008"/>
                    </a:cubicBezTo>
                    <a:cubicBezTo>
                      <a:pt x="2054924" y="1542986"/>
                      <a:pt x="2031937" y="1745996"/>
                      <a:pt x="2052384" y="1908683"/>
                    </a:cubicBezTo>
                    <a:cubicBezTo>
                      <a:pt x="2053540" y="1919522"/>
                      <a:pt x="2060761" y="1928759"/>
                      <a:pt x="2071001" y="1932496"/>
                    </a:cubicBezTo>
                    <a:cubicBezTo>
                      <a:pt x="2081241" y="1936233"/>
                      <a:pt x="2092715" y="1933819"/>
                      <a:pt x="2100580" y="1926272"/>
                    </a:cubicBezTo>
                    <a:cubicBezTo>
                      <a:pt x="2220849" y="1814703"/>
                      <a:pt x="2333689" y="1644459"/>
                      <a:pt x="2409825" y="1435417"/>
                    </a:cubicBezTo>
                    <a:cubicBezTo>
                      <a:pt x="2485835" y="1226439"/>
                      <a:pt x="2508822" y="1023430"/>
                      <a:pt x="2488375" y="860742"/>
                    </a:cubicBezTo>
                    <a:moveTo>
                      <a:pt x="1402081" y="843153"/>
                    </a:moveTo>
                    <a:cubicBezTo>
                      <a:pt x="1394215" y="835607"/>
                      <a:pt x="1382741" y="833193"/>
                      <a:pt x="1372501" y="836930"/>
                    </a:cubicBezTo>
                    <a:cubicBezTo>
                      <a:pt x="1362262" y="840667"/>
                      <a:pt x="1355040" y="849904"/>
                      <a:pt x="1353884" y="860742"/>
                    </a:cubicBezTo>
                    <a:cubicBezTo>
                      <a:pt x="1333500" y="1023430"/>
                      <a:pt x="1356424" y="1226439"/>
                      <a:pt x="1432497" y="1435417"/>
                    </a:cubicBezTo>
                    <a:cubicBezTo>
                      <a:pt x="1508634" y="1644459"/>
                      <a:pt x="1621473" y="1814703"/>
                      <a:pt x="1741742" y="1926272"/>
                    </a:cubicBezTo>
                    <a:cubicBezTo>
                      <a:pt x="1749602" y="1933777"/>
                      <a:pt x="1761039" y="1936172"/>
                      <a:pt x="1771250" y="1932454"/>
                    </a:cubicBezTo>
                    <a:cubicBezTo>
                      <a:pt x="1781461" y="1928736"/>
                      <a:pt x="1788680" y="1919548"/>
                      <a:pt x="1789875" y="1908747"/>
                    </a:cubicBezTo>
                    <a:cubicBezTo>
                      <a:pt x="1810322" y="1745996"/>
                      <a:pt x="1787335" y="1542986"/>
                      <a:pt x="1711262" y="1334008"/>
                    </a:cubicBezTo>
                    <a:cubicBezTo>
                      <a:pt x="1635189" y="1124966"/>
                      <a:pt x="1522286" y="954723"/>
                      <a:pt x="1402017" y="843153"/>
                    </a:cubicBezTo>
                    <a:lnTo>
                      <a:pt x="1402081" y="843153"/>
                    </a:lnTo>
                    <a:moveTo>
                      <a:pt x="3628073" y="1206500"/>
                    </a:moveTo>
                    <a:cubicBezTo>
                      <a:pt x="3629597" y="1185672"/>
                      <a:pt x="3630867" y="1164463"/>
                      <a:pt x="3631883" y="1143000"/>
                    </a:cubicBezTo>
                    <a:lnTo>
                      <a:pt x="3603117" y="1143000"/>
                    </a:lnTo>
                    <a:cubicBezTo>
                      <a:pt x="3592613" y="1142981"/>
                      <a:pt x="3582798" y="1137767"/>
                      <a:pt x="3576901" y="1129074"/>
                    </a:cubicBezTo>
                    <a:cubicBezTo>
                      <a:pt x="3571003" y="1120381"/>
                      <a:pt x="3569788" y="1109333"/>
                      <a:pt x="3573654" y="1099566"/>
                    </a:cubicBezTo>
                    <a:cubicBezTo>
                      <a:pt x="3549841" y="1140460"/>
                      <a:pt x="3527425" y="1184021"/>
                      <a:pt x="3506788" y="1229932"/>
                    </a:cubicBezTo>
                    <a:cubicBezTo>
                      <a:pt x="3510666" y="1244281"/>
                      <a:pt x="3504070" y="1259400"/>
                      <a:pt x="3490913" y="1266317"/>
                    </a:cubicBezTo>
                    <a:cubicBezTo>
                      <a:pt x="3481576" y="1288669"/>
                      <a:pt x="3472768" y="1311239"/>
                      <a:pt x="3464497" y="1334008"/>
                    </a:cubicBezTo>
                    <a:cubicBezTo>
                      <a:pt x="3387662" y="1544955"/>
                      <a:pt x="3365056" y="1749806"/>
                      <a:pt x="3386455" y="1913318"/>
                    </a:cubicBezTo>
                    <a:cubicBezTo>
                      <a:pt x="3501898" y="1812608"/>
                      <a:pt x="3590925" y="1580578"/>
                      <a:pt x="3622485" y="1270000"/>
                    </a:cubicBezTo>
                    <a:lnTo>
                      <a:pt x="3603117" y="1270000"/>
                    </a:lnTo>
                    <a:cubicBezTo>
                      <a:pt x="3585582" y="1270000"/>
                      <a:pt x="3571367" y="1255785"/>
                      <a:pt x="3571367" y="1238250"/>
                    </a:cubicBezTo>
                    <a:cubicBezTo>
                      <a:pt x="3571367" y="1220715"/>
                      <a:pt x="3585582" y="1206500"/>
                      <a:pt x="3603117" y="1206500"/>
                    </a:cubicBezTo>
                    <a:lnTo>
                      <a:pt x="3628073" y="1206500"/>
                    </a:lnTo>
                    <a:moveTo>
                      <a:pt x="3603117" y="1079500"/>
                    </a:moveTo>
                    <a:cubicBezTo>
                      <a:pt x="3593544" y="1079521"/>
                      <a:pt x="3584491" y="1083861"/>
                      <a:pt x="3578479" y="1091311"/>
                    </a:cubicBezTo>
                    <a:cubicBezTo>
                      <a:pt x="3593910" y="1065086"/>
                      <a:pt x="3609912" y="1039939"/>
                      <a:pt x="3626422" y="1016000"/>
                    </a:cubicBezTo>
                    <a:lnTo>
                      <a:pt x="3634931" y="1016000"/>
                    </a:lnTo>
                    <a:cubicBezTo>
                      <a:pt x="3634931" y="1037399"/>
                      <a:pt x="3634677" y="1058545"/>
                      <a:pt x="3634169" y="1079500"/>
                    </a:cubicBezTo>
                    <a:lnTo>
                      <a:pt x="3603117" y="1079500"/>
                    </a:lnTo>
                    <a:moveTo>
                      <a:pt x="3571367" y="983996"/>
                    </a:moveTo>
                    <a:cubicBezTo>
                      <a:pt x="3571486" y="970777"/>
                      <a:pt x="3579783" y="959015"/>
                      <a:pt x="3592196" y="954468"/>
                    </a:cubicBezTo>
                    <a:cubicBezTo>
                      <a:pt x="3605340" y="936244"/>
                      <a:pt x="3618866" y="918718"/>
                      <a:pt x="3632518" y="901827"/>
                    </a:cubicBezTo>
                    <a:cubicBezTo>
                      <a:pt x="3632337" y="897551"/>
                      <a:pt x="3632147" y="893275"/>
                      <a:pt x="3631947" y="889000"/>
                    </a:cubicBezTo>
                    <a:lnTo>
                      <a:pt x="3603117" y="889000"/>
                    </a:lnTo>
                    <a:cubicBezTo>
                      <a:pt x="3585582" y="889000"/>
                      <a:pt x="3571367" y="874785"/>
                      <a:pt x="3571367" y="857250"/>
                    </a:cubicBezTo>
                    <a:cubicBezTo>
                      <a:pt x="3571367" y="839715"/>
                      <a:pt x="3585582" y="825500"/>
                      <a:pt x="3603117" y="825500"/>
                    </a:cubicBezTo>
                    <a:lnTo>
                      <a:pt x="3628263" y="825500"/>
                    </a:lnTo>
                    <a:cubicBezTo>
                      <a:pt x="3626740" y="804101"/>
                      <a:pt x="3624961" y="782955"/>
                      <a:pt x="3622929" y="762000"/>
                    </a:cubicBezTo>
                    <a:lnTo>
                      <a:pt x="3603117" y="762000"/>
                    </a:lnTo>
                    <a:cubicBezTo>
                      <a:pt x="3585582" y="762000"/>
                      <a:pt x="3571367" y="747785"/>
                      <a:pt x="3571367" y="730250"/>
                    </a:cubicBezTo>
                    <a:cubicBezTo>
                      <a:pt x="3571367" y="712715"/>
                      <a:pt x="3585582" y="698500"/>
                      <a:pt x="3603117" y="698500"/>
                    </a:cubicBezTo>
                    <a:lnTo>
                      <a:pt x="3615944" y="698500"/>
                    </a:lnTo>
                    <a:cubicBezTo>
                      <a:pt x="3613339" y="677294"/>
                      <a:pt x="3610439" y="656125"/>
                      <a:pt x="3607245" y="635000"/>
                    </a:cubicBezTo>
                    <a:lnTo>
                      <a:pt x="3603117" y="635000"/>
                    </a:lnTo>
                    <a:cubicBezTo>
                      <a:pt x="3586806" y="635016"/>
                      <a:pt x="3573135" y="622670"/>
                      <a:pt x="3571496" y="606441"/>
                    </a:cubicBezTo>
                    <a:cubicBezTo>
                      <a:pt x="3569857" y="590212"/>
                      <a:pt x="3580782" y="575381"/>
                      <a:pt x="3596767" y="572135"/>
                    </a:cubicBezTo>
                    <a:cubicBezTo>
                      <a:pt x="3592371" y="548043"/>
                      <a:pt x="3587524" y="524036"/>
                      <a:pt x="3582226" y="500126"/>
                    </a:cubicBezTo>
                    <a:cubicBezTo>
                      <a:pt x="3571939" y="491146"/>
                      <a:pt x="3568561" y="476586"/>
                      <a:pt x="3573844" y="463995"/>
                    </a:cubicBezTo>
                    <a:cubicBezTo>
                      <a:pt x="3553651" y="380936"/>
                      <a:pt x="3529013" y="306197"/>
                      <a:pt x="3500819" y="242189"/>
                    </a:cubicBezTo>
                    <a:cubicBezTo>
                      <a:pt x="3494793" y="249656"/>
                      <a:pt x="3485713" y="253998"/>
                      <a:pt x="3476117" y="254000"/>
                    </a:cubicBezTo>
                    <a:lnTo>
                      <a:pt x="3412617" y="254000"/>
                    </a:lnTo>
                    <a:cubicBezTo>
                      <a:pt x="3395082" y="254000"/>
                      <a:pt x="3380867" y="239785"/>
                      <a:pt x="3380867" y="222250"/>
                    </a:cubicBezTo>
                    <a:cubicBezTo>
                      <a:pt x="3380867" y="204715"/>
                      <a:pt x="3395082" y="190500"/>
                      <a:pt x="3412617" y="190500"/>
                    </a:cubicBezTo>
                    <a:lnTo>
                      <a:pt x="3476117" y="190500"/>
                    </a:lnTo>
                    <a:cubicBezTo>
                      <a:pt x="3464798" y="168640"/>
                      <a:pt x="3452247" y="147439"/>
                      <a:pt x="3438525" y="127000"/>
                    </a:cubicBezTo>
                    <a:lnTo>
                      <a:pt x="3412617" y="127000"/>
                    </a:lnTo>
                    <a:cubicBezTo>
                      <a:pt x="3399032" y="126993"/>
                      <a:pt x="3386956" y="118342"/>
                      <a:pt x="3382578" y="105481"/>
                    </a:cubicBezTo>
                    <a:cubicBezTo>
                      <a:pt x="3378200" y="92620"/>
                      <a:pt x="3382490" y="78399"/>
                      <a:pt x="3393250" y="70104"/>
                    </a:cubicBezTo>
                    <a:cubicBezTo>
                      <a:pt x="3350070" y="24765"/>
                      <a:pt x="3303080" y="0"/>
                      <a:pt x="3253931" y="0"/>
                    </a:cubicBezTo>
                    <a:cubicBezTo>
                      <a:pt x="3204655" y="0"/>
                      <a:pt x="3157665" y="24829"/>
                      <a:pt x="3114485" y="70104"/>
                    </a:cubicBezTo>
                    <a:cubicBezTo>
                      <a:pt x="3125254" y="78406"/>
                      <a:pt x="3129542" y="92643"/>
                      <a:pt x="3125147" y="105511"/>
                    </a:cubicBezTo>
                    <a:cubicBezTo>
                      <a:pt x="3120753" y="118379"/>
                      <a:pt x="3108652" y="127020"/>
                      <a:pt x="3095054" y="127000"/>
                    </a:cubicBezTo>
                    <a:lnTo>
                      <a:pt x="3069400" y="127000"/>
                    </a:lnTo>
                    <a:cubicBezTo>
                      <a:pt x="3056382" y="146240"/>
                      <a:pt x="3043873" y="167449"/>
                      <a:pt x="3031808" y="190500"/>
                    </a:cubicBezTo>
                    <a:lnTo>
                      <a:pt x="3095181" y="190500"/>
                    </a:lnTo>
                    <a:cubicBezTo>
                      <a:pt x="3112716" y="190500"/>
                      <a:pt x="3126931" y="204715"/>
                      <a:pt x="3126931" y="222250"/>
                    </a:cubicBezTo>
                    <a:cubicBezTo>
                      <a:pt x="3126931" y="239785"/>
                      <a:pt x="3112716" y="254000"/>
                      <a:pt x="3095181" y="254000"/>
                    </a:cubicBezTo>
                    <a:lnTo>
                      <a:pt x="3031681" y="254000"/>
                    </a:lnTo>
                    <a:cubicBezTo>
                      <a:pt x="3022116" y="254003"/>
                      <a:pt x="3013062" y="249686"/>
                      <a:pt x="3007043" y="242252"/>
                    </a:cubicBezTo>
                    <a:cubicBezTo>
                      <a:pt x="2978786" y="306261"/>
                      <a:pt x="2954211" y="381000"/>
                      <a:pt x="2933954" y="464185"/>
                    </a:cubicBezTo>
                    <a:cubicBezTo>
                      <a:pt x="2939161" y="476711"/>
                      <a:pt x="2935816" y="491161"/>
                      <a:pt x="2925636" y="500126"/>
                    </a:cubicBezTo>
                    <a:cubicBezTo>
                      <a:pt x="2920429" y="523621"/>
                      <a:pt x="2915603" y="547624"/>
                      <a:pt x="2911094" y="572198"/>
                    </a:cubicBezTo>
                    <a:cubicBezTo>
                      <a:pt x="2927105" y="575448"/>
                      <a:pt x="2938035" y="590317"/>
                      <a:pt x="2936361" y="606568"/>
                    </a:cubicBezTo>
                    <a:cubicBezTo>
                      <a:pt x="2934687" y="622819"/>
                      <a:pt x="2920954" y="635146"/>
                      <a:pt x="2904617" y="635064"/>
                    </a:cubicBezTo>
                    <a:lnTo>
                      <a:pt x="2900617" y="635064"/>
                    </a:lnTo>
                    <a:cubicBezTo>
                      <a:pt x="2897442" y="655892"/>
                      <a:pt x="2894521" y="677101"/>
                      <a:pt x="2891917" y="698564"/>
                    </a:cubicBezTo>
                    <a:lnTo>
                      <a:pt x="2904617" y="698564"/>
                    </a:lnTo>
                    <a:cubicBezTo>
                      <a:pt x="2922153" y="698564"/>
                      <a:pt x="2936367" y="712778"/>
                      <a:pt x="2936367" y="730314"/>
                    </a:cubicBezTo>
                    <a:cubicBezTo>
                      <a:pt x="2936367" y="747849"/>
                      <a:pt x="2922153" y="762064"/>
                      <a:pt x="2904617" y="762064"/>
                    </a:cubicBezTo>
                    <a:lnTo>
                      <a:pt x="2884932" y="762064"/>
                    </a:lnTo>
                    <a:cubicBezTo>
                      <a:pt x="2882900" y="783018"/>
                      <a:pt x="2881123" y="804164"/>
                      <a:pt x="2879598" y="825564"/>
                    </a:cubicBezTo>
                    <a:lnTo>
                      <a:pt x="2904617" y="825564"/>
                    </a:lnTo>
                    <a:cubicBezTo>
                      <a:pt x="2922153" y="825564"/>
                      <a:pt x="2936367" y="839778"/>
                      <a:pt x="2936367" y="857314"/>
                    </a:cubicBezTo>
                    <a:cubicBezTo>
                      <a:pt x="2936367" y="874849"/>
                      <a:pt x="2922153" y="889064"/>
                      <a:pt x="2904617" y="889064"/>
                    </a:cubicBezTo>
                    <a:lnTo>
                      <a:pt x="2875852" y="889064"/>
                    </a:lnTo>
                    <a:cubicBezTo>
                      <a:pt x="2875675" y="892789"/>
                      <a:pt x="2875506" y="896514"/>
                      <a:pt x="2875344" y="900239"/>
                    </a:cubicBezTo>
                    <a:cubicBezTo>
                      <a:pt x="2889759" y="917892"/>
                      <a:pt x="2903919" y="936244"/>
                      <a:pt x="2917762" y="955358"/>
                    </a:cubicBezTo>
                    <a:cubicBezTo>
                      <a:pt x="2928272" y="960120"/>
                      <a:pt x="2935371" y="970209"/>
                      <a:pt x="2936304" y="981710"/>
                    </a:cubicBezTo>
                    <a:cubicBezTo>
                      <a:pt x="2960434" y="1016889"/>
                      <a:pt x="2983485" y="1054290"/>
                      <a:pt x="3005265" y="1093661"/>
                    </a:cubicBezTo>
                    <a:cubicBezTo>
                      <a:pt x="3011150" y="1084863"/>
                      <a:pt x="3021033" y="1079576"/>
                      <a:pt x="3031617" y="1079564"/>
                    </a:cubicBezTo>
                    <a:lnTo>
                      <a:pt x="3095117" y="1079564"/>
                    </a:lnTo>
                    <a:cubicBezTo>
                      <a:pt x="3112653" y="1079564"/>
                      <a:pt x="3126867" y="1093778"/>
                      <a:pt x="3126867" y="1111314"/>
                    </a:cubicBezTo>
                    <a:cubicBezTo>
                      <a:pt x="3126867" y="1128849"/>
                      <a:pt x="3112653" y="1143064"/>
                      <a:pt x="3095117" y="1143064"/>
                    </a:cubicBezTo>
                    <a:lnTo>
                      <a:pt x="3031363" y="1143064"/>
                    </a:lnTo>
                    <a:cubicBezTo>
                      <a:pt x="3041778" y="1163765"/>
                      <a:pt x="3051874" y="1184973"/>
                      <a:pt x="3061590" y="1206564"/>
                    </a:cubicBezTo>
                    <a:lnTo>
                      <a:pt x="3095117" y="1206564"/>
                    </a:lnTo>
                    <a:cubicBezTo>
                      <a:pt x="3112653" y="1206564"/>
                      <a:pt x="3126867" y="1220779"/>
                      <a:pt x="3126867" y="1238314"/>
                    </a:cubicBezTo>
                    <a:cubicBezTo>
                      <a:pt x="3126867" y="1255849"/>
                      <a:pt x="3112653" y="1270064"/>
                      <a:pt x="3095117" y="1270064"/>
                    </a:cubicBezTo>
                    <a:lnTo>
                      <a:pt x="3088450" y="1270064"/>
                    </a:lnTo>
                    <a:cubicBezTo>
                      <a:pt x="3093974" y="1284034"/>
                      <a:pt x="3099309" y="1298067"/>
                      <a:pt x="3104516" y="1312354"/>
                    </a:cubicBezTo>
                    <a:cubicBezTo>
                      <a:pt x="3188462" y="1543050"/>
                      <a:pt x="3211640" y="1771015"/>
                      <a:pt x="3181160" y="1952434"/>
                    </a:cubicBezTo>
                    <a:cubicBezTo>
                      <a:pt x="3204655" y="1963039"/>
                      <a:pt x="3229039" y="1968500"/>
                      <a:pt x="3253931" y="1968500"/>
                    </a:cubicBezTo>
                    <a:cubicBezTo>
                      <a:pt x="3279331" y="1968500"/>
                      <a:pt x="3304096" y="1962785"/>
                      <a:pt x="3328036" y="1951863"/>
                    </a:cubicBezTo>
                    <a:cubicBezTo>
                      <a:pt x="3297682" y="1770571"/>
                      <a:pt x="3320923" y="1542859"/>
                      <a:pt x="3404871" y="1312291"/>
                    </a:cubicBezTo>
                    <a:cubicBezTo>
                      <a:pt x="3410014" y="1298003"/>
                      <a:pt x="3415411" y="1283907"/>
                      <a:pt x="3420936" y="1270000"/>
                    </a:cubicBezTo>
                    <a:lnTo>
                      <a:pt x="3412681" y="1270000"/>
                    </a:lnTo>
                    <a:cubicBezTo>
                      <a:pt x="3395146" y="1270000"/>
                      <a:pt x="3380931" y="1255785"/>
                      <a:pt x="3380931" y="1238250"/>
                    </a:cubicBezTo>
                    <a:cubicBezTo>
                      <a:pt x="3380931" y="1220715"/>
                      <a:pt x="3395146" y="1206500"/>
                      <a:pt x="3412681" y="1206500"/>
                    </a:cubicBezTo>
                    <a:lnTo>
                      <a:pt x="3447669" y="1206500"/>
                    </a:lnTo>
                    <a:cubicBezTo>
                      <a:pt x="3457385" y="1184910"/>
                      <a:pt x="3467481" y="1163638"/>
                      <a:pt x="3477896" y="1143000"/>
                    </a:cubicBezTo>
                    <a:lnTo>
                      <a:pt x="3412617" y="1143000"/>
                    </a:lnTo>
                    <a:cubicBezTo>
                      <a:pt x="3395082" y="1143000"/>
                      <a:pt x="3380867" y="1128785"/>
                      <a:pt x="3380867" y="1111250"/>
                    </a:cubicBezTo>
                    <a:cubicBezTo>
                      <a:pt x="3380867" y="1093715"/>
                      <a:pt x="3395082" y="1079500"/>
                      <a:pt x="3412617" y="1079500"/>
                    </a:cubicBezTo>
                    <a:lnTo>
                      <a:pt x="3476117" y="1079500"/>
                    </a:lnTo>
                    <a:cubicBezTo>
                      <a:pt x="3487266" y="1079484"/>
                      <a:pt x="3497606" y="1085317"/>
                      <a:pt x="3503359" y="1094867"/>
                    </a:cubicBezTo>
                    <a:cubicBezTo>
                      <a:pt x="3524822" y="1055878"/>
                      <a:pt x="3547618" y="1018858"/>
                      <a:pt x="3571367" y="983996"/>
                    </a:cubicBezTo>
                    <a:moveTo>
                      <a:pt x="3222117" y="698500"/>
                    </a:moveTo>
                    <a:lnTo>
                      <a:pt x="3285617" y="698500"/>
                    </a:lnTo>
                    <a:cubicBezTo>
                      <a:pt x="3303153" y="698500"/>
                      <a:pt x="3317367" y="712715"/>
                      <a:pt x="3317367" y="730250"/>
                    </a:cubicBezTo>
                    <a:cubicBezTo>
                      <a:pt x="3317367" y="747785"/>
                      <a:pt x="3303153" y="762000"/>
                      <a:pt x="3285617" y="762000"/>
                    </a:cubicBezTo>
                    <a:lnTo>
                      <a:pt x="3222117" y="762000"/>
                    </a:lnTo>
                    <a:cubicBezTo>
                      <a:pt x="3204582" y="762000"/>
                      <a:pt x="3190367" y="747785"/>
                      <a:pt x="3190367" y="730250"/>
                    </a:cubicBezTo>
                    <a:cubicBezTo>
                      <a:pt x="3190367" y="712715"/>
                      <a:pt x="3204582" y="698500"/>
                      <a:pt x="3222117" y="698500"/>
                    </a:cubicBezTo>
                    <a:moveTo>
                      <a:pt x="3190367" y="349250"/>
                    </a:moveTo>
                    <a:cubicBezTo>
                      <a:pt x="3190367" y="331715"/>
                      <a:pt x="3204582" y="317500"/>
                      <a:pt x="3222117" y="317500"/>
                    </a:cubicBezTo>
                    <a:lnTo>
                      <a:pt x="3285617" y="317500"/>
                    </a:lnTo>
                    <a:cubicBezTo>
                      <a:pt x="3303153" y="317500"/>
                      <a:pt x="3317367" y="331715"/>
                      <a:pt x="3317367" y="349250"/>
                    </a:cubicBezTo>
                    <a:cubicBezTo>
                      <a:pt x="3317367" y="366785"/>
                      <a:pt x="3303153" y="381000"/>
                      <a:pt x="3285617" y="381000"/>
                    </a:cubicBezTo>
                    <a:lnTo>
                      <a:pt x="3222117" y="381000"/>
                    </a:lnTo>
                    <a:cubicBezTo>
                      <a:pt x="3204582" y="381000"/>
                      <a:pt x="3190367" y="366785"/>
                      <a:pt x="3190367" y="349250"/>
                    </a:cubicBezTo>
                    <a:moveTo>
                      <a:pt x="3222117" y="444500"/>
                    </a:moveTo>
                    <a:lnTo>
                      <a:pt x="3285617" y="444500"/>
                    </a:lnTo>
                    <a:cubicBezTo>
                      <a:pt x="3303153" y="444500"/>
                      <a:pt x="3317367" y="458715"/>
                      <a:pt x="3317367" y="476250"/>
                    </a:cubicBezTo>
                    <a:cubicBezTo>
                      <a:pt x="3317367" y="493785"/>
                      <a:pt x="3303153" y="508000"/>
                      <a:pt x="3285617" y="508000"/>
                    </a:cubicBezTo>
                    <a:lnTo>
                      <a:pt x="3222117" y="508000"/>
                    </a:lnTo>
                    <a:cubicBezTo>
                      <a:pt x="3204582" y="508000"/>
                      <a:pt x="3190367" y="493785"/>
                      <a:pt x="3190367" y="476250"/>
                    </a:cubicBezTo>
                    <a:cubicBezTo>
                      <a:pt x="3190367" y="458715"/>
                      <a:pt x="3204582" y="444500"/>
                      <a:pt x="3222117" y="444500"/>
                    </a:cubicBezTo>
                    <a:moveTo>
                      <a:pt x="3190367" y="95250"/>
                    </a:moveTo>
                    <a:cubicBezTo>
                      <a:pt x="3190367" y="77715"/>
                      <a:pt x="3204582" y="63500"/>
                      <a:pt x="3222117" y="63500"/>
                    </a:cubicBezTo>
                    <a:lnTo>
                      <a:pt x="3285617" y="63500"/>
                    </a:lnTo>
                    <a:cubicBezTo>
                      <a:pt x="3303153" y="63500"/>
                      <a:pt x="3317367" y="77715"/>
                      <a:pt x="3317367" y="95250"/>
                    </a:cubicBezTo>
                    <a:cubicBezTo>
                      <a:pt x="3317367" y="112785"/>
                      <a:pt x="3303153" y="127000"/>
                      <a:pt x="3285617" y="127000"/>
                    </a:cubicBezTo>
                    <a:lnTo>
                      <a:pt x="3222117" y="127000"/>
                    </a:lnTo>
                    <a:cubicBezTo>
                      <a:pt x="3204582" y="127000"/>
                      <a:pt x="3190367" y="112785"/>
                      <a:pt x="3190367" y="95250"/>
                    </a:cubicBezTo>
                    <a:moveTo>
                      <a:pt x="3222117" y="825500"/>
                    </a:moveTo>
                    <a:lnTo>
                      <a:pt x="3285617" y="825500"/>
                    </a:lnTo>
                    <a:cubicBezTo>
                      <a:pt x="3303153" y="825500"/>
                      <a:pt x="3317367" y="839715"/>
                      <a:pt x="3317367" y="857250"/>
                    </a:cubicBezTo>
                    <a:cubicBezTo>
                      <a:pt x="3317367" y="874785"/>
                      <a:pt x="3303153" y="889000"/>
                      <a:pt x="3285617" y="889000"/>
                    </a:cubicBezTo>
                    <a:lnTo>
                      <a:pt x="3222117" y="889000"/>
                    </a:lnTo>
                    <a:cubicBezTo>
                      <a:pt x="3204582" y="889000"/>
                      <a:pt x="3190367" y="874785"/>
                      <a:pt x="3190367" y="857250"/>
                    </a:cubicBezTo>
                    <a:cubicBezTo>
                      <a:pt x="3190367" y="839715"/>
                      <a:pt x="3204582" y="825500"/>
                      <a:pt x="3222117" y="825500"/>
                    </a:cubicBezTo>
                    <a:moveTo>
                      <a:pt x="3190367" y="984250"/>
                    </a:moveTo>
                    <a:cubicBezTo>
                      <a:pt x="3190367" y="966715"/>
                      <a:pt x="3204582" y="952500"/>
                      <a:pt x="3222117" y="952500"/>
                    </a:cubicBezTo>
                    <a:lnTo>
                      <a:pt x="3285617" y="952500"/>
                    </a:lnTo>
                    <a:cubicBezTo>
                      <a:pt x="3303153" y="952500"/>
                      <a:pt x="3317367" y="966715"/>
                      <a:pt x="3317367" y="984250"/>
                    </a:cubicBezTo>
                    <a:cubicBezTo>
                      <a:pt x="3317367" y="1001785"/>
                      <a:pt x="3303153" y="1016000"/>
                      <a:pt x="3285617" y="1016000"/>
                    </a:cubicBezTo>
                    <a:lnTo>
                      <a:pt x="3222117" y="1016000"/>
                    </a:lnTo>
                    <a:cubicBezTo>
                      <a:pt x="3204582" y="1016000"/>
                      <a:pt x="3190367" y="1001785"/>
                      <a:pt x="3190367" y="984250"/>
                    </a:cubicBezTo>
                    <a:moveTo>
                      <a:pt x="3222117" y="1079500"/>
                    </a:moveTo>
                    <a:lnTo>
                      <a:pt x="3285617" y="1079500"/>
                    </a:lnTo>
                    <a:cubicBezTo>
                      <a:pt x="3303153" y="1079500"/>
                      <a:pt x="3317367" y="1093715"/>
                      <a:pt x="3317367" y="1111250"/>
                    </a:cubicBezTo>
                    <a:cubicBezTo>
                      <a:pt x="3317367" y="1128785"/>
                      <a:pt x="3303153" y="1143000"/>
                      <a:pt x="3285617" y="1143000"/>
                    </a:cubicBezTo>
                    <a:lnTo>
                      <a:pt x="3222117" y="1143000"/>
                    </a:lnTo>
                    <a:cubicBezTo>
                      <a:pt x="3204582" y="1143000"/>
                      <a:pt x="3190367" y="1128785"/>
                      <a:pt x="3190367" y="1111250"/>
                    </a:cubicBezTo>
                    <a:cubicBezTo>
                      <a:pt x="3190367" y="1093715"/>
                      <a:pt x="3204582" y="1079500"/>
                      <a:pt x="3222117" y="1079500"/>
                    </a:cubicBezTo>
                    <a:moveTo>
                      <a:pt x="3190367" y="1238250"/>
                    </a:moveTo>
                    <a:cubicBezTo>
                      <a:pt x="3190367" y="1220715"/>
                      <a:pt x="3204582" y="1206500"/>
                      <a:pt x="3222117" y="1206500"/>
                    </a:cubicBezTo>
                    <a:lnTo>
                      <a:pt x="3285617" y="1206500"/>
                    </a:lnTo>
                    <a:cubicBezTo>
                      <a:pt x="3303153" y="1206500"/>
                      <a:pt x="3317367" y="1220715"/>
                      <a:pt x="3317367" y="1238250"/>
                    </a:cubicBezTo>
                    <a:cubicBezTo>
                      <a:pt x="3317367" y="1255785"/>
                      <a:pt x="3303153" y="1270000"/>
                      <a:pt x="3285617" y="1270000"/>
                    </a:cubicBezTo>
                    <a:lnTo>
                      <a:pt x="3222117" y="1270000"/>
                    </a:lnTo>
                    <a:cubicBezTo>
                      <a:pt x="3204582" y="1270000"/>
                      <a:pt x="3190367" y="1255785"/>
                      <a:pt x="3190367" y="1238250"/>
                    </a:cubicBezTo>
                    <a:moveTo>
                      <a:pt x="3222117" y="1333500"/>
                    </a:moveTo>
                    <a:lnTo>
                      <a:pt x="3285617" y="1333500"/>
                    </a:lnTo>
                    <a:cubicBezTo>
                      <a:pt x="3303153" y="1333500"/>
                      <a:pt x="3317367" y="1347715"/>
                      <a:pt x="3317367" y="1365250"/>
                    </a:cubicBezTo>
                    <a:cubicBezTo>
                      <a:pt x="3317367" y="1382785"/>
                      <a:pt x="3303153" y="1397000"/>
                      <a:pt x="3285617" y="1397000"/>
                    </a:cubicBezTo>
                    <a:lnTo>
                      <a:pt x="3222117" y="1397000"/>
                    </a:lnTo>
                    <a:cubicBezTo>
                      <a:pt x="3204582" y="1397000"/>
                      <a:pt x="3190367" y="1382785"/>
                      <a:pt x="3190367" y="1365250"/>
                    </a:cubicBezTo>
                    <a:cubicBezTo>
                      <a:pt x="3190367" y="1347715"/>
                      <a:pt x="3204582" y="1333500"/>
                      <a:pt x="3222117" y="1333500"/>
                    </a:cubicBezTo>
                    <a:moveTo>
                      <a:pt x="3190367" y="603250"/>
                    </a:moveTo>
                    <a:cubicBezTo>
                      <a:pt x="3190367" y="585715"/>
                      <a:pt x="3204582" y="571500"/>
                      <a:pt x="3222117" y="571500"/>
                    </a:cubicBezTo>
                    <a:lnTo>
                      <a:pt x="3285617" y="571500"/>
                    </a:lnTo>
                    <a:cubicBezTo>
                      <a:pt x="3303153" y="571500"/>
                      <a:pt x="3317367" y="585715"/>
                      <a:pt x="3317367" y="603250"/>
                    </a:cubicBezTo>
                    <a:cubicBezTo>
                      <a:pt x="3317367" y="620785"/>
                      <a:pt x="3303153" y="635000"/>
                      <a:pt x="3285617" y="635000"/>
                    </a:cubicBezTo>
                    <a:lnTo>
                      <a:pt x="3222117" y="635000"/>
                    </a:lnTo>
                    <a:cubicBezTo>
                      <a:pt x="3204582" y="635000"/>
                      <a:pt x="3190367" y="620785"/>
                      <a:pt x="3190367" y="603250"/>
                    </a:cubicBezTo>
                    <a:moveTo>
                      <a:pt x="3222117" y="190500"/>
                    </a:moveTo>
                    <a:lnTo>
                      <a:pt x="3285617" y="190500"/>
                    </a:lnTo>
                    <a:cubicBezTo>
                      <a:pt x="3303153" y="190500"/>
                      <a:pt x="3317367" y="204715"/>
                      <a:pt x="3317367" y="222250"/>
                    </a:cubicBezTo>
                    <a:cubicBezTo>
                      <a:pt x="3317367" y="239785"/>
                      <a:pt x="3303153" y="254000"/>
                      <a:pt x="3285617" y="254000"/>
                    </a:cubicBezTo>
                    <a:lnTo>
                      <a:pt x="3222117" y="254000"/>
                    </a:lnTo>
                    <a:cubicBezTo>
                      <a:pt x="3204582" y="254000"/>
                      <a:pt x="3190367" y="239785"/>
                      <a:pt x="3190367" y="222250"/>
                    </a:cubicBezTo>
                    <a:cubicBezTo>
                      <a:pt x="3190367" y="204715"/>
                      <a:pt x="3204582" y="190500"/>
                      <a:pt x="3222117" y="190500"/>
                    </a:cubicBezTo>
                    <a:moveTo>
                      <a:pt x="3380867" y="730250"/>
                    </a:moveTo>
                    <a:cubicBezTo>
                      <a:pt x="3380867" y="712715"/>
                      <a:pt x="3395082" y="698500"/>
                      <a:pt x="3412617" y="698500"/>
                    </a:cubicBezTo>
                    <a:lnTo>
                      <a:pt x="3476117" y="698500"/>
                    </a:lnTo>
                    <a:cubicBezTo>
                      <a:pt x="3493653" y="698500"/>
                      <a:pt x="3507867" y="712715"/>
                      <a:pt x="3507867" y="730250"/>
                    </a:cubicBezTo>
                    <a:cubicBezTo>
                      <a:pt x="3507867" y="747785"/>
                      <a:pt x="3493653" y="762000"/>
                      <a:pt x="3476117" y="762000"/>
                    </a:cubicBezTo>
                    <a:lnTo>
                      <a:pt x="3412617" y="762000"/>
                    </a:lnTo>
                    <a:cubicBezTo>
                      <a:pt x="3395082" y="762000"/>
                      <a:pt x="3380867" y="747785"/>
                      <a:pt x="3380867" y="730250"/>
                    </a:cubicBezTo>
                    <a:moveTo>
                      <a:pt x="3412617" y="317500"/>
                    </a:moveTo>
                    <a:lnTo>
                      <a:pt x="3476117" y="317500"/>
                    </a:lnTo>
                    <a:cubicBezTo>
                      <a:pt x="3493653" y="317500"/>
                      <a:pt x="3507867" y="331715"/>
                      <a:pt x="3507867" y="349250"/>
                    </a:cubicBezTo>
                    <a:cubicBezTo>
                      <a:pt x="3507867" y="366785"/>
                      <a:pt x="3493653" y="381000"/>
                      <a:pt x="3476117" y="381000"/>
                    </a:cubicBezTo>
                    <a:lnTo>
                      <a:pt x="3412617" y="381000"/>
                    </a:lnTo>
                    <a:cubicBezTo>
                      <a:pt x="3395082" y="381000"/>
                      <a:pt x="3380867" y="366785"/>
                      <a:pt x="3380867" y="349250"/>
                    </a:cubicBezTo>
                    <a:cubicBezTo>
                      <a:pt x="3380867" y="331715"/>
                      <a:pt x="3395082" y="317500"/>
                      <a:pt x="3412617" y="317500"/>
                    </a:cubicBezTo>
                    <a:moveTo>
                      <a:pt x="3380867" y="476250"/>
                    </a:moveTo>
                    <a:cubicBezTo>
                      <a:pt x="3380867" y="458715"/>
                      <a:pt x="3395082" y="444500"/>
                      <a:pt x="3412617" y="444500"/>
                    </a:cubicBezTo>
                    <a:lnTo>
                      <a:pt x="3476117" y="444500"/>
                    </a:lnTo>
                    <a:cubicBezTo>
                      <a:pt x="3493653" y="444500"/>
                      <a:pt x="3507867" y="458715"/>
                      <a:pt x="3507867" y="476250"/>
                    </a:cubicBezTo>
                    <a:cubicBezTo>
                      <a:pt x="3507867" y="493785"/>
                      <a:pt x="3493653" y="508000"/>
                      <a:pt x="3476117" y="508000"/>
                    </a:cubicBezTo>
                    <a:lnTo>
                      <a:pt x="3412617" y="508000"/>
                    </a:lnTo>
                    <a:cubicBezTo>
                      <a:pt x="3395082" y="508000"/>
                      <a:pt x="3380867" y="493785"/>
                      <a:pt x="3380867" y="476250"/>
                    </a:cubicBezTo>
                    <a:moveTo>
                      <a:pt x="3380867" y="857250"/>
                    </a:moveTo>
                    <a:cubicBezTo>
                      <a:pt x="3380867" y="839715"/>
                      <a:pt x="3395082" y="825500"/>
                      <a:pt x="3412617" y="825500"/>
                    </a:cubicBezTo>
                    <a:lnTo>
                      <a:pt x="3476117" y="825500"/>
                    </a:lnTo>
                    <a:cubicBezTo>
                      <a:pt x="3493653" y="825500"/>
                      <a:pt x="3507867" y="839715"/>
                      <a:pt x="3507867" y="857250"/>
                    </a:cubicBezTo>
                    <a:cubicBezTo>
                      <a:pt x="3507867" y="874785"/>
                      <a:pt x="3493653" y="889000"/>
                      <a:pt x="3476117" y="889000"/>
                    </a:cubicBezTo>
                    <a:lnTo>
                      <a:pt x="3412617" y="889000"/>
                    </a:lnTo>
                    <a:cubicBezTo>
                      <a:pt x="3395082" y="889000"/>
                      <a:pt x="3380867" y="874785"/>
                      <a:pt x="3380867" y="857250"/>
                    </a:cubicBezTo>
                    <a:moveTo>
                      <a:pt x="3412617" y="952500"/>
                    </a:moveTo>
                    <a:lnTo>
                      <a:pt x="3476117" y="952500"/>
                    </a:lnTo>
                    <a:cubicBezTo>
                      <a:pt x="3493653" y="952500"/>
                      <a:pt x="3507867" y="966715"/>
                      <a:pt x="3507867" y="984250"/>
                    </a:cubicBezTo>
                    <a:cubicBezTo>
                      <a:pt x="3507867" y="1001785"/>
                      <a:pt x="3493653" y="1016000"/>
                      <a:pt x="3476117" y="1016000"/>
                    </a:cubicBezTo>
                    <a:lnTo>
                      <a:pt x="3412617" y="1016000"/>
                    </a:lnTo>
                    <a:cubicBezTo>
                      <a:pt x="3395082" y="1016000"/>
                      <a:pt x="3380867" y="1001785"/>
                      <a:pt x="3380867" y="984250"/>
                    </a:cubicBezTo>
                    <a:cubicBezTo>
                      <a:pt x="3380867" y="966715"/>
                      <a:pt x="3395082" y="952500"/>
                      <a:pt x="3412617" y="952500"/>
                    </a:cubicBezTo>
                    <a:moveTo>
                      <a:pt x="3380867" y="603250"/>
                    </a:moveTo>
                    <a:cubicBezTo>
                      <a:pt x="3380867" y="585715"/>
                      <a:pt x="3395082" y="571500"/>
                      <a:pt x="3412617" y="571500"/>
                    </a:cubicBezTo>
                    <a:lnTo>
                      <a:pt x="3476117" y="571500"/>
                    </a:lnTo>
                    <a:cubicBezTo>
                      <a:pt x="3493653" y="571500"/>
                      <a:pt x="3507867" y="585715"/>
                      <a:pt x="3507867" y="603250"/>
                    </a:cubicBezTo>
                    <a:cubicBezTo>
                      <a:pt x="3507867" y="620785"/>
                      <a:pt x="3493653" y="635000"/>
                      <a:pt x="3476117" y="635000"/>
                    </a:cubicBezTo>
                    <a:lnTo>
                      <a:pt x="3412617" y="635000"/>
                    </a:lnTo>
                    <a:cubicBezTo>
                      <a:pt x="3395082" y="635000"/>
                      <a:pt x="3380867" y="620785"/>
                      <a:pt x="3380867" y="603250"/>
                    </a:cubicBezTo>
                    <a:moveTo>
                      <a:pt x="2999867" y="730250"/>
                    </a:moveTo>
                    <a:cubicBezTo>
                      <a:pt x="2999867" y="712715"/>
                      <a:pt x="3014082" y="698500"/>
                      <a:pt x="3031617" y="698500"/>
                    </a:cubicBezTo>
                    <a:lnTo>
                      <a:pt x="3095117" y="698500"/>
                    </a:lnTo>
                    <a:cubicBezTo>
                      <a:pt x="3112653" y="698500"/>
                      <a:pt x="3126867" y="712715"/>
                      <a:pt x="3126867" y="730250"/>
                    </a:cubicBezTo>
                    <a:cubicBezTo>
                      <a:pt x="3126867" y="747785"/>
                      <a:pt x="3112653" y="762000"/>
                      <a:pt x="3095117" y="762000"/>
                    </a:cubicBezTo>
                    <a:lnTo>
                      <a:pt x="3031617" y="762000"/>
                    </a:lnTo>
                    <a:cubicBezTo>
                      <a:pt x="3014082" y="762000"/>
                      <a:pt x="2999867" y="747785"/>
                      <a:pt x="2999867" y="730250"/>
                    </a:cubicBezTo>
                    <a:moveTo>
                      <a:pt x="3031617" y="317500"/>
                    </a:moveTo>
                    <a:lnTo>
                      <a:pt x="3095117" y="317500"/>
                    </a:lnTo>
                    <a:cubicBezTo>
                      <a:pt x="3112653" y="317500"/>
                      <a:pt x="3126867" y="331715"/>
                      <a:pt x="3126867" y="349250"/>
                    </a:cubicBezTo>
                    <a:cubicBezTo>
                      <a:pt x="3126867" y="366785"/>
                      <a:pt x="3112653" y="381000"/>
                      <a:pt x="3095117" y="381000"/>
                    </a:cubicBezTo>
                    <a:lnTo>
                      <a:pt x="3031617" y="381000"/>
                    </a:lnTo>
                    <a:cubicBezTo>
                      <a:pt x="3014082" y="381000"/>
                      <a:pt x="2999867" y="366785"/>
                      <a:pt x="2999867" y="349250"/>
                    </a:cubicBezTo>
                    <a:cubicBezTo>
                      <a:pt x="2999867" y="331715"/>
                      <a:pt x="3014082" y="317500"/>
                      <a:pt x="3031617" y="317500"/>
                    </a:cubicBezTo>
                    <a:moveTo>
                      <a:pt x="2999867" y="476250"/>
                    </a:moveTo>
                    <a:cubicBezTo>
                      <a:pt x="2999867" y="458715"/>
                      <a:pt x="3014082" y="444500"/>
                      <a:pt x="3031617" y="444500"/>
                    </a:cubicBezTo>
                    <a:lnTo>
                      <a:pt x="3095117" y="444500"/>
                    </a:lnTo>
                    <a:cubicBezTo>
                      <a:pt x="3112653" y="444500"/>
                      <a:pt x="3126867" y="458715"/>
                      <a:pt x="3126867" y="476250"/>
                    </a:cubicBezTo>
                    <a:cubicBezTo>
                      <a:pt x="3126867" y="493785"/>
                      <a:pt x="3112653" y="508000"/>
                      <a:pt x="3095117" y="508000"/>
                    </a:cubicBezTo>
                    <a:lnTo>
                      <a:pt x="3031617" y="508000"/>
                    </a:lnTo>
                    <a:cubicBezTo>
                      <a:pt x="3014082" y="508000"/>
                      <a:pt x="2999867" y="493785"/>
                      <a:pt x="2999867" y="476250"/>
                    </a:cubicBezTo>
                    <a:moveTo>
                      <a:pt x="2999867" y="857250"/>
                    </a:moveTo>
                    <a:cubicBezTo>
                      <a:pt x="2999867" y="839715"/>
                      <a:pt x="3014082" y="825500"/>
                      <a:pt x="3031617" y="825500"/>
                    </a:cubicBezTo>
                    <a:lnTo>
                      <a:pt x="3095117" y="825500"/>
                    </a:lnTo>
                    <a:cubicBezTo>
                      <a:pt x="3112653" y="825500"/>
                      <a:pt x="3126867" y="839715"/>
                      <a:pt x="3126867" y="857250"/>
                    </a:cubicBezTo>
                    <a:cubicBezTo>
                      <a:pt x="3126867" y="874785"/>
                      <a:pt x="3112653" y="889000"/>
                      <a:pt x="3095117" y="889000"/>
                    </a:cubicBezTo>
                    <a:lnTo>
                      <a:pt x="3031617" y="889000"/>
                    </a:lnTo>
                    <a:cubicBezTo>
                      <a:pt x="3014082" y="889000"/>
                      <a:pt x="2999867" y="874785"/>
                      <a:pt x="2999867" y="857250"/>
                    </a:cubicBezTo>
                    <a:moveTo>
                      <a:pt x="3031617" y="952500"/>
                    </a:moveTo>
                    <a:lnTo>
                      <a:pt x="3095117" y="952500"/>
                    </a:lnTo>
                    <a:cubicBezTo>
                      <a:pt x="3112653" y="952500"/>
                      <a:pt x="3126867" y="966715"/>
                      <a:pt x="3126867" y="984250"/>
                    </a:cubicBezTo>
                    <a:cubicBezTo>
                      <a:pt x="3126867" y="1001785"/>
                      <a:pt x="3112653" y="1016000"/>
                      <a:pt x="3095117" y="1016000"/>
                    </a:cubicBezTo>
                    <a:lnTo>
                      <a:pt x="3031617" y="1016000"/>
                    </a:lnTo>
                    <a:cubicBezTo>
                      <a:pt x="3014082" y="1016000"/>
                      <a:pt x="2999867" y="1001785"/>
                      <a:pt x="2999867" y="984250"/>
                    </a:cubicBezTo>
                    <a:cubicBezTo>
                      <a:pt x="2999867" y="966715"/>
                      <a:pt x="3014082" y="952500"/>
                      <a:pt x="3031617" y="952500"/>
                    </a:cubicBezTo>
                    <a:moveTo>
                      <a:pt x="2999867" y="603250"/>
                    </a:moveTo>
                    <a:cubicBezTo>
                      <a:pt x="2999867" y="585715"/>
                      <a:pt x="3014082" y="571500"/>
                      <a:pt x="3031617" y="571500"/>
                    </a:cubicBezTo>
                    <a:lnTo>
                      <a:pt x="3095117" y="571500"/>
                    </a:lnTo>
                    <a:cubicBezTo>
                      <a:pt x="3112653" y="571500"/>
                      <a:pt x="3126867" y="585715"/>
                      <a:pt x="3126867" y="603250"/>
                    </a:cubicBezTo>
                    <a:cubicBezTo>
                      <a:pt x="3126867" y="620785"/>
                      <a:pt x="3112653" y="635000"/>
                      <a:pt x="3095117" y="635000"/>
                    </a:cubicBezTo>
                    <a:lnTo>
                      <a:pt x="3031617" y="635000"/>
                    </a:lnTo>
                    <a:cubicBezTo>
                      <a:pt x="3014082" y="635000"/>
                      <a:pt x="2999867" y="620785"/>
                      <a:pt x="2999867" y="603250"/>
                    </a:cubicBezTo>
                    <a:moveTo>
                      <a:pt x="2882837" y="1016000"/>
                    </a:moveTo>
                    <a:lnTo>
                      <a:pt x="2872931" y="1016000"/>
                    </a:lnTo>
                    <a:cubicBezTo>
                      <a:pt x="2872931" y="1037399"/>
                      <a:pt x="2873185" y="1058545"/>
                      <a:pt x="2873629" y="1079500"/>
                    </a:cubicBezTo>
                    <a:lnTo>
                      <a:pt x="2904617" y="1079500"/>
                    </a:lnTo>
                    <a:cubicBezTo>
                      <a:pt x="2922153" y="1079500"/>
                      <a:pt x="2936367" y="1093715"/>
                      <a:pt x="2936367" y="1111250"/>
                    </a:cubicBezTo>
                    <a:cubicBezTo>
                      <a:pt x="2936367" y="1128785"/>
                      <a:pt x="2922153" y="1143000"/>
                      <a:pt x="2904617" y="1143000"/>
                    </a:cubicBezTo>
                    <a:lnTo>
                      <a:pt x="2875916" y="1143000"/>
                    </a:lnTo>
                    <a:cubicBezTo>
                      <a:pt x="2876931" y="1164463"/>
                      <a:pt x="2878265" y="1185672"/>
                      <a:pt x="2879725" y="1206500"/>
                    </a:cubicBezTo>
                    <a:lnTo>
                      <a:pt x="2904617" y="1206500"/>
                    </a:lnTo>
                    <a:cubicBezTo>
                      <a:pt x="2922153" y="1206500"/>
                      <a:pt x="2936367" y="1220715"/>
                      <a:pt x="2936367" y="1238250"/>
                    </a:cubicBezTo>
                    <a:cubicBezTo>
                      <a:pt x="2936367" y="1255785"/>
                      <a:pt x="2922153" y="1270000"/>
                      <a:pt x="2904617" y="1270000"/>
                    </a:cubicBezTo>
                    <a:lnTo>
                      <a:pt x="2885313" y="1270000"/>
                    </a:lnTo>
                    <a:cubicBezTo>
                      <a:pt x="2917063" y="1581785"/>
                      <a:pt x="3006598" y="1814322"/>
                      <a:pt x="3122677" y="1914398"/>
                    </a:cubicBezTo>
                    <a:cubicBezTo>
                      <a:pt x="3144330" y="1750695"/>
                      <a:pt x="3121724" y="1545463"/>
                      <a:pt x="3044762" y="1334008"/>
                    </a:cubicBezTo>
                    <a:cubicBezTo>
                      <a:pt x="3036507" y="1311275"/>
                      <a:pt x="3027808" y="1289050"/>
                      <a:pt x="3018727" y="1267270"/>
                    </a:cubicBezTo>
                    <a:cubicBezTo>
                      <a:pt x="3003659" y="1260587"/>
                      <a:pt x="2996211" y="1243484"/>
                      <a:pt x="3001582" y="1227899"/>
                    </a:cubicBezTo>
                    <a:cubicBezTo>
                      <a:pt x="2968354" y="1153889"/>
                      <a:pt x="2928616" y="1082977"/>
                      <a:pt x="2882837" y="1016000"/>
                    </a:cubicBezTo>
                    <a:moveTo>
                      <a:pt x="3821875" y="860742"/>
                    </a:moveTo>
                    <a:cubicBezTo>
                      <a:pt x="3820680" y="849941"/>
                      <a:pt x="3813461" y="840753"/>
                      <a:pt x="3803250" y="837035"/>
                    </a:cubicBezTo>
                    <a:cubicBezTo>
                      <a:pt x="3793039" y="833317"/>
                      <a:pt x="3781603" y="835713"/>
                      <a:pt x="3773742" y="843217"/>
                    </a:cubicBezTo>
                    <a:cubicBezTo>
                      <a:pt x="3653473" y="954723"/>
                      <a:pt x="3540570" y="1124966"/>
                      <a:pt x="3464497" y="1334008"/>
                    </a:cubicBezTo>
                    <a:cubicBezTo>
                      <a:pt x="3388424" y="1542986"/>
                      <a:pt x="3365437" y="1745996"/>
                      <a:pt x="3385884" y="1908683"/>
                    </a:cubicBezTo>
                    <a:cubicBezTo>
                      <a:pt x="3387040" y="1919522"/>
                      <a:pt x="3394261" y="1928759"/>
                      <a:pt x="3404501" y="1932496"/>
                    </a:cubicBezTo>
                    <a:cubicBezTo>
                      <a:pt x="3414741" y="1936233"/>
                      <a:pt x="3426215" y="1933819"/>
                      <a:pt x="3434080" y="1926272"/>
                    </a:cubicBezTo>
                    <a:cubicBezTo>
                      <a:pt x="3554349" y="1814703"/>
                      <a:pt x="3667189" y="1644459"/>
                      <a:pt x="3743325" y="1435417"/>
                    </a:cubicBezTo>
                    <a:cubicBezTo>
                      <a:pt x="3819335" y="1226439"/>
                      <a:pt x="3842322" y="1023430"/>
                      <a:pt x="3821875" y="860742"/>
                    </a:cubicBezTo>
                    <a:moveTo>
                      <a:pt x="2735580" y="843153"/>
                    </a:moveTo>
                    <a:cubicBezTo>
                      <a:pt x="2727715" y="835607"/>
                      <a:pt x="2716241" y="833193"/>
                      <a:pt x="2706001" y="836930"/>
                    </a:cubicBezTo>
                    <a:cubicBezTo>
                      <a:pt x="2695761" y="840667"/>
                      <a:pt x="2688540" y="849904"/>
                      <a:pt x="2687384" y="860742"/>
                    </a:cubicBezTo>
                    <a:cubicBezTo>
                      <a:pt x="2667000" y="1023430"/>
                      <a:pt x="2689924" y="1226439"/>
                      <a:pt x="2765997" y="1435417"/>
                    </a:cubicBezTo>
                    <a:cubicBezTo>
                      <a:pt x="2842134" y="1644459"/>
                      <a:pt x="2954973" y="1814703"/>
                      <a:pt x="3075242" y="1926272"/>
                    </a:cubicBezTo>
                    <a:cubicBezTo>
                      <a:pt x="3083103" y="1933777"/>
                      <a:pt x="3094539" y="1936172"/>
                      <a:pt x="3104750" y="1932454"/>
                    </a:cubicBezTo>
                    <a:cubicBezTo>
                      <a:pt x="3114961" y="1928736"/>
                      <a:pt x="3122180" y="1919548"/>
                      <a:pt x="3123375" y="1908747"/>
                    </a:cubicBezTo>
                    <a:cubicBezTo>
                      <a:pt x="3143822" y="1745996"/>
                      <a:pt x="3120835" y="1542986"/>
                      <a:pt x="3044762" y="1334008"/>
                    </a:cubicBezTo>
                    <a:cubicBezTo>
                      <a:pt x="2968689" y="1124966"/>
                      <a:pt x="2855786" y="954723"/>
                      <a:pt x="2735517" y="843153"/>
                    </a:cubicBezTo>
                    <a:lnTo>
                      <a:pt x="2735580" y="843153"/>
                    </a:lnTo>
                    <a:moveTo>
                      <a:pt x="4961573" y="1206500"/>
                    </a:moveTo>
                    <a:cubicBezTo>
                      <a:pt x="4963097" y="1185672"/>
                      <a:pt x="4964367" y="1164463"/>
                      <a:pt x="4965383" y="1143000"/>
                    </a:cubicBezTo>
                    <a:lnTo>
                      <a:pt x="4936617" y="1143000"/>
                    </a:lnTo>
                    <a:cubicBezTo>
                      <a:pt x="4926113" y="1142981"/>
                      <a:pt x="4916298" y="1137767"/>
                      <a:pt x="4910401" y="1129074"/>
                    </a:cubicBezTo>
                    <a:cubicBezTo>
                      <a:pt x="4904503" y="1120381"/>
                      <a:pt x="4903288" y="1109333"/>
                      <a:pt x="4907154" y="1099566"/>
                    </a:cubicBezTo>
                    <a:cubicBezTo>
                      <a:pt x="4883341" y="1140460"/>
                      <a:pt x="4860925" y="1184021"/>
                      <a:pt x="4840288" y="1229932"/>
                    </a:cubicBezTo>
                    <a:cubicBezTo>
                      <a:pt x="4844166" y="1244281"/>
                      <a:pt x="4837570" y="1259400"/>
                      <a:pt x="4824413" y="1266317"/>
                    </a:cubicBezTo>
                    <a:cubicBezTo>
                      <a:pt x="4815076" y="1288669"/>
                      <a:pt x="4806268" y="1311239"/>
                      <a:pt x="4797997" y="1334008"/>
                    </a:cubicBezTo>
                    <a:cubicBezTo>
                      <a:pt x="4721162" y="1544955"/>
                      <a:pt x="4698556" y="1749806"/>
                      <a:pt x="4719955" y="1913318"/>
                    </a:cubicBezTo>
                    <a:cubicBezTo>
                      <a:pt x="4835398" y="1812608"/>
                      <a:pt x="4924425" y="1580578"/>
                      <a:pt x="4955985" y="1270000"/>
                    </a:cubicBezTo>
                    <a:lnTo>
                      <a:pt x="4936617" y="1270000"/>
                    </a:lnTo>
                    <a:cubicBezTo>
                      <a:pt x="4919082" y="1270000"/>
                      <a:pt x="4904867" y="1255785"/>
                      <a:pt x="4904867" y="1238250"/>
                    </a:cubicBezTo>
                    <a:cubicBezTo>
                      <a:pt x="4904867" y="1220715"/>
                      <a:pt x="4919082" y="1206500"/>
                      <a:pt x="4936617" y="1206500"/>
                    </a:cubicBezTo>
                    <a:lnTo>
                      <a:pt x="4961573" y="1206500"/>
                    </a:lnTo>
                    <a:moveTo>
                      <a:pt x="4936617" y="1079500"/>
                    </a:moveTo>
                    <a:cubicBezTo>
                      <a:pt x="4927044" y="1079521"/>
                      <a:pt x="4917991" y="1083861"/>
                      <a:pt x="4911979" y="1091311"/>
                    </a:cubicBezTo>
                    <a:cubicBezTo>
                      <a:pt x="4927410" y="1065086"/>
                      <a:pt x="4943412" y="1039939"/>
                      <a:pt x="4959922" y="1016000"/>
                    </a:cubicBezTo>
                    <a:lnTo>
                      <a:pt x="4968431" y="1016000"/>
                    </a:lnTo>
                    <a:cubicBezTo>
                      <a:pt x="4968431" y="1037399"/>
                      <a:pt x="4968177" y="1058545"/>
                      <a:pt x="4967669" y="1079500"/>
                    </a:cubicBezTo>
                    <a:lnTo>
                      <a:pt x="4936617" y="1079500"/>
                    </a:lnTo>
                    <a:moveTo>
                      <a:pt x="4904867" y="983996"/>
                    </a:moveTo>
                    <a:cubicBezTo>
                      <a:pt x="4904986" y="970777"/>
                      <a:pt x="4913283" y="959015"/>
                      <a:pt x="4925696" y="954468"/>
                    </a:cubicBezTo>
                    <a:cubicBezTo>
                      <a:pt x="4938840" y="936244"/>
                      <a:pt x="4952366" y="918718"/>
                      <a:pt x="4966018" y="901827"/>
                    </a:cubicBezTo>
                    <a:cubicBezTo>
                      <a:pt x="4965837" y="897551"/>
                      <a:pt x="4965647" y="893275"/>
                      <a:pt x="4965447" y="889000"/>
                    </a:cubicBezTo>
                    <a:lnTo>
                      <a:pt x="4936617" y="889000"/>
                    </a:lnTo>
                    <a:cubicBezTo>
                      <a:pt x="4919082" y="889000"/>
                      <a:pt x="4904867" y="874785"/>
                      <a:pt x="4904867" y="857250"/>
                    </a:cubicBezTo>
                    <a:cubicBezTo>
                      <a:pt x="4904867" y="839715"/>
                      <a:pt x="4919082" y="825500"/>
                      <a:pt x="4936617" y="825500"/>
                    </a:cubicBezTo>
                    <a:lnTo>
                      <a:pt x="4961763" y="825500"/>
                    </a:lnTo>
                    <a:cubicBezTo>
                      <a:pt x="4960240" y="804101"/>
                      <a:pt x="4958461" y="782955"/>
                      <a:pt x="4956429" y="762000"/>
                    </a:cubicBezTo>
                    <a:lnTo>
                      <a:pt x="4936617" y="762000"/>
                    </a:lnTo>
                    <a:cubicBezTo>
                      <a:pt x="4919082" y="762000"/>
                      <a:pt x="4904867" y="747785"/>
                      <a:pt x="4904867" y="730250"/>
                    </a:cubicBezTo>
                    <a:cubicBezTo>
                      <a:pt x="4904867" y="712715"/>
                      <a:pt x="4919082" y="698500"/>
                      <a:pt x="4936617" y="698500"/>
                    </a:cubicBezTo>
                    <a:lnTo>
                      <a:pt x="4949444" y="698500"/>
                    </a:lnTo>
                    <a:cubicBezTo>
                      <a:pt x="4946839" y="677294"/>
                      <a:pt x="4943939" y="656125"/>
                      <a:pt x="4940745" y="635000"/>
                    </a:cubicBezTo>
                    <a:lnTo>
                      <a:pt x="4936617" y="635000"/>
                    </a:lnTo>
                    <a:cubicBezTo>
                      <a:pt x="4920306" y="635016"/>
                      <a:pt x="4906635" y="622670"/>
                      <a:pt x="4904996" y="606441"/>
                    </a:cubicBezTo>
                    <a:cubicBezTo>
                      <a:pt x="4903357" y="590212"/>
                      <a:pt x="4914282" y="575381"/>
                      <a:pt x="4930267" y="572135"/>
                    </a:cubicBezTo>
                    <a:cubicBezTo>
                      <a:pt x="4925871" y="548043"/>
                      <a:pt x="4921024" y="524036"/>
                      <a:pt x="4915726" y="500126"/>
                    </a:cubicBezTo>
                    <a:cubicBezTo>
                      <a:pt x="4905439" y="491146"/>
                      <a:pt x="4902061" y="476586"/>
                      <a:pt x="4907344" y="463995"/>
                    </a:cubicBezTo>
                    <a:cubicBezTo>
                      <a:pt x="4887151" y="380936"/>
                      <a:pt x="4862513" y="306197"/>
                      <a:pt x="4834319" y="242189"/>
                    </a:cubicBezTo>
                    <a:cubicBezTo>
                      <a:pt x="4828293" y="249656"/>
                      <a:pt x="4819213" y="253998"/>
                      <a:pt x="4809617" y="254000"/>
                    </a:cubicBezTo>
                    <a:lnTo>
                      <a:pt x="4746117" y="254000"/>
                    </a:lnTo>
                    <a:cubicBezTo>
                      <a:pt x="4728582" y="254000"/>
                      <a:pt x="4714367" y="239785"/>
                      <a:pt x="4714367" y="222250"/>
                    </a:cubicBezTo>
                    <a:cubicBezTo>
                      <a:pt x="4714367" y="204715"/>
                      <a:pt x="4728582" y="190500"/>
                      <a:pt x="4746117" y="190500"/>
                    </a:cubicBezTo>
                    <a:lnTo>
                      <a:pt x="4809617" y="190500"/>
                    </a:lnTo>
                    <a:cubicBezTo>
                      <a:pt x="4798298" y="168640"/>
                      <a:pt x="4785747" y="147439"/>
                      <a:pt x="4772025" y="127000"/>
                    </a:cubicBezTo>
                    <a:lnTo>
                      <a:pt x="4746117" y="127000"/>
                    </a:lnTo>
                    <a:cubicBezTo>
                      <a:pt x="4732532" y="126993"/>
                      <a:pt x="4720456" y="118342"/>
                      <a:pt x="4716078" y="105481"/>
                    </a:cubicBezTo>
                    <a:cubicBezTo>
                      <a:pt x="4711700" y="92620"/>
                      <a:pt x="4715990" y="78399"/>
                      <a:pt x="4726750" y="70104"/>
                    </a:cubicBezTo>
                    <a:cubicBezTo>
                      <a:pt x="4683570" y="24765"/>
                      <a:pt x="4636580" y="0"/>
                      <a:pt x="4587431" y="0"/>
                    </a:cubicBezTo>
                    <a:cubicBezTo>
                      <a:pt x="4538155" y="0"/>
                      <a:pt x="4491165" y="24829"/>
                      <a:pt x="4447985" y="70104"/>
                    </a:cubicBezTo>
                    <a:cubicBezTo>
                      <a:pt x="4458754" y="78406"/>
                      <a:pt x="4463042" y="92643"/>
                      <a:pt x="4458647" y="105511"/>
                    </a:cubicBezTo>
                    <a:cubicBezTo>
                      <a:pt x="4454253" y="118379"/>
                      <a:pt x="4442152" y="127020"/>
                      <a:pt x="4428554" y="127000"/>
                    </a:cubicBezTo>
                    <a:lnTo>
                      <a:pt x="4402900" y="127000"/>
                    </a:lnTo>
                    <a:cubicBezTo>
                      <a:pt x="4389882" y="146240"/>
                      <a:pt x="4377373" y="167449"/>
                      <a:pt x="4365308" y="190500"/>
                    </a:cubicBezTo>
                    <a:lnTo>
                      <a:pt x="4428681" y="190500"/>
                    </a:lnTo>
                    <a:cubicBezTo>
                      <a:pt x="4446216" y="190500"/>
                      <a:pt x="4460431" y="204715"/>
                      <a:pt x="4460431" y="222250"/>
                    </a:cubicBezTo>
                    <a:cubicBezTo>
                      <a:pt x="4460431" y="239785"/>
                      <a:pt x="4446216" y="254000"/>
                      <a:pt x="4428681" y="254000"/>
                    </a:cubicBezTo>
                    <a:lnTo>
                      <a:pt x="4365181" y="254000"/>
                    </a:lnTo>
                    <a:cubicBezTo>
                      <a:pt x="4355616" y="254003"/>
                      <a:pt x="4346562" y="249686"/>
                      <a:pt x="4340543" y="242252"/>
                    </a:cubicBezTo>
                    <a:cubicBezTo>
                      <a:pt x="4312286" y="306261"/>
                      <a:pt x="4287711" y="381000"/>
                      <a:pt x="4267454" y="464185"/>
                    </a:cubicBezTo>
                    <a:cubicBezTo>
                      <a:pt x="4272661" y="476711"/>
                      <a:pt x="4269316" y="491161"/>
                      <a:pt x="4259136" y="500126"/>
                    </a:cubicBezTo>
                    <a:cubicBezTo>
                      <a:pt x="4253929" y="523621"/>
                      <a:pt x="4249103" y="547624"/>
                      <a:pt x="4244594" y="572198"/>
                    </a:cubicBezTo>
                    <a:cubicBezTo>
                      <a:pt x="4260605" y="575448"/>
                      <a:pt x="4271535" y="590317"/>
                      <a:pt x="4269861" y="606568"/>
                    </a:cubicBezTo>
                    <a:cubicBezTo>
                      <a:pt x="4268187" y="622819"/>
                      <a:pt x="4254454" y="635146"/>
                      <a:pt x="4238117" y="635064"/>
                    </a:cubicBezTo>
                    <a:lnTo>
                      <a:pt x="4234117" y="635064"/>
                    </a:lnTo>
                    <a:cubicBezTo>
                      <a:pt x="4230942" y="655892"/>
                      <a:pt x="4228021" y="677101"/>
                      <a:pt x="4225417" y="698564"/>
                    </a:cubicBezTo>
                    <a:lnTo>
                      <a:pt x="4238117" y="698564"/>
                    </a:lnTo>
                    <a:cubicBezTo>
                      <a:pt x="4255653" y="698564"/>
                      <a:pt x="4269867" y="712778"/>
                      <a:pt x="4269867" y="730314"/>
                    </a:cubicBezTo>
                    <a:cubicBezTo>
                      <a:pt x="4269867" y="747849"/>
                      <a:pt x="4255653" y="762064"/>
                      <a:pt x="4238117" y="762064"/>
                    </a:cubicBezTo>
                    <a:lnTo>
                      <a:pt x="4218432" y="762064"/>
                    </a:lnTo>
                    <a:cubicBezTo>
                      <a:pt x="4216400" y="783018"/>
                      <a:pt x="4214623" y="804164"/>
                      <a:pt x="4213098" y="825564"/>
                    </a:cubicBezTo>
                    <a:lnTo>
                      <a:pt x="4238117" y="825564"/>
                    </a:lnTo>
                    <a:cubicBezTo>
                      <a:pt x="4255653" y="825564"/>
                      <a:pt x="4269867" y="839778"/>
                      <a:pt x="4269867" y="857314"/>
                    </a:cubicBezTo>
                    <a:cubicBezTo>
                      <a:pt x="4269867" y="874849"/>
                      <a:pt x="4255653" y="889064"/>
                      <a:pt x="4238117" y="889064"/>
                    </a:cubicBezTo>
                    <a:lnTo>
                      <a:pt x="4209352" y="889064"/>
                    </a:lnTo>
                    <a:cubicBezTo>
                      <a:pt x="4209175" y="892789"/>
                      <a:pt x="4209006" y="896514"/>
                      <a:pt x="4208844" y="900239"/>
                    </a:cubicBezTo>
                    <a:cubicBezTo>
                      <a:pt x="4223259" y="917892"/>
                      <a:pt x="4237419" y="936244"/>
                      <a:pt x="4251262" y="955358"/>
                    </a:cubicBezTo>
                    <a:cubicBezTo>
                      <a:pt x="4261772" y="960120"/>
                      <a:pt x="4268871" y="970209"/>
                      <a:pt x="4269804" y="981710"/>
                    </a:cubicBezTo>
                    <a:cubicBezTo>
                      <a:pt x="4293934" y="1016889"/>
                      <a:pt x="4316985" y="1054290"/>
                      <a:pt x="4338765" y="1093661"/>
                    </a:cubicBezTo>
                    <a:cubicBezTo>
                      <a:pt x="4344650" y="1084863"/>
                      <a:pt x="4354533" y="1079576"/>
                      <a:pt x="4365117" y="1079564"/>
                    </a:cubicBezTo>
                    <a:lnTo>
                      <a:pt x="4428617" y="1079564"/>
                    </a:lnTo>
                    <a:cubicBezTo>
                      <a:pt x="4446153" y="1079564"/>
                      <a:pt x="4460367" y="1093778"/>
                      <a:pt x="4460367" y="1111314"/>
                    </a:cubicBezTo>
                    <a:cubicBezTo>
                      <a:pt x="4460367" y="1128849"/>
                      <a:pt x="4446153" y="1143064"/>
                      <a:pt x="4428617" y="1143064"/>
                    </a:cubicBezTo>
                    <a:lnTo>
                      <a:pt x="4364863" y="1143064"/>
                    </a:lnTo>
                    <a:cubicBezTo>
                      <a:pt x="4375278" y="1163765"/>
                      <a:pt x="4385374" y="1184973"/>
                      <a:pt x="4395090" y="1206564"/>
                    </a:cubicBezTo>
                    <a:lnTo>
                      <a:pt x="4428617" y="1206564"/>
                    </a:lnTo>
                    <a:cubicBezTo>
                      <a:pt x="4446153" y="1206564"/>
                      <a:pt x="4460367" y="1220779"/>
                      <a:pt x="4460367" y="1238314"/>
                    </a:cubicBezTo>
                    <a:cubicBezTo>
                      <a:pt x="4460367" y="1255849"/>
                      <a:pt x="4446153" y="1270064"/>
                      <a:pt x="4428617" y="1270064"/>
                    </a:cubicBezTo>
                    <a:lnTo>
                      <a:pt x="4421950" y="1270064"/>
                    </a:lnTo>
                    <a:cubicBezTo>
                      <a:pt x="4427474" y="1284034"/>
                      <a:pt x="4432809" y="1298067"/>
                      <a:pt x="4438016" y="1312354"/>
                    </a:cubicBezTo>
                    <a:cubicBezTo>
                      <a:pt x="4521962" y="1543050"/>
                      <a:pt x="4545140" y="1771015"/>
                      <a:pt x="4514660" y="1952434"/>
                    </a:cubicBezTo>
                    <a:cubicBezTo>
                      <a:pt x="4538155" y="1963039"/>
                      <a:pt x="4562539" y="1968500"/>
                      <a:pt x="4587431" y="1968500"/>
                    </a:cubicBezTo>
                    <a:cubicBezTo>
                      <a:pt x="4612831" y="1968500"/>
                      <a:pt x="4637596" y="1962785"/>
                      <a:pt x="4661536" y="1951863"/>
                    </a:cubicBezTo>
                    <a:cubicBezTo>
                      <a:pt x="4631182" y="1770571"/>
                      <a:pt x="4654423" y="1542859"/>
                      <a:pt x="4738371" y="1312291"/>
                    </a:cubicBezTo>
                    <a:cubicBezTo>
                      <a:pt x="4743514" y="1298003"/>
                      <a:pt x="4748911" y="1283907"/>
                      <a:pt x="4754436" y="1270000"/>
                    </a:cubicBezTo>
                    <a:lnTo>
                      <a:pt x="4746181" y="1270000"/>
                    </a:lnTo>
                    <a:cubicBezTo>
                      <a:pt x="4728646" y="1270000"/>
                      <a:pt x="4714431" y="1255785"/>
                      <a:pt x="4714431" y="1238250"/>
                    </a:cubicBezTo>
                    <a:cubicBezTo>
                      <a:pt x="4714431" y="1220715"/>
                      <a:pt x="4728646" y="1206500"/>
                      <a:pt x="4746181" y="1206500"/>
                    </a:cubicBezTo>
                    <a:lnTo>
                      <a:pt x="4781169" y="1206500"/>
                    </a:lnTo>
                    <a:cubicBezTo>
                      <a:pt x="4790885" y="1184910"/>
                      <a:pt x="4800981" y="1163638"/>
                      <a:pt x="4811396" y="1143000"/>
                    </a:cubicBezTo>
                    <a:lnTo>
                      <a:pt x="4746117" y="1143000"/>
                    </a:lnTo>
                    <a:cubicBezTo>
                      <a:pt x="4728582" y="1143000"/>
                      <a:pt x="4714367" y="1128785"/>
                      <a:pt x="4714367" y="1111250"/>
                    </a:cubicBezTo>
                    <a:cubicBezTo>
                      <a:pt x="4714367" y="1093715"/>
                      <a:pt x="4728582" y="1079500"/>
                      <a:pt x="4746117" y="1079500"/>
                    </a:cubicBezTo>
                    <a:lnTo>
                      <a:pt x="4809617" y="1079500"/>
                    </a:lnTo>
                    <a:cubicBezTo>
                      <a:pt x="4820766" y="1079484"/>
                      <a:pt x="4831106" y="1085317"/>
                      <a:pt x="4836859" y="1094867"/>
                    </a:cubicBezTo>
                    <a:cubicBezTo>
                      <a:pt x="4858322" y="1055878"/>
                      <a:pt x="4881118" y="1018858"/>
                      <a:pt x="4904867" y="983996"/>
                    </a:cubicBezTo>
                    <a:moveTo>
                      <a:pt x="4555617" y="698500"/>
                    </a:moveTo>
                    <a:lnTo>
                      <a:pt x="4619117" y="698500"/>
                    </a:lnTo>
                    <a:cubicBezTo>
                      <a:pt x="4636653" y="698500"/>
                      <a:pt x="4650867" y="712715"/>
                      <a:pt x="4650867" y="730250"/>
                    </a:cubicBezTo>
                    <a:cubicBezTo>
                      <a:pt x="4650867" y="747785"/>
                      <a:pt x="4636653" y="762000"/>
                      <a:pt x="4619117" y="762000"/>
                    </a:cubicBezTo>
                    <a:lnTo>
                      <a:pt x="4555617" y="762000"/>
                    </a:lnTo>
                    <a:cubicBezTo>
                      <a:pt x="4538082" y="762000"/>
                      <a:pt x="4523867" y="747785"/>
                      <a:pt x="4523867" y="730250"/>
                    </a:cubicBezTo>
                    <a:cubicBezTo>
                      <a:pt x="4523867" y="712715"/>
                      <a:pt x="4538082" y="698500"/>
                      <a:pt x="4555617" y="698500"/>
                    </a:cubicBezTo>
                    <a:moveTo>
                      <a:pt x="4523867" y="349250"/>
                    </a:moveTo>
                    <a:cubicBezTo>
                      <a:pt x="4523867" y="331715"/>
                      <a:pt x="4538082" y="317500"/>
                      <a:pt x="4555617" y="317500"/>
                    </a:cubicBezTo>
                    <a:lnTo>
                      <a:pt x="4619117" y="317500"/>
                    </a:lnTo>
                    <a:cubicBezTo>
                      <a:pt x="4636653" y="317500"/>
                      <a:pt x="4650867" y="331715"/>
                      <a:pt x="4650867" y="349250"/>
                    </a:cubicBezTo>
                    <a:cubicBezTo>
                      <a:pt x="4650867" y="366785"/>
                      <a:pt x="4636653" y="381000"/>
                      <a:pt x="4619117" y="381000"/>
                    </a:cubicBezTo>
                    <a:lnTo>
                      <a:pt x="4555617" y="381000"/>
                    </a:lnTo>
                    <a:cubicBezTo>
                      <a:pt x="4538082" y="381000"/>
                      <a:pt x="4523867" y="366785"/>
                      <a:pt x="4523867" y="349250"/>
                    </a:cubicBezTo>
                    <a:moveTo>
                      <a:pt x="4555617" y="444500"/>
                    </a:moveTo>
                    <a:lnTo>
                      <a:pt x="4619117" y="444500"/>
                    </a:lnTo>
                    <a:cubicBezTo>
                      <a:pt x="4636653" y="444500"/>
                      <a:pt x="4650867" y="458715"/>
                      <a:pt x="4650867" y="476250"/>
                    </a:cubicBezTo>
                    <a:cubicBezTo>
                      <a:pt x="4650867" y="493785"/>
                      <a:pt x="4636653" y="508000"/>
                      <a:pt x="4619117" y="508000"/>
                    </a:cubicBezTo>
                    <a:lnTo>
                      <a:pt x="4555617" y="508000"/>
                    </a:lnTo>
                    <a:cubicBezTo>
                      <a:pt x="4538082" y="508000"/>
                      <a:pt x="4523867" y="493785"/>
                      <a:pt x="4523867" y="476250"/>
                    </a:cubicBezTo>
                    <a:cubicBezTo>
                      <a:pt x="4523867" y="458715"/>
                      <a:pt x="4538082" y="444500"/>
                      <a:pt x="4555617" y="444500"/>
                    </a:cubicBezTo>
                    <a:moveTo>
                      <a:pt x="4523867" y="95250"/>
                    </a:moveTo>
                    <a:cubicBezTo>
                      <a:pt x="4523867" y="77715"/>
                      <a:pt x="4538082" y="63500"/>
                      <a:pt x="4555617" y="63500"/>
                    </a:cubicBezTo>
                    <a:lnTo>
                      <a:pt x="4619117" y="63500"/>
                    </a:lnTo>
                    <a:cubicBezTo>
                      <a:pt x="4636653" y="63500"/>
                      <a:pt x="4650867" y="77715"/>
                      <a:pt x="4650867" y="95250"/>
                    </a:cubicBezTo>
                    <a:cubicBezTo>
                      <a:pt x="4650867" y="112785"/>
                      <a:pt x="4636653" y="127000"/>
                      <a:pt x="4619117" y="127000"/>
                    </a:cubicBezTo>
                    <a:lnTo>
                      <a:pt x="4555617" y="127000"/>
                    </a:lnTo>
                    <a:cubicBezTo>
                      <a:pt x="4538082" y="127000"/>
                      <a:pt x="4523867" y="112785"/>
                      <a:pt x="4523867" y="95250"/>
                    </a:cubicBezTo>
                    <a:moveTo>
                      <a:pt x="4555617" y="825500"/>
                    </a:moveTo>
                    <a:lnTo>
                      <a:pt x="4619117" y="825500"/>
                    </a:lnTo>
                    <a:cubicBezTo>
                      <a:pt x="4636653" y="825500"/>
                      <a:pt x="4650867" y="839715"/>
                      <a:pt x="4650867" y="857250"/>
                    </a:cubicBezTo>
                    <a:cubicBezTo>
                      <a:pt x="4650867" y="874785"/>
                      <a:pt x="4636653" y="889000"/>
                      <a:pt x="4619117" y="889000"/>
                    </a:cubicBezTo>
                    <a:lnTo>
                      <a:pt x="4555617" y="889000"/>
                    </a:lnTo>
                    <a:cubicBezTo>
                      <a:pt x="4538082" y="889000"/>
                      <a:pt x="4523867" y="874785"/>
                      <a:pt x="4523867" y="857250"/>
                    </a:cubicBezTo>
                    <a:cubicBezTo>
                      <a:pt x="4523867" y="839715"/>
                      <a:pt x="4538082" y="825500"/>
                      <a:pt x="4555617" y="825500"/>
                    </a:cubicBezTo>
                    <a:moveTo>
                      <a:pt x="4523867" y="984250"/>
                    </a:moveTo>
                    <a:cubicBezTo>
                      <a:pt x="4523867" y="966715"/>
                      <a:pt x="4538082" y="952500"/>
                      <a:pt x="4555617" y="952500"/>
                    </a:cubicBezTo>
                    <a:lnTo>
                      <a:pt x="4619117" y="952500"/>
                    </a:lnTo>
                    <a:cubicBezTo>
                      <a:pt x="4636653" y="952500"/>
                      <a:pt x="4650867" y="966715"/>
                      <a:pt x="4650867" y="984250"/>
                    </a:cubicBezTo>
                    <a:cubicBezTo>
                      <a:pt x="4650867" y="1001785"/>
                      <a:pt x="4636653" y="1016000"/>
                      <a:pt x="4619117" y="1016000"/>
                    </a:cubicBezTo>
                    <a:lnTo>
                      <a:pt x="4555617" y="1016000"/>
                    </a:lnTo>
                    <a:cubicBezTo>
                      <a:pt x="4538082" y="1016000"/>
                      <a:pt x="4523867" y="1001785"/>
                      <a:pt x="4523867" y="984250"/>
                    </a:cubicBezTo>
                    <a:moveTo>
                      <a:pt x="4555617" y="1079500"/>
                    </a:moveTo>
                    <a:lnTo>
                      <a:pt x="4619117" y="1079500"/>
                    </a:lnTo>
                    <a:cubicBezTo>
                      <a:pt x="4636653" y="1079500"/>
                      <a:pt x="4650867" y="1093715"/>
                      <a:pt x="4650867" y="1111250"/>
                    </a:cubicBezTo>
                    <a:cubicBezTo>
                      <a:pt x="4650867" y="1128785"/>
                      <a:pt x="4636653" y="1143000"/>
                      <a:pt x="4619117" y="1143000"/>
                    </a:cubicBezTo>
                    <a:lnTo>
                      <a:pt x="4555617" y="1143000"/>
                    </a:lnTo>
                    <a:cubicBezTo>
                      <a:pt x="4538082" y="1143000"/>
                      <a:pt x="4523867" y="1128785"/>
                      <a:pt x="4523867" y="1111250"/>
                    </a:cubicBezTo>
                    <a:cubicBezTo>
                      <a:pt x="4523867" y="1093715"/>
                      <a:pt x="4538082" y="1079500"/>
                      <a:pt x="4555617" y="1079500"/>
                    </a:cubicBezTo>
                    <a:moveTo>
                      <a:pt x="4523867" y="1238250"/>
                    </a:moveTo>
                    <a:cubicBezTo>
                      <a:pt x="4523867" y="1220715"/>
                      <a:pt x="4538082" y="1206500"/>
                      <a:pt x="4555617" y="1206500"/>
                    </a:cubicBezTo>
                    <a:lnTo>
                      <a:pt x="4619117" y="1206500"/>
                    </a:lnTo>
                    <a:cubicBezTo>
                      <a:pt x="4636653" y="1206500"/>
                      <a:pt x="4650867" y="1220715"/>
                      <a:pt x="4650867" y="1238250"/>
                    </a:cubicBezTo>
                    <a:cubicBezTo>
                      <a:pt x="4650867" y="1255785"/>
                      <a:pt x="4636653" y="1270000"/>
                      <a:pt x="4619117" y="1270000"/>
                    </a:cubicBezTo>
                    <a:lnTo>
                      <a:pt x="4555617" y="1270000"/>
                    </a:lnTo>
                    <a:cubicBezTo>
                      <a:pt x="4538082" y="1270000"/>
                      <a:pt x="4523867" y="1255785"/>
                      <a:pt x="4523867" y="1238250"/>
                    </a:cubicBezTo>
                    <a:moveTo>
                      <a:pt x="4555617" y="1333500"/>
                    </a:moveTo>
                    <a:lnTo>
                      <a:pt x="4619117" y="1333500"/>
                    </a:lnTo>
                    <a:cubicBezTo>
                      <a:pt x="4636653" y="1333500"/>
                      <a:pt x="4650867" y="1347715"/>
                      <a:pt x="4650867" y="1365250"/>
                    </a:cubicBezTo>
                    <a:cubicBezTo>
                      <a:pt x="4650867" y="1382785"/>
                      <a:pt x="4636653" y="1397000"/>
                      <a:pt x="4619117" y="1397000"/>
                    </a:cubicBezTo>
                    <a:lnTo>
                      <a:pt x="4555617" y="1397000"/>
                    </a:lnTo>
                    <a:cubicBezTo>
                      <a:pt x="4538082" y="1397000"/>
                      <a:pt x="4523867" y="1382785"/>
                      <a:pt x="4523867" y="1365250"/>
                    </a:cubicBezTo>
                    <a:cubicBezTo>
                      <a:pt x="4523867" y="1347715"/>
                      <a:pt x="4538082" y="1333500"/>
                      <a:pt x="4555617" y="1333500"/>
                    </a:cubicBezTo>
                    <a:moveTo>
                      <a:pt x="4523867" y="603250"/>
                    </a:moveTo>
                    <a:cubicBezTo>
                      <a:pt x="4523867" y="585715"/>
                      <a:pt x="4538082" y="571500"/>
                      <a:pt x="4555617" y="571500"/>
                    </a:cubicBezTo>
                    <a:lnTo>
                      <a:pt x="4619117" y="571500"/>
                    </a:lnTo>
                    <a:cubicBezTo>
                      <a:pt x="4636653" y="571500"/>
                      <a:pt x="4650867" y="585715"/>
                      <a:pt x="4650867" y="603250"/>
                    </a:cubicBezTo>
                    <a:cubicBezTo>
                      <a:pt x="4650867" y="620785"/>
                      <a:pt x="4636653" y="635000"/>
                      <a:pt x="4619117" y="635000"/>
                    </a:cubicBezTo>
                    <a:lnTo>
                      <a:pt x="4555617" y="635000"/>
                    </a:lnTo>
                    <a:cubicBezTo>
                      <a:pt x="4538082" y="635000"/>
                      <a:pt x="4523867" y="620785"/>
                      <a:pt x="4523867" y="603250"/>
                    </a:cubicBezTo>
                    <a:moveTo>
                      <a:pt x="4555617" y="190500"/>
                    </a:moveTo>
                    <a:lnTo>
                      <a:pt x="4619117" y="190500"/>
                    </a:lnTo>
                    <a:cubicBezTo>
                      <a:pt x="4636653" y="190500"/>
                      <a:pt x="4650867" y="204715"/>
                      <a:pt x="4650867" y="222250"/>
                    </a:cubicBezTo>
                    <a:cubicBezTo>
                      <a:pt x="4650867" y="239785"/>
                      <a:pt x="4636653" y="254000"/>
                      <a:pt x="4619117" y="254000"/>
                    </a:cubicBezTo>
                    <a:lnTo>
                      <a:pt x="4555617" y="254000"/>
                    </a:lnTo>
                    <a:cubicBezTo>
                      <a:pt x="4538082" y="254000"/>
                      <a:pt x="4523867" y="239785"/>
                      <a:pt x="4523867" y="222250"/>
                    </a:cubicBezTo>
                    <a:cubicBezTo>
                      <a:pt x="4523867" y="204715"/>
                      <a:pt x="4538082" y="190500"/>
                      <a:pt x="4555617" y="190500"/>
                    </a:cubicBezTo>
                    <a:moveTo>
                      <a:pt x="4714367" y="730250"/>
                    </a:moveTo>
                    <a:cubicBezTo>
                      <a:pt x="4714367" y="712715"/>
                      <a:pt x="4728582" y="698500"/>
                      <a:pt x="4746117" y="698500"/>
                    </a:cubicBezTo>
                    <a:lnTo>
                      <a:pt x="4809617" y="698500"/>
                    </a:lnTo>
                    <a:cubicBezTo>
                      <a:pt x="4827153" y="698500"/>
                      <a:pt x="4841367" y="712715"/>
                      <a:pt x="4841367" y="730250"/>
                    </a:cubicBezTo>
                    <a:cubicBezTo>
                      <a:pt x="4841367" y="747785"/>
                      <a:pt x="4827153" y="762000"/>
                      <a:pt x="4809617" y="762000"/>
                    </a:cubicBezTo>
                    <a:lnTo>
                      <a:pt x="4746117" y="762000"/>
                    </a:lnTo>
                    <a:cubicBezTo>
                      <a:pt x="4728582" y="762000"/>
                      <a:pt x="4714367" y="747785"/>
                      <a:pt x="4714367" y="730250"/>
                    </a:cubicBezTo>
                    <a:moveTo>
                      <a:pt x="4746117" y="317500"/>
                    </a:moveTo>
                    <a:lnTo>
                      <a:pt x="4809617" y="317500"/>
                    </a:lnTo>
                    <a:cubicBezTo>
                      <a:pt x="4827153" y="317500"/>
                      <a:pt x="4841367" y="331715"/>
                      <a:pt x="4841367" y="349250"/>
                    </a:cubicBezTo>
                    <a:cubicBezTo>
                      <a:pt x="4841367" y="366785"/>
                      <a:pt x="4827153" y="381000"/>
                      <a:pt x="4809617" y="381000"/>
                    </a:cubicBezTo>
                    <a:lnTo>
                      <a:pt x="4746117" y="381000"/>
                    </a:lnTo>
                    <a:cubicBezTo>
                      <a:pt x="4728582" y="381000"/>
                      <a:pt x="4714367" y="366785"/>
                      <a:pt x="4714367" y="349250"/>
                    </a:cubicBezTo>
                    <a:cubicBezTo>
                      <a:pt x="4714367" y="331715"/>
                      <a:pt x="4728582" y="317500"/>
                      <a:pt x="4746117" y="317500"/>
                    </a:cubicBezTo>
                    <a:moveTo>
                      <a:pt x="4714367" y="476250"/>
                    </a:moveTo>
                    <a:cubicBezTo>
                      <a:pt x="4714367" y="458715"/>
                      <a:pt x="4728582" y="444500"/>
                      <a:pt x="4746117" y="444500"/>
                    </a:cubicBezTo>
                    <a:lnTo>
                      <a:pt x="4809617" y="444500"/>
                    </a:lnTo>
                    <a:cubicBezTo>
                      <a:pt x="4827153" y="444500"/>
                      <a:pt x="4841367" y="458715"/>
                      <a:pt x="4841367" y="476250"/>
                    </a:cubicBezTo>
                    <a:cubicBezTo>
                      <a:pt x="4841367" y="493785"/>
                      <a:pt x="4827153" y="508000"/>
                      <a:pt x="4809617" y="508000"/>
                    </a:cubicBezTo>
                    <a:lnTo>
                      <a:pt x="4746117" y="508000"/>
                    </a:lnTo>
                    <a:cubicBezTo>
                      <a:pt x="4728582" y="508000"/>
                      <a:pt x="4714367" y="493785"/>
                      <a:pt x="4714367" y="476250"/>
                    </a:cubicBezTo>
                    <a:moveTo>
                      <a:pt x="4714367" y="857250"/>
                    </a:moveTo>
                    <a:cubicBezTo>
                      <a:pt x="4714367" y="839715"/>
                      <a:pt x="4728582" y="825500"/>
                      <a:pt x="4746117" y="825500"/>
                    </a:cubicBezTo>
                    <a:lnTo>
                      <a:pt x="4809617" y="825500"/>
                    </a:lnTo>
                    <a:cubicBezTo>
                      <a:pt x="4827153" y="825500"/>
                      <a:pt x="4841367" y="839715"/>
                      <a:pt x="4841367" y="857250"/>
                    </a:cubicBezTo>
                    <a:cubicBezTo>
                      <a:pt x="4841367" y="874785"/>
                      <a:pt x="4827153" y="889000"/>
                      <a:pt x="4809617" y="889000"/>
                    </a:cubicBezTo>
                    <a:lnTo>
                      <a:pt x="4746117" y="889000"/>
                    </a:lnTo>
                    <a:cubicBezTo>
                      <a:pt x="4728582" y="889000"/>
                      <a:pt x="4714367" y="874785"/>
                      <a:pt x="4714367" y="857250"/>
                    </a:cubicBezTo>
                    <a:moveTo>
                      <a:pt x="4746117" y="952500"/>
                    </a:moveTo>
                    <a:lnTo>
                      <a:pt x="4809617" y="952500"/>
                    </a:lnTo>
                    <a:cubicBezTo>
                      <a:pt x="4827153" y="952500"/>
                      <a:pt x="4841367" y="966715"/>
                      <a:pt x="4841367" y="984250"/>
                    </a:cubicBezTo>
                    <a:cubicBezTo>
                      <a:pt x="4841367" y="1001785"/>
                      <a:pt x="4827153" y="1016000"/>
                      <a:pt x="4809617" y="1016000"/>
                    </a:cubicBezTo>
                    <a:lnTo>
                      <a:pt x="4746117" y="1016000"/>
                    </a:lnTo>
                    <a:cubicBezTo>
                      <a:pt x="4728582" y="1016000"/>
                      <a:pt x="4714367" y="1001785"/>
                      <a:pt x="4714367" y="984250"/>
                    </a:cubicBezTo>
                    <a:cubicBezTo>
                      <a:pt x="4714367" y="966715"/>
                      <a:pt x="4728582" y="952500"/>
                      <a:pt x="4746117" y="952500"/>
                    </a:cubicBezTo>
                    <a:moveTo>
                      <a:pt x="4714367" y="603250"/>
                    </a:moveTo>
                    <a:cubicBezTo>
                      <a:pt x="4714367" y="585715"/>
                      <a:pt x="4728582" y="571500"/>
                      <a:pt x="4746117" y="571500"/>
                    </a:cubicBezTo>
                    <a:lnTo>
                      <a:pt x="4809617" y="571500"/>
                    </a:lnTo>
                    <a:cubicBezTo>
                      <a:pt x="4827153" y="571500"/>
                      <a:pt x="4841367" y="585715"/>
                      <a:pt x="4841367" y="603250"/>
                    </a:cubicBezTo>
                    <a:cubicBezTo>
                      <a:pt x="4841367" y="620785"/>
                      <a:pt x="4827153" y="635000"/>
                      <a:pt x="4809617" y="635000"/>
                    </a:cubicBezTo>
                    <a:lnTo>
                      <a:pt x="4746117" y="635000"/>
                    </a:lnTo>
                    <a:cubicBezTo>
                      <a:pt x="4728582" y="635000"/>
                      <a:pt x="4714367" y="620785"/>
                      <a:pt x="4714367" y="603250"/>
                    </a:cubicBezTo>
                    <a:moveTo>
                      <a:pt x="4333367" y="730250"/>
                    </a:moveTo>
                    <a:cubicBezTo>
                      <a:pt x="4333367" y="712715"/>
                      <a:pt x="4347582" y="698500"/>
                      <a:pt x="4365117" y="698500"/>
                    </a:cubicBezTo>
                    <a:lnTo>
                      <a:pt x="4428617" y="698500"/>
                    </a:lnTo>
                    <a:cubicBezTo>
                      <a:pt x="4446153" y="698500"/>
                      <a:pt x="4460367" y="712715"/>
                      <a:pt x="4460367" y="730250"/>
                    </a:cubicBezTo>
                    <a:cubicBezTo>
                      <a:pt x="4460367" y="747785"/>
                      <a:pt x="4446153" y="762000"/>
                      <a:pt x="4428617" y="762000"/>
                    </a:cubicBezTo>
                    <a:lnTo>
                      <a:pt x="4365117" y="762000"/>
                    </a:lnTo>
                    <a:cubicBezTo>
                      <a:pt x="4347582" y="762000"/>
                      <a:pt x="4333367" y="747785"/>
                      <a:pt x="4333367" y="730250"/>
                    </a:cubicBezTo>
                    <a:moveTo>
                      <a:pt x="4365117" y="317500"/>
                    </a:moveTo>
                    <a:lnTo>
                      <a:pt x="4428617" y="317500"/>
                    </a:lnTo>
                    <a:cubicBezTo>
                      <a:pt x="4446153" y="317500"/>
                      <a:pt x="4460367" y="331715"/>
                      <a:pt x="4460367" y="349250"/>
                    </a:cubicBezTo>
                    <a:cubicBezTo>
                      <a:pt x="4460367" y="366785"/>
                      <a:pt x="4446153" y="381000"/>
                      <a:pt x="4428617" y="381000"/>
                    </a:cubicBezTo>
                    <a:lnTo>
                      <a:pt x="4365117" y="381000"/>
                    </a:lnTo>
                    <a:cubicBezTo>
                      <a:pt x="4347582" y="381000"/>
                      <a:pt x="4333367" y="366785"/>
                      <a:pt x="4333367" y="349250"/>
                    </a:cubicBezTo>
                    <a:cubicBezTo>
                      <a:pt x="4333367" y="331715"/>
                      <a:pt x="4347582" y="317500"/>
                      <a:pt x="4365117" y="317500"/>
                    </a:cubicBezTo>
                    <a:moveTo>
                      <a:pt x="4333367" y="476250"/>
                    </a:moveTo>
                    <a:cubicBezTo>
                      <a:pt x="4333367" y="458715"/>
                      <a:pt x="4347582" y="444500"/>
                      <a:pt x="4365117" y="444500"/>
                    </a:cubicBezTo>
                    <a:lnTo>
                      <a:pt x="4428617" y="444500"/>
                    </a:lnTo>
                    <a:cubicBezTo>
                      <a:pt x="4446153" y="444500"/>
                      <a:pt x="4460367" y="458715"/>
                      <a:pt x="4460367" y="476250"/>
                    </a:cubicBezTo>
                    <a:cubicBezTo>
                      <a:pt x="4460367" y="493785"/>
                      <a:pt x="4446153" y="508000"/>
                      <a:pt x="4428617" y="508000"/>
                    </a:cubicBezTo>
                    <a:lnTo>
                      <a:pt x="4365117" y="508000"/>
                    </a:lnTo>
                    <a:cubicBezTo>
                      <a:pt x="4347582" y="508000"/>
                      <a:pt x="4333367" y="493785"/>
                      <a:pt x="4333367" y="476250"/>
                    </a:cubicBezTo>
                    <a:moveTo>
                      <a:pt x="4333367" y="857250"/>
                    </a:moveTo>
                    <a:cubicBezTo>
                      <a:pt x="4333367" y="839715"/>
                      <a:pt x="4347582" y="825500"/>
                      <a:pt x="4365117" y="825500"/>
                    </a:cubicBezTo>
                    <a:lnTo>
                      <a:pt x="4428617" y="825500"/>
                    </a:lnTo>
                    <a:cubicBezTo>
                      <a:pt x="4446153" y="825500"/>
                      <a:pt x="4460367" y="839715"/>
                      <a:pt x="4460367" y="857250"/>
                    </a:cubicBezTo>
                    <a:cubicBezTo>
                      <a:pt x="4460367" y="874785"/>
                      <a:pt x="4446153" y="889000"/>
                      <a:pt x="4428617" y="889000"/>
                    </a:cubicBezTo>
                    <a:lnTo>
                      <a:pt x="4365117" y="889000"/>
                    </a:lnTo>
                    <a:cubicBezTo>
                      <a:pt x="4347582" y="889000"/>
                      <a:pt x="4333367" y="874785"/>
                      <a:pt x="4333367" y="857250"/>
                    </a:cubicBezTo>
                    <a:moveTo>
                      <a:pt x="4365117" y="952500"/>
                    </a:moveTo>
                    <a:lnTo>
                      <a:pt x="4428617" y="952500"/>
                    </a:lnTo>
                    <a:cubicBezTo>
                      <a:pt x="4446153" y="952500"/>
                      <a:pt x="4460367" y="966715"/>
                      <a:pt x="4460367" y="984250"/>
                    </a:cubicBezTo>
                    <a:cubicBezTo>
                      <a:pt x="4460367" y="1001785"/>
                      <a:pt x="4446153" y="1016000"/>
                      <a:pt x="4428617" y="1016000"/>
                    </a:cubicBezTo>
                    <a:lnTo>
                      <a:pt x="4365117" y="1016000"/>
                    </a:lnTo>
                    <a:cubicBezTo>
                      <a:pt x="4347582" y="1016000"/>
                      <a:pt x="4333367" y="1001785"/>
                      <a:pt x="4333367" y="984250"/>
                    </a:cubicBezTo>
                    <a:cubicBezTo>
                      <a:pt x="4333367" y="966715"/>
                      <a:pt x="4347582" y="952500"/>
                      <a:pt x="4365117" y="952500"/>
                    </a:cubicBezTo>
                    <a:moveTo>
                      <a:pt x="4333367" y="603250"/>
                    </a:moveTo>
                    <a:cubicBezTo>
                      <a:pt x="4333367" y="585715"/>
                      <a:pt x="4347582" y="571500"/>
                      <a:pt x="4365117" y="571500"/>
                    </a:cubicBezTo>
                    <a:lnTo>
                      <a:pt x="4428617" y="571500"/>
                    </a:lnTo>
                    <a:cubicBezTo>
                      <a:pt x="4446153" y="571500"/>
                      <a:pt x="4460367" y="585715"/>
                      <a:pt x="4460367" y="603250"/>
                    </a:cubicBezTo>
                    <a:cubicBezTo>
                      <a:pt x="4460367" y="620785"/>
                      <a:pt x="4446153" y="635000"/>
                      <a:pt x="4428617" y="635000"/>
                    </a:cubicBezTo>
                    <a:lnTo>
                      <a:pt x="4365117" y="635000"/>
                    </a:lnTo>
                    <a:cubicBezTo>
                      <a:pt x="4347582" y="635000"/>
                      <a:pt x="4333367" y="620785"/>
                      <a:pt x="4333367" y="603250"/>
                    </a:cubicBezTo>
                    <a:moveTo>
                      <a:pt x="4216337" y="1016000"/>
                    </a:moveTo>
                    <a:lnTo>
                      <a:pt x="4206431" y="1016000"/>
                    </a:lnTo>
                    <a:cubicBezTo>
                      <a:pt x="4206431" y="1037399"/>
                      <a:pt x="4206685" y="1058545"/>
                      <a:pt x="4207129" y="1079500"/>
                    </a:cubicBezTo>
                    <a:lnTo>
                      <a:pt x="4238117" y="1079500"/>
                    </a:lnTo>
                    <a:cubicBezTo>
                      <a:pt x="4255653" y="1079500"/>
                      <a:pt x="4269867" y="1093715"/>
                      <a:pt x="4269867" y="1111250"/>
                    </a:cubicBezTo>
                    <a:cubicBezTo>
                      <a:pt x="4269867" y="1128785"/>
                      <a:pt x="4255653" y="1143000"/>
                      <a:pt x="4238117" y="1143000"/>
                    </a:cubicBezTo>
                    <a:lnTo>
                      <a:pt x="4209416" y="1143000"/>
                    </a:lnTo>
                    <a:cubicBezTo>
                      <a:pt x="4210431" y="1164463"/>
                      <a:pt x="4211765" y="1185672"/>
                      <a:pt x="4213225" y="1206500"/>
                    </a:cubicBezTo>
                    <a:lnTo>
                      <a:pt x="4238117" y="1206500"/>
                    </a:lnTo>
                    <a:cubicBezTo>
                      <a:pt x="4255653" y="1206500"/>
                      <a:pt x="4269867" y="1220715"/>
                      <a:pt x="4269867" y="1238250"/>
                    </a:cubicBezTo>
                    <a:cubicBezTo>
                      <a:pt x="4269867" y="1255785"/>
                      <a:pt x="4255653" y="1270000"/>
                      <a:pt x="4238117" y="1270000"/>
                    </a:cubicBezTo>
                    <a:lnTo>
                      <a:pt x="4218813" y="1270000"/>
                    </a:lnTo>
                    <a:cubicBezTo>
                      <a:pt x="4250563" y="1581785"/>
                      <a:pt x="4340098" y="1814322"/>
                      <a:pt x="4456177" y="1914398"/>
                    </a:cubicBezTo>
                    <a:cubicBezTo>
                      <a:pt x="4477830" y="1750695"/>
                      <a:pt x="4455224" y="1545463"/>
                      <a:pt x="4378262" y="1334008"/>
                    </a:cubicBezTo>
                    <a:cubicBezTo>
                      <a:pt x="4370007" y="1311275"/>
                      <a:pt x="4361308" y="1289050"/>
                      <a:pt x="4352227" y="1267270"/>
                    </a:cubicBezTo>
                    <a:cubicBezTo>
                      <a:pt x="4337159" y="1260587"/>
                      <a:pt x="4329711" y="1243484"/>
                      <a:pt x="4335082" y="1227899"/>
                    </a:cubicBezTo>
                    <a:cubicBezTo>
                      <a:pt x="4301854" y="1153889"/>
                      <a:pt x="4262116" y="1082977"/>
                      <a:pt x="4216337" y="1016000"/>
                    </a:cubicBezTo>
                    <a:moveTo>
                      <a:pt x="5155375" y="860742"/>
                    </a:moveTo>
                    <a:cubicBezTo>
                      <a:pt x="5154180" y="849941"/>
                      <a:pt x="5146961" y="840753"/>
                      <a:pt x="5136750" y="837035"/>
                    </a:cubicBezTo>
                    <a:cubicBezTo>
                      <a:pt x="5126539" y="833317"/>
                      <a:pt x="5115103" y="835713"/>
                      <a:pt x="5107242" y="843217"/>
                    </a:cubicBezTo>
                    <a:cubicBezTo>
                      <a:pt x="4986973" y="954723"/>
                      <a:pt x="4874070" y="1124966"/>
                      <a:pt x="4797997" y="1334008"/>
                    </a:cubicBezTo>
                    <a:cubicBezTo>
                      <a:pt x="4721924" y="1542986"/>
                      <a:pt x="4698937" y="1745996"/>
                      <a:pt x="4719384" y="1908683"/>
                    </a:cubicBezTo>
                    <a:cubicBezTo>
                      <a:pt x="4720540" y="1919522"/>
                      <a:pt x="4727761" y="1928759"/>
                      <a:pt x="4738001" y="1932496"/>
                    </a:cubicBezTo>
                    <a:cubicBezTo>
                      <a:pt x="4748241" y="1936233"/>
                      <a:pt x="4759715" y="1933819"/>
                      <a:pt x="4767580" y="1926272"/>
                    </a:cubicBezTo>
                    <a:cubicBezTo>
                      <a:pt x="4887849" y="1814703"/>
                      <a:pt x="5000689" y="1644459"/>
                      <a:pt x="5076825" y="1435417"/>
                    </a:cubicBezTo>
                    <a:cubicBezTo>
                      <a:pt x="5152835" y="1226439"/>
                      <a:pt x="5175822" y="1023430"/>
                      <a:pt x="5155375" y="860742"/>
                    </a:cubicBezTo>
                    <a:moveTo>
                      <a:pt x="4069080" y="843153"/>
                    </a:moveTo>
                    <a:cubicBezTo>
                      <a:pt x="4061215" y="835607"/>
                      <a:pt x="4049741" y="833193"/>
                      <a:pt x="4039501" y="836930"/>
                    </a:cubicBezTo>
                    <a:cubicBezTo>
                      <a:pt x="4029261" y="840667"/>
                      <a:pt x="4022040" y="849904"/>
                      <a:pt x="4020884" y="860742"/>
                    </a:cubicBezTo>
                    <a:cubicBezTo>
                      <a:pt x="4000500" y="1023430"/>
                      <a:pt x="4023424" y="1226439"/>
                      <a:pt x="4099497" y="1435417"/>
                    </a:cubicBezTo>
                    <a:cubicBezTo>
                      <a:pt x="4175634" y="1644459"/>
                      <a:pt x="4288473" y="1814703"/>
                      <a:pt x="4408742" y="1926272"/>
                    </a:cubicBezTo>
                    <a:cubicBezTo>
                      <a:pt x="4416603" y="1933777"/>
                      <a:pt x="4428039" y="1936172"/>
                      <a:pt x="4438250" y="1932454"/>
                    </a:cubicBezTo>
                    <a:cubicBezTo>
                      <a:pt x="4448461" y="1928736"/>
                      <a:pt x="4455680" y="1919548"/>
                      <a:pt x="4456875" y="1908747"/>
                    </a:cubicBezTo>
                    <a:cubicBezTo>
                      <a:pt x="4477322" y="1745996"/>
                      <a:pt x="4454335" y="1542986"/>
                      <a:pt x="4378262" y="1334008"/>
                    </a:cubicBezTo>
                    <a:cubicBezTo>
                      <a:pt x="4302189" y="1124966"/>
                      <a:pt x="4189286" y="954723"/>
                      <a:pt x="4069017" y="843153"/>
                    </a:cubicBezTo>
                    <a:lnTo>
                      <a:pt x="4069080" y="843153"/>
                    </a:lnTo>
                  </a:path>
                </a:pathLst>
              </a:custGeom>
              <a:solidFill>
                <a:srgbClr val="F9B80C">
                  <a:alpha val="22745"/>
                </a:srgbClr>
              </a:solidFill>
            </p:spPr>
            <p:txBody>
              <a:bodyPr/>
              <a:lstStyle/>
              <a:p>
                <a:endParaRPr lang="pt-BR"/>
              </a:p>
            </p:txBody>
          </p:sp>
        </p:grpSp>
      </p:grpSp>
      <p:sp>
        <p:nvSpPr>
          <p:cNvPr id="6" name="AutoShape 6"/>
          <p:cNvSpPr/>
          <p:nvPr/>
        </p:nvSpPr>
        <p:spPr>
          <a:xfrm>
            <a:off x="-1" y="334419"/>
            <a:ext cx="15072079" cy="2039061"/>
          </a:xfrm>
          <a:prstGeom prst="rect">
            <a:avLst/>
          </a:prstGeom>
          <a:solidFill>
            <a:srgbClr val="4A6418"/>
          </a:solid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3275672" y="755929"/>
            <a:ext cx="11736656" cy="1386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79"/>
              </a:lnSpc>
            </a:pPr>
            <a:r>
              <a:rPr lang="en-US" sz="5999">
                <a:solidFill>
                  <a:srgbClr val="F9B80C"/>
                </a:solidFill>
                <a:latin typeface="Montserrat Extra-Bold"/>
              </a:rPr>
              <a:t>3° - Sorteio dos tratamentos para linhas e colunas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7834348"/>
            <a:ext cx="2856072" cy="245265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392400" y="0"/>
            <a:ext cx="1519953" cy="176996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7886700"/>
            <a:ext cx="1519953" cy="1769960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6726060" y="2678280"/>
            <a:ext cx="8611356" cy="986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90"/>
              </a:lnSpc>
            </a:pPr>
            <a:r>
              <a:rPr lang="en-US" sz="2850">
                <a:solidFill>
                  <a:srgbClr val="000000"/>
                </a:solidFill>
                <a:latin typeface="Montserrat Extra-Bold"/>
              </a:rPr>
              <a:t>GRADIENTE ASSOCIADO A COLUNA (C)</a:t>
            </a:r>
          </a:p>
          <a:p>
            <a:pPr algn="ctr">
              <a:lnSpc>
                <a:spcPts val="3990"/>
              </a:lnSpc>
              <a:spcBef>
                <a:spcPct val="0"/>
              </a:spcBef>
            </a:pPr>
            <a:endParaRPr/>
          </a:p>
        </p:txBody>
      </p:sp>
      <p:grpSp>
        <p:nvGrpSpPr>
          <p:cNvPr id="12" name="Group 12"/>
          <p:cNvGrpSpPr/>
          <p:nvPr/>
        </p:nvGrpSpPr>
        <p:grpSpPr>
          <a:xfrm>
            <a:off x="7471426" y="4451183"/>
            <a:ext cx="1583011" cy="1017650"/>
            <a:chOff x="0" y="0"/>
            <a:chExt cx="598905" cy="38501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8071105" y="4802234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7471426" y="5468833"/>
            <a:ext cx="1583011" cy="1017650"/>
            <a:chOff x="0" y="0"/>
            <a:chExt cx="598905" cy="385011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7471426" y="6486483"/>
            <a:ext cx="1583011" cy="1017650"/>
            <a:chOff x="0" y="0"/>
            <a:chExt cx="598905" cy="385011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7471426" y="7430845"/>
            <a:ext cx="1583011" cy="1017650"/>
            <a:chOff x="0" y="0"/>
            <a:chExt cx="598905" cy="385011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9054436" y="4451183"/>
            <a:ext cx="1583011" cy="1017650"/>
            <a:chOff x="0" y="0"/>
            <a:chExt cx="598905" cy="385011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9054436" y="5468833"/>
            <a:ext cx="1583011" cy="1017650"/>
            <a:chOff x="0" y="0"/>
            <a:chExt cx="598905" cy="385011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9054436" y="6486483"/>
            <a:ext cx="1583011" cy="1017650"/>
            <a:chOff x="0" y="0"/>
            <a:chExt cx="598905" cy="385011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9054436" y="7430845"/>
            <a:ext cx="1583011" cy="1017650"/>
            <a:chOff x="0" y="0"/>
            <a:chExt cx="598905" cy="385011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0637447" y="4451183"/>
            <a:ext cx="1583011" cy="1017650"/>
            <a:chOff x="0" y="0"/>
            <a:chExt cx="598905" cy="385011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0637447" y="5468833"/>
            <a:ext cx="1583011" cy="1017650"/>
            <a:chOff x="0" y="0"/>
            <a:chExt cx="598905" cy="385011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10637447" y="6486483"/>
            <a:ext cx="1583011" cy="1017650"/>
            <a:chOff x="0" y="0"/>
            <a:chExt cx="598905" cy="385011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0637447" y="7430845"/>
            <a:ext cx="1583011" cy="1017650"/>
            <a:chOff x="0" y="0"/>
            <a:chExt cx="598905" cy="385011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12220458" y="4451183"/>
            <a:ext cx="1583011" cy="1017650"/>
            <a:chOff x="0" y="0"/>
            <a:chExt cx="598905" cy="385011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12220458" y="5468833"/>
            <a:ext cx="1583011" cy="1017650"/>
            <a:chOff x="0" y="0"/>
            <a:chExt cx="598905" cy="385011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12220458" y="6486483"/>
            <a:ext cx="1583011" cy="1017650"/>
            <a:chOff x="0" y="0"/>
            <a:chExt cx="598905" cy="385011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2220458" y="7430845"/>
            <a:ext cx="1583011" cy="1017650"/>
            <a:chOff x="0" y="0"/>
            <a:chExt cx="598905" cy="385011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1" name="TextBox 61"/>
          <p:cNvSpPr txBox="1"/>
          <p:nvPr/>
        </p:nvSpPr>
        <p:spPr>
          <a:xfrm>
            <a:off x="9654116" y="5819884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11237126" y="6837534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12820137" y="7781896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9654116" y="4802234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11237126" y="5819884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12820137" y="6837534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8074014" y="7781896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8074014" y="5819884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9657025" y="6836596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11237126" y="7781896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12820137" y="4802234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11237126" y="4803172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12820137" y="5819884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8074014" y="6836596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9657025" y="7781896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grpSp>
        <p:nvGrpSpPr>
          <p:cNvPr id="76" name="Group 76"/>
          <p:cNvGrpSpPr/>
          <p:nvPr/>
        </p:nvGrpSpPr>
        <p:grpSpPr>
          <a:xfrm>
            <a:off x="13800559" y="4451183"/>
            <a:ext cx="1583011" cy="1017650"/>
            <a:chOff x="0" y="0"/>
            <a:chExt cx="598905" cy="385011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8" name="TextBox 7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13800559" y="5468833"/>
            <a:ext cx="1583011" cy="1017650"/>
            <a:chOff x="0" y="0"/>
            <a:chExt cx="598905" cy="385011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13800559" y="6486483"/>
            <a:ext cx="1583011" cy="1017650"/>
            <a:chOff x="0" y="0"/>
            <a:chExt cx="598905" cy="385011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4" name="TextBox 8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5" name="Group 85"/>
          <p:cNvGrpSpPr/>
          <p:nvPr/>
        </p:nvGrpSpPr>
        <p:grpSpPr>
          <a:xfrm>
            <a:off x="13800559" y="7430845"/>
            <a:ext cx="1583011" cy="1017650"/>
            <a:chOff x="0" y="0"/>
            <a:chExt cx="598905" cy="385011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7472880" y="8448494"/>
            <a:ext cx="1583011" cy="1017650"/>
            <a:chOff x="0" y="0"/>
            <a:chExt cx="598905" cy="385011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0" name="TextBox 9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1" name="Group 91"/>
          <p:cNvGrpSpPr/>
          <p:nvPr/>
        </p:nvGrpSpPr>
        <p:grpSpPr>
          <a:xfrm>
            <a:off x="9055891" y="8448494"/>
            <a:ext cx="1583011" cy="1017650"/>
            <a:chOff x="0" y="0"/>
            <a:chExt cx="598905" cy="385011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3" name="TextBox 9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4" name="Group 94"/>
          <p:cNvGrpSpPr/>
          <p:nvPr/>
        </p:nvGrpSpPr>
        <p:grpSpPr>
          <a:xfrm>
            <a:off x="10638902" y="8448494"/>
            <a:ext cx="1583011" cy="1017650"/>
            <a:chOff x="0" y="0"/>
            <a:chExt cx="598905" cy="385011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6" name="TextBox 9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7" name="Group 97"/>
          <p:cNvGrpSpPr/>
          <p:nvPr/>
        </p:nvGrpSpPr>
        <p:grpSpPr>
          <a:xfrm>
            <a:off x="12221912" y="8448494"/>
            <a:ext cx="1583011" cy="1017650"/>
            <a:chOff x="0" y="0"/>
            <a:chExt cx="598905" cy="385011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CEEF8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9" name="TextBox 9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0" name="TextBox 100"/>
          <p:cNvSpPr txBox="1"/>
          <p:nvPr/>
        </p:nvSpPr>
        <p:spPr>
          <a:xfrm>
            <a:off x="12821592" y="8799546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8075469" y="8799546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11238581" y="8799546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9658480" y="8799546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grpSp>
        <p:nvGrpSpPr>
          <p:cNvPr id="104" name="Group 104"/>
          <p:cNvGrpSpPr/>
          <p:nvPr/>
        </p:nvGrpSpPr>
        <p:grpSpPr>
          <a:xfrm>
            <a:off x="13802014" y="8448494"/>
            <a:ext cx="1583011" cy="1017650"/>
            <a:chOff x="0" y="0"/>
            <a:chExt cx="598905" cy="385011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598905" cy="385011"/>
            </a:xfrm>
            <a:custGeom>
              <a:avLst/>
              <a:gdLst/>
              <a:ahLst/>
              <a:cxnLst/>
              <a:rect l="l" t="t" r="r" b="b"/>
              <a:pathLst>
                <a:path w="598905" h="385011">
                  <a:moveTo>
                    <a:pt x="0" y="0"/>
                  </a:moveTo>
                  <a:lnTo>
                    <a:pt x="598905" y="0"/>
                  </a:lnTo>
                  <a:lnTo>
                    <a:pt x="598905" y="385011"/>
                  </a:lnTo>
                  <a:lnTo>
                    <a:pt x="0" y="385011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06" name="TextBox 10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7" name="TextBox 107"/>
          <p:cNvSpPr txBox="1"/>
          <p:nvPr/>
        </p:nvSpPr>
        <p:spPr>
          <a:xfrm>
            <a:off x="14406869" y="6836596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A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14406869" y="7781896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C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14408324" y="8798608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B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14400238" y="4802234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E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14400238" y="5819884"/>
            <a:ext cx="383652" cy="42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2"/>
              </a:lnSpc>
            </a:pPr>
            <a:r>
              <a:rPr lang="en-US" sz="3457">
                <a:solidFill>
                  <a:srgbClr val="FFFFFF"/>
                </a:solidFill>
                <a:latin typeface="Montserrat Extra-Bold"/>
              </a:rPr>
              <a:t>D</a:t>
            </a:r>
          </a:p>
        </p:txBody>
      </p:sp>
      <p:sp>
        <p:nvSpPr>
          <p:cNvPr id="112" name="AutoShape 112"/>
          <p:cNvSpPr/>
          <p:nvPr/>
        </p:nvSpPr>
        <p:spPr>
          <a:xfrm>
            <a:off x="6057009" y="3321404"/>
            <a:ext cx="9782685" cy="0"/>
          </a:xfrm>
          <a:prstGeom prst="line">
            <a:avLst/>
          </a:prstGeom>
          <a:ln w="85725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113" name="AutoShape 113"/>
          <p:cNvSpPr/>
          <p:nvPr/>
        </p:nvSpPr>
        <p:spPr>
          <a:xfrm rot="5400000">
            <a:off x="2752696" y="6582237"/>
            <a:ext cx="6521667" cy="0"/>
          </a:xfrm>
          <a:prstGeom prst="line">
            <a:avLst/>
          </a:prstGeom>
          <a:ln w="85725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114" name="TextBox 114"/>
          <p:cNvSpPr txBox="1"/>
          <p:nvPr/>
        </p:nvSpPr>
        <p:spPr>
          <a:xfrm rot="-5400000">
            <a:off x="1843526" y="5994072"/>
            <a:ext cx="7269457" cy="9848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93"/>
              </a:lnSpc>
            </a:pPr>
            <a:r>
              <a:rPr lang="en-US" sz="2852">
                <a:solidFill>
                  <a:srgbClr val="000000"/>
                </a:solidFill>
                <a:latin typeface="Montserrat Extra-Bold"/>
              </a:rPr>
              <a:t>GRADIENTE ASSOCIADO A LINHA (L)</a:t>
            </a:r>
          </a:p>
          <a:p>
            <a:pPr algn="ctr">
              <a:lnSpc>
                <a:spcPts val="3993"/>
              </a:lnSpc>
              <a:spcBef>
                <a:spcPct val="0"/>
              </a:spcBef>
            </a:pPr>
            <a:endParaRPr/>
          </a:p>
        </p:txBody>
      </p:sp>
      <p:sp>
        <p:nvSpPr>
          <p:cNvPr id="115" name="TextBox 115"/>
          <p:cNvSpPr txBox="1"/>
          <p:nvPr/>
        </p:nvSpPr>
        <p:spPr>
          <a:xfrm>
            <a:off x="7788735" y="3864121"/>
            <a:ext cx="581017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C1</a:t>
            </a:r>
          </a:p>
        </p:txBody>
      </p:sp>
      <p:sp>
        <p:nvSpPr>
          <p:cNvPr id="116" name="TextBox 116"/>
          <p:cNvSpPr txBox="1"/>
          <p:nvPr/>
        </p:nvSpPr>
        <p:spPr>
          <a:xfrm>
            <a:off x="9416499" y="3864121"/>
            <a:ext cx="607857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C2</a:t>
            </a:r>
          </a:p>
        </p:txBody>
      </p:sp>
      <p:sp>
        <p:nvSpPr>
          <p:cNvPr id="117" name="TextBox 117"/>
          <p:cNvSpPr txBox="1"/>
          <p:nvPr/>
        </p:nvSpPr>
        <p:spPr>
          <a:xfrm>
            <a:off x="10981261" y="3832813"/>
            <a:ext cx="698094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C3</a:t>
            </a:r>
          </a:p>
        </p:txBody>
      </p:sp>
      <p:sp>
        <p:nvSpPr>
          <p:cNvPr id="118" name="TextBox 118"/>
          <p:cNvSpPr txBox="1"/>
          <p:nvPr/>
        </p:nvSpPr>
        <p:spPr>
          <a:xfrm>
            <a:off x="12757950" y="3864121"/>
            <a:ext cx="615835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C4</a:t>
            </a:r>
          </a:p>
        </p:txBody>
      </p:sp>
      <p:sp>
        <p:nvSpPr>
          <p:cNvPr id="119" name="TextBox 119"/>
          <p:cNvSpPr txBox="1"/>
          <p:nvPr/>
        </p:nvSpPr>
        <p:spPr>
          <a:xfrm>
            <a:off x="14434143" y="3864121"/>
            <a:ext cx="637936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C5</a:t>
            </a:r>
          </a:p>
        </p:txBody>
      </p:sp>
      <p:sp>
        <p:nvSpPr>
          <p:cNvPr id="120" name="TextBox 120"/>
          <p:cNvSpPr txBox="1"/>
          <p:nvPr/>
        </p:nvSpPr>
        <p:spPr>
          <a:xfrm>
            <a:off x="6491425" y="4887978"/>
            <a:ext cx="577779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L1</a:t>
            </a:r>
          </a:p>
        </p:txBody>
      </p:sp>
      <p:sp>
        <p:nvSpPr>
          <p:cNvPr id="121" name="TextBox 121"/>
          <p:cNvSpPr txBox="1"/>
          <p:nvPr/>
        </p:nvSpPr>
        <p:spPr>
          <a:xfrm>
            <a:off x="6491425" y="5858704"/>
            <a:ext cx="577779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L2</a:t>
            </a:r>
          </a:p>
        </p:txBody>
      </p:sp>
      <p:sp>
        <p:nvSpPr>
          <p:cNvPr id="122" name="TextBox 122"/>
          <p:cNvSpPr txBox="1"/>
          <p:nvPr/>
        </p:nvSpPr>
        <p:spPr>
          <a:xfrm>
            <a:off x="6491425" y="6972724"/>
            <a:ext cx="577779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L3</a:t>
            </a:r>
          </a:p>
        </p:txBody>
      </p:sp>
      <p:sp>
        <p:nvSpPr>
          <p:cNvPr id="123" name="TextBox 123"/>
          <p:cNvSpPr txBox="1"/>
          <p:nvPr/>
        </p:nvSpPr>
        <p:spPr>
          <a:xfrm>
            <a:off x="6491425" y="7970330"/>
            <a:ext cx="940924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L4</a:t>
            </a:r>
          </a:p>
        </p:txBody>
      </p:sp>
      <p:sp>
        <p:nvSpPr>
          <p:cNvPr id="124" name="TextBox 124"/>
          <p:cNvSpPr txBox="1"/>
          <p:nvPr/>
        </p:nvSpPr>
        <p:spPr>
          <a:xfrm>
            <a:off x="6492962" y="8837550"/>
            <a:ext cx="576242" cy="339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35"/>
              </a:lnSpc>
            </a:pPr>
            <a:r>
              <a:rPr lang="en-US" sz="2767">
                <a:solidFill>
                  <a:srgbClr val="000000"/>
                </a:solidFill>
                <a:latin typeface="Montserrat Extra-Bold"/>
              </a:rPr>
              <a:t>L5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972583" y="9659136"/>
            <a:ext cx="1519953" cy="17699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335977" y="3626196"/>
            <a:ext cx="15616047" cy="4508154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335977" y="1169176"/>
            <a:ext cx="15911763" cy="15811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2"/>
              </a:lnSpc>
              <a:spcBef>
                <a:spcPct val="0"/>
              </a:spcBef>
            </a:pPr>
            <a:r>
              <a:rPr lang="en-US" sz="3001" dirty="0">
                <a:solidFill>
                  <a:srgbClr val="000000"/>
                </a:solidFill>
                <a:latin typeface="Montserrat Extra-Bold"/>
              </a:rPr>
              <a:t>A PARTIR DA CASUALIZAÇÃO DEFINITIVA, PODEMOS AGORA ORGANIZAR UMA TABELA QUE ORIENTARÁ A CONDUÇÃO DO EXPERIMENTO E REGISTRO DAS AVALIAÇÕES: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923359" y="7981950"/>
            <a:ext cx="6441281" cy="26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000000"/>
                </a:solidFill>
                <a:latin typeface="Montserrat Extra-Bold"/>
              </a:rPr>
              <a:t>QUADRO PARA COLETA DE DADOS DE EXPERIMENTOS NO DQL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796061" y="8991600"/>
            <a:ext cx="8072339" cy="269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 err="1">
                <a:solidFill>
                  <a:srgbClr val="000000"/>
                </a:solidFill>
                <a:latin typeface="Montserrat Extra-Bold" charset="0"/>
              </a:rPr>
              <a:t>Fonte</a:t>
            </a:r>
            <a:r>
              <a:rPr lang="en-US" sz="1500" dirty="0">
                <a:solidFill>
                  <a:srgbClr val="000000"/>
                </a:solidFill>
                <a:latin typeface="Montserrat Extra-Bold" charset="0"/>
              </a:rPr>
              <a:t>: </a:t>
            </a:r>
            <a:r>
              <a:rPr lang="en-US" sz="1500" dirty="0" err="1">
                <a:solidFill>
                  <a:srgbClr val="000000"/>
                </a:solidFill>
                <a:latin typeface="Montserrat Extra-Bold" charset="0"/>
              </a:rPr>
              <a:t>Notas</a:t>
            </a:r>
            <a:r>
              <a:rPr lang="en-US" sz="1500" dirty="0">
                <a:solidFill>
                  <a:srgbClr val="000000"/>
                </a:solidFill>
                <a:latin typeface="Montserrat Extra-Bold" charset="0"/>
              </a:rPr>
              <a:t> de </a:t>
            </a:r>
            <a:r>
              <a:rPr lang="en-US" sz="1500" dirty="0" err="1">
                <a:solidFill>
                  <a:srgbClr val="000000"/>
                </a:solidFill>
                <a:latin typeface="Montserrat Extra-Bold" charset="0"/>
              </a:rPr>
              <a:t>aulas</a:t>
            </a:r>
            <a:r>
              <a:rPr lang="en-US" sz="1500" dirty="0">
                <a:solidFill>
                  <a:srgbClr val="000000"/>
                </a:solidFill>
                <a:latin typeface="Montserrat Extra-Bold" charset="0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Montserrat Extra-Bold" charset="0"/>
              </a:rPr>
              <a:t>expandidas</a:t>
            </a:r>
            <a:r>
              <a:rPr lang="en-US" sz="1500" dirty="0">
                <a:solidFill>
                  <a:srgbClr val="000000"/>
                </a:solidFill>
                <a:latin typeface="Montserrat Extra-Bold" charset="0"/>
              </a:rPr>
              <a:t>/CET076_12ed_1pf, Prof. José </a:t>
            </a:r>
            <a:r>
              <a:rPr lang="en-US" sz="1500" dirty="0" err="1">
                <a:solidFill>
                  <a:srgbClr val="000000"/>
                </a:solidFill>
                <a:latin typeface="Montserrat Extra-Bold" charset="0"/>
              </a:rPr>
              <a:t>Cláudio</a:t>
            </a:r>
            <a:r>
              <a:rPr lang="en-US" sz="1500" dirty="0">
                <a:solidFill>
                  <a:srgbClr val="000000"/>
                </a:solidFill>
                <a:latin typeface="Montserrat Extra-Bold" charset="0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Montserrat Extra-Bold" charset="0"/>
              </a:rPr>
              <a:t>Faria</a:t>
            </a:r>
            <a:r>
              <a:rPr lang="en-US" sz="1500" dirty="0">
                <a:solidFill>
                  <a:srgbClr val="000000"/>
                </a:solidFill>
                <a:latin typeface="Montserrat Extra-Bold" charset="0"/>
              </a:rPr>
              <a:t>.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>
            <a:off x="0" y="7834348"/>
            <a:ext cx="2856072" cy="245265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200000" flipH="1">
            <a:off x="15908238" y="5019542"/>
            <a:ext cx="2560604" cy="219892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768047" y="8191500"/>
            <a:ext cx="1519953" cy="176996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231144" y="556401"/>
            <a:ext cx="1591176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Montserrat Extra-Bold"/>
              </a:rPr>
              <a:t>EXEMPLO DE EXPERIMENTO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0" y="7834348"/>
            <a:ext cx="2856072" cy="245265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6114024" y="0"/>
            <a:ext cx="2173974" cy="18669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926671" y="4000500"/>
            <a:ext cx="16332629" cy="412706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767848" y="1751485"/>
            <a:ext cx="14838355" cy="2220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94"/>
              </a:lnSpc>
            </a:pP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O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objetivo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um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experimento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foi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estudar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o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efeito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época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castração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no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desenvolvimento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produção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suínos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.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Dispunha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-se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para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esse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estudo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, de 5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matrizes</a:t>
            </a:r>
            <a:endParaRPr lang="en-US" sz="2567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3594"/>
              </a:lnSpc>
            </a:pP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mesma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raça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,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que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foram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submetidas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mesma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alimentação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manejo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durante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o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período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gestação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.</a:t>
            </a:r>
          </a:p>
          <a:p>
            <a:pPr algn="just">
              <a:lnSpc>
                <a:spcPts val="3594"/>
              </a:lnSpc>
              <a:spcBef>
                <a:spcPct val="0"/>
              </a:spcBef>
            </a:pPr>
            <a:endParaRPr dirty="0"/>
          </a:p>
        </p:txBody>
      </p:sp>
      <p:sp>
        <p:nvSpPr>
          <p:cNvPr id="8" name="TextBox 8"/>
          <p:cNvSpPr txBox="1"/>
          <p:nvPr/>
        </p:nvSpPr>
        <p:spPr>
          <a:xfrm>
            <a:off x="9139238" y="4635720"/>
            <a:ext cx="9525" cy="472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74"/>
              </a:lnSpc>
              <a:spcBef>
                <a:spcPct val="0"/>
              </a:spcBef>
            </a:pPr>
            <a:endParaRPr/>
          </a:p>
        </p:txBody>
      </p:sp>
      <p:sp>
        <p:nvSpPr>
          <p:cNvPr id="9" name="TextBox 9"/>
          <p:cNvSpPr txBox="1"/>
          <p:nvPr/>
        </p:nvSpPr>
        <p:spPr>
          <a:xfrm>
            <a:off x="2819400" y="8572500"/>
            <a:ext cx="13345320" cy="269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99"/>
              </a:lnSpc>
            </a:pPr>
            <a:r>
              <a:rPr lang="en-US" sz="1499" dirty="0" err="1">
                <a:solidFill>
                  <a:srgbClr val="000000"/>
                </a:solidFill>
                <a:latin typeface="Montserrat Extra-Bold" charset="0"/>
              </a:rPr>
              <a:t>Fonte</a:t>
            </a:r>
            <a:r>
              <a:rPr lang="en-US" sz="1499" dirty="0">
                <a:solidFill>
                  <a:srgbClr val="000000"/>
                </a:solidFill>
                <a:latin typeface="Montserrat Extra-Bold" charset="0"/>
              </a:rPr>
              <a:t>: CARNEIRO, A. P S; RIBEIRO JR, J. L; SANTOS, N. T; MARTINS FILHO, S; </a:t>
            </a:r>
            <a:r>
              <a:rPr lang="en-US" sz="1499" dirty="0" err="1">
                <a:solidFill>
                  <a:srgbClr val="000000"/>
                </a:solidFill>
                <a:latin typeface="Montserrat Extra-Bold" charset="0"/>
              </a:rPr>
              <a:t>Estatística</a:t>
            </a:r>
            <a:r>
              <a:rPr lang="en-US" sz="1499" dirty="0">
                <a:solidFill>
                  <a:srgbClr val="000000"/>
                </a:solidFill>
                <a:latin typeface="Montserrat Extra-Bold" charset="0"/>
              </a:rPr>
              <a:t> Experimental (</a:t>
            </a:r>
            <a:r>
              <a:rPr lang="en-US" sz="1499" dirty="0" err="1">
                <a:solidFill>
                  <a:srgbClr val="000000"/>
                </a:solidFill>
                <a:latin typeface="Montserrat Extra-Bold" charset="0"/>
              </a:rPr>
              <a:t>Apostila</a:t>
            </a:r>
            <a:r>
              <a:rPr lang="en-US" sz="1499" dirty="0">
                <a:solidFill>
                  <a:srgbClr val="000000"/>
                </a:solidFill>
                <a:latin typeface="Montserrat Extra-Bold" charset="0"/>
              </a:rPr>
              <a:t>), UFV, 2010, 214p.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1222844"/>
            <a:ext cx="15440039" cy="5633381"/>
          </a:xfrm>
          <a:prstGeom prst="rect">
            <a:avLst/>
          </a:prstGeom>
          <a:solidFill>
            <a:srgbClr val="5F8022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663324" y="6972300"/>
            <a:ext cx="5104722" cy="33147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1257300"/>
            <a:ext cx="1519953" cy="176996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70177">
            <a:off x="295284" y="6157014"/>
            <a:ext cx="3993163" cy="3971382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4379399" y="2646260"/>
            <a:ext cx="9529202" cy="2787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dirty="0">
                <a:solidFill>
                  <a:srgbClr val="FFFFFF"/>
                </a:solidFill>
                <a:latin typeface="Montserrat Extra-Bold"/>
              </a:rPr>
              <a:t>DELINEAMENTO EXPERIMENTAL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410712"/>
            <a:ext cx="16334735" cy="3896241"/>
          </a:xfrm>
          <a:prstGeom prst="rect">
            <a:avLst/>
          </a:prstGeom>
          <a:solidFill>
            <a:srgbClr val="F9B80C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186174" y="7341143"/>
            <a:ext cx="4101826" cy="294585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8047" y="4152900"/>
            <a:ext cx="1519953" cy="17699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1028700"/>
            <a:ext cx="1519953" cy="176996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70177">
            <a:off x="-50854" y="7761393"/>
            <a:ext cx="2591777" cy="2577640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905909" y="1330281"/>
            <a:ext cx="14476182" cy="1028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Análise de variância</a:t>
            </a:r>
          </a:p>
        </p:txBody>
      </p:sp>
      <p:sp>
        <p:nvSpPr>
          <p:cNvPr id="9" name="AutoShape 9"/>
          <p:cNvSpPr/>
          <p:nvPr/>
        </p:nvSpPr>
        <p:spPr>
          <a:xfrm>
            <a:off x="1823005" y="3053419"/>
            <a:ext cx="13753805" cy="6204881"/>
          </a:xfrm>
          <a:prstGeom prst="rect">
            <a:avLst/>
          </a:prstGeom>
          <a:solidFill>
            <a:srgbClr val="5F8022"/>
          </a:solidFill>
        </p:spPr>
        <p:txBody>
          <a:bodyPr/>
          <a:lstStyle/>
          <a:p>
            <a:endParaRPr lang="pt-BR"/>
          </a:p>
        </p:txBody>
      </p:sp>
      <p:sp>
        <p:nvSpPr>
          <p:cNvPr id="10" name="TextBox 10"/>
          <p:cNvSpPr txBox="1"/>
          <p:nvPr/>
        </p:nvSpPr>
        <p:spPr>
          <a:xfrm>
            <a:off x="1734048" y="3269784"/>
            <a:ext cx="13447482" cy="5686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Aponta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se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existe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ou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não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diferença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entre as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médias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populacionais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.</a:t>
            </a:r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Fontes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reconhecidas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variação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: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Tratamentos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,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Linhas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e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Colunas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.</a:t>
            </a:r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Neste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caso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,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pressupõe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-se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que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a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variabilidade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total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observada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nos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dados de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unidades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experimentais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,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para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uma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dada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variável-resposta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,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pode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ser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decomposta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em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efeitos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decorrentes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causas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controladas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e de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causas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não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controladas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.</a:t>
            </a:r>
          </a:p>
          <a:p>
            <a:pPr algn="just">
              <a:lnSpc>
                <a:spcPts val="4500"/>
              </a:lnSpc>
            </a:pPr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768047" y="4914900"/>
            <a:ext cx="1519953" cy="176996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60820" y="168275"/>
            <a:ext cx="1591176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Montserrat Extra-Bold"/>
              </a:rPr>
              <a:t>EXEMPLO DE EXPERIMENTO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5431928" y="7834348"/>
            <a:ext cx="2856072" cy="245265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4385464" y="4735390"/>
            <a:ext cx="9262476" cy="5013196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762000" y="9772650"/>
            <a:ext cx="16230600" cy="247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99"/>
              </a:lnSpc>
            </a:pPr>
            <a:r>
              <a:rPr lang="en-US" sz="1499" dirty="0" err="1">
                <a:solidFill>
                  <a:srgbClr val="000000"/>
                </a:solidFill>
                <a:latin typeface="Montserrat Extra-Bold" charset="0"/>
              </a:rPr>
              <a:t>Fonte</a:t>
            </a:r>
            <a:r>
              <a:rPr lang="en-US" sz="1499" dirty="0">
                <a:solidFill>
                  <a:srgbClr val="000000"/>
                </a:solidFill>
                <a:latin typeface="Montserrat Extra-Bold" charset="0"/>
              </a:rPr>
              <a:t>: CARNEIRO, A. P S; RIBEIRO JR, J. L; SANTOS, N. T; MARTINS FILHO, S; </a:t>
            </a:r>
            <a:r>
              <a:rPr lang="en-US" sz="1499" dirty="0" err="1">
                <a:solidFill>
                  <a:srgbClr val="000000"/>
                </a:solidFill>
                <a:latin typeface="Montserrat Extra-Bold" charset="0"/>
              </a:rPr>
              <a:t>Estatística</a:t>
            </a:r>
            <a:r>
              <a:rPr lang="en-US" sz="1499" dirty="0">
                <a:solidFill>
                  <a:srgbClr val="000000"/>
                </a:solidFill>
                <a:latin typeface="Montserrat Extra-Bold" charset="0"/>
              </a:rPr>
              <a:t> Experimental (</a:t>
            </a:r>
            <a:r>
              <a:rPr lang="en-US" sz="1499" dirty="0" err="1">
                <a:solidFill>
                  <a:srgbClr val="000000"/>
                </a:solidFill>
                <a:latin typeface="Montserrat Extra-Bold" charset="0"/>
              </a:rPr>
              <a:t>Apostila</a:t>
            </a:r>
            <a:r>
              <a:rPr lang="en-US" sz="1499" dirty="0">
                <a:solidFill>
                  <a:srgbClr val="000000"/>
                </a:solidFill>
                <a:latin typeface="Montserrat Extra-Bold" charset="0"/>
              </a:rPr>
              <a:t>), UFV, 2010, 214p.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87052" y="981075"/>
            <a:ext cx="17259300" cy="3563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94"/>
              </a:lnSpc>
              <a:spcBef>
                <a:spcPct val="0"/>
              </a:spcBef>
            </a:pP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Um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pesquisador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instalou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um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experimento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para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comparar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5 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tipos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bacilos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(A, B, C, D, 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E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)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usados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para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produção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iogurte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. No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momento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instalação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do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experimento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, o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pesquisador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verificou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que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o material experimental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disponível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(25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unidades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1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litro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leite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)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não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era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completamente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homogêneo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entre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si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,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pois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apresentavam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variação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quanto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ao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teor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gordura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grau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acidez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. Para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controlar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estas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duas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fontes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variação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, o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pesquisador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distribuiu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os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bacilos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ao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acaso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às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amostras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leite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tal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forma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que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cada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bacilo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pudesse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ser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testado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em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todas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as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condições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teor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gordura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grau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acidez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. O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quadro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dado a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seguir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ilustra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a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distribuição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bacilos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às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amostras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leite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bem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como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o volume (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em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ml) de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iogurte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567" dirty="0" err="1">
                <a:solidFill>
                  <a:srgbClr val="000000"/>
                </a:solidFill>
                <a:latin typeface="Montserrat Extra-Bold"/>
              </a:rPr>
              <a:t>produzido</a:t>
            </a:r>
            <a:r>
              <a:rPr lang="en-US" sz="2567" dirty="0">
                <a:solidFill>
                  <a:srgbClr val="000000"/>
                </a:solidFill>
                <a:latin typeface="Montserrat Extra-Bold"/>
              </a:rPr>
              <a:t>: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6134100"/>
            <a:ext cx="4034490" cy="289749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438400" cy="20939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393526" y="2344711"/>
          <a:ext cx="9815443" cy="6426351"/>
        </p:xfrm>
        <a:graphic>
          <a:graphicData uri="http://schemas.openxmlformats.org/drawingml/2006/table">
            <a:tbl>
              <a:tblPr/>
              <a:tblGrid>
                <a:gridCol w="2396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36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3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92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92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19861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1366987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64073" y="2509607"/>
            <a:ext cx="598687" cy="558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303283" y="2509607"/>
            <a:ext cx="586729" cy="558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495800" y="2552700"/>
            <a:ext cx="1069234" cy="6027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099395" y="2509607"/>
            <a:ext cx="765298" cy="558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391400" y="2552700"/>
            <a:ext cx="1179215" cy="6027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34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915400" y="2552700"/>
            <a:ext cx="1105497" cy="558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 dirty="0" err="1">
                <a:solidFill>
                  <a:srgbClr val="FFFFFF"/>
                </a:solidFill>
                <a:latin typeface="Montserrat Extra-Bold"/>
              </a:rPr>
              <a:t>FTab</a:t>
            </a:r>
            <a:endParaRPr lang="en-US" sz="334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22887" y="3680277"/>
            <a:ext cx="2094012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95873" y="4748411"/>
            <a:ext cx="935087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24721" y="5816545"/>
            <a:ext cx="1277392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85058" y="6884679"/>
            <a:ext cx="1356717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38200" y="7962900"/>
            <a:ext cx="1616959" cy="513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850"/>
              </a:lnSpc>
            </a:pPr>
            <a:r>
              <a:rPr lang="en-US" sz="2750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H1: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Nem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todas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as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médias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são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iguais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291758" y="1411467"/>
            <a:ext cx="5436325" cy="65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41"/>
              </a:lnSpc>
            </a:pPr>
            <a:r>
              <a:rPr lang="en-US" sz="3886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 rotWithShape="1">
          <a:blip r:embed="rId5"/>
          <a:srcRect l="19546" t="45833" r="24817" b="34375"/>
          <a:stretch/>
        </p:blipFill>
        <p:spPr>
          <a:xfrm>
            <a:off x="10208969" y="7161163"/>
            <a:ext cx="8072104" cy="1614421"/>
          </a:xfrm>
          <a:prstGeom prst="rect">
            <a:avLst/>
          </a:prstGeom>
        </p:spPr>
      </p:pic>
      <p:sp>
        <p:nvSpPr>
          <p:cNvPr id="23" name="CaixaDeTexto 22"/>
          <p:cNvSpPr txBox="1"/>
          <p:nvPr/>
        </p:nvSpPr>
        <p:spPr>
          <a:xfrm>
            <a:off x="12420600" y="6700013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Esquema da análise de variância</a:t>
            </a:r>
          </a:p>
        </p:txBody>
      </p:sp>
      <p:sp>
        <p:nvSpPr>
          <p:cNvPr id="24" name="Retângulo 23"/>
          <p:cNvSpPr/>
          <p:nvPr/>
        </p:nvSpPr>
        <p:spPr>
          <a:xfrm>
            <a:off x="9673021" y="8798232"/>
            <a:ext cx="9144000" cy="3616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200" dirty="0">
                <a:solidFill>
                  <a:srgbClr val="000000"/>
                </a:solidFill>
                <a:latin typeface="Montserrat Extra-Bold" charset="0"/>
              </a:rPr>
              <a:t>Fonte: </a:t>
            </a:r>
            <a:r>
              <a:rPr lang="en-US" sz="1200" dirty="0" err="1">
                <a:solidFill>
                  <a:srgbClr val="000000"/>
                </a:solidFill>
                <a:latin typeface="Montserrat Extra-Bold" charset="0"/>
              </a:rPr>
              <a:t>Notas</a:t>
            </a:r>
            <a:r>
              <a:rPr lang="en-US" sz="1200" dirty="0">
                <a:solidFill>
                  <a:srgbClr val="000000"/>
                </a:solidFill>
                <a:latin typeface="Montserrat Extra-Bold" charset="0"/>
              </a:rPr>
              <a:t> de </a:t>
            </a:r>
            <a:r>
              <a:rPr lang="en-US" sz="1200" dirty="0" err="1">
                <a:solidFill>
                  <a:srgbClr val="000000"/>
                </a:solidFill>
                <a:latin typeface="Montserrat Extra-Bold" charset="0"/>
              </a:rPr>
              <a:t>aulas</a:t>
            </a:r>
            <a:r>
              <a:rPr lang="en-US" sz="1200" dirty="0">
                <a:solidFill>
                  <a:srgbClr val="000000"/>
                </a:solidFill>
                <a:latin typeface="Montserrat Extra-Bold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Montserrat Extra-Bold" charset="0"/>
              </a:rPr>
              <a:t>expandidas</a:t>
            </a:r>
            <a:r>
              <a:rPr lang="en-US" sz="1200" dirty="0">
                <a:solidFill>
                  <a:srgbClr val="000000"/>
                </a:solidFill>
                <a:latin typeface="Montserrat Extra-Bold" charset="0"/>
              </a:rPr>
              <a:t>/CET076_12ed_1pf, Prof. José </a:t>
            </a:r>
            <a:r>
              <a:rPr lang="en-US" sz="1200" dirty="0" err="1">
                <a:solidFill>
                  <a:srgbClr val="000000"/>
                </a:solidFill>
                <a:latin typeface="Montserrat Extra-Bold" charset="0"/>
              </a:rPr>
              <a:t>Cláudio</a:t>
            </a:r>
            <a:r>
              <a:rPr lang="en-US" sz="1200" dirty="0">
                <a:solidFill>
                  <a:srgbClr val="000000"/>
                </a:solidFill>
                <a:latin typeface="Montserrat Extra-Bold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Montserrat Extra-Bold" charset="0"/>
              </a:rPr>
              <a:t>Faria</a:t>
            </a:r>
            <a:r>
              <a:rPr lang="en-US" sz="1200" dirty="0">
                <a:solidFill>
                  <a:srgbClr val="000000"/>
                </a:solidFill>
                <a:latin typeface="Montserrat Extra-Bold" charset="0"/>
              </a:rPr>
              <a:t>.</a:t>
            </a: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510A19AB-FBDC-2E3B-78E5-0FC7E5FD49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393526" y="2344711"/>
          <a:ext cx="9815443" cy="6426351"/>
        </p:xfrm>
        <a:graphic>
          <a:graphicData uri="http://schemas.openxmlformats.org/drawingml/2006/table">
            <a:tbl>
              <a:tblPr/>
              <a:tblGrid>
                <a:gridCol w="2396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36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3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92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92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19861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364073" y="2509607"/>
            <a:ext cx="598687" cy="558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303283" y="2509607"/>
            <a:ext cx="586729" cy="558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099395" y="2509607"/>
            <a:ext cx="765298" cy="558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999126" y="2509607"/>
            <a:ext cx="1105497" cy="558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FTab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291758" y="1411467"/>
            <a:ext cx="5436325" cy="65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41"/>
              </a:lnSpc>
            </a:pPr>
            <a:r>
              <a:rPr lang="en-US" sz="3886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066542" y="7935208"/>
            <a:ext cx="926918" cy="613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0"/>
              </a:lnSpc>
            </a:pPr>
            <a:r>
              <a:rPr lang="en-US" sz="3650">
                <a:solidFill>
                  <a:srgbClr val="FFFFFF"/>
                </a:solidFill>
                <a:latin typeface="Montserrat Extra-Bold"/>
              </a:rPr>
              <a:t>25-1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205416" y="3497078"/>
            <a:ext cx="649168" cy="613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0"/>
              </a:lnSpc>
            </a:pPr>
            <a:r>
              <a:rPr lang="en-US" sz="3650">
                <a:solidFill>
                  <a:srgbClr val="FFFFFF"/>
                </a:solidFill>
                <a:latin typeface="Montserrat Extra-Bold"/>
              </a:rPr>
              <a:t>5-1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205416" y="4566007"/>
            <a:ext cx="649168" cy="613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0"/>
              </a:lnSpc>
            </a:pPr>
            <a:r>
              <a:rPr lang="en-US" sz="3650">
                <a:solidFill>
                  <a:srgbClr val="FFFFFF"/>
                </a:solidFill>
                <a:latin typeface="Montserrat Extra-Bold"/>
              </a:rPr>
              <a:t>5-1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205416" y="5730799"/>
            <a:ext cx="649168" cy="613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0"/>
              </a:lnSpc>
            </a:pPr>
            <a:r>
              <a:rPr lang="en-US" sz="3650">
                <a:solidFill>
                  <a:srgbClr val="FFFFFF"/>
                </a:solidFill>
                <a:latin typeface="Montserrat Extra-Bold"/>
              </a:rPr>
              <a:t>5-1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22887" y="3680277"/>
            <a:ext cx="2094012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195873" y="4748411"/>
            <a:ext cx="935087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24721" y="5816545"/>
            <a:ext cx="1277392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985058" y="6884679"/>
            <a:ext cx="1356717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2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438400" cy="2093976"/>
          </a:xfrm>
          <a:prstGeom prst="rect">
            <a:avLst/>
          </a:prstGeom>
        </p:spPr>
      </p:pic>
      <p:pic>
        <p:nvPicPr>
          <p:cNvPr id="2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6200000" flipH="1">
            <a:off x="15633638" y="6183410"/>
            <a:ext cx="2856072" cy="2452652"/>
          </a:xfrm>
          <a:prstGeom prst="rect">
            <a:avLst/>
          </a:prstGeom>
        </p:spPr>
      </p:pic>
      <p:pic>
        <p:nvPicPr>
          <p:cNvPr id="27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2954000" y="8517040"/>
            <a:ext cx="1519953" cy="1769960"/>
          </a:xfrm>
          <a:prstGeom prst="rect">
            <a:avLst/>
          </a:prstGeom>
        </p:spPr>
      </p:pic>
      <p:sp>
        <p:nvSpPr>
          <p:cNvPr id="28" name="TextBox 10"/>
          <p:cNvSpPr txBox="1"/>
          <p:nvPr/>
        </p:nvSpPr>
        <p:spPr>
          <a:xfrm>
            <a:off x="4495800" y="2552700"/>
            <a:ext cx="1069234" cy="6027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29" name="TextBox 12"/>
          <p:cNvSpPr txBox="1"/>
          <p:nvPr/>
        </p:nvSpPr>
        <p:spPr>
          <a:xfrm>
            <a:off x="7391400" y="2552700"/>
            <a:ext cx="1179215" cy="6027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34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30" name="TextBox 18"/>
          <p:cNvSpPr txBox="1"/>
          <p:nvPr/>
        </p:nvSpPr>
        <p:spPr>
          <a:xfrm>
            <a:off x="838200" y="7962900"/>
            <a:ext cx="1616959" cy="513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850"/>
              </a:lnSpc>
            </a:pPr>
            <a:r>
              <a:rPr lang="en-US" sz="2750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3FF0DB1C-B9EC-D2A5-CC91-FC65D5E3286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b="9779"/>
          <a:stretch>
            <a:fillRect/>
          </a:stretch>
        </p:blipFill>
        <p:spPr>
          <a:xfrm>
            <a:off x="10519713" y="1181100"/>
            <a:ext cx="6613465" cy="2770513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E23D4D45-2AB6-38CE-FB1A-DE73C538090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t="88130"/>
          <a:stretch/>
        </p:blipFill>
        <p:spPr>
          <a:xfrm>
            <a:off x="10455335" y="3877014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393526" y="2344711"/>
          <a:ext cx="9815443" cy="6426351"/>
        </p:xfrm>
        <a:graphic>
          <a:graphicData uri="http://schemas.openxmlformats.org/drawingml/2006/table">
            <a:tbl>
              <a:tblPr/>
              <a:tblGrid>
                <a:gridCol w="2396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36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3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92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92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19861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129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364073" y="2509607"/>
            <a:ext cx="598687" cy="558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303283" y="2509607"/>
            <a:ext cx="586729" cy="558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099395" y="2509607"/>
            <a:ext cx="765298" cy="558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999126" y="2509607"/>
            <a:ext cx="1105497" cy="558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FTab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291758" y="1411467"/>
            <a:ext cx="5436325" cy="65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41"/>
              </a:lnSpc>
            </a:pPr>
            <a:r>
              <a:rPr lang="en-US" sz="3886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228888" y="7935208"/>
            <a:ext cx="602225" cy="613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0"/>
              </a:lnSpc>
            </a:pPr>
            <a:r>
              <a:rPr lang="en-US" sz="3650">
                <a:solidFill>
                  <a:srgbClr val="FFFFFF"/>
                </a:solidFill>
                <a:latin typeface="Montserrat Extra-Bold"/>
              </a:rPr>
              <a:t>24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367654" y="3497078"/>
            <a:ext cx="324693" cy="613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0"/>
              </a:lnSpc>
            </a:pPr>
            <a:r>
              <a:rPr lang="en-US" sz="3650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066542" y="6773195"/>
            <a:ext cx="2654688" cy="6216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0"/>
              </a:lnSpc>
            </a:pPr>
            <a:r>
              <a:rPr lang="en-US" sz="3650">
                <a:solidFill>
                  <a:srgbClr val="FFFFFF"/>
                </a:solidFill>
                <a:latin typeface="Montserrat Extra-Bold"/>
              </a:rPr>
              <a:t>24 - 4- 4- 4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367654" y="4653182"/>
            <a:ext cx="324693" cy="613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0"/>
              </a:lnSpc>
            </a:pPr>
            <a:r>
              <a:rPr lang="en-US" sz="3650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367654" y="5695578"/>
            <a:ext cx="324693" cy="613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0"/>
              </a:lnSpc>
            </a:pPr>
            <a:r>
              <a:rPr lang="en-US" sz="3650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22887" y="3680277"/>
            <a:ext cx="2094012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195873" y="4748411"/>
            <a:ext cx="935087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24721" y="5816545"/>
            <a:ext cx="1277392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85058" y="6884679"/>
            <a:ext cx="1356717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2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438400" cy="2093976"/>
          </a:xfrm>
          <a:prstGeom prst="rect">
            <a:avLst/>
          </a:prstGeom>
        </p:spPr>
      </p:pic>
      <p:pic>
        <p:nvPicPr>
          <p:cNvPr id="27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6200000" flipH="1">
            <a:off x="15633638" y="6183410"/>
            <a:ext cx="2856072" cy="2452652"/>
          </a:xfrm>
          <a:prstGeom prst="rect">
            <a:avLst/>
          </a:prstGeom>
        </p:spPr>
      </p:pic>
      <p:pic>
        <p:nvPicPr>
          <p:cNvPr id="28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2954000" y="8517040"/>
            <a:ext cx="1519953" cy="1769960"/>
          </a:xfrm>
          <a:prstGeom prst="rect">
            <a:avLst/>
          </a:prstGeom>
        </p:spPr>
      </p:pic>
      <p:sp>
        <p:nvSpPr>
          <p:cNvPr id="29" name="TextBox 10"/>
          <p:cNvSpPr txBox="1"/>
          <p:nvPr/>
        </p:nvSpPr>
        <p:spPr>
          <a:xfrm>
            <a:off x="4495800" y="2552700"/>
            <a:ext cx="1069234" cy="6027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30" name="TextBox 12"/>
          <p:cNvSpPr txBox="1"/>
          <p:nvPr/>
        </p:nvSpPr>
        <p:spPr>
          <a:xfrm>
            <a:off x="7391400" y="2552700"/>
            <a:ext cx="1179215" cy="6027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86"/>
              </a:lnSpc>
            </a:pPr>
            <a:r>
              <a:rPr lang="en-US" sz="334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34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31" name="TextBox 18"/>
          <p:cNvSpPr txBox="1"/>
          <p:nvPr/>
        </p:nvSpPr>
        <p:spPr>
          <a:xfrm>
            <a:off x="838200" y="7962900"/>
            <a:ext cx="1616959" cy="513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850"/>
              </a:lnSpc>
            </a:pPr>
            <a:r>
              <a:rPr lang="en-US" sz="2750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6927E280-3275-853B-E2A4-1757221D379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98B016B3-9906-AE6D-A725-15D8E8546B1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173974" cy="18669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8001000" y="7834348"/>
            <a:ext cx="2856072" cy="2452652"/>
          </a:xfrm>
          <a:prstGeom prst="rect">
            <a:avLst/>
          </a:prstGeom>
        </p:spPr>
      </p:pic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551531" y="1184509"/>
          <a:ext cx="8953353" cy="5861927"/>
        </p:xfrm>
        <a:graphic>
          <a:graphicData uri="http://schemas.openxmlformats.org/drawingml/2006/table">
            <a:tbl>
              <a:tblPr/>
              <a:tblGrid>
                <a:gridCol w="2185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0287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478478" y="1339430"/>
            <a:ext cx="571791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71800" y="1333500"/>
            <a:ext cx="860431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495800" y="1333500"/>
            <a:ext cx="606243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715000" y="1333500"/>
            <a:ext cx="730918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858000" y="1333500"/>
            <a:ext cx="120520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229600" y="1333500"/>
            <a:ext cx="1055834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FTab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57200" y="2476500"/>
            <a:ext cx="2391157" cy="408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19200" y="3390900"/>
            <a:ext cx="977503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38200" y="4457700"/>
            <a:ext cx="172267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14400" y="5372100"/>
            <a:ext cx="1611718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43000" y="6286500"/>
            <a:ext cx="1171641" cy="442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7"/>
              </a:lnSpc>
            </a:pPr>
            <a:r>
              <a:rPr lang="en-US" sz="2626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364487" y="299292"/>
            <a:ext cx="5192103" cy="62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6"/>
              </a:lnSpc>
            </a:pPr>
            <a:r>
              <a:rPr lang="en-US" sz="3712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28700" y="7577763"/>
            <a:ext cx="6515100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Cálculo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soma de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quadrados</a:t>
            </a:r>
            <a:endParaRPr lang="en-US" sz="24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028700" y="8114284"/>
            <a:ext cx="6667500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Total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SQTotal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SQTrat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SQLinhas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SQColunas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SQRes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3181948" y="6286500"/>
            <a:ext cx="562411" cy="568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 dirty="0">
                <a:solidFill>
                  <a:srgbClr val="FFFFFF"/>
                </a:solidFill>
                <a:latin typeface="Montserrat Extra-Bold"/>
              </a:rPr>
              <a:t>24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311535" y="2398106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311535" y="3396400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311535" y="4484223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245818" y="5428690"/>
            <a:ext cx="434671" cy="584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2"/>
              </a:lnSpc>
            </a:pPr>
            <a:r>
              <a:rPr lang="en-US" sz="3408">
                <a:solidFill>
                  <a:srgbClr val="FFFFFF"/>
                </a:solidFill>
                <a:latin typeface="Montserrat Extra-Bold"/>
              </a:rPr>
              <a:t>12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752288" y="6725953"/>
            <a:ext cx="6220295" cy="430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94"/>
              </a:lnSpc>
              <a:spcBef>
                <a:spcPct val="0"/>
              </a:spcBef>
            </a:pPr>
            <a:r>
              <a:rPr lang="en-US" sz="2567">
                <a:solidFill>
                  <a:srgbClr val="000000"/>
                </a:solidFill>
                <a:latin typeface="Montserrat Extra-Bold"/>
              </a:rPr>
              <a:t>C = (19.310)²/ 25 = 14,915,044.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713476" y="7568238"/>
            <a:ext cx="7292037" cy="1298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500">
                <a:solidFill>
                  <a:srgbClr val="000000"/>
                </a:solidFill>
                <a:latin typeface="Montserrat Extra-Bold"/>
              </a:rPr>
              <a:t>SQTotal = [(450)² + (620)² + ... + (890)² ] - C = 369406</a:t>
            </a:r>
          </a:p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2500">
                <a:solidFill>
                  <a:srgbClr val="000000"/>
                </a:solidFill>
                <a:latin typeface="Montserrat Extra-Bold"/>
              </a:rPr>
              <a:t>  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4005210" y="6362700"/>
            <a:ext cx="1404990" cy="41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369406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31" name="Picture 5">
            <a:extLst>
              <a:ext uri="{FF2B5EF4-FFF2-40B4-BE49-F238E27FC236}">
                <a16:creationId xmlns:a16="http://schemas.microsoft.com/office/drawing/2014/main" id="{02F84727-4A61-013A-B03F-F4ECFB7E609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pic>
        <p:nvPicPr>
          <p:cNvPr id="32" name="Picture 6">
            <a:extLst>
              <a:ext uri="{FF2B5EF4-FFF2-40B4-BE49-F238E27FC236}">
                <a16:creationId xmlns:a16="http://schemas.microsoft.com/office/drawing/2014/main" id="{8FB23E6D-25CF-D125-0357-F6080CB6962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173974" cy="1866900"/>
          </a:xfrm>
          <a:prstGeom prst="rect">
            <a:avLst/>
          </a:prstGeom>
        </p:spPr>
      </p:pic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551531" y="1184509"/>
          <a:ext cx="8953353" cy="5861927"/>
        </p:xfrm>
        <a:graphic>
          <a:graphicData uri="http://schemas.openxmlformats.org/drawingml/2006/table">
            <a:tbl>
              <a:tblPr/>
              <a:tblGrid>
                <a:gridCol w="2185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0287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478478" y="1339430"/>
            <a:ext cx="571791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64487" y="299292"/>
            <a:ext cx="5192103" cy="62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6"/>
              </a:lnSpc>
            </a:pPr>
            <a:r>
              <a:rPr lang="en-US" sz="3712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311535" y="2398106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311535" y="3396400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311535" y="4484223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45818" y="5428690"/>
            <a:ext cx="434671" cy="584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2"/>
              </a:lnSpc>
            </a:pPr>
            <a:r>
              <a:rPr lang="en-US" sz="3408">
                <a:solidFill>
                  <a:srgbClr val="FFFFFF"/>
                </a:solidFill>
                <a:latin typeface="Montserrat Extra-Bold"/>
              </a:rPr>
              <a:t>12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9759423" y="7438144"/>
            <a:ext cx="8362646" cy="69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SQDtrat =  [(3395²+4345²+...+3550²)/5] - C = 120466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979228" y="2400300"/>
            <a:ext cx="158337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120466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519713" y="6436177"/>
            <a:ext cx="6220295" cy="339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C = (19.310)²/ 25 = 14,915,044.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0519713" y="6908248"/>
            <a:ext cx="7113049" cy="69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SQTotal = [(450)² + (620)² + ... + (890)² ] - C = 369406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  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3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3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001000" y="7834348"/>
            <a:ext cx="2856072" cy="2452652"/>
          </a:xfrm>
          <a:prstGeom prst="rect">
            <a:avLst/>
          </a:prstGeom>
        </p:spPr>
      </p:pic>
      <p:sp>
        <p:nvSpPr>
          <p:cNvPr id="36" name="TextBox 8"/>
          <p:cNvSpPr txBox="1"/>
          <p:nvPr/>
        </p:nvSpPr>
        <p:spPr>
          <a:xfrm>
            <a:off x="2971800" y="1333500"/>
            <a:ext cx="860431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37" name="TextBox 9"/>
          <p:cNvSpPr txBox="1"/>
          <p:nvPr/>
        </p:nvSpPr>
        <p:spPr>
          <a:xfrm>
            <a:off x="4495800" y="1333500"/>
            <a:ext cx="606243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38" name="TextBox 10"/>
          <p:cNvSpPr txBox="1"/>
          <p:nvPr/>
        </p:nvSpPr>
        <p:spPr>
          <a:xfrm>
            <a:off x="5715000" y="1333500"/>
            <a:ext cx="730918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39" name="TextBox 11"/>
          <p:cNvSpPr txBox="1"/>
          <p:nvPr/>
        </p:nvSpPr>
        <p:spPr>
          <a:xfrm>
            <a:off x="6858000" y="1333500"/>
            <a:ext cx="120520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40" name="TextBox 12"/>
          <p:cNvSpPr txBox="1"/>
          <p:nvPr/>
        </p:nvSpPr>
        <p:spPr>
          <a:xfrm>
            <a:off x="8229600" y="1333500"/>
            <a:ext cx="1055834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FTab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457200" y="2476500"/>
            <a:ext cx="2391157" cy="408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42" name="TextBox 14"/>
          <p:cNvSpPr txBox="1"/>
          <p:nvPr/>
        </p:nvSpPr>
        <p:spPr>
          <a:xfrm>
            <a:off x="1219200" y="3390900"/>
            <a:ext cx="977503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43" name="TextBox 15"/>
          <p:cNvSpPr txBox="1"/>
          <p:nvPr/>
        </p:nvSpPr>
        <p:spPr>
          <a:xfrm>
            <a:off x="838200" y="4457700"/>
            <a:ext cx="172267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44" name="TextBox 16"/>
          <p:cNvSpPr txBox="1"/>
          <p:nvPr/>
        </p:nvSpPr>
        <p:spPr>
          <a:xfrm>
            <a:off x="914400" y="5372100"/>
            <a:ext cx="1611718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45" name="TextBox 17"/>
          <p:cNvSpPr txBox="1"/>
          <p:nvPr/>
        </p:nvSpPr>
        <p:spPr>
          <a:xfrm>
            <a:off x="1143000" y="6286500"/>
            <a:ext cx="1171641" cy="442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7"/>
              </a:lnSpc>
            </a:pPr>
            <a:r>
              <a:rPr lang="en-US" sz="2626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sp>
        <p:nvSpPr>
          <p:cNvPr id="46" name="TextBox 22"/>
          <p:cNvSpPr txBox="1"/>
          <p:nvPr/>
        </p:nvSpPr>
        <p:spPr>
          <a:xfrm>
            <a:off x="3181948" y="6286500"/>
            <a:ext cx="562411" cy="568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 dirty="0">
                <a:solidFill>
                  <a:srgbClr val="FFFFFF"/>
                </a:solidFill>
                <a:latin typeface="Montserrat Extra-Bold"/>
              </a:rPr>
              <a:t>24</a:t>
            </a:r>
          </a:p>
        </p:txBody>
      </p:sp>
      <p:sp>
        <p:nvSpPr>
          <p:cNvPr id="47" name="TextBox 29"/>
          <p:cNvSpPr txBox="1"/>
          <p:nvPr/>
        </p:nvSpPr>
        <p:spPr>
          <a:xfrm>
            <a:off x="4005210" y="6362700"/>
            <a:ext cx="1404990" cy="41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369406</a:t>
            </a:r>
          </a:p>
        </p:txBody>
      </p:sp>
      <p:sp>
        <p:nvSpPr>
          <p:cNvPr id="48" name="TextBox 20"/>
          <p:cNvSpPr txBox="1"/>
          <p:nvPr/>
        </p:nvSpPr>
        <p:spPr>
          <a:xfrm>
            <a:off x="1028700" y="7577763"/>
            <a:ext cx="6515100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Cálculo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soma de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quadrados</a:t>
            </a:r>
            <a:endParaRPr lang="en-US" sz="24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49" name="TextBox 21"/>
          <p:cNvSpPr txBox="1"/>
          <p:nvPr/>
        </p:nvSpPr>
        <p:spPr>
          <a:xfrm>
            <a:off x="1028700" y="8114284"/>
            <a:ext cx="6667500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Total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SQTotal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SQTrat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SQLinhas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SQColunas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SQRes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E05E9211-031C-34D9-8698-F5F87CCA8F9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FC7E753E-E577-D3E2-0EA3-B957ED4606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173974" cy="1866900"/>
          </a:xfrm>
          <a:prstGeom prst="rect">
            <a:avLst/>
          </a:prstGeom>
        </p:spPr>
      </p:pic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551531" y="1184509"/>
          <a:ext cx="8953353" cy="5861927"/>
        </p:xfrm>
        <a:graphic>
          <a:graphicData uri="http://schemas.openxmlformats.org/drawingml/2006/table">
            <a:tbl>
              <a:tblPr/>
              <a:tblGrid>
                <a:gridCol w="2185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0287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478478" y="1339430"/>
            <a:ext cx="571791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64487" y="299292"/>
            <a:ext cx="5192103" cy="62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6"/>
              </a:lnSpc>
            </a:pPr>
            <a:r>
              <a:rPr lang="en-US" sz="3712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311535" y="2398106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311535" y="3396400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311535" y="4484223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45818" y="5428690"/>
            <a:ext cx="434671" cy="584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2"/>
              </a:lnSpc>
            </a:pPr>
            <a:r>
              <a:rPr lang="en-US" sz="3408">
                <a:solidFill>
                  <a:srgbClr val="FFFFFF"/>
                </a:solidFill>
                <a:latin typeface="Montserrat Extra-Bold"/>
              </a:rPr>
              <a:t>12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169059" y="7952359"/>
            <a:ext cx="6921603" cy="1044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SQLin =  [(3150²+3980²+...+3980²)/5] -C = 129616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endParaRPr/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 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4191000" y="3390900"/>
            <a:ext cx="1150847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129616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759423" y="7438144"/>
            <a:ext cx="8362646" cy="69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SQDtrat =  [(3395²+4345²+...+3550²)/5] - C = 120466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519713" y="6436177"/>
            <a:ext cx="6220295" cy="339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C = (19.310)²/ 25 = 14,915,044.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519713" y="6908248"/>
            <a:ext cx="7113049" cy="69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SQTotal = [(450)² + (620)² + ... + (890)² ] - C = 369406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  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35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37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001000" y="7834348"/>
            <a:ext cx="2856072" cy="2452652"/>
          </a:xfrm>
          <a:prstGeom prst="rect">
            <a:avLst/>
          </a:prstGeom>
        </p:spPr>
      </p:pic>
      <p:sp>
        <p:nvSpPr>
          <p:cNvPr id="38" name="TextBox 8"/>
          <p:cNvSpPr txBox="1"/>
          <p:nvPr/>
        </p:nvSpPr>
        <p:spPr>
          <a:xfrm>
            <a:off x="2971800" y="1333500"/>
            <a:ext cx="860431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39" name="TextBox 9"/>
          <p:cNvSpPr txBox="1"/>
          <p:nvPr/>
        </p:nvSpPr>
        <p:spPr>
          <a:xfrm>
            <a:off x="4495800" y="1333500"/>
            <a:ext cx="606243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40" name="TextBox 10"/>
          <p:cNvSpPr txBox="1"/>
          <p:nvPr/>
        </p:nvSpPr>
        <p:spPr>
          <a:xfrm>
            <a:off x="5715000" y="1333500"/>
            <a:ext cx="730918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41" name="TextBox 11"/>
          <p:cNvSpPr txBox="1"/>
          <p:nvPr/>
        </p:nvSpPr>
        <p:spPr>
          <a:xfrm>
            <a:off x="6858000" y="1333500"/>
            <a:ext cx="120520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42" name="TextBox 12"/>
          <p:cNvSpPr txBox="1"/>
          <p:nvPr/>
        </p:nvSpPr>
        <p:spPr>
          <a:xfrm>
            <a:off x="8229600" y="1333500"/>
            <a:ext cx="1055834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FTab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457200" y="2476500"/>
            <a:ext cx="2391157" cy="408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44" name="TextBox 14"/>
          <p:cNvSpPr txBox="1"/>
          <p:nvPr/>
        </p:nvSpPr>
        <p:spPr>
          <a:xfrm>
            <a:off x="1219200" y="3390900"/>
            <a:ext cx="977503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45" name="TextBox 15"/>
          <p:cNvSpPr txBox="1"/>
          <p:nvPr/>
        </p:nvSpPr>
        <p:spPr>
          <a:xfrm>
            <a:off x="838200" y="4457700"/>
            <a:ext cx="172267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914400" y="5372100"/>
            <a:ext cx="1611718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47" name="TextBox 17"/>
          <p:cNvSpPr txBox="1"/>
          <p:nvPr/>
        </p:nvSpPr>
        <p:spPr>
          <a:xfrm>
            <a:off x="1143000" y="6286500"/>
            <a:ext cx="1171641" cy="442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7"/>
              </a:lnSpc>
            </a:pPr>
            <a:r>
              <a:rPr lang="en-US" sz="2626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sp>
        <p:nvSpPr>
          <p:cNvPr id="48" name="TextBox 22"/>
          <p:cNvSpPr txBox="1"/>
          <p:nvPr/>
        </p:nvSpPr>
        <p:spPr>
          <a:xfrm>
            <a:off x="3181948" y="6286500"/>
            <a:ext cx="562411" cy="568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 dirty="0">
                <a:solidFill>
                  <a:srgbClr val="FFFFFF"/>
                </a:solidFill>
                <a:latin typeface="Montserrat Extra-Bold"/>
              </a:rPr>
              <a:t>24</a:t>
            </a:r>
          </a:p>
        </p:txBody>
      </p:sp>
      <p:sp>
        <p:nvSpPr>
          <p:cNvPr id="49" name="TextBox 29"/>
          <p:cNvSpPr txBox="1"/>
          <p:nvPr/>
        </p:nvSpPr>
        <p:spPr>
          <a:xfrm>
            <a:off x="4005210" y="6362700"/>
            <a:ext cx="1404990" cy="41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369406</a:t>
            </a:r>
          </a:p>
        </p:txBody>
      </p:sp>
      <p:sp>
        <p:nvSpPr>
          <p:cNvPr id="50" name="TextBox 24"/>
          <p:cNvSpPr txBox="1"/>
          <p:nvPr/>
        </p:nvSpPr>
        <p:spPr>
          <a:xfrm>
            <a:off x="3979228" y="2400300"/>
            <a:ext cx="158337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120466</a:t>
            </a:r>
          </a:p>
        </p:txBody>
      </p:sp>
      <p:sp>
        <p:nvSpPr>
          <p:cNvPr id="52" name="TextBox 20"/>
          <p:cNvSpPr txBox="1"/>
          <p:nvPr/>
        </p:nvSpPr>
        <p:spPr>
          <a:xfrm>
            <a:off x="1028700" y="7577763"/>
            <a:ext cx="6515100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Cálculo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soma de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quadrados</a:t>
            </a:r>
            <a:endParaRPr lang="en-US" sz="24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53" name="TextBox 21"/>
          <p:cNvSpPr txBox="1"/>
          <p:nvPr/>
        </p:nvSpPr>
        <p:spPr>
          <a:xfrm>
            <a:off x="1028700" y="8114284"/>
            <a:ext cx="6667500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Total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SQTotal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SQTrat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SQLinhas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SQColunas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SQRes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1766D23A-4E3E-0E31-D598-0E1D4E77E36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E22F4455-8AC8-1124-23F6-A27B1D80606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173974" cy="1866900"/>
          </a:xfrm>
          <a:prstGeom prst="rect">
            <a:avLst/>
          </a:prstGeom>
        </p:spPr>
      </p:pic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551531" y="1184509"/>
          <a:ext cx="8953353" cy="5861927"/>
        </p:xfrm>
        <a:graphic>
          <a:graphicData uri="http://schemas.openxmlformats.org/drawingml/2006/table">
            <a:tbl>
              <a:tblPr/>
              <a:tblGrid>
                <a:gridCol w="2185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0287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478478" y="1339430"/>
            <a:ext cx="571791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64487" y="299292"/>
            <a:ext cx="5192103" cy="62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6"/>
              </a:lnSpc>
            </a:pPr>
            <a:r>
              <a:rPr lang="en-US" sz="3712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311535" y="2398106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311535" y="3396400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311535" y="4484223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45818" y="5428690"/>
            <a:ext cx="434671" cy="584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2"/>
              </a:lnSpc>
            </a:pPr>
            <a:r>
              <a:rPr lang="en-US" sz="3408">
                <a:solidFill>
                  <a:srgbClr val="FFFFFF"/>
                </a:solidFill>
                <a:latin typeface="Montserrat Extra-Bold"/>
              </a:rPr>
              <a:t>12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169059" y="7904572"/>
            <a:ext cx="6921603" cy="1044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SQLin =  (3150²+3980²+...+3980²/5) -C = 129616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 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740373" y="7438036"/>
            <a:ext cx="8362646" cy="69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SQDtrat =  [(3395²+4345²+...+3550²)/5] - C = 120466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519713" y="6436177"/>
            <a:ext cx="6220295" cy="339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C = (19.310)²/ 25 = 14,915,044.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519713" y="6908248"/>
            <a:ext cx="7113049" cy="69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SQTotal = [(450)² + (620)² + ... + (890)² ] - C = 369406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  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549914" y="8407809"/>
            <a:ext cx="5929461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SQCol= [(3550²+4130²+...+4135²)/5]- C= 82506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191000" y="4381500"/>
            <a:ext cx="1100381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82506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37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39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001000" y="7834348"/>
            <a:ext cx="2856072" cy="2452652"/>
          </a:xfrm>
          <a:prstGeom prst="rect">
            <a:avLst/>
          </a:prstGeom>
        </p:spPr>
      </p:pic>
      <p:sp>
        <p:nvSpPr>
          <p:cNvPr id="41" name="TextBox 25"/>
          <p:cNvSpPr txBox="1"/>
          <p:nvPr/>
        </p:nvSpPr>
        <p:spPr>
          <a:xfrm>
            <a:off x="4191000" y="3390900"/>
            <a:ext cx="1150847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129616</a:t>
            </a:r>
          </a:p>
        </p:txBody>
      </p:sp>
      <p:sp>
        <p:nvSpPr>
          <p:cNvPr id="42" name="TextBox 8"/>
          <p:cNvSpPr txBox="1"/>
          <p:nvPr/>
        </p:nvSpPr>
        <p:spPr>
          <a:xfrm>
            <a:off x="2971800" y="1333500"/>
            <a:ext cx="860431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43" name="TextBox 9"/>
          <p:cNvSpPr txBox="1"/>
          <p:nvPr/>
        </p:nvSpPr>
        <p:spPr>
          <a:xfrm>
            <a:off x="4495800" y="1333500"/>
            <a:ext cx="606243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44" name="TextBox 10"/>
          <p:cNvSpPr txBox="1"/>
          <p:nvPr/>
        </p:nvSpPr>
        <p:spPr>
          <a:xfrm>
            <a:off x="5715000" y="1333500"/>
            <a:ext cx="730918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45" name="TextBox 11"/>
          <p:cNvSpPr txBox="1"/>
          <p:nvPr/>
        </p:nvSpPr>
        <p:spPr>
          <a:xfrm>
            <a:off x="6858000" y="1333500"/>
            <a:ext cx="120520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46" name="TextBox 12"/>
          <p:cNvSpPr txBox="1"/>
          <p:nvPr/>
        </p:nvSpPr>
        <p:spPr>
          <a:xfrm>
            <a:off x="8229600" y="1333500"/>
            <a:ext cx="1055834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FTab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457200" y="2476500"/>
            <a:ext cx="2391157" cy="408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48" name="TextBox 14"/>
          <p:cNvSpPr txBox="1"/>
          <p:nvPr/>
        </p:nvSpPr>
        <p:spPr>
          <a:xfrm>
            <a:off x="1219200" y="3390900"/>
            <a:ext cx="977503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49" name="TextBox 15"/>
          <p:cNvSpPr txBox="1"/>
          <p:nvPr/>
        </p:nvSpPr>
        <p:spPr>
          <a:xfrm>
            <a:off x="838200" y="4457700"/>
            <a:ext cx="172267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914400" y="5372100"/>
            <a:ext cx="1611718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51" name="TextBox 17"/>
          <p:cNvSpPr txBox="1"/>
          <p:nvPr/>
        </p:nvSpPr>
        <p:spPr>
          <a:xfrm>
            <a:off x="1143000" y="6286500"/>
            <a:ext cx="1171641" cy="442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7"/>
              </a:lnSpc>
            </a:pPr>
            <a:r>
              <a:rPr lang="en-US" sz="2626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sp>
        <p:nvSpPr>
          <p:cNvPr id="52" name="TextBox 29"/>
          <p:cNvSpPr txBox="1"/>
          <p:nvPr/>
        </p:nvSpPr>
        <p:spPr>
          <a:xfrm>
            <a:off x="4005210" y="6362700"/>
            <a:ext cx="1404990" cy="41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369406</a:t>
            </a:r>
          </a:p>
        </p:txBody>
      </p:sp>
      <p:sp>
        <p:nvSpPr>
          <p:cNvPr id="53" name="TextBox 24"/>
          <p:cNvSpPr txBox="1"/>
          <p:nvPr/>
        </p:nvSpPr>
        <p:spPr>
          <a:xfrm>
            <a:off x="3979228" y="2400300"/>
            <a:ext cx="158337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120466</a:t>
            </a:r>
          </a:p>
        </p:txBody>
      </p:sp>
      <p:sp>
        <p:nvSpPr>
          <p:cNvPr id="54" name="TextBox 22"/>
          <p:cNvSpPr txBox="1"/>
          <p:nvPr/>
        </p:nvSpPr>
        <p:spPr>
          <a:xfrm>
            <a:off x="3181948" y="6286500"/>
            <a:ext cx="562411" cy="568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 dirty="0">
                <a:solidFill>
                  <a:srgbClr val="FFFFFF"/>
                </a:solidFill>
                <a:latin typeface="Montserrat Extra-Bold"/>
              </a:rPr>
              <a:t>24</a:t>
            </a:r>
          </a:p>
        </p:txBody>
      </p:sp>
      <p:sp>
        <p:nvSpPr>
          <p:cNvPr id="55" name="TextBox 20"/>
          <p:cNvSpPr txBox="1"/>
          <p:nvPr/>
        </p:nvSpPr>
        <p:spPr>
          <a:xfrm>
            <a:off x="1028700" y="7577763"/>
            <a:ext cx="6515100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Cálculo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soma de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quadrados</a:t>
            </a:r>
            <a:endParaRPr lang="en-US" sz="24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56" name="TextBox 21"/>
          <p:cNvSpPr txBox="1"/>
          <p:nvPr/>
        </p:nvSpPr>
        <p:spPr>
          <a:xfrm>
            <a:off x="1028700" y="8114284"/>
            <a:ext cx="6667500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Total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SQTotal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SQTrat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SQLinhas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SQColunas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SQRes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4E2A0444-0401-EE56-E6B4-85BF0D8CC8E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73F2ED98-B928-E789-781B-F05AF7580E6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173974" cy="1866900"/>
          </a:xfrm>
          <a:prstGeom prst="rect">
            <a:avLst/>
          </a:prstGeom>
        </p:spPr>
      </p:pic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551531" y="1184509"/>
          <a:ext cx="8953353" cy="5861927"/>
        </p:xfrm>
        <a:graphic>
          <a:graphicData uri="http://schemas.openxmlformats.org/drawingml/2006/table">
            <a:tbl>
              <a:tblPr/>
              <a:tblGrid>
                <a:gridCol w="2185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0287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478478" y="1339430"/>
            <a:ext cx="571791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64487" y="299292"/>
            <a:ext cx="5192103" cy="62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6"/>
              </a:lnSpc>
            </a:pPr>
            <a:r>
              <a:rPr lang="en-US" sz="3712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311535" y="2398106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311535" y="3396400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311535" y="4484223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45818" y="5428690"/>
            <a:ext cx="434671" cy="584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2"/>
              </a:lnSpc>
            </a:pPr>
            <a:r>
              <a:rPr lang="en-US" sz="3408">
                <a:solidFill>
                  <a:srgbClr val="FFFFFF"/>
                </a:solidFill>
                <a:latin typeface="Montserrat Extra-Bold"/>
              </a:rPr>
              <a:t>12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201584" y="7952359"/>
            <a:ext cx="6921603" cy="1044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SQLin =  [(3150²+3980²+...+3980²)/5] -C = 129616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endParaRPr/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730848" y="7438144"/>
            <a:ext cx="8362646" cy="69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SQDtrat=  [(3395²+4345²+...+3550²)/5] - C = 120466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680294" y="6292406"/>
            <a:ext cx="6220295" cy="339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C = (19.310)²/ 25 = 14,915,044.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519713" y="6908248"/>
            <a:ext cx="7113049" cy="69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SQDTotal= [(450)² + (620)² + ... + (890)² ] - C = 369406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  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589260" y="8407809"/>
            <a:ext cx="5929461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SQCol= [(3550²+4130²+...+4135²)/5]- C= 82506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0680294" y="8880776"/>
            <a:ext cx="6559004" cy="69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SQRes= 369406 - 120466 – 129616 – 82506 = 36818</a:t>
            </a:r>
          </a:p>
          <a:p>
            <a:pPr algn="ctr">
              <a:lnSpc>
                <a:spcPts val="2800"/>
              </a:lnSpc>
              <a:spcBef>
                <a:spcPct val="0"/>
              </a:spcBef>
            </a:pPr>
            <a:endParaRPr/>
          </a:p>
        </p:txBody>
      </p:sp>
      <p:sp>
        <p:nvSpPr>
          <p:cNvPr id="32" name="TextBox 32"/>
          <p:cNvSpPr txBox="1"/>
          <p:nvPr/>
        </p:nvSpPr>
        <p:spPr>
          <a:xfrm>
            <a:off x="4038600" y="5295900"/>
            <a:ext cx="1283063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36818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39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41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001000" y="7834348"/>
            <a:ext cx="2856072" cy="2452652"/>
          </a:xfrm>
          <a:prstGeom prst="rect">
            <a:avLst/>
          </a:prstGeom>
        </p:spPr>
      </p:pic>
      <p:sp>
        <p:nvSpPr>
          <p:cNvPr id="43" name="TextBox 30"/>
          <p:cNvSpPr txBox="1"/>
          <p:nvPr/>
        </p:nvSpPr>
        <p:spPr>
          <a:xfrm>
            <a:off x="4191000" y="4381500"/>
            <a:ext cx="1100381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82506</a:t>
            </a:r>
          </a:p>
        </p:txBody>
      </p:sp>
      <p:sp>
        <p:nvSpPr>
          <p:cNvPr id="44" name="TextBox 25"/>
          <p:cNvSpPr txBox="1"/>
          <p:nvPr/>
        </p:nvSpPr>
        <p:spPr>
          <a:xfrm>
            <a:off x="4191000" y="3390900"/>
            <a:ext cx="1150847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129616</a:t>
            </a:r>
          </a:p>
        </p:txBody>
      </p:sp>
      <p:sp>
        <p:nvSpPr>
          <p:cNvPr id="45" name="TextBox 8"/>
          <p:cNvSpPr txBox="1"/>
          <p:nvPr/>
        </p:nvSpPr>
        <p:spPr>
          <a:xfrm>
            <a:off x="2971800" y="1333500"/>
            <a:ext cx="860431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46" name="TextBox 9"/>
          <p:cNvSpPr txBox="1"/>
          <p:nvPr/>
        </p:nvSpPr>
        <p:spPr>
          <a:xfrm>
            <a:off x="4495800" y="1333500"/>
            <a:ext cx="606243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47" name="TextBox 10"/>
          <p:cNvSpPr txBox="1"/>
          <p:nvPr/>
        </p:nvSpPr>
        <p:spPr>
          <a:xfrm>
            <a:off x="5715000" y="1333500"/>
            <a:ext cx="730918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48" name="TextBox 11"/>
          <p:cNvSpPr txBox="1"/>
          <p:nvPr/>
        </p:nvSpPr>
        <p:spPr>
          <a:xfrm>
            <a:off x="6858000" y="1333500"/>
            <a:ext cx="120520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49" name="TextBox 12"/>
          <p:cNvSpPr txBox="1"/>
          <p:nvPr/>
        </p:nvSpPr>
        <p:spPr>
          <a:xfrm>
            <a:off x="8229600" y="1333500"/>
            <a:ext cx="1055834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FTab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457200" y="2476500"/>
            <a:ext cx="2391157" cy="408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51" name="TextBox 14"/>
          <p:cNvSpPr txBox="1"/>
          <p:nvPr/>
        </p:nvSpPr>
        <p:spPr>
          <a:xfrm>
            <a:off x="1219200" y="3390900"/>
            <a:ext cx="977503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52" name="TextBox 15"/>
          <p:cNvSpPr txBox="1"/>
          <p:nvPr/>
        </p:nvSpPr>
        <p:spPr>
          <a:xfrm>
            <a:off x="838200" y="4457700"/>
            <a:ext cx="172267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53" name="TextBox 16"/>
          <p:cNvSpPr txBox="1"/>
          <p:nvPr/>
        </p:nvSpPr>
        <p:spPr>
          <a:xfrm>
            <a:off x="914400" y="5372100"/>
            <a:ext cx="1611718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54" name="TextBox 17"/>
          <p:cNvSpPr txBox="1"/>
          <p:nvPr/>
        </p:nvSpPr>
        <p:spPr>
          <a:xfrm>
            <a:off x="1143000" y="6286500"/>
            <a:ext cx="1171641" cy="442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7"/>
              </a:lnSpc>
            </a:pPr>
            <a:r>
              <a:rPr lang="en-US" sz="2626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sp>
        <p:nvSpPr>
          <p:cNvPr id="55" name="TextBox 24"/>
          <p:cNvSpPr txBox="1"/>
          <p:nvPr/>
        </p:nvSpPr>
        <p:spPr>
          <a:xfrm>
            <a:off x="3979228" y="2400300"/>
            <a:ext cx="158337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120466</a:t>
            </a:r>
          </a:p>
        </p:txBody>
      </p:sp>
      <p:sp>
        <p:nvSpPr>
          <p:cNvPr id="56" name="TextBox 22"/>
          <p:cNvSpPr txBox="1"/>
          <p:nvPr/>
        </p:nvSpPr>
        <p:spPr>
          <a:xfrm>
            <a:off x="3181948" y="6286500"/>
            <a:ext cx="562411" cy="568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 dirty="0">
                <a:solidFill>
                  <a:srgbClr val="FFFFFF"/>
                </a:solidFill>
                <a:latin typeface="Montserrat Extra-Bold"/>
              </a:rPr>
              <a:t>24</a:t>
            </a:r>
          </a:p>
        </p:txBody>
      </p:sp>
      <p:sp>
        <p:nvSpPr>
          <p:cNvPr id="71" name="TextBox 29"/>
          <p:cNvSpPr txBox="1"/>
          <p:nvPr/>
        </p:nvSpPr>
        <p:spPr>
          <a:xfrm>
            <a:off x="4005210" y="6362700"/>
            <a:ext cx="1404990" cy="41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369406</a:t>
            </a:r>
          </a:p>
        </p:txBody>
      </p:sp>
      <p:sp>
        <p:nvSpPr>
          <p:cNvPr id="72" name="TextBox 20"/>
          <p:cNvSpPr txBox="1"/>
          <p:nvPr/>
        </p:nvSpPr>
        <p:spPr>
          <a:xfrm>
            <a:off x="1028700" y="7577763"/>
            <a:ext cx="6515100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Cálculo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soma de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quadrados</a:t>
            </a:r>
            <a:endParaRPr lang="en-US" sz="24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73" name="TextBox 21"/>
          <p:cNvSpPr txBox="1"/>
          <p:nvPr/>
        </p:nvSpPr>
        <p:spPr>
          <a:xfrm>
            <a:off x="1028700" y="8114284"/>
            <a:ext cx="6667500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Total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SQTotal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SQTrat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SQLinhas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SQColunas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SQRes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D2C2190F-04C9-AE69-3148-BC63689492F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94FFFA5D-CC04-3CCF-5E2B-F01615DCDC6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1222845"/>
            <a:ext cx="15440039" cy="4149256"/>
          </a:xfrm>
          <a:prstGeom prst="rect">
            <a:avLst/>
          </a:prstGeom>
          <a:solidFill>
            <a:srgbClr val="5F8022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663324" y="6972300"/>
            <a:ext cx="5104722" cy="33147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1257300"/>
            <a:ext cx="1519953" cy="176996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70177">
            <a:off x="379174" y="6902773"/>
            <a:ext cx="3310984" cy="3292924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553290" y="1476937"/>
            <a:ext cx="9529202" cy="133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dirty="0">
                <a:solidFill>
                  <a:srgbClr val="FFFFFF"/>
                </a:solidFill>
                <a:latin typeface="Montserrat Extra-Bold"/>
              </a:rPr>
              <a:t>Ronald A. Fisher</a:t>
            </a:r>
          </a:p>
        </p:txBody>
      </p:sp>
      <p:pic>
        <p:nvPicPr>
          <p:cNvPr id="10" name="Imagem 9" descr="Foto preta e branca de homem de terno e gravata&#10;&#10;Descrição gerada automaticamente">
            <a:extLst>
              <a:ext uri="{FF2B5EF4-FFF2-40B4-BE49-F238E27FC236}">
                <a16:creationId xmlns:a16="http://schemas.microsoft.com/office/drawing/2014/main" id="{D180E888-401E-562C-484F-77B89D3AE31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15829" y="1238250"/>
            <a:ext cx="5470806" cy="8479750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BA71B84C-7F73-2287-383E-8D596BEA9768}"/>
              </a:ext>
            </a:extLst>
          </p:cNvPr>
          <p:cNvSpPr txBox="1"/>
          <p:nvPr/>
        </p:nvSpPr>
        <p:spPr>
          <a:xfrm>
            <a:off x="3690816" y="5990779"/>
            <a:ext cx="726109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800" dirty="0">
                <a:latin typeface="+mj-lt"/>
              </a:rPr>
              <a:t>Ronald A. Fisher (1890-1962) foi um estatístico, geneticista e biólogo evolutivo britânico, considerado uma figura proeminente na estatística e na genética do século XX. Ele fez contribuições significativas em várias áreas, incluindo estatística, genética, biologia evolutiva e design experimental.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D4C9A48D-3258-B953-43AB-AC0823CAEC01}"/>
              </a:ext>
            </a:extLst>
          </p:cNvPr>
          <p:cNvSpPr txBox="1"/>
          <p:nvPr/>
        </p:nvSpPr>
        <p:spPr>
          <a:xfrm>
            <a:off x="8977184" y="2600049"/>
            <a:ext cx="19905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(1890-1962)</a:t>
            </a:r>
          </a:p>
        </p:txBody>
      </p:sp>
    </p:spTree>
    <p:extLst>
      <p:ext uri="{BB962C8B-B14F-4D97-AF65-F5344CB8AC3E}">
        <p14:creationId xmlns:p14="http://schemas.microsoft.com/office/powerpoint/2010/main" val="23948046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173974" cy="1866900"/>
          </a:xfrm>
          <a:prstGeom prst="rect">
            <a:avLst/>
          </a:prstGeom>
        </p:spPr>
      </p:pic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551531" y="1184509"/>
          <a:ext cx="8953353" cy="5861927"/>
        </p:xfrm>
        <a:graphic>
          <a:graphicData uri="http://schemas.openxmlformats.org/drawingml/2006/table">
            <a:tbl>
              <a:tblPr/>
              <a:tblGrid>
                <a:gridCol w="2185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0287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478478" y="1339430"/>
            <a:ext cx="571791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64487" y="299292"/>
            <a:ext cx="5192103" cy="62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6"/>
              </a:lnSpc>
            </a:pPr>
            <a:r>
              <a:rPr lang="en-US" sz="3712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311535" y="2398106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311535" y="3396400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311535" y="4484223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45818" y="5428690"/>
            <a:ext cx="434671" cy="584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2"/>
              </a:lnSpc>
            </a:pPr>
            <a:r>
              <a:rPr lang="en-US" sz="3408">
                <a:solidFill>
                  <a:srgbClr val="FFFFFF"/>
                </a:solidFill>
                <a:latin typeface="Montserrat Extra-Bold"/>
              </a:rPr>
              <a:t>12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519713" y="6436177"/>
            <a:ext cx="6220295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QMTrat= SQTrat/GLTrat = 30116,5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5486400" y="2400300"/>
            <a:ext cx="1247180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30116,5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35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37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001000" y="7834348"/>
            <a:ext cx="2856072" cy="2452652"/>
          </a:xfrm>
          <a:prstGeom prst="rect">
            <a:avLst/>
          </a:prstGeom>
        </p:spPr>
      </p:pic>
      <p:sp>
        <p:nvSpPr>
          <p:cNvPr id="38" name="TextBox 32"/>
          <p:cNvSpPr txBox="1"/>
          <p:nvPr/>
        </p:nvSpPr>
        <p:spPr>
          <a:xfrm>
            <a:off x="4038600" y="5295900"/>
            <a:ext cx="1283063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36818</a:t>
            </a:r>
          </a:p>
        </p:txBody>
      </p:sp>
      <p:sp>
        <p:nvSpPr>
          <p:cNvPr id="39" name="TextBox 30"/>
          <p:cNvSpPr txBox="1"/>
          <p:nvPr/>
        </p:nvSpPr>
        <p:spPr>
          <a:xfrm>
            <a:off x="4191000" y="4381500"/>
            <a:ext cx="1100381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82506</a:t>
            </a:r>
          </a:p>
        </p:txBody>
      </p:sp>
      <p:sp>
        <p:nvSpPr>
          <p:cNvPr id="40" name="TextBox 25"/>
          <p:cNvSpPr txBox="1"/>
          <p:nvPr/>
        </p:nvSpPr>
        <p:spPr>
          <a:xfrm>
            <a:off x="4191000" y="3390900"/>
            <a:ext cx="1150847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129616</a:t>
            </a:r>
          </a:p>
        </p:txBody>
      </p:sp>
      <p:sp>
        <p:nvSpPr>
          <p:cNvPr id="41" name="TextBox 8"/>
          <p:cNvSpPr txBox="1"/>
          <p:nvPr/>
        </p:nvSpPr>
        <p:spPr>
          <a:xfrm>
            <a:off x="2971800" y="1333500"/>
            <a:ext cx="860431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42" name="TextBox 9"/>
          <p:cNvSpPr txBox="1"/>
          <p:nvPr/>
        </p:nvSpPr>
        <p:spPr>
          <a:xfrm>
            <a:off x="4495800" y="1333500"/>
            <a:ext cx="606243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43" name="TextBox 10"/>
          <p:cNvSpPr txBox="1"/>
          <p:nvPr/>
        </p:nvSpPr>
        <p:spPr>
          <a:xfrm>
            <a:off x="5715000" y="1333500"/>
            <a:ext cx="730918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44" name="TextBox 11"/>
          <p:cNvSpPr txBox="1"/>
          <p:nvPr/>
        </p:nvSpPr>
        <p:spPr>
          <a:xfrm>
            <a:off x="6858000" y="1333500"/>
            <a:ext cx="120520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45" name="TextBox 12"/>
          <p:cNvSpPr txBox="1"/>
          <p:nvPr/>
        </p:nvSpPr>
        <p:spPr>
          <a:xfrm>
            <a:off x="8229600" y="1333500"/>
            <a:ext cx="1055834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FTab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457200" y="2476500"/>
            <a:ext cx="2391157" cy="408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47" name="TextBox 14"/>
          <p:cNvSpPr txBox="1"/>
          <p:nvPr/>
        </p:nvSpPr>
        <p:spPr>
          <a:xfrm>
            <a:off x="1219200" y="3390900"/>
            <a:ext cx="977503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48" name="TextBox 15"/>
          <p:cNvSpPr txBox="1"/>
          <p:nvPr/>
        </p:nvSpPr>
        <p:spPr>
          <a:xfrm>
            <a:off x="838200" y="4457700"/>
            <a:ext cx="172267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49" name="TextBox 16"/>
          <p:cNvSpPr txBox="1"/>
          <p:nvPr/>
        </p:nvSpPr>
        <p:spPr>
          <a:xfrm>
            <a:off x="914400" y="5372100"/>
            <a:ext cx="1611718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50" name="TextBox 17"/>
          <p:cNvSpPr txBox="1"/>
          <p:nvPr/>
        </p:nvSpPr>
        <p:spPr>
          <a:xfrm>
            <a:off x="1143000" y="6286500"/>
            <a:ext cx="1171641" cy="442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7"/>
              </a:lnSpc>
            </a:pPr>
            <a:r>
              <a:rPr lang="en-US" sz="2626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sp>
        <p:nvSpPr>
          <p:cNvPr id="51" name="TextBox 24"/>
          <p:cNvSpPr txBox="1"/>
          <p:nvPr/>
        </p:nvSpPr>
        <p:spPr>
          <a:xfrm>
            <a:off x="3979228" y="2400300"/>
            <a:ext cx="158337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120466</a:t>
            </a:r>
          </a:p>
        </p:txBody>
      </p:sp>
      <p:sp>
        <p:nvSpPr>
          <p:cNvPr id="52" name="TextBox 22"/>
          <p:cNvSpPr txBox="1"/>
          <p:nvPr/>
        </p:nvSpPr>
        <p:spPr>
          <a:xfrm>
            <a:off x="3181948" y="6286500"/>
            <a:ext cx="562411" cy="568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 dirty="0">
                <a:solidFill>
                  <a:srgbClr val="FFFFFF"/>
                </a:solidFill>
                <a:latin typeface="Montserrat Extra-Bold"/>
              </a:rPr>
              <a:t>24</a:t>
            </a:r>
          </a:p>
        </p:txBody>
      </p:sp>
      <p:sp>
        <p:nvSpPr>
          <p:cNvPr id="53" name="TextBox 29"/>
          <p:cNvSpPr txBox="1"/>
          <p:nvPr/>
        </p:nvSpPr>
        <p:spPr>
          <a:xfrm>
            <a:off x="4005210" y="6362700"/>
            <a:ext cx="1404990" cy="41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369406</a:t>
            </a:r>
          </a:p>
        </p:txBody>
      </p:sp>
      <p:sp>
        <p:nvSpPr>
          <p:cNvPr id="54" name="TextBox 20"/>
          <p:cNvSpPr txBox="1"/>
          <p:nvPr/>
        </p:nvSpPr>
        <p:spPr>
          <a:xfrm>
            <a:off x="1028700" y="7577763"/>
            <a:ext cx="6515100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Cálculo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soma de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quadrados</a:t>
            </a:r>
            <a:endParaRPr lang="en-US" sz="24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55" name="TextBox 21"/>
          <p:cNvSpPr txBox="1"/>
          <p:nvPr/>
        </p:nvSpPr>
        <p:spPr>
          <a:xfrm>
            <a:off x="1028700" y="8114284"/>
            <a:ext cx="6667500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Total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SQTotal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SQTrat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SQLinhas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SQColunas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SQRes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1D10564D-89B3-CBCD-14A3-FD5A846D4F5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CE89B381-397E-06C2-5010-B0B3C07ED05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173974" cy="1866900"/>
          </a:xfrm>
          <a:prstGeom prst="rect">
            <a:avLst/>
          </a:prstGeom>
        </p:spPr>
      </p:pic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551531" y="1184509"/>
          <a:ext cx="8953353" cy="5861927"/>
        </p:xfrm>
        <a:graphic>
          <a:graphicData uri="http://schemas.openxmlformats.org/drawingml/2006/table">
            <a:tbl>
              <a:tblPr/>
              <a:tblGrid>
                <a:gridCol w="2185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0287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478478" y="1339430"/>
            <a:ext cx="571791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64487" y="299292"/>
            <a:ext cx="5192103" cy="62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6"/>
              </a:lnSpc>
            </a:pPr>
            <a:r>
              <a:rPr lang="en-US" sz="3712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311535" y="2398106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311535" y="3396400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311535" y="4484223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45818" y="5428690"/>
            <a:ext cx="434671" cy="584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2"/>
              </a:lnSpc>
            </a:pPr>
            <a:r>
              <a:rPr lang="en-US" sz="3408">
                <a:solidFill>
                  <a:srgbClr val="FFFFFF"/>
                </a:solidFill>
                <a:latin typeface="Montserrat Extra-Bold"/>
              </a:rPr>
              <a:t>12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5486400" y="3390900"/>
            <a:ext cx="1127170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32404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519713" y="6436177"/>
            <a:ext cx="6220295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QMTrat= SQTrat/GLTrat = 30116,5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0519713" y="6908248"/>
            <a:ext cx="7113049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QMLin= SQLin/GLLin =32404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37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39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001000" y="7834348"/>
            <a:ext cx="2856072" cy="2452652"/>
          </a:xfrm>
          <a:prstGeom prst="rect">
            <a:avLst/>
          </a:prstGeom>
        </p:spPr>
      </p:pic>
      <p:sp>
        <p:nvSpPr>
          <p:cNvPr id="40" name="TextBox 32"/>
          <p:cNvSpPr txBox="1"/>
          <p:nvPr/>
        </p:nvSpPr>
        <p:spPr>
          <a:xfrm>
            <a:off x="4038600" y="5295900"/>
            <a:ext cx="1283063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36818</a:t>
            </a:r>
          </a:p>
        </p:txBody>
      </p:sp>
      <p:sp>
        <p:nvSpPr>
          <p:cNvPr id="41" name="TextBox 30"/>
          <p:cNvSpPr txBox="1"/>
          <p:nvPr/>
        </p:nvSpPr>
        <p:spPr>
          <a:xfrm>
            <a:off x="4191000" y="4381500"/>
            <a:ext cx="1100381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82506</a:t>
            </a:r>
          </a:p>
        </p:txBody>
      </p:sp>
      <p:sp>
        <p:nvSpPr>
          <p:cNvPr id="42" name="TextBox 25"/>
          <p:cNvSpPr txBox="1"/>
          <p:nvPr/>
        </p:nvSpPr>
        <p:spPr>
          <a:xfrm>
            <a:off x="4191000" y="3390900"/>
            <a:ext cx="1150847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129616</a:t>
            </a:r>
          </a:p>
        </p:txBody>
      </p:sp>
      <p:sp>
        <p:nvSpPr>
          <p:cNvPr id="43" name="TextBox 8"/>
          <p:cNvSpPr txBox="1"/>
          <p:nvPr/>
        </p:nvSpPr>
        <p:spPr>
          <a:xfrm>
            <a:off x="2971800" y="1333500"/>
            <a:ext cx="860431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44" name="TextBox 9"/>
          <p:cNvSpPr txBox="1"/>
          <p:nvPr/>
        </p:nvSpPr>
        <p:spPr>
          <a:xfrm>
            <a:off x="4495800" y="1333500"/>
            <a:ext cx="606243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45" name="TextBox 10"/>
          <p:cNvSpPr txBox="1"/>
          <p:nvPr/>
        </p:nvSpPr>
        <p:spPr>
          <a:xfrm>
            <a:off x="5715000" y="1333500"/>
            <a:ext cx="730918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46" name="TextBox 11"/>
          <p:cNvSpPr txBox="1"/>
          <p:nvPr/>
        </p:nvSpPr>
        <p:spPr>
          <a:xfrm>
            <a:off x="6858000" y="1333500"/>
            <a:ext cx="120520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47" name="TextBox 12"/>
          <p:cNvSpPr txBox="1"/>
          <p:nvPr/>
        </p:nvSpPr>
        <p:spPr>
          <a:xfrm>
            <a:off x="8229600" y="1333500"/>
            <a:ext cx="1055834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FTab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457200" y="2476500"/>
            <a:ext cx="2391157" cy="408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49" name="TextBox 14"/>
          <p:cNvSpPr txBox="1"/>
          <p:nvPr/>
        </p:nvSpPr>
        <p:spPr>
          <a:xfrm>
            <a:off x="1219200" y="3390900"/>
            <a:ext cx="977503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50" name="TextBox 15"/>
          <p:cNvSpPr txBox="1"/>
          <p:nvPr/>
        </p:nvSpPr>
        <p:spPr>
          <a:xfrm>
            <a:off x="838200" y="4457700"/>
            <a:ext cx="172267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51" name="TextBox 16"/>
          <p:cNvSpPr txBox="1"/>
          <p:nvPr/>
        </p:nvSpPr>
        <p:spPr>
          <a:xfrm>
            <a:off x="914400" y="5372100"/>
            <a:ext cx="1611718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52" name="TextBox 17"/>
          <p:cNvSpPr txBox="1"/>
          <p:nvPr/>
        </p:nvSpPr>
        <p:spPr>
          <a:xfrm>
            <a:off x="1143000" y="6286500"/>
            <a:ext cx="1171641" cy="442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7"/>
              </a:lnSpc>
            </a:pPr>
            <a:r>
              <a:rPr lang="en-US" sz="2626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sp>
        <p:nvSpPr>
          <p:cNvPr id="53" name="TextBox 24"/>
          <p:cNvSpPr txBox="1"/>
          <p:nvPr/>
        </p:nvSpPr>
        <p:spPr>
          <a:xfrm>
            <a:off x="3979228" y="2400300"/>
            <a:ext cx="158337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120466</a:t>
            </a:r>
          </a:p>
        </p:txBody>
      </p:sp>
      <p:sp>
        <p:nvSpPr>
          <p:cNvPr id="54" name="TextBox 22"/>
          <p:cNvSpPr txBox="1"/>
          <p:nvPr/>
        </p:nvSpPr>
        <p:spPr>
          <a:xfrm>
            <a:off x="3181948" y="6286500"/>
            <a:ext cx="562411" cy="568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 dirty="0">
                <a:solidFill>
                  <a:srgbClr val="FFFFFF"/>
                </a:solidFill>
                <a:latin typeface="Montserrat Extra-Bold"/>
              </a:rPr>
              <a:t>24</a:t>
            </a:r>
          </a:p>
        </p:txBody>
      </p:sp>
      <p:sp>
        <p:nvSpPr>
          <p:cNvPr id="55" name="TextBox 29"/>
          <p:cNvSpPr txBox="1"/>
          <p:nvPr/>
        </p:nvSpPr>
        <p:spPr>
          <a:xfrm>
            <a:off x="4005210" y="6362700"/>
            <a:ext cx="1404990" cy="41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369406</a:t>
            </a:r>
          </a:p>
        </p:txBody>
      </p:sp>
      <p:sp>
        <p:nvSpPr>
          <p:cNvPr id="72" name="TextBox 28"/>
          <p:cNvSpPr txBox="1"/>
          <p:nvPr/>
        </p:nvSpPr>
        <p:spPr>
          <a:xfrm>
            <a:off x="5486400" y="2400300"/>
            <a:ext cx="1247180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30116,5</a:t>
            </a:r>
          </a:p>
        </p:txBody>
      </p:sp>
      <p:sp>
        <p:nvSpPr>
          <p:cNvPr id="73" name="TextBox 20"/>
          <p:cNvSpPr txBox="1"/>
          <p:nvPr/>
        </p:nvSpPr>
        <p:spPr>
          <a:xfrm>
            <a:off x="1028700" y="7577763"/>
            <a:ext cx="6515100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Cálculo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soma de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quadrados</a:t>
            </a:r>
            <a:endParaRPr lang="en-US" sz="24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74" name="TextBox 21"/>
          <p:cNvSpPr txBox="1"/>
          <p:nvPr/>
        </p:nvSpPr>
        <p:spPr>
          <a:xfrm>
            <a:off x="1028700" y="8114284"/>
            <a:ext cx="6667500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Total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SQTotal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SQTrat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SQLinhas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SQColunas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SQRes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A6FA9CEE-A865-591D-D864-9FC7C53DF7B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6C01CCCF-ED0C-DFC0-FD85-53C854C7D21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173974" cy="1866900"/>
          </a:xfrm>
          <a:prstGeom prst="rect">
            <a:avLst/>
          </a:prstGeom>
        </p:spPr>
      </p:pic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551531" y="1184509"/>
          <a:ext cx="8953353" cy="5861927"/>
        </p:xfrm>
        <a:graphic>
          <a:graphicData uri="http://schemas.openxmlformats.org/drawingml/2006/table">
            <a:tbl>
              <a:tblPr/>
              <a:tblGrid>
                <a:gridCol w="2185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0287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478478" y="1339430"/>
            <a:ext cx="571791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64487" y="299292"/>
            <a:ext cx="5192103" cy="62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6"/>
              </a:lnSpc>
            </a:pPr>
            <a:r>
              <a:rPr lang="en-US" sz="3712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311535" y="2398106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311535" y="3396400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311535" y="4484223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45818" y="5428690"/>
            <a:ext cx="434671" cy="584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2"/>
              </a:lnSpc>
            </a:pPr>
            <a:r>
              <a:rPr lang="en-US" sz="3408">
                <a:solidFill>
                  <a:srgbClr val="FFFFFF"/>
                </a:solidFill>
                <a:latin typeface="Montserrat Extra-Bold"/>
              </a:rPr>
              <a:t>12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519713" y="6436177"/>
            <a:ext cx="6220295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QMTrat= SQTrat/GLTrat = 30116,5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0519713" y="6908248"/>
            <a:ext cx="7113049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QMLin= SQLin/GLLin =32404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5257800" y="4381500"/>
            <a:ext cx="1617451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20626,5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519713" y="7390739"/>
            <a:ext cx="8362646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QMCol= SQCol/GLCol = 20626,5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39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41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001000" y="7834348"/>
            <a:ext cx="2856072" cy="2452652"/>
          </a:xfrm>
          <a:prstGeom prst="rect">
            <a:avLst/>
          </a:prstGeom>
        </p:spPr>
      </p:pic>
      <p:sp>
        <p:nvSpPr>
          <p:cNvPr id="42" name="TextBox 28"/>
          <p:cNvSpPr txBox="1"/>
          <p:nvPr/>
        </p:nvSpPr>
        <p:spPr>
          <a:xfrm>
            <a:off x="5486400" y="3390900"/>
            <a:ext cx="1127170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32404</a:t>
            </a:r>
          </a:p>
        </p:txBody>
      </p:sp>
      <p:sp>
        <p:nvSpPr>
          <p:cNvPr id="43" name="TextBox 32"/>
          <p:cNvSpPr txBox="1"/>
          <p:nvPr/>
        </p:nvSpPr>
        <p:spPr>
          <a:xfrm>
            <a:off x="4038600" y="5295900"/>
            <a:ext cx="1283063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36818</a:t>
            </a:r>
          </a:p>
        </p:txBody>
      </p:sp>
      <p:sp>
        <p:nvSpPr>
          <p:cNvPr id="44" name="TextBox 30"/>
          <p:cNvSpPr txBox="1"/>
          <p:nvPr/>
        </p:nvSpPr>
        <p:spPr>
          <a:xfrm>
            <a:off x="4191000" y="4381500"/>
            <a:ext cx="1100381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82506</a:t>
            </a:r>
          </a:p>
        </p:txBody>
      </p:sp>
      <p:sp>
        <p:nvSpPr>
          <p:cNvPr id="45" name="TextBox 25"/>
          <p:cNvSpPr txBox="1"/>
          <p:nvPr/>
        </p:nvSpPr>
        <p:spPr>
          <a:xfrm>
            <a:off x="4191000" y="3390900"/>
            <a:ext cx="1150847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129616</a:t>
            </a:r>
          </a:p>
        </p:txBody>
      </p:sp>
      <p:sp>
        <p:nvSpPr>
          <p:cNvPr id="46" name="TextBox 8"/>
          <p:cNvSpPr txBox="1"/>
          <p:nvPr/>
        </p:nvSpPr>
        <p:spPr>
          <a:xfrm>
            <a:off x="2971800" y="1333500"/>
            <a:ext cx="860431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47" name="TextBox 9"/>
          <p:cNvSpPr txBox="1"/>
          <p:nvPr/>
        </p:nvSpPr>
        <p:spPr>
          <a:xfrm>
            <a:off x="4495800" y="1333500"/>
            <a:ext cx="606243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48" name="TextBox 10"/>
          <p:cNvSpPr txBox="1"/>
          <p:nvPr/>
        </p:nvSpPr>
        <p:spPr>
          <a:xfrm>
            <a:off x="5715000" y="1333500"/>
            <a:ext cx="730918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49" name="TextBox 11"/>
          <p:cNvSpPr txBox="1"/>
          <p:nvPr/>
        </p:nvSpPr>
        <p:spPr>
          <a:xfrm>
            <a:off x="6858000" y="1333500"/>
            <a:ext cx="120520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0" name="TextBox 12"/>
          <p:cNvSpPr txBox="1"/>
          <p:nvPr/>
        </p:nvSpPr>
        <p:spPr>
          <a:xfrm>
            <a:off x="8229600" y="1333500"/>
            <a:ext cx="1055834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FTab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457200" y="2476500"/>
            <a:ext cx="2391157" cy="408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52" name="TextBox 14"/>
          <p:cNvSpPr txBox="1"/>
          <p:nvPr/>
        </p:nvSpPr>
        <p:spPr>
          <a:xfrm>
            <a:off x="1219200" y="3390900"/>
            <a:ext cx="977503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53" name="TextBox 15"/>
          <p:cNvSpPr txBox="1"/>
          <p:nvPr/>
        </p:nvSpPr>
        <p:spPr>
          <a:xfrm>
            <a:off x="838200" y="4457700"/>
            <a:ext cx="172267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54" name="TextBox 16"/>
          <p:cNvSpPr txBox="1"/>
          <p:nvPr/>
        </p:nvSpPr>
        <p:spPr>
          <a:xfrm>
            <a:off x="914400" y="5372100"/>
            <a:ext cx="1611718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55" name="TextBox 17"/>
          <p:cNvSpPr txBox="1"/>
          <p:nvPr/>
        </p:nvSpPr>
        <p:spPr>
          <a:xfrm>
            <a:off x="1143000" y="6286500"/>
            <a:ext cx="1171641" cy="442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7"/>
              </a:lnSpc>
            </a:pPr>
            <a:r>
              <a:rPr lang="en-US" sz="2626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sp>
        <p:nvSpPr>
          <p:cNvPr id="56" name="TextBox 24"/>
          <p:cNvSpPr txBox="1"/>
          <p:nvPr/>
        </p:nvSpPr>
        <p:spPr>
          <a:xfrm>
            <a:off x="3979228" y="2400300"/>
            <a:ext cx="158337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120466</a:t>
            </a:r>
          </a:p>
        </p:txBody>
      </p:sp>
      <p:sp>
        <p:nvSpPr>
          <p:cNvPr id="57" name="TextBox 22"/>
          <p:cNvSpPr txBox="1"/>
          <p:nvPr/>
        </p:nvSpPr>
        <p:spPr>
          <a:xfrm>
            <a:off x="3181948" y="6286500"/>
            <a:ext cx="562411" cy="568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 dirty="0">
                <a:solidFill>
                  <a:srgbClr val="FFFFFF"/>
                </a:solidFill>
                <a:latin typeface="Montserrat Extra-Bold"/>
              </a:rPr>
              <a:t>24</a:t>
            </a:r>
          </a:p>
        </p:txBody>
      </p:sp>
      <p:sp>
        <p:nvSpPr>
          <p:cNvPr id="58" name="TextBox 29"/>
          <p:cNvSpPr txBox="1"/>
          <p:nvPr/>
        </p:nvSpPr>
        <p:spPr>
          <a:xfrm>
            <a:off x="4005210" y="6362700"/>
            <a:ext cx="1404990" cy="41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369406</a:t>
            </a:r>
          </a:p>
        </p:txBody>
      </p:sp>
      <p:sp>
        <p:nvSpPr>
          <p:cNvPr id="59" name="TextBox 28"/>
          <p:cNvSpPr txBox="1"/>
          <p:nvPr/>
        </p:nvSpPr>
        <p:spPr>
          <a:xfrm>
            <a:off x="5486400" y="2400300"/>
            <a:ext cx="1247180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30116,5</a:t>
            </a:r>
          </a:p>
        </p:txBody>
      </p:sp>
      <p:sp>
        <p:nvSpPr>
          <p:cNvPr id="60" name="TextBox 20"/>
          <p:cNvSpPr txBox="1"/>
          <p:nvPr/>
        </p:nvSpPr>
        <p:spPr>
          <a:xfrm>
            <a:off x="1028700" y="7577763"/>
            <a:ext cx="6515100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Cálculo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soma de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quadrados</a:t>
            </a:r>
            <a:endParaRPr lang="en-US" sz="24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61" name="TextBox 21"/>
          <p:cNvSpPr txBox="1"/>
          <p:nvPr/>
        </p:nvSpPr>
        <p:spPr>
          <a:xfrm>
            <a:off x="1028700" y="8114284"/>
            <a:ext cx="6667500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Total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SQTotal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SQTrat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SQLinhas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SQColunas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SQRes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18B2A77E-FF4F-FF18-48F5-1CC38887AA2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60BD889D-53F9-6988-70A4-F084B869E1A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173974" cy="1866900"/>
          </a:xfrm>
          <a:prstGeom prst="rect">
            <a:avLst/>
          </a:prstGeom>
        </p:spPr>
      </p:pic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551531" y="1184509"/>
          <a:ext cx="8953353" cy="5861927"/>
        </p:xfrm>
        <a:graphic>
          <a:graphicData uri="http://schemas.openxmlformats.org/drawingml/2006/table">
            <a:tbl>
              <a:tblPr/>
              <a:tblGrid>
                <a:gridCol w="2185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0287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478478" y="1339430"/>
            <a:ext cx="571791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64487" y="299292"/>
            <a:ext cx="5192103" cy="62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6"/>
              </a:lnSpc>
            </a:pPr>
            <a:r>
              <a:rPr lang="en-US" sz="3712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311535" y="2398106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311535" y="3396400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311535" y="4484223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45818" y="5428690"/>
            <a:ext cx="434671" cy="584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2"/>
              </a:lnSpc>
            </a:pPr>
            <a:r>
              <a:rPr lang="en-US" sz="3408">
                <a:solidFill>
                  <a:srgbClr val="FFFFFF"/>
                </a:solidFill>
                <a:latin typeface="Montserrat Extra-Bold"/>
              </a:rPr>
              <a:t>12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519713" y="7873231"/>
            <a:ext cx="6921603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QMRes= SQRes/GLRes= 3068,16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0519713" y="7390739"/>
            <a:ext cx="8362646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QMCol= SQCol/GLCol = 20626,5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519713" y="6436177"/>
            <a:ext cx="6220295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QMTrat= SQTrat/GLTrat = 30116,5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519713" y="6908248"/>
            <a:ext cx="7113049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QMLin= SQLin/GLLin =32404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5181600" y="5372100"/>
            <a:ext cx="172696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3068,16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41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43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001000" y="7834348"/>
            <a:ext cx="2856072" cy="2452652"/>
          </a:xfrm>
          <a:prstGeom prst="rect">
            <a:avLst/>
          </a:prstGeom>
        </p:spPr>
      </p:pic>
      <p:sp>
        <p:nvSpPr>
          <p:cNvPr id="44" name="TextBox 28"/>
          <p:cNvSpPr txBox="1"/>
          <p:nvPr/>
        </p:nvSpPr>
        <p:spPr>
          <a:xfrm>
            <a:off x="5486400" y="3390900"/>
            <a:ext cx="1127170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32404</a:t>
            </a:r>
          </a:p>
        </p:txBody>
      </p:sp>
      <p:sp>
        <p:nvSpPr>
          <p:cNvPr id="45" name="TextBox 32"/>
          <p:cNvSpPr txBox="1"/>
          <p:nvPr/>
        </p:nvSpPr>
        <p:spPr>
          <a:xfrm>
            <a:off x="4038600" y="5295900"/>
            <a:ext cx="1283063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36818</a:t>
            </a:r>
          </a:p>
        </p:txBody>
      </p:sp>
      <p:sp>
        <p:nvSpPr>
          <p:cNvPr id="46" name="TextBox 30"/>
          <p:cNvSpPr txBox="1"/>
          <p:nvPr/>
        </p:nvSpPr>
        <p:spPr>
          <a:xfrm>
            <a:off x="4191000" y="4381500"/>
            <a:ext cx="1100381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82506</a:t>
            </a:r>
          </a:p>
        </p:txBody>
      </p:sp>
      <p:sp>
        <p:nvSpPr>
          <p:cNvPr id="47" name="TextBox 25"/>
          <p:cNvSpPr txBox="1"/>
          <p:nvPr/>
        </p:nvSpPr>
        <p:spPr>
          <a:xfrm>
            <a:off x="4191000" y="3390900"/>
            <a:ext cx="1150847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129616</a:t>
            </a:r>
          </a:p>
        </p:txBody>
      </p:sp>
      <p:sp>
        <p:nvSpPr>
          <p:cNvPr id="48" name="TextBox 8"/>
          <p:cNvSpPr txBox="1"/>
          <p:nvPr/>
        </p:nvSpPr>
        <p:spPr>
          <a:xfrm>
            <a:off x="2971800" y="1333500"/>
            <a:ext cx="860431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49" name="TextBox 9"/>
          <p:cNvSpPr txBox="1"/>
          <p:nvPr/>
        </p:nvSpPr>
        <p:spPr>
          <a:xfrm>
            <a:off x="4495800" y="1333500"/>
            <a:ext cx="606243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50" name="TextBox 10"/>
          <p:cNvSpPr txBox="1"/>
          <p:nvPr/>
        </p:nvSpPr>
        <p:spPr>
          <a:xfrm>
            <a:off x="5715000" y="1333500"/>
            <a:ext cx="730918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51" name="TextBox 11"/>
          <p:cNvSpPr txBox="1"/>
          <p:nvPr/>
        </p:nvSpPr>
        <p:spPr>
          <a:xfrm>
            <a:off x="6858000" y="1333500"/>
            <a:ext cx="120520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2" name="TextBox 12"/>
          <p:cNvSpPr txBox="1"/>
          <p:nvPr/>
        </p:nvSpPr>
        <p:spPr>
          <a:xfrm>
            <a:off x="8229600" y="1333500"/>
            <a:ext cx="1055834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FTab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457200" y="2476500"/>
            <a:ext cx="2391157" cy="408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54" name="TextBox 14"/>
          <p:cNvSpPr txBox="1"/>
          <p:nvPr/>
        </p:nvSpPr>
        <p:spPr>
          <a:xfrm>
            <a:off x="1219200" y="3390900"/>
            <a:ext cx="977503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55" name="TextBox 15"/>
          <p:cNvSpPr txBox="1"/>
          <p:nvPr/>
        </p:nvSpPr>
        <p:spPr>
          <a:xfrm>
            <a:off x="838200" y="4457700"/>
            <a:ext cx="172267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56" name="TextBox 16"/>
          <p:cNvSpPr txBox="1"/>
          <p:nvPr/>
        </p:nvSpPr>
        <p:spPr>
          <a:xfrm>
            <a:off x="914400" y="5372100"/>
            <a:ext cx="1611718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57" name="TextBox 17"/>
          <p:cNvSpPr txBox="1"/>
          <p:nvPr/>
        </p:nvSpPr>
        <p:spPr>
          <a:xfrm>
            <a:off x="1143000" y="6286500"/>
            <a:ext cx="1171641" cy="442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7"/>
              </a:lnSpc>
            </a:pPr>
            <a:r>
              <a:rPr lang="en-US" sz="2626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sp>
        <p:nvSpPr>
          <p:cNvPr id="58" name="TextBox 24"/>
          <p:cNvSpPr txBox="1"/>
          <p:nvPr/>
        </p:nvSpPr>
        <p:spPr>
          <a:xfrm>
            <a:off x="3979228" y="2400300"/>
            <a:ext cx="158337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120466</a:t>
            </a:r>
          </a:p>
        </p:txBody>
      </p:sp>
      <p:sp>
        <p:nvSpPr>
          <p:cNvPr id="59" name="TextBox 22"/>
          <p:cNvSpPr txBox="1"/>
          <p:nvPr/>
        </p:nvSpPr>
        <p:spPr>
          <a:xfrm>
            <a:off x="3181948" y="6286500"/>
            <a:ext cx="562411" cy="568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 dirty="0">
                <a:solidFill>
                  <a:srgbClr val="FFFFFF"/>
                </a:solidFill>
                <a:latin typeface="Montserrat Extra-Bold"/>
              </a:rPr>
              <a:t>24</a:t>
            </a:r>
          </a:p>
        </p:txBody>
      </p:sp>
      <p:sp>
        <p:nvSpPr>
          <p:cNvPr id="60" name="TextBox 29"/>
          <p:cNvSpPr txBox="1"/>
          <p:nvPr/>
        </p:nvSpPr>
        <p:spPr>
          <a:xfrm>
            <a:off x="4005210" y="6362700"/>
            <a:ext cx="1404990" cy="41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369406</a:t>
            </a:r>
          </a:p>
        </p:txBody>
      </p:sp>
      <p:sp>
        <p:nvSpPr>
          <p:cNvPr id="61" name="TextBox 28"/>
          <p:cNvSpPr txBox="1"/>
          <p:nvPr/>
        </p:nvSpPr>
        <p:spPr>
          <a:xfrm>
            <a:off x="5486400" y="2400300"/>
            <a:ext cx="1247180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30116,5</a:t>
            </a:r>
          </a:p>
        </p:txBody>
      </p:sp>
      <p:sp>
        <p:nvSpPr>
          <p:cNvPr id="62" name="TextBox 31"/>
          <p:cNvSpPr txBox="1"/>
          <p:nvPr/>
        </p:nvSpPr>
        <p:spPr>
          <a:xfrm>
            <a:off x="5257800" y="4381500"/>
            <a:ext cx="1617451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20626,5</a:t>
            </a:r>
          </a:p>
        </p:txBody>
      </p:sp>
      <p:sp>
        <p:nvSpPr>
          <p:cNvPr id="63" name="TextBox 20"/>
          <p:cNvSpPr txBox="1"/>
          <p:nvPr/>
        </p:nvSpPr>
        <p:spPr>
          <a:xfrm>
            <a:off x="1028700" y="7577763"/>
            <a:ext cx="6515100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Cálculo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soma de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quadrados</a:t>
            </a:r>
            <a:endParaRPr lang="en-US" sz="24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64" name="TextBox 21"/>
          <p:cNvSpPr txBox="1"/>
          <p:nvPr/>
        </p:nvSpPr>
        <p:spPr>
          <a:xfrm>
            <a:off x="1028700" y="8114284"/>
            <a:ext cx="6667500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Total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SQTotal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SQTrat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SQLinhas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SQColunas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SQRes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81B29812-6AEF-AFA3-D39B-F1C2B783062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07E1296F-007F-CF68-6975-5FF7FEBA9E0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173974" cy="1866900"/>
          </a:xfrm>
          <a:prstGeom prst="rect">
            <a:avLst/>
          </a:prstGeom>
        </p:spPr>
      </p:pic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551531" y="1184509"/>
          <a:ext cx="8953353" cy="5861927"/>
        </p:xfrm>
        <a:graphic>
          <a:graphicData uri="http://schemas.openxmlformats.org/drawingml/2006/table">
            <a:tbl>
              <a:tblPr/>
              <a:tblGrid>
                <a:gridCol w="2185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0287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478478" y="1339430"/>
            <a:ext cx="571791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64487" y="299292"/>
            <a:ext cx="5192103" cy="62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6"/>
              </a:lnSpc>
            </a:pPr>
            <a:r>
              <a:rPr lang="en-US" sz="3712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311535" y="2398106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311535" y="3396400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311535" y="4484223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45818" y="5428690"/>
            <a:ext cx="434671" cy="584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2"/>
              </a:lnSpc>
            </a:pPr>
            <a:r>
              <a:rPr lang="en-US" sz="3408">
                <a:solidFill>
                  <a:srgbClr val="FFFFFF"/>
                </a:solidFill>
                <a:latin typeface="Montserrat Extra-Bold"/>
              </a:rPr>
              <a:t>12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519713" y="6436177"/>
            <a:ext cx="6220295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FcalTrat= QMTrat/QMRes = 9,82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6705600" y="2324100"/>
            <a:ext cx="1361539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9,82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39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41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001000" y="7834348"/>
            <a:ext cx="2856072" cy="2452652"/>
          </a:xfrm>
          <a:prstGeom prst="rect">
            <a:avLst/>
          </a:prstGeom>
        </p:spPr>
      </p:pic>
      <p:sp>
        <p:nvSpPr>
          <p:cNvPr id="42" name="TextBox 34"/>
          <p:cNvSpPr txBox="1"/>
          <p:nvPr/>
        </p:nvSpPr>
        <p:spPr>
          <a:xfrm>
            <a:off x="5181600" y="5372100"/>
            <a:ext cx="172696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3068,16</a:t>
            </a:r>
          </a:p>
        </p:txBody>
      </p:sp>
      <p:sp>
        <p:nvSpPr>
          <p:cNvPr id="43" name="TextBox 28"/>
          <p:cNvSpPr txBox="1"/>
          <p:nvPr/>
        </p:nvSpPr>
        <p:spPr>
          <a:xfrm>
            <a:off x="5486400" y="3390900"/>
            <a:ext cx="1127170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32404</a:t>
            </a:r>
          </a:p>
        </p:txBody>
      </p:sp>
      <p:sp>
        <p:nvSpPr>
          <p:cNvPr id="44" name="TextBox 32"/>
          <p:cNvSpPr txBox="1"/>
          <p:nvPr/>
        </p:nvSpPr>
        <p:spPr>
          <a:xfrm>
            <a:off x="4038600" y="5295900"/>
            <a:ext cx="1283063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36818</a:t>
            </a:r>
          </a:p>
        </p:txBody>
      </p:sp>
      <p:sp>
        <p:nvSpPr>
          <p:cNvPr id="45" name="TextBox 30"/>
          <p:cNvSpPr txBox="1"/>
          <p:nvPr/>
        </p:nvSpPr>
        <p:spPr>
          <a:xfrm>
            <a:off x="4191000" y="4381500"/>
            <a:ext cx="1100381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82506</a:t>
            </a:r>
          </a:p>
        </p:txBody>
      </p:sp>
      <p:sp>
        <p:nvSpPr>
          <p:cNvPr id="46" name="TextBox 25"/>
          <p:cNvSpPr txBox="1"/>
          <p:nvPr/>
        </p:nvSpPr>
        <p:spPr>
          <a:xfrm>
            <a:off x="4191000" y="3390900"/>
            <a:ext cx="1150847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129616</a:t>
            </a:r>
          </a:p>
        </p:txBody>
      </p:sp>
      <p:sp>
        <p:nvSpPr>
          <p:cNvPr id="47" name="TextBox 8"/>
          <p:cNvSpPr txBox="1"/>
          <p:nvPr/>
        </p:nvSpPr>
        <p:spPr>
          <a:xfrm>
            <a:off x="2971800" y="1333500"/>
            <a:ext cx="860431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48" name="TextBox 9"/>
          <p:cNvSpPr txBox="1"/>
          <p:nvPr/>
        </p:nvSpPr>
        <p:spPr>
          <a:xfrm>
            <a:off x="4495800" y="1333500"/>
            <a:ext cx="606243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49" name="TextBox 10"/>
          <p:cNvSpPr txBox="1"/>
          <p:nvPr/>
        </p:nvSpPr>
        <p:spPr>
          <a:xfrm>
            <a:off x="5715000" y="1333500"/>
            <a:ext cx="730918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50" name="TextBox 11"/>
          <p:cNvSpPr txBox="1"/>
          <p:nvPr/>
        </p:nvSpPr>
        <p:spPr>
          <a:xfrm>
            <a:off x="6858000" y="1333500"/>
            <a:ext cx="120520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1" name="TextBox 12"/>
          <p:cNvSpPr txBox="1"/>
          <p:nvPr/>
        </p:nvSpPr>
        <p:spPr>
          <a:xfrm>
            <a:off x="8229600" y="1333500"/>
            <a:ext cx="1055834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FTab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457200" y="2476500"/>
            <a:ext cx="2391157" cy="408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53" name="TextBox 14"/>
          <p:cNvSpPr txBox="1"/>
          <p:nvPr/>
        </p:nvSpPr>
        <p:spPr>
          <a:xfrm>
            <a:off x="1219200" y="3390900"/>
            <a:ext cx="977503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54" name="TextBox 15"/>
          <p:cNvSpPr txBox="1"/>
          <p:nvPr/>
        </p:nvSpPr>
        <p:spPr>
          <a:xfrm>
            <a:off x="838200" y="4457700"/>
            <a:ext cx="172267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55" name="TextBox 16"/>
          <p:cNvSpPr txBox="1"/>
          <p:nvPr/>
        </p:nvSpPr>
        <p:spPr>
          <a:xfrm>
            <a:off x="914400" y="5372100"/>
            <a:ext cx="1611718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56" name="TextBox 17"/>
          <p:cNvSpPr txBox="1"/>
          <p:nvPr/>
        </p:nvSpPr>
        <p:spPr>
          <a:xfrm>
            <a:off x="1143000" y="6286500"/>
            <a:ext cx="1171641" cy="442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7"/>
              </a:lnSpc>
            </a:pPr>
            <a:r>
              <a:rPr lang="en-US" sz="2626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sp>
        <p:nvSpPr>
          <p:cNvPr id="57" name="TextBox 24"/>
          <p:cNvSpPr txBox="1"/>
          <p:nvPr/>
        </p:nvSpPr>
        <p:spPr>
          <a:xfrm>
            <a:off x="3979228" y="2400300"/>
            <a:ext cx="158337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120466</a:t>
            </a:r>
          </a:p>
        </p:txBody>
      </p:sp>
      <p:sp>
        <p:nvSpPr>
          <p:cNvPr id="58" name="TextBox 22"/>
          <p:cNvSpPr txBox="1"/>
          <p:nvPr/>
        </p:nvSpPr>
        <p:spPr>
          <a:xfrm>
            <a:off x="3181948" y="6286500"/>
            <a:ext cx="562411" cy="568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 dirty="0">
                <a:solidFill>
                  <a:srgbClr val="FFFFFF"/>
                </a:solidFill>
                <a:latin typeface="Montserrat Extra-Bold"/>
              </a:rPr>
              <a:t>24</a:t>
            </a:r>
          </a:p>
        </p:txBody>
      </p:sp>
      <p:sp>
        <p:nvSpPr>
          <p:cNvPr id="59" name="TextBox 29"/>
          <p:cNvSpPr txBox="1"/>
          <p:nvPr/>
        </p:nvSpPr>
        <p:spPr>
          <a:xfrm>
            <a:off x="4005210" y="6362700"/>
            <a:ext cx="1404990" cy="41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369406</a:t>
            </a:r>
          </a:p>
        </p:txBody>
      </p:sp>
      <p:sp>
        <p:nvSpPr>
          <p:cNvPr id="60" name="TextBox 28"/>
          <p:cNvSpPr txBox="1"/>
          <p:nvPr/>
        </p:nvSpPr>
        <p:spPr>
          <a:xfrm>
            <a:off x="5486400" y="2400300"/>
            <a:ext cx="1247180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30116,5</a:t>
            </a:r>
          </a:p>
        </p:txBody>
      </p:sp>
      <p:sp>
        <p:nvSpPr>
          <p:cNvPr id="61" name="TextBox 31"/>
          <p:cNvSpPr txBox="1"/>
          <p:nvPr/>
        </p:nvSpPr>
        <p:spPr>
          <a:xfrm>
            <a:off x="5257800" y="4381500"/>
            <a:ext cx="1617451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20626,5</a:t>
            </a:r>
          </a:p>
        </p:txBody>
      </p:sp>
      <p:sp>
        <p:nvSpPr>
          <p:cNvPr id="62" name="TextBox 20"/>
          <p:cNvSpPr txBox="1"/>
          <p:nvPr/>
        </p:nvSpPr>
        <p:spPr>
          <a:xfrm>
            <a:off x="1028700" y="7577763"/>
            <a:ext cx="6515100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Cálculo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soma de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quadrados</a:t>
            </a:r>
            <a:endParaRPr lang="en-US" sz="24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63" name="TextBox 21"/>
          <p:cNvSpPr txBox="1"/>
          <p:nvPr/>
        </p:nvSpPr>
        <p:spPr>
          <a:xfrm>
            <a:off x="1028700" y="8114284"/>
            <a:ext cx="6667500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Total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SQTotal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SQTrat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SQLinhas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SQColunas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SQRes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6CFCD934-D334-6266-ABE4-09D02EC0EC4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815574CA-9016-65F9-50E6-97AD3184FF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173974" cy="1866900"/>
          </a:xfrm>
          <a:prstGeom prst="rect">
            <a:avLst/>
          </a:prstGeom>
        </p:spPr>
      </p:pic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551531" y="1184509"/>
          <a:ext cx="8953353" cy="5861927"/>
        </p:xfrm>
        <a:graphic>
          <a:graphicData uri="http://schemas.openxmlformats.org/drawingml/2006/table">
            <a:tbl>
              <a:tblPr/>
              <a:tblGrid>
                <a:gridCol w="2185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0287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478478" y="1339430"/>
            <a:ext cx="571791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64487" y="299292"/>
            <a:ext cx="5192103" cy="62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6"/>
              </a:lnSpc>
            </a:pPr>
            <a:r>
              <a:rPr lang="en-US" sz="3712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311535" y="2398106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223852" y="3396400"/>
            <a:ext cx="478603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 dirty="0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311535" y="4484223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45818" y="5428690"/>
            <a:ext cx="434671" cy="584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2"/>
              </a:lnSpc>
            </a:pPr>
            <a:r>
              <a:rPr lang="en-US" sz="3408">
                <a:solidFill>
                  <a:srgbClr val="FFFFFF"/>
                </a:solidFill>
                <a:latin typeface="Montserrat Extra-Bold"/>
              </a:rPr>
              <a:t>12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519713" y="7390739"/>
            <a:ext cx="8362646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Ftab = (4 ; 12)5% = 3,26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0519713" y="6436177"/>
            <a:ext cx="6220295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FcalTrat= QMTrat/QMRes = 9,82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519713" y="6908248"/>
            <a:ext cx="7113049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Ftab = (GLTrat;GLRes)5%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8229600" y="2324100"/>
            <a:ext cx="1256346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3,26</a:t>
            </a:r>
          </a:p>
        </p:txBody>
      </p:sp>
      <p:pic>
        <p:nvPicPr>
          <p:cNvPr id="36" name="Picture 36"/>
          <p:cNvPicPr>
            <a:picLocks noChangeAspect="1"/>
          </p:cNvPicPr>
          <p:nvPr/>
        </p:nvPicPr>
        <p:blipFill>
          <a:blip r:embed="rId4" cstate="print"/>
          <a:srcRect l="7230"/>
          <a:stretch>
            <a:fillRect/>
          </a:stretch>
        </p:blipFill>
        <p:spPr>
          <a:xfrm>
            <a:off x="15345823" y="6097303"/>
            <a:ext cx="2788370" cy="3623056"/>
          </a:xfrm>
          <a:prstGeom prst="rect">
            <a:avLst/>
          </a:prstGeom>
        </p:spPr>
      </p:pic>
      <p:sp>
        <p:nvSpPr>
          <p:cNvPr id="42" name="TextBox 42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4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001000" y="7834348"/>
            <a:ext cx="2856072" cy="2452652"/>
          </a:xfrm>
          <a:prstGeom prst="rect">
            <a:avLst/>
          </a:prstGeom>
        </p:spPr>
      </p:pic>
      <p:sp>
        <p:nvSpPr>
          <p:cNvPr id="46" name="TextBox 32"/>
          <p:cNvSpPr txBox="1"/>
          <p:nvPr/>
        </p:nvSpPr>
        <p:spPr>
          <a:xfrm>
            <a:off x="6705600" y="2324100"/>
            <a:ext cx="1361539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9,82</a:t>
            </a:r>
          </a:p>
        </p:txBody>
      </p:sp>
      <p:sp>
        <p:nvSpPr>
          <p:cNvPr id="47" name="TextBox 34"/>
          <p:cNvSpPr txBox="1"/>
          <p:nvPr/>
        </p:nvSpPr>
        <p:spPr>
          <a:xfrm>
            <a:off x="5181600" y="5372100"/>
            <a:ext cx="172696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3068,16</a:t>
            </a:r>
          </a:p>
        </p:txBody>
      </p:sp>
      <p:sp>
        <p:nvSpPr>
          <p:cNvPr id="48" name="TextBox 28"/>
          <p:cNvSpPr txBox="1"/>
          <p:nvPr/>
        </p:nvSpPr>
        <p:spPr>
          <a:xfrm>
            <a:off x="5486400" y="3390900"/>
            <a:ext cx="1127170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32404</a:t>
            </a:r>
          </a:p>
        </p:txBody>
      </p:sp>
      <p:sp>
        <p:nvSpPr>
          <p:cNvPr id="49" name="TextBox 32"/>
          <p:cNvSpPr txBox="1"/>
          <p:nvPr/>
        </p:nvSpPr>
        <p:spPr>
          <a:xfrm>
            <a:off x="4038600" y="5295900"/>
            <a:ext cx="1283063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36818</a:t>
            </a:r>
          </a:p>
        </p:txBody>
      </p:sp>
      <p:sp>
        <p:nvSpPr>
          <p:cNvPr id="50" name="TextBox 30"/>
          <p:cNvSpPr txBox="1"/>
          <p:nvPr/>
        </p:nvSpPr>
        <p:spPr>
          <a:xfrm>
            <a:off x="4191000" y="4381500"/>
            <a:ext cx="1100381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82506</a:t>
            </a:r>
          </a:p>
        </p:txBody>
      </p:sp>
      <p:sp>
        <p:nvSpPr>
          <p:cNvPr id="51" name="TextBox 25"/>
          <p:cNvSpPr txBox="1"/>
          <p:nvPr/>
        </p:nvSpPr>
        <p:spPr>
          <a:xfrm>
            <a:off x="4191000" y="3390900"/>
            <a:ext cx="1150847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129616</a:t>
            </a:r>
          </a:p>
        </p:txBody>
      </p:sp>
      <p:sp>
        <p:nvSpPr>
          <p:cNvPr id="52" name="TextBox 8"/>
          <p:cNvSpPr txBox="1"/>
          <p:nvPr/>
        </p:nvSpPr>
        <p:spPr>
          <a:xfrm>
            <a:off x="2971800" y="1333500"/>
            <a:ext cx="860431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53" name="TextBox 9"/>
          <p:cNvSpPr txBox="1"/>
          <p:nvPr/>
        </p:nvSpPr>
        <p:spPr>
          <a:xfrm>
            <a:off x="4495800" y="1333500"/>
            <a:ext cx="606243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54" name="TextBox 10"/>
          <p:cNvSpPr txBox="1"/>
          <p:nvPr/>
        </p:nvSpPr>
        <p:spPr>
          <a:xfrm>
            <a:off x="5715000" y="1333500"/>
            <a:ext cx="730918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55" name="TextBox 11"/>
          <p:cNvSpPr txBox="1"/>
          <p:nvPr/>
        </p:nvSpPr>
        <p:spPr>
          <a:xfrm>
            <a:off x="6858000" y="1333500"/>
            <a:ext cx="120520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6" name="TextBox 12"/>
          <p:cNvSpPr txBox="1"/>
          <p:nvPr/>
        </p:nvSpPr>
        <p:spPr>
          <a:xfrm>
            <a:off x="8229600" y="1333500"/>
            <a:ext cx="1055834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FTab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457200" y="2476500"/>
            <a:ext cx="2391157" cy="408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58" name="TextBox 14"/>
          <p:cNvSpPr txBox="1"/>
          <p:nvPr/>
        </p:nvSpPr>
        <p:spPr>
          <a:xfrm>
            <a:off x="1219200" y="3390900"/>
            <a:ext cx="977503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59" name="TextBox 15"/>
          <p:cNvSpPr txBox="1"/>
          <p:nvPr/>
        </p:nvSpPr>
        <p:spPr>
          <a:xfrm>
            <a:off x="838200" y="4457700"/>
            <a:ext cx="172267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60" name="TextBox 16"/>
          <p:cNvSpPr txBox="1"/>
          <p:nvPr/>
        </p:nvSpPr>
        <p:spPr>
          <a:xfrm>
            <a:off x="914400" y="5372100"/>
            <a:ext cx="1611718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61" name="TextBox 17"/>
          <p:cNvSpPr txBox="1"/>
          <p:nvPr/>
        </p:nvSpPr>
        <p:spPr>
          <a:xfrm>
            <a:off x="1143000" y="6286500"/>
            <a:ext cx="1171641" cy="442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7"/>
              </a:lnSpc>
            </a:pPr>
            <a:r>
              <a:rPr lang="en-US" sz="2626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sp>
        <p:nvSpPr>
          <p:cNvPr id="62" name="TextBox 24"/>
          <p:cNvSpPr txBox="1"/>
          <p:nvPr/>
        </p:nvSpPr>
        <p:spPr>
          <a:xfrm>
            <a:off x="3979228" y="2400300"/>
            <a:ext cx="158337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120466</a:t>
            </a:r>
          </a:p>
        </p:txBody>
      </p:sp>
      <p:sp>
        <p:nvSpPr>
          <p:cNvPr id="63" name="TextBox 22"/>
          <p:cNvSpPr txBox="1"/>
          <p:nvPr/>
        </p:nvSpPr>
        <p:spPr>
          <a:xfrm>
            <a:off x="3181948" y="6286500"/>
            <a:ext cx="562411" cy="568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 dirty="0">
                <a:solidFill>
                  <a:srgbClr val="FFFFFF"/>
                </a:solidFill>
                <a:latin typeface="Montserrat Extra-Bold"/>
              </a:rPr>
              <a:t>24</a:t>
            </a:r>
          </a:p>
        </p:txBody>
      </p:sp>
      <p:sp>
        <p:nvSpPr>
          <p:cNvPr id="64" name="TextBox 29"/>
          <p:cNvSpPr txBox="1"/>
          <p:nvPr/>
        </p:nvSpPr>
        <p:spPr>
          <a:xfrm>
            <a:off x="4005210" y="6362700"/>
            <a:ext cx="1404990" cy="41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369406</a:t>
            </a:r>
          </a:p>
        </p:txBody>
      </p:sp>
      <p:sp>
        <p:nvSpPr>
          <p:cNvPr id="65" name="TextBox 28"/>
          <p:cNvSpPr txBox="1"/>
          <p:nvPr/>
        </p:nvSpPr>
        <p:spPr>
          <a:xfrm>
            <a:off x="5486400" y="2400300"/>
            <a:ext cx="1247180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30116,5</a:t>
            </a:r>
          </a:p>
        </p:txBody>
      </p:sp>
      <p:sp>
        <p:nvSpPr>
          <p:cNvPr id="66" name="TextBox 31"/>
          <p:cNvSpPr txBox="1"/>
          <p:nvPr/>
        </p:nvSpPr>
        <p:spPr>
          <a:xfrm>
            <a:off x="5257800" y="4381500"/>
            <a:ext cx="1617451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20626,5</a:t>
            </a:r>
          </a:p>
        </p:txBody>
      </p:sp>
      <p:sp>
        <p:nvSpPr>
          <p:cNvPr id="67" name="TextBox 20"/>
          <p:cNvSpPr txBox="1"/>
          <p:nvPr/>
        </p:nvSpPr>
        <p:spPr>
          <a:xfrm>
            <a:off x="1028700" y="7577763"/>
            <a:ext cx="6515100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Cálculo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soma de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quadrados</a:t>
            </a:r>
            <a:endParaRPr lang="en-US" sz="24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68" name="TextBox 21"/>
          <p:cNvSpPr txBox="1"/>
          <p:nvPr/>
        </p:nvSpPr>
        <p:spPr>
          <a:xfrm>
            <a:off x="1028700" y="8114284"/>
            <a:ext cx="6667500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Total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SQTotal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SQTrat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SQLinhas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SQColunas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SQRes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39223571-F515-D144-CE55-1A25F1AFEFD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91C0394A-59EA-198D-79BE-7E04FBF8BA3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2173974" cy="1866900"/>
          </a:xfrm>
          <a:prstGeom prst="rect">
            <a:avLst/>
          </a:prstGeom>
        </p:spPr>
      </p:pic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551531" y="1184509"/>
          <a:ext cx="8953353" cy="5861927"/>
        </p:xfrm>
        <a:graphic>
          <a:graphicData uri="http://schemas.openxmlformats.org/drawingml/2006/table">
            <a:tbl>
              <a:tblPr/>
              <a:tblGrid>
                <a:gridCol w="2185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4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0287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6328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478478" y="1339430"/>
            <a:ext cx="571791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>
                <a:solidFill>
                  <a:srgbClr val="FFFFFF"/>
                </a:solidFill>
                <a:latin typeface="Montserrat Extra-Bold"/>
              </a:rPr>
              <a:t>FV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13476" y="5062578"/>
            <a:ext cx="6225939" cy="103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H0: µA = µB = ... = µE </a:t>
            </a:r>
          </a:p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Montserrat Extra-Bold"/>
              </a:rPr>
              <a:t>H1: Nem todas as médias dos tratamentos são iguais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64487" y="299292"/>
            <a:ext cx="5192103" cy="62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6"/>
              </a:lnSpc>
            </a:pPr>
            <a:r>
              <a:rPr lang="en-US" sz="3712">
                <a:solidFill>
                  <a:srgbClr val="000000"/>
                </a:solidFill>
                <a:latin typeface="Montserrat Extra-Bold"/>
              </a:rPr>
              <a:t>QUADRO DA ANOVA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311535" y="2398106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311535" y="3396400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311535" y="4484223"/>
            <a:ext cx="303237" cy="568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>
                <a:solidFill>
                  <a:srgbClr val="FFFFFF"/>
                </a:solidFill>
                <a:latin typeface="Montserrat Extra-Bold"/>
              </a:rPr>
              <a:t>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45818" y="5428690"/>
            <a:ext cx="434671" cy="584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2"/>
              </a:lnSpc>
            </a:pPr>
            <a:r>
              <a:rPr lang="en-US" sz="3408">
                <a:solidFill>
                  <a:srgbClr val="FFFFFF"/>
                </a:solidFill>
                <a:latin typeface="Montserrat Extra-Bold"/>
              </a:rPr>
              <a:t>12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519713" y="7390739"/>
            <a:ext cx="8362646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Fcal &gt; Ftab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0519713" y="6436177"/>
            <a:ext cx="6220295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FcalLinha= QMLin/QMRes = 10,56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519713" y="6908248"/>
            <a:ext cx="7113049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 Extra-Bold"/>
              </a:rPr>
              <a:t>FcalColuna= QMCol/QMRes = 6,72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1356934" y="8266197"/>
            <a:ext cx="2808277" cy="992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74"/>
              </a:lnSpc>
              <a:spcBef>
                <a:spcPct val="0"/>
              </a:spcBef>
            </a:pPr>
            <a:r>
              <a:rPr lang="en-US" sz="5838">
                <a:solidFill>
                  <a:srgbClr val="000000"/>
                </a:solidFill>
                <a:latin typeface="Montserrat Extra-Bold"/>
              </a:rPr>
              <a:t>Logo... </a:t>
            </a:r>
          </a:p>
        </p:txBody>
      </p:sp>
      <p:pic>
        <p:nvPicPr>
          <p:cNvPr id="37" name="Picture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62157">
            <a:off x="14356033" y="7803161"/>
            <a:ext cx="3376527" cy="1207108"/>
          </a:xfrm>
          <a:prstGeom prst="rect">
            <a:avLst/>
          </a:prstGeom>
        </p:spPr>
      </p:pic>
      <p:sp>
        <p:nvSpPr>
          <p:cNvPr id="38" name="TextBox 38"/>
          <p:cNvSpPr txBox="1"/>
          <p:nvPr/>
        </p:nvSpPr>
        <p:spPr>
          <a:xfrm>
            <a:off x="6934200" y="3314700"/>
            <a:ext cx="1001749" cy="514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FFFFFF"/>
                </a:solidFill>
                <a:latin typeface="Montserrat Extra-Bold"/>
              </a:rPr>
              <a:t>10,56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6781800" y="4381500"/>
            <a:ext cx="1222334" cy="5424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6,72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8153400" y="3314700"/>
            <a:ext cx="1309397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3,26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8229600" y="4381500"/>
            <a:ext cx="1180146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3,26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1357462" y="4557732"/>
            <a:ext cx="4937968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Montserrat Extra-Bold"/>
              </a:rPr>
              <a:t>Estabelecimento da hipótese</a:t>
            </a:r>
          </a:p>
        </p:txBody>
      </p:sp>
      <p:pic>
        <p:nvPicPr>
          <p:cNvPr id="44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4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001000" y="7834348"/>
            <a:ext cx="2856072" cy="2452652"/>
          </a:xfrm>
          <a:prstGeom prst="rect">
            <a:avLst/>
          </a:prstGeom>
        </p:spPr>
      </p:pic>
      <p:sp>
        <p:nvSpPr>
          <p:cNvPr id="47" name="TextBox 35"/>
          <p:cNvSpPr txBox="1"/>
          <p:nvPr/>
        </p:nvSpPr>
        <p:spPr>
          <a:xfrm>
            <a:off x="8229600" y="2324100"/>
            <a:ext cx="1256346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3,26</a:t>
            </a:r>
          </a:p>
        </p:txBody>
      </p:sp>
      <p:sp>
        <p:nvSpPr>
          <p:cNvPr id="48" name="TextBox 32"/>
          <p:cNvSpPr txBox="1"/>
          <p:nvPr/>
        </p:nvSpPr>
        <p:spPr>
          <a:xfrm>
            <a:off x="6705600" y="2324100"/>
            <a:ext cx="1361539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9,82</a:t>
            </a:r>
          </a:p>
        </p:txBody>
      </p:sp>
      <p:sp>
        <p:nvSpPr>
          <p:cNvPr id="49" name="TextBox 34"/>
          <p:cNvSpPr txBox="1"/>
          <p:nvPr/>
        </p:nvSpPr>
        <p:spPr>
          <a:xfrm>
            <a:off x="5181600" y="5372100"/>
            <a:ext cx="172696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3068,16</a:t>
            </a:r>
          </a:p>
        </p:txBody>
      </p:sp>
      <p:sp>
        <p:nvSpPr>
          <p:cNvPr id="50" name="TextBox 28"/>
          <p:cNvSpPr txBox="1"/>
          <p:nvPr/>
        </p:nvSpPr>
        <p:spPr>
          <a:xfrm>
            <a:off x="5486400" y="3390900"/>
            <a:ext cx="1127170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32404</a:t>
            </a:r>
          </a:p>
        </p:txBody>
      </p:sp>
      <p:sp>
        <p:nvSpPr>
          <p:cNvPr id="51" name="TextBox 32"/>
          <p:cNvSpPr txBox="1"/>
          <p:nvPr/>
        </p:nvSpPr>
        <p:spPr>
          <a:xfrm>
            <a:off x="4038600" y="5295900"/>
            <a:ext cx="1283063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36818</a:t>
            </a:r>
          </a:p>
        </p:txBody>
      </p:sp>
      <p:sp>
        <p:nvSpPr>
          <p:cNvPr id="52" name="TextBox 30"/>
          <p:cNvSpPr txBox="1"/>
          <p:nvPr/>
        </p:nvSpPr>
        <p:spPr>
          <a:xfrm>
            <a:off x="4191000" y="4381500"/>
            <a:ext cx="1100381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82506</a:t>
            </a:r>
          </a:p>
        </p:txBody>
      </p:sp>
      <p:sp>
        <p:nvSpPr>
          <p:cNvPr id="53" name="TextBox 25"/>
          <p:cNvSpPr txBox="1"/>
          <p:nvPr/>
        </p:nvSpPr>
        <p:spPr>
          <a:xfrm>
            <a:off x="4191000" y="3390900"/>
            <a:ext cx="1150847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129616</a:t>
            </a:r>
          </a:p>
        </p:txBody>
      </p:sp>
      <p:sp>
        <p:nvSpPr>
          <p:cNvPr id="54" name="TextBox 8"/>
          <p:cNvSpPr txBox="1"/>
          <p:nvPr/>
        </p:nvSpPr>
        <p:spPr>
          <a:xfrm>
            <a:off x="2971800" y="1333500"/>
            <a:ext cx="860431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GL</a:t>
            </a:r>
          </a:p>
        </p:txBody>
      </p:sp>
      <p:sp>
        <p:nvSpPr>
          <p:cNvPr id="55" name="TextBox 9"/>
          <p:cNvSpPr txBox="1"/>
          <p:nvPr/>
        </p:nvSpPr>
        <p:spPr>
          <a:xfrm>
            <a:off x="4495800" y="1333500"/>
            <a:ext cx="606243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SQ</a:t>
            </a:r>
          </a:p>
        </p:txBody>
      </p:sp>
      <p:sp>
        <p:nvSpPr>
          <p:cNvPr id="56" name="TextBox 10"/>
          <p:cNvSpPr txBox="1"/>
          <p:nvPr/>
        </p:nvSpPr>
        <p:spPr>
          <a:xfrm>
            <a:off x="5715000" y="1333500"/>
            <a:ext cx="730918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>
                <a:solidFill>
                  <a:srgbClr val="FFFFFF"/>
                </a:solidFill>
                <a:latin typeface="Montserrat Extra-Bold"/>
              </a:rPr>
              <a:t>QM</a:t>
            </a:r>
          </a:p>
        </p:txBody>
      </p:sp>
      <p:sp>
        <p:nvSpPr>
          <p:cNvPr id="57" name="TextBox 11"/>
          <p:cNvSpPr txBox="1"/>
          <p:nvPr/>
        </p:nvSpPr>
        <p:spPr>
          <a:xfrm>
            <a:off x="6858000" y="1333500"/>
            <a:ext cx="120520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FCal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8" name="TextBox 12"/>
          <p:cNvSpPr txBox="1"/>
          <p:nvPr/>
        </p:nvSpPr>
        <p:spPr>
          <a:xfrm>
            <a:off x="8229600" y="1333500"/>
            <a:ext cx="1055834" cy="53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7" dirty="0" err="1">
                <a:solidFill>
                  <a:srgbClr val="FFFFFF"/>
                </a:solidFill>
                <a:latin typeface="Montserrat Extra-Bold"/>
              </a:rPr>
              <a:t>FTab</a:t>
            </a:r>
            <a:endParaRPr lang="en-US" sz="3197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457200" y="2476500"/>
            <a:ext cx="2391157" cy="408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TRATAMENTO</a:t>
            </a:r>
          </a:p>
        </p:txBody>
      </p:sp>
      <p:sp>
        <p:nvSpPr>
          <p:cNvPr id="60" name="TextBox 14"/>
          <p:cNvSpPr txBox="1"/>
          <p:nvPr/>
        </p:nvSpPr>
        <p:spPr>
          <a:xfrm>
            <a:off x="1219200" y="3390900"/>
            <a:ext cx="977503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LINHA</a:t>
            </a:r>
          </a:p>
        </p:txBody>
      </p:sp>
      <p:sp>
        <p:nvSpPr>
          <p:cNvPr id="61" name="TextBox 15"/>
          <p:cNvSpPr txBox="1"/>
          <p:nvPr/>
        </p:nvSpPr>
        <p:spPr>
          <a:xfrm>
            <a:off x="838200" y="4457700"/>
            <a:ext cx="172267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COLUNA</a:t>
            </a:r>
          </a:p>
        </p:txBody>
      </p:sp>
      <p:sp>
        <p:nvSpPr>
          <p:cNvPr id="62" name="TextBox 16"/>
          <p:cNvSpPr txBox="1"/>
          <p:nvPr/>
        </p:nvSpPr>
        <p:spPr>
          <a:xfrm>
            <a:off x="914400" y="5372100"/>
            <a:ext cx="1611718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dirty="0">
                <a:solidFill>
                  <a:srgbClr val="FFFFFF"/>
                </a:solidFill>
                <a:latin typeface="Montserrat Extra-Bold"/>
              </a:rPr>
              <a:t>RESÍDUO</a:t>
            </a:r>
          </a:p>
        </p:txBody>
      </p:sp>
      <p:sp>
        <p:nvSpPr>
          <p:cNvPr id="63" name="TextBox 17"/>
          <p:cNvSpPr txBox="1"/>
          <p:nvPr/>
        </p:nvSpPr>
        <p:spPr>
          <a:xfrm>
            <a:off x="1143000" y="6286500"/>
            <a:ext cx="1171641" cy="442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7"/>
              </a:lnSpc>
            </a:pPr>
            <a:r>
              <a:rPr lang="en-US" sz="2626" dirty="0">
                <a:solidFill>
                  <a:srgbClr val="FFFFFF"/>
                </a:solidFill>
                <a:latin typeface="Montserrat Extra-Bold"/>
              </a:rPr>
              <a:t>TOTAL</a:t>
            </a:r>
          </a:p>
        </p:txBody>
      </p:sp>
      <p:sp>
        <p:nvSpPr>
          <p:cNvPr id="64" name="TextBox 24"/>
          <p:cNvSpPr txBox="1"/>
          <p:nvPr/>
        </p:nvSpPr>
        <p:spPr>
          <a:xfrm>
            <a:off x="3979228" y="2400300"/>
            <a:ext cx="1583372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120466</a:t>
            </a:r>
          </a:p>
        </p:txBody>
      </p:sp>
      <p:sp>
        <p:nvSpPr>
          <p:cNvPr id="65" name="TextBox 22"/>
          <p:cNvSpPr txBox="1"/>
          <p:nvPr/>
        </p:nvSpPr>
        <p:spPr>
          <a:xfrm>
            <a:off x="3181948" y="6286500"/>
            <a:ext cx="562411" cy="568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3"/>
              </a:lnSpc>
            </a:pPr>
            <a:r>
              <a:rPr lang="en-US" sz="3409" dirty="0">
                <a:solidFill>
                  <a:srgbClr val="FFFFFF"/>
                </a:solidFill>
                <a:latin typeface="Montserrat Extra-Bold"/>
              </a:rPr>
              <a:t>24</a:t>
            </a:r>
          </a:p>
        </p:txBody>
      </p:sp>
      <p:sp>
        <p:nvSpPr>
          <p:cNvPr id="66" name="TextBox 29"/>
          <p:cNvSpPr txBox="1"/>
          <p:nvPr/>
        </p:nvSpPr>
        <p:spPr>
          <a:xfrm>
            <a:off x="4005210" y="6362700"/>
            <a:ext cx="1404990" cy="41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369406</a:t>
            </a:r>
          </a:p>
        </p:txBody>
      </p:sp>
      <p:sp>
        <p:nvSpPr>
          <p:cNvPr id="67" name="TextBox 28"/>
          <p:cNvSpPr txBox="1"/>
          <p:nvPr/>
        </p:nvSpPr>
        <p:spPr>
          <a:xfrm>
            <a:off x="5486400" y="2400300"/>
            <a:ext cx="1247180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sz="2700" dirty="0">
                <a:solidFill>
                  <a:srgbClr val="FFFFFF"/>
                </a:solidFill>
                <a:latin typeface="Montserrat Extra-Bold"/>
              </a:rPr>
              <a:t>30116,5</a:t>
            </a:r>
          </a:p>
        </p:txBody>
      </p:sp>
      <p:sp>
        <p:nvSpPr>
          <p:cNvPr id="68" name="TextBox 31"/>
          <p:cNvSpPr txBox="1"/>
          <p:nvPr/>
        </p:nvSpPr>
        <p:spPr>
          <a:xfrm>
            <a:off x="5257800" y="4381500"/>
            <a:ext cx="1617451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FFFFFF"/>
                </a:solidFill>
                <a:latin typeface="Montserrat Extra-Bold"/>
              </a:rPr>
              <a:t>20626,5</a:t>
            </a:r>
          </a:p>
        </p:txBody>
      </p:sp>
      <p:sp>
        <p:nvSpPr>
          <p:cNvPr id="69" name="TextBox 20"/>
          <p:cNvSpPr txBox="1"/>
          <p:nvPr/>
        </p:nvSpPr>
        <p:spPr>
          <a:xfrm>
            <a:off x="1028700" y="7577763"/>
            <a:ext cx="6515100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Cálculo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da</a:t>
            </a:r>
            <a:r>
              <a:rPr lang="en-US" sz="2499" dirty="0">
                <a:solidFill>
                  <a:srgbClr val="000000"/>
                </a:solidFill>
                <a:latin typeface="Montserrat Extra-Bold"/>
              </a:rPr>
              <a:t> soma de </a:t>
            </a:r>
            <a:r>
              <a:rPr lang="en-US" sz="2499" dirty="0" err="1">
                <a:solidFill>
                  <a:srgbClr val="000000"/>
                </a:solidFill>
                <a:latin typeface="Montserrat Extra-Bold"/>
              </a:rPr>
              <a:t>quadrados</a:t>
            </a:r>
            <a:endParaRPr lang="en-US" sz="2499" dirty="0">
              <a:solidFill>
                <a:srgbClr val="000000"/>
              </a:solidFill>
              <a:latin typeface="Montserrat Extra-Bold"/>
            </a:endParaRPr>
          </a:p>
        </p:txBody>
      </p:sp>
      <p:sp>
        <p:nvSpPr>
          <p:cNvPr id="70" name="TextBox 21"/>
          <p:cNvSpPr txBox="1"/>
          <p:nvPr/>
        </p:nvSpPr>
        <p:spPr>
          <a:xfrm>
            <a:off x="1028700" y="8114284"/>
            <a:ext cx="6667500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Total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SQTotal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SQTrat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SQLinhas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SQColunas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2799"/>
              </a:lnSpc>
            </a:pP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Soma de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Resíduo</a:t>
            </a:r>
            <a:r>
              <a:rPr lang="en-US" sz="1999" dirty="0">
                <a:solidFill>
                  <a:srgbClr val="000000"/>
                </a:solidFill>
                <a:latin typeface="Montserrat Extra-Bold"/>
              </a:rPr>
              <a:t> = </a:t>
            </a:r>
            <a:r>
              <a:rPr lang="en-US" sz="1999" dirty="0" err="1">
                <a:solidFill>
                  <a:srgbClr val="000000"/>
                </a:solidFill>
                <a:latin typeface="Montserrat Extra-Bold"/>
              </a:rPr>
              <a:t>SQRes</a:t>
            </a:r>
            <a:endParaRPr lang="en-US" sz="1999" dirty="0">
              <a:solidFill>
                <a:srgbClr val="000000"/>
              </a:solidFill>
              <a:latin typeface="Montserrat Extra-Bold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78D9FD3C-58D6-7160-257F-27214C6FA932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 b="9779"/>
          <a:stretch>
            <a:fillRect/>
          </a:stretch>
        </p:blipFill>
        <p:spPr>
          <a:xfrm>
            <a:off x="10519713" y="1184509"/>
            <a:ext cx="6613465" cy="2770513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FD6A537E-609B-E833-D40F-052B15B77CC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t="88130"/>
          <a:stretch/>
        </p:blipFill>
        <p:spPr>
          <a:xfrm>
            <a:off x="10455335" y="3880423"/>
            <a:ext cx="6613465" cy="424877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790423"/>
            <a:ext cx="13266234" cy="1765530"/>
          </a:xfrm>
          <a:prstGeom prst="rect">
            <a:avLst/>
          </a:prstGeom>
          <a:solidFill>
            <a:srgbClr val="5F8022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4991100"/>
            <a:ext cx="1519953" cy="176996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0" y="876300"/>
            <a:ext cx="1519953" cy="17699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4309203" y="7429500"/>
            <a:ext cx="3978797" cy="28575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70177">
            <a:off x="-101470" y="7168225"/>
            <a:ext cx="2852883" cy="283732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 cstate="print"/>
          <a:srcRect t="8099" b="8099"/>
          <a:stretch>
            <a:fillRect/>
          </a:stretch>
        </p:blipFill>
        <p:spPr>
          <a:xfrm>
            <a:off x="3464348" y="3189408"/>
            <a:ext cx="11359305" cy="3908185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905909" y="1101763"/>
            <a:ext cx="14476182" cy="1028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Anova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660704" y="7339516"/>
            <a:ext cx="13447482" cy="2257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Rejeita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-se H0.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Conclui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-se que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existe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pelo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menos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um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contraste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entre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médias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estatisticamente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diferente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zero,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ao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nível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5%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probabilidade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pelo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teste F.</a:t>
            </a:r>
          </a:p>
          <a:p>
            <a:pPr algn="ctr">
              <a:lnSpc>
                <a:spcPts val="4500"/>
              </a:lnSpc>
            </a:pPr>
            <a:endParaRPr dirty="0"/>
          </a:p>
        </p:txBody>
      </p:sp>
      <p:sp>
        <p:nvSpPr>
          <p:cNvPr id="11" name="TextBox 11"/>
          <p:cNvSpPr txBox="1"/>
          <p:nvPr/>
        </p:nvSpPr>
        <p:spPr>
          <a:xfrm>
            <a:off x="12801600" y="9105900"/>
            <a:ext cx="160020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14"/>
              </a:lnSpc>
              <a:spcBef>
                <a:spcPct val="0"/>
              </a:spcBef>
            </a:pPr>
            <a:endParaRPr dirty="0"/>
          </a:p>
          <a:p>
            <a:pPr algn="ctr">
              <a:lnSpc>
                <a:spcPts val="3014"/>
              </a:lnSpc>
              <a:spcBef>
                <a:spcPct val="0"/>
              </a:spcBef>
            </a:pPr>
            <a:r>
              <a:rPr lang="en-US" sz="2153" dirty="0">
                <a:solidFill>
                  <a:srgbClr val="000000"/>
                </a:solidFill>
                <a:latin typeface="Montserrat Extra-Bold"/>
              </a:rPr>
              <a:t>CV= 7,17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F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690831"/>
            <a:ext cx="16382091" cy="4127866"/>
          </a:xfrm>
          <a:prstGeom prst="rect">
            <a:avLst/>
          </a:prstGeom>
          <a:solidFill>
            <a:srgbClr val="5F8022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5448300"/>
            <a:ext cx="1519953" cy="176996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0" y="1028700"/>
            <a:ext cx="1519953" cy="17699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6858000" y="7505700"/>
            <a:ext cx="3872696" cy="27813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70177">
            <a:off x="342406" y="7105050"/>
            <a:ext cx="2910671" cy="289479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>
          <a:xfrm>
            <a:off x="2159463" y="5292566"/>
            <a:ext cx="8843022" cy="162179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>
          <a:xfrm>
            <a:off x="4648200" y="7200900"/>
            <a:ext cx="2820005" cy="268410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>
          <a:xfrm>
            <a:off x="11416919" y="5292566"/>
            <a:ext cx="4965172" cy="4355414"/>
          </a:xfrm>
          <a:prstGeom prst="rect">
            <a:avLst/>
          </a:prstGeom>
        </p:spPr>
      </p:pic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5643638" y="8966677"/>
            <a:ext cx="662253" cy="662253"/>
            <a:chOff x="0" y="0"/>
            <a:chExt cx="6355080" cy="63550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DB0202"/>
            </a:solid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901147" y="1342255"/>
            <a:ext cx="14476182" cy="1028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TESTE DE TUKEY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139238" y="4980622"/>
            <a:ext cx="9525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endParaRPr/>
          </a:p>
        </p:txBody>
      </p:sp>
      <p:sp>
        <p:nvSpPr>
          <p:cNvPr id="15" name="TextBox 15"/>
          <p:cNvSpPr txBox="1"/>
          <p:nvPr/>
        </p:nvSpPr>
        <p:spPr>
          <a:xfrm>
            <a:off x="10972800" y="9639300"/>
            <a:ext cx="7315200" cy="269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00"/>
              </a:lnSpc>
            </a:pPr>
            <a:r>
              <a:rPr lang="en-US" sz="1500" dirty="0" err="1">
                <a:solidFill>
                  <a:srgbClr val="000000"/>
                </a:solidFill>
                <a:latin typeface="Montserrat Extra-Bold" charset="0"/>
              </a:rPr>
              <a:t>Valores</a:t>
            </a:r>
            <a:r>
              <a:rPr lang="en-US" sz="1500" dirty="0">
                <a:solidFill>
                  <a:srgbClr val="000000"/>
                </a:solidFill>
                <a:latin typeface="Montserrat Extra-Bold" charset="0"/>
              </a:rPr>
              <a:t> da </a:t>
            </a:r>
            <a:r>
              <a:rPr lang="en-US" sz="1500" dirty="0" err="1">
                <a:solidFill>
                  <a:srgbClr val="000000"/>
                </a:solidFill>
                <a:latin typeface="Montserrat Extra-Bold" charset="0"/>
              </a:rPr>
              <a:t>amplietude</a:t>
            </a:r>
            <a:r>
              <a:rPr lang="en-US" sz="1500" dirty="0">
                <a:solidFill>
                  <a:srgbClr val="000000"/>
                </a:solidFill>
                <a:latin typeface="Montserrat Extra-Bold" charset="0"/>
              </a:rPr>
              <a:t> total </a:t>
            </a:r>
            <a:r>
              <a:rPr lang="en-US" sz="1500" dirty="0" err="1">
                <a:solidFill>
                  <a:srgbClr val="000000"/>
                </a:solidFill>
                <a:latin typeface="Montserrat Extra-Bold" charset="0"/>
              </a:rPr>
              <a:t>estudentizada</a:t>
            </a:r>
            <a:r>
              <a:rPr lang="en-US" sz="1500" dirty="0">
                <a:solidFill>
                  <a:srgbClr val="000000"/>
                </a:solidFill>
                <a:latin typeface="Montserrat Extra-Bold" charset="0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Montserrat Extra-Bold" charset="0"/>
              </a:rPr>
              <a:t>para</a:t>
            </a:r>
            <a:r>
              <a:rPr lang="en-US" sz="1500" dirty="0">
                <a:solidFill>
                  <a:srgbClr val="000000"/>
                </a:solidFill>
                <a:latin typeface="Montserrat Extra-Bold" charset="0"/>
              </a:rPr>
              <a:t> o </a:t>
            </a:r>
            <a:r>
              <a:rPr lang="en-US" sz="1500" dirty="0" err="1">
                <a:solidFill>
                  <a:srgbClr val="000000"/>
                </a:solidFill>
                <a:latin typeface="Montserrat Extra-Bold" charset="0"/>
              </a:rPr>
              <a:t>teste</a:t>
            </a:r>
            <a:r>
              <a:rPr lang="en-US" sz="1500" dirty="0">
                <a:solidFill>
                  <a:srgbClr val="000000"/>
                </a:solidFill>
                <a:latin typeface="Montserrat Extra-Bold" charset="0"/>
              </a:rPr>
              <a:t> de </a:t>
            </a:r>
            <a:r>
              <a:rPr lang="en-US" sz="1500" dirty="0" err="1">
                <a:solidFill>
                  <a:srgbClr val="000000"/>
                </a:solidFill>
                <a:latin typeface="Montserrat Extra-Bold" charset="0"/>
              </a:rPr>
              <a:t>tukey</a:t>
            </a:r>
            <a:r>
              <a:rPr lang="en-US" sz="1500" dirty="0">
                <a:solidFill>
                  <a:srgbClr val="000000"/>
                </a:solidFill>
                <a:latin typeface="Montserrat Extra-Bold" charset="0"/>
              </a:rPr>
              <a:t> 5%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28700" y="3387948"/>
            <a:ext cx="14946064" cy="1047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Montserrat Extra-Bold"/>
              </a:rPr>
              <a:t>Logo, médias seguidas da mesma letra, não se diferem entre si pelo teste de Tukey a 5% de significância.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217936"/>
            <a:ext cx="15123462" cy="2009816"/>
          </a:xfrm>
          <a:prstGeom prst="rect">
            <a:avLst/>
          </a:prstGeom>
          <a:solidFill>
            <a:srgbClr val="C6B440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935714" y="6819900"/>
            <a:ext cx="4827607" cy="34671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8047" y="4610100"/>
            <a:ext cx="1519953" cy="17699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1452178"/>
            <a:ext cx="1301838" cy="176996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70177">
            <a:off x="277738" y="7188216"/>
            <a:ext cx="2834596" cy="2819135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-1141701" y="578187"/>
            <a:ext cx="17909747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Contrastes ortogonais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42756"/>
          <a:stretch>
            <a:fillRect/>
          </a:stretch>
        </p:blipFill>
        <p:spPr>
          <a:xfrm>
            <a:off x="0" y="2208958"/>
            <a:ext cx="1301838" cy="1013180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2420259" y="2629823"/>
            <a:ext cx="13447482" cy="4543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endParaRPr/>
          </a:p>
          <a:p>
            <a:pPr marL="647700" lvl="1" indent="-323850" algn="just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 Definição</a:t>
            </a:r>
          </a:p>
          <a:p>
            <a:pPr algn="just">
              <a:lnSpc>
                <a:spcPts val="4500"/>
              </a:lnSpc>
            </a:pPr>
            <a:endParaRPr/>
          </a:p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Define-se contraste como uma combinação linear das médias dos tratamentos em que a soma dos coeficientes é igual a zero.</a:t>
            </a:r>
          </a:p>
          <a:p>
            <a:pPr algn="just">
              <a:lnSpc>
                <a:spcPts val="4500"/>
              </a:lnSpc>
            </a:pPr>
            <a:endParaRPr/>
          </a:p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Faz-se o contraste ortogonal para estudar os tratamentos em uma série de comparações: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8288000" cy="3794812"/>
          </a:xfrm>
          <a:prstGeom prst="rect">
            <a:avLst/>
          </a:prstGeom>
          <a:solidFill>
            <a:srgbClr val="F9B80C"/>
          </a:solid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357803" y="2256783"/>
            <a:ext cx="4655572" cy="4655572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447725" y="4049112"/>
            <a:ext cx="4475730" cy="1396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30"/>
              </a:lnSpc>
            </a:pPr>
            <a:r>
              <a:rPr lang="en-US" sz="3000">
                <a:solidFill>
                  <a:srgbClr val="FFFFFF"/>
                </a:solidFill>
                <a:latin typeface="Montserrat Extra-Bold"/>
              </a:rPr>
              <a:t>“DELINEAR”:</a:t>
            </a:r>
          </a:p>
          <a:p>
            <a:pPr algn="ctr">
              <a:lnSpc>
                <a:spcPts val="2730"/>
              </a:lnSpc>
            </a:pPr>
            <a:r>
              <a:rPr lang="en-US" sz="3000">
                <a:solidFill>
                  <a:srgbClr val="FFFFFF"/>
                </a:solidFill>
                <a:latin typeface="Montserrat Extra-Bold"/>
              </a:rPr>
              <a:t> Traçar, esboço, desenhar.</a:t>
            </a:r>
          </a:p>
          <a:p>
            <a:pPr algn="ctr">
              <a:lnSpc>
                <a:spcPts val="2730"/>
              </a:lnSpc>
            </a:pPr>
            <a:endParaRPr/>
          </a:p>
        </p:txBody>
      </p:sp>
      <p:grpSp>
        <p:nvGrpSpPr>
          <p:cNvPr id="6" name="Group 6"/>
          <p:cNvGrpSpPr/>
          <p:nvPr/>
        </p:nvGrpSpPr>
        <p:grpSpPr>
          <a:xfrm>
            <a:off x="4427789" y="4194462"/>
            <a:ext cx="6092538" cy="6092538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alphaModFix amt="43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439400" y="6032245"/>
            <a:ext cx="4699027" cy="425475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551666" y="0"/>
            <a:ext cx="2736334" cy="3186415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12064657" y="1338267"/>
            <a:ext cx="5866597" cy="5866597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0" y="7816635"/>
            <a:ext cx="2121426" cy="247036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3409527" y="5690937"/>
            <a:ext cx="1513928" cy="151392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9791860" y="3851188"/>
            <a:ext cx="2026932" cy="1466762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5159325" y="1219200"/>
            <a:ext cx="7969351" cy="7199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en-US" sz="6000" dirty="0" err="1">
                <a:solidFill>
                  <a:srgbClr val="FFFFFF"/>
                </a:solidFill>
                <a:latin typeface="Montserrat Extra-Bold"/>
              </a:rPr>
              <a:t>Conceito</a:t>
            </a:r>
            <a:endParaRPr lang="en-US" sz="6000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472883" y="5875459"/>
            <a:ext cx="6002350" cy="3110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30"/>
              </a:lnSpc>
            </a:pPr>
            <a:endParaRPr dirty="0"/>
          </a:p>
          <a:p>
            <a:pPr algn="ctr">
              <a:lnSpc>
                <a:spcPts val="2730"/>
              </a:lnSpc>
            </a:pP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“EXPERIMENTAR”:</a:t>
            </a:r>
          </a:p>
          <a:p>
            <a:pPr algn="ctr">
              <a:lnSpc>
                <a:spcPts val="2730"/>
              </a:lnSpc>
            </a:pP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é um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procedimento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planejado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, com o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objetivo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provocar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variação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em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uma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ou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mais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variáveis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resposta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.</a:t>
            </a:r>
          </a:p>
          <a:p>
            <a:pPr algn="ctr">
              <a:lnSpc>
                <a:spcPts val="2730"/>
              </a:lnSpc>
            </a:pPr>
            <a:endParaRPr dirty="0"/>
          </a:p>
          <a:p>
            <a:pPr algn="ctr">
              <a:lnSpc>
                <a:spcPts val="2730"/>
              </a:lnSpc>
            </a:pPr>
            <a:endParaRPr dirty="0"/>
          </a:p>
        </p:txBody>
      </p:sp>
      <p:sp>
        <p:nvSpPr>
          <p:cNvPr id="17" name="TextBox 17"/>
          <p:cNvSpPr txBox="1"/>
          <p:nvPr/>
        </p:nvSpPr>
        <p:spPr>
          <a:xfrm>
            <a:off x="12369152" y="3449037"/>
            <a:ext cx="5257605" cy="2425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30"/>
              </a:lnSpc>
            </a:pP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“A forma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como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os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tratamentos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ou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níveis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de um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fator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são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dispostos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ás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unidades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experimentais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ou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Montserrat Extra-Bold"/>
              </a:rPr>
              <a:t>parcelas</a:t>
            </a:r>
            <a:r>
              <a:rPr lang="en-US" sz="3000" dirty="0">
                <a:solidFill>
                  <a:srgbClr val="FFFFFF"/>
                </a:solidFill>
                <a:latin typeface="Montserrat Extra-Bold"/>
              </a:rPr>
              <a:t> ”.</a:t>
            </a:r>
          </a:p>
          <a:p>
            <a:pPr algn="ctr">
              <a:lnSpc>
                <a:spcPts val="2730"/>
              </a:lnSpc>
            </a:pPr>
            <a:endParaRPr dirty="0"/>
          </a:p>
          <a:p>
            <a:pPr algn="ctr">
              <a:lnSpc>
                <a:spcPts val="2730"/>
              </a:lnSpc>
            </a:pPr>
            <a:endParaRPr dirty="0"/>
          </a:p>
        </p:txBody>
      </p:sp>
      <p:sp>
        <p:nvSpPr>
          <p:cNvPr id="18" name="TextBox 18"/>
          <p:cNvSpPr txBox="1"/>
          <p:nvPr/>
        </p:nvSpPr>
        <p:spPr>
          <a:xfrm>
            <a:off x="7692830" y="2961057"/>
            <a:ext cx="5257605" cy="833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5"/>
              </a:lnSpc>
            </a:pPr>
            <a:r>
              <a:rPr lang="en-US" sz="3500" dirty="0" err="1">
                <a:solidFill>
                  <a:srgbClr val="FFFFFF"/>
                </a:solidFill>
                <a:latin typeface="Montserrat Extra-Bold"/>
              </a:rPr>
              <a:t>Delineamento</a:t>
            </a:r>
            <a:r>
              <a:rPr lang="en-US" sz="3500" dirty="0">
                <a:solidFill>
                  <a:srgbClr val="FFFFFF"/>
                </a:solidFill>
                <a:latin typeface="Montserrat Extra-Bold"/>
              </a:rPr>
              <a:t> Experimental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217936"/>
            <a:ext cx="15123462" cy="2009816"/>
          </a:xfrm>
          <a:prstGeom prst="rect">
            <a:avLst/>
          </a:prstGeom>
          <a:solidFill>
            <a:srgbClr val="C6B440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884798" y="7124700"/>
            <a:ext cx="4403202" cy="31623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8047" y="4686300"/>
            <a:ext cx="1519953" cy="17699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1409700"/>
            <a:ext cx="1519953" cy="176996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70177">
            <a:off x="285150" y="7105512"/>
            <a:ext cx="2910249" cy="289437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42756"/>
          <a:stretch>
            <a:fillRect/>
          </a:stretch>
        </p:blipFill>
        <p:spPr>
          <a:xfrm>
            <a:off x="0" y="2247900"/>
            <a:ext cx="1519953" cy="101318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2956820" y="2574320"/>
            <a:ext cx="13447482" cy="6924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EXEMPLO:</a:t>
            </a:r>
          </a:p>
          <a:p>
            <a:pPr algn="just">
              <a:lnSpc>
                <a:spcPts val="4500"/>
              </a:lnSpc>
            </a:pPr>
            <a:endParaRPr dirty="0"/>
          </a:p>
          <a:p>
            <a:pPr algn="just">
              <a:lnSpc>
                <a:spcPts val="4500"/>
              </a:lnSpc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Imagine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que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se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pretende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testar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5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alimentações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em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bovinos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.</a:t>
            </a:r>
          </a:p>
          <a:p>
            <a:pPr algn="just">
              <a:lnSpc>
                <a:spcPts val="4500"/>
              </a:lnSpc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T1= 100%milho</a:t>
            </a:r>
          </a:p>
          <a:p>
            <a:pPr algn="just">
              <a:lnSpc>
                <a:spcPts val="4500"/>
              </a:lnSpc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T2= 100%sorgol</a:t>
            </a:r>
          </a:p>
          <a:p>
            <a:pPr algn="just">
              <a:lnSpc>
                <a:spcPts val="4500"/>
              </a:lnSpc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T3= 100%sorgo2</a:t>
            </a:r>
          </a:p>
          <a:p>
            <a:pPr algn="just">
              <a:lnSpc>
                <a:spcPts val="4500"/>
              </a:lnSpc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T4= 50%Milho+50%Sorgol</a:t>
            </a:r>
          </a:p>
          <a:p>
            <a:pPr algn="just">
              <a:lnSpc>
                <a:spcPts val="4500"/>
              </a:lnSpc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T5= 50%Milho+50%Sorgo2</a:t>
            </a:r>
          </a:p>
          <a:p>
            <a:pPr algn="just">
              <a:lnSpc>
                <a:spcPts val="4500"/>
              </a:lnSpc>
            </a:pPr>
            <a:endParaRPr dirty="0"/>
          </a:p>
          <a:p>
            <a:pPr algn="just">
              <a:lnSpc>
                <a:spcPts val="4500"/>
              </a:lnSpc>
            </a:pP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Qual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é o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número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máximo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contrastes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que se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pode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testar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?</a:t>
            </a:r>
          </a:p>
          <a:p>
            <a:pPr algn="just">
              <a:lnSpc>
                <a:spcPts val="4500"/>
              </a:lnSpc>
            </a:pP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Deve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ser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igual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ao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grau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liberdade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do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tratamento</a:t>
            </a:r>
            <a:endParaRPr lang="en-US" sz="3000" dirty="0">
              <a:solidFill>
                <a:srgbClr val="000000"/>
              </a:solidFill>
              <a:latin typeface="Montserrat Extra-Bold"/>
            </a:endParaRPr>
          </a:p>
          <a:p>
            <a:pPr algn="just">
              <a:lnSpc>
                <a:spcPts val="4500"/>
              </a:lnSpc>
            </a:pPr>
            <a:endParaRPr dirty="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4" cstate="print">
            <a:alphaModFix amt="6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2519523">
            <a:off x="11524045" y="4228730"/>
            <a:ext cx="1872142" cy="3300250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-1141701" y="578187"/>
            <a:ext cx="17909747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Contrastes ortogonais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217936"/>
            <a:ext cx="15123462" cy="2009816"/>
          </a:xfrm>
          <a:prstGeom prst="rect">
            <a:avLst/>
          </a:prstGeom>
          <a:solidFill>
            <a:srgbClr val="C6B440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627506" y="7658100"/>
            <a:ext cx="3660493" cy="26289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8047" y="4838700"/>
            <a:ext cx="1519953" cy="17699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1409700"/>
            <a:ext cx="1519953" cy="176996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42756"/>
          <a:stretch>
            <a:fillRect/>
          </a:stretch>
        </p:blipFill>
        <p:spPr>
          <a:xfrm>
            <a:off x="0" y="2171700"/>
            <a:ext cx="1519953" cy="1013180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2772276" y="2445687"/>
            <a:ext cx="2243889" cy="920416"/>
            <a:chOff x="0" y="0"/>
            <a:chExt cx="590983" cy="24241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1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271834" y="2445687"/>
            <a:ext cx="2243889" cy="920416"/>
            <a:chOff x="0" y="0"/>
            <a:chExt cx="590983" cy="24241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 dirty="0">
                  <a:solidFill>
                    <a:srgbClr val="FFFFFF"/>
                  </a:solidFill>
                  <a:latin typeface="Montserrat Extra-Bold"/>
                </a:rPr>
                <a:t>T 5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397166" y="2445687"/>
            <a:ext cx="2243889" cy="920416"/>
            <a:chOff x="0" y="0"/>
            <a:chExt cx="590983" cy="24241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2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8022055" y="2445687"/>
            <a:ext cx="2243889" cy="920416"/>
            <a:chOff x="0" y="0"/>
            <a:chExt cx="590983" cy="24241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28915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3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0646945" y="2445687"/>
            <a:ext cx="2243889" cy="920416"/>
            <a:chOff x="0" y="0"/>
            <a:chExt cx="590983" cy="24241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4</a:t>
              </a:r>
            </a:p>
          </p:txBody>
        </p: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12" cstate="print">
            <a:alphaModFix amt="53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770177">
            <a:off x="273787" y="8413932"/>
            <a:ext cx="1713379" cy="1704033"/>
          </a:xfrm>
          <a:prstGeom prst="rect">
            <a:avLst/>
          </a:prstGeom>
        </p:spPr>
      </p:pic>
      <p:sp>
        <p:nvSpPr>
          <p:cNvPr id="26" name="CaixaDeTexto 25"/>
          <p:cNvSpPr txBox="1"/>
          <p:nvPr/>
        </p:nvSpPr>
        <p:spPr>
          <a:xfrm>
            <a:off x="3212621" y="2394830"/>
            <a:ext cx="1363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T1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Montserrat Extra-Bold"/>
              </a:rPr>
              <a:t>100%milho</a:t>
            </a:r>
            <a:endParaRPr lang="en-US" sz="4000" dirty="0">
              <a:solidFill>
                <a:schemeClr val="bg1"/>
              </a:solidFill>
              <a:latin typeface="Montserrat Extra-Bold"/>
            </a:endParaRPr>
          </a:p>
          <a:p>
            <a:pPr algn="ctr"/>
            <a:endParaRPr lang="pt-BR" sz="4000" dirty="0">
              <a:solidFill>
                <a:schemeClr val="bg1"/>
              </a:solidFill>
              <a:latin typeface="Montserrat Extra-Bold" charset="0"/>
            </a:endParaRPr>
          </a:p>
        </p:txBody>
      </p:sp>
      <p:sp>
        <p:nvSpPr>
          <p:cNvPr id="30" name="CaixaDeTexto 29"/>
          <p:cNvSpPr txBox="1"/>
          <p:nvPr/>
        </p:nvSpPr>
        <p:spPr>
          <a:xfrm>
            <a:off x="13818317" y="2395505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T5</a:t>
            </a:r>
          </a:p>
        </p:txBody>
      </p:sp>
      <p:sp>
        <p:nvSpPr>
          <p:cNvPr id="31" name="TextBox 24"/>
          <p:cNvSpPr txBox="1"/>
          <p:nvPr/>
        </p:nvSpPr>
        <p:spPr>
          <a:xfrm>
            <a:off x="-1141701" y="578187"/>
            <a:ext cx="17909747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 dirty="0" err="1">
                <a:solidFill>
                  <a:srgbClr val="FFFFFF"/>
                </a:solidFill>
                <a:latin typeface="Montserrat Extra-Bold"/>
              </a:rPr>
              <a:t>Contrastes</a:t>
            </a:r>
            <a:r>
              <a:rPr lang="en-US" sz="6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6000" dirty="0" err="1">
                <a:solidFill>
                  <a:srgbClr val="FFFFFF"/>
                </a:solidFill>
                <a:latin typeface="Montserrat Extra-Bold"/>
              </a:rPr>
              <a:t>ortogonais</a:t>
            </a:r>
            <a:endParaRPr lang="en-US" sz="6000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32" name="TextBox 25"/>
          <p:cNvSpPr txBox="1"/>
          <p:nvPr/>
        </p:nvSpPr>
        <p:spPr>
          <a:xfrm>
            <a:off x="1552103" y="1666033"/>
            <a:ext cx="2440346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FFFFFF"/>
                </a:solidFill>
                <a:latin typeface="Montserrat Extra-Bold"/>
              </a:rPr>
              <a:t>EXEMPLO</a:t>
            </a:r>
          </a:p>
        </p:txBody>
      </p:sp>
      <p:sp>
        <p:nvSpPr>
          <p:cNvPr id="33" name="CaixaDeTexto 32"/>
          <p:cNvSpPr txBox="1"/>
          <p:nvPr/>
        </p:nvSpPr>
        <p:spPr>
          <a:xfrm>
            <a:off x="5611831" y="2394830"/>
            <a:ext cx="180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T2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Montserrat Extra-Bold"/>
              </a:rPr>
              <a:t>100%sorgo 1</a:t>
            </a:r>
            <a:endParaRPr lang="en-US" sz="4000" dirty="0">
              <a:solidFill>
                <a:schemeClr val="bg1"/>
              </a:solidFill>
              <a:latin typeface="Montserrat Extra-Bold"/>
            </a:endParaRPr>
          </a:p>
          <a:p>
            <a:pPr algn="ctr"/>
            <a:endParaRPr lang="pt-BR" sz="4000" dirty="0">
              <a:solidFill>
                <a:schemeClr val="bg1"/>
              </a:solidFill>
              <a:latin typeface="Montserrat Extra-Bold" charset="0"/>
            </a:endParaRPr>
          </a:p>
        </p:txBody>
      </p:sp>
      <p:sp>
        <p:nvSpPr>
          <p:cNvPr id="34" name="CaixaDeTexto 33"/>
          <p:cNvSpPr txBox="1"/>
          <p:nvPr/>
        </p:nvSpPr>
        <p:spPr>
          <a:xfrm>
            <a:off x="8261200" y="2394830"/>
            <a:ext cx="180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T3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Montserrat Extra-Bold"/>
              </a:rPr>
              <a:t>100%sorgo 2</a:t>
            </a:r>
            <a:endParaRPr lang="en-US" sz="4000" dirty="0">
              <a:solidFill>
                <a:schemeClr val="bg1"/>
              </a:solidFill>
              <a:latin typeface="Montserrat Extra-Bold"/>
            </a:endParaRPr>
          </a:p>
          <a:p>
            <a:pPr algn="ctr"/>
            <a:endParaRPr lang="pt-BR" sz="4000" dirty="0">
              <a:solidFill>
                <a:schemeClr val="bg1"/>
              </a:solidFill>
              <a:latin typeface="Montserrat Extra-Bold" charset="0"/>
            </a:endParaRPr>
          </a:p>
        </p:txBody>
      </p:sp>
      <p:sp>
        <p:nvSpPr>
          <p:cNvPr id="24" name="Retângulo 23"/>
          <p:cNvSpPr/>
          <p:nvPr/>
        </p:nvSpPr>
        <p:spPr>
          <a:xfrm>
            <a:off x="10587791" y="2788762"/>
            <a:ext cx="2375971" cy="572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1500" dirty="0">
                <a:solidFill>
                  <a:schemeClr val="bg1"/>
                </a:solidFill>
                <a:latin typeface="Montserrat Extra-Bold"/>
              </a:rPr>
              <a:t>50%Milho+50%Sorgol</a:t>
            </a:r>
          </a:p>
        </p:txBody>
      </p:sp>
      <p:sp>
        <p:nvSpPr>
          <p:cNvPr id="35" name="CaixaDeTexto 34"/>
          <p:cNvSpPr txBox="1"/>
          <p:nvPr/>
        </p:nvSpPr>
        <p:spPr>
          <a:xfrm>
            <a:off x="10865597" y="2394830"/>
            <a:ext cx="18065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T4</a:t>
            </a:r>
          </a:p>
          <a:p>
            <a:pPr algn="ctr"/>
            <a:endParaRPr lang="pt-BR" sz="4000" dirty="0">
              <a:solidFill>
                <a:schemeClr val="bg1"/>
              </a:solidFill>
              <a:latin typeface="Montserrat Extra-Bold" charset="0"/>
            </a:endParaRPr>
          </a:p>
        </p:txBody>
      </p:sp>
      <p:sp>
        <p:nvSpPr>
          <p:cNvPr id="36" name="Retângulo 35"/>
          <p:cNvSpPr/>
          <p:nvPr/>
        </p:nvSpPr>
        <p:spPr>
          <a:xfrm>
            <a:off x="13186563" y="2749448"/>
            <a:ext cx="2430474" cy="572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1500" dirty="0">
                <a:solidFill>
                  <a:schemeClr val="bg1"/>
                </a:solidFill>
                <a:latin typeface="Montserrat Extra-Bold"/>
              </a:rPr>
              <a:t>50%Milho+50%Sorgo2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2772276" y="2445687"/>
            <a:ext cx="2243889" cy="920416"/>
            <a:chOff x="0" y="0"/>
            <a:chExt cx="590983" cy="24241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1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3271834" y="2445687"/>
            <a:ext cx="2243889" cy="920416"/>
            <a:chOff x="0" y="0"/>
            <a:chExt cx="590983" cy="24241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 dirty="0">
                  <a:solidFill>
                    <a:srgbClr val="FFFFFF"/>
                  </a:solidFill>
                  <a:latin typeface="Montserrat Extra-Bold"/>
                </a:rPr>
                <a:t>T 5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5397166" y="2445687"/>
            <a:ext cx="2243889" cy="920416"/>
            <a:chOff x="0" y="0"/>
            <a:chExt cx="590983" cy="24241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2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8022055" y="2445687"/>
            <a:ext cx="2243889" cy="920416"/>
            <a:chOff x="0" y="0"/>
            <a:chExt cx="590983" cy="24241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28915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3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0646945" y="2445687"/>
            <a:ext cx="2243889" cy="920416"/>
            <a:chOff x="0" y="0"/>
            <a:chExt cx="590983" cy="242414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4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876885" y="4204303"/>
            <a:ext cx="7619872" cy="1341168"/>
            <a:chOff x="0" y="0"/>
            <a:chExt cx="2006880" cy="353229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006880" cy="353229"/>
            </a:xfrm>
            <a:custGeom>
              <a:avLst/>
              <a:gdLst/>
              <a:ahLst/>
              <a:cxnLst/>
              <a:rect l="l" t="t" r="r" b="b"/>
              <a:pathLst>
                <a:path w="2006880" h="353229">
                  <a:moveTo>
                    <a:pt x="0" y="0"/>
                  </a:moveTo>
                  <a:lnTo>
                    <a:pt x="2006880" y="0"/>
                  </a:lnTo>
                  <a:lnTo>
                    <a:pt x="2006880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013454" y="4389475"/>
            <a:ext cx="2199892" cy="902368"/>
            <a:chOff x="0" y="0"/>
            <a:chExt cx="590983" cy="24241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 dirty="0">
                  <a:solidFill>
                    <a:srgbClr val="FFFFFF"/>
                  </a:solidFill>
                  <a:latin typeface="Montserrat Extra-Bold"/>
                </a:rPr>
                <a:t>T 1</a:t>
              </a: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3586875" y="4389475"/>
            <a:ext cx="2199892" cy="902368"/>
            <a:chOff x="0" y="0"/>
            <a:chExt cx="590983" cy="242414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2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6160297" y="4389475"/>
            <a:ext cx="2199892" cy="902368"/>
            <a:chOff x="0" y="0"/>
            <a:chExt cx="590983" cy="242414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28915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3</a:t>
              </a: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1338215" y="4183332"/>
            <a:ext cx="5273714" cy="1341168"/>
            <a:chOff x="0" y="0"/>
            <a:chExt cx="1388962" cy="353229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388962" cy="353229"/>
            </a:xfrm>
            <a:custGeom>
              <a:avLst/>
              <a:gdLst/>
              <a:ahLst/>
              <a:cxnLst/>
              <a:rect l="l" t="t" r="r" b="b"/>
              <a:pathLst>
                <a:path w="1388962" h="353229">
                  <a:moveTo>
                    <a:pt x="0" y="0"/>
                  </a:moveTo>
                  <a:lnTo>
                    <a:pt x="1388962" y="0"/>
                  </a:lnTo>
                  <a:lnTo>
                    <a:pt x="1388962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4145166" y="4408256"/>
            <a:ext cx="2243889" cy="920416"/>
            <a:chOff x="0" y="0"/>
            <a:chExt cx="590983" cy="242414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5</a:t>
              </a: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1520277" y="4408256"/>
            <a:ext cx="2243889" cy="920416"/>
            <a:chOff x="0" y="0"/>
            <a:chExt cx="590983" cy="242414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4</a:t>
              </a:r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-1141701" y="578187"/>
            <a:ext cx="17909747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Contrastes ortogonais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9635889" y="4322531"/>
            <a:ext cx="630056" cy="111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(1)</a:t>
            </a:r>
          </a:p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vs</a:t>
            </a:r>
          </a:p>
        </p:txBody>
      </p:sp>
      <p:sp>
        <p:nvSpPr>
          <p:cNvPr id="47" name="AutoShape 47"/>
          <p:cNvSpPr/>
          <p:nvPr/>
        </p:nvSpPr>
        <p:spPr>
          <a:xfrm>
            <a:off x="3894221" y="3580415"/>
            <a:ext cx="5249779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48" name="AutoShape 48"/>
          <p:cNvSpPr/>
          <p:nvPr/>
        </p:nvSpPr>
        <p:spPr>
          <a:xfrm>
            <a:off x="11744052" y="3580415"/>
            <a:ext cx="2649727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49" name="AutoShape 49"/>
          <p:cNvSpPr/>
          <p:nvPr/>
        </p:nvSpPr>
        <p:spPr>
          <a:xfrm rot="5400000">
            <a:off x="6253037" y="3817914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50" name="AutoShape 50"/>
          <p:cNvSpPr/>
          <p:nvPr/>
        </p:nvSpPr>
        <p:spPr>
          <a:xfrm rot="5400000">
            <a:off x="12888567" y="3827439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51" name="TextBox 51"/>
          <p:cNvSpPr txBox="1"/>
          <p:nvPr/>
        </p:nvSpPr>
        <p:spPr>
          <a:xfrm>
            <a:off x="1552103" y="1666033"/>
            <a:ext cx="2440346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FFFFFF"/>
                </a:solidFill>
                <a:latin typeface="Montserrat Extra-Bold"/>
              </a:rPr>
              <a:t>EXEMPLO</a:t>
            </a:r>
          </a:p>
        </p:txBody>
      </p:sp>
      <p:sp>
        <p:nvSpPr>
          <p:cNvPr id="52" name="AutoShape 2"/>
          <p:cNvSpPr/>
          <p:nvPr/>
        </p:nvSpPr>
        <p:spPr>
          <a:xfrm>
            <a:off x="0" y="217936"/>
            <a:ext cx="15123462" cy="2009816"/>
          </a:xfrm>
          <a:prstGeom prst="rect">
            <a:avLst/>
          </a:prstGeom>
          <a:solidFill>
            <a:srgbClr val="C6B440"/>
          </a:solidFill>
        </p:spPr>
        <p:txBody>
          <a:bodyPr/>
          <a:lstStyle/>
          <a:p>
            <a:endParaRPr lang="pt-BR"/>
          </a:p>
        </p:txBody>
      </p:sp>
      <p:pic>
        <p:nvPicPr>
          <p:cNvPr id="53" name="Picture 4"/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627506" y="7658100"/>
            <a:ext cx="3660493" cy="2628900"/>
          </a:xfrm>
          <a:prstGeom prst="rect">
            <a:avLst/>
          </a:prstGeom>
        </p:spPr>
      </p:pic>
      <p:pic>
        <p:nvPicPr>
          <p:cNvPr id="54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8047" y="4838700"/>
            <a:ext cx="1519953" cy="1769960"/>
          </a:xfrm>
          <a:prstGeom prst="rect">
            <a:avLst/>
          </a:prstGeom>
        </p:spPr>
      </p:pic>
      <p:pic>
        <p:nvPicPr>
          <p:cNvPr id="55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1409700"/>
            <a:ext cx="1519953" cy="1769960"/>
          </a:xfrm>
          <a:prstGeom prst="rect">
            <a:avLst/>
          </a:prstGeom>
        </p:spPr>
      </p:pic>
      <p:pic>
        <p:nvPicPr>
          <p:cNvPr id="56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42756"/>
          <a:stretch>
            <a:fillRect/>
          </a:stretch>
        </p:blipFill>
        <p:spPr>
          <a:xfrm>
            <a:off x="0" y="2171700"/>
            <a:ext cx="1519953" cy="1013180"/>
          </a:xfrm>
          <a:prstGeom prst="rect">
            <a:avLst/>
          </a:prstGeom>
        </p:spPr>
      </p:pic>
      <p:pic>
        <p:nvPicPr>
          <p:cNvPr id="57" name="Picture 23"/>
          <p:cNvPicPr>
            <a:picLocks noChangeAspect="1"/>
          </p:cNvPicPr>
          <p:nvPr/>
        </p:nvPicPr>
        <p:blipFill>
          <a:blip r:embed="rId12" cstate="print">
            <a:alphaModFix amt="53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770177">
            <a:off x="273787" y="8413932"/>
            <a:ext cx="1713379" cy="1704033"/>
          </a:xfrm>
          <a:prstGeom prst="rect">
            <a:avLst/>
          </a:prstGeom>
        </p:spPr>
      </p:pic>
      <p:sp>
        <p:nvSpPr>
          <p:cNvPr id="62" name="CaixaDeTexto 61"/>
          <p:cNvSpPr txBox="1"/>
          <p:nvPr/>
        </p:nvSpPr>
        <p:spPr>
          <a:xfrm>
            <a:off x="11160529" y="2399175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T4</a:t>
            </a:r>
          </a:p>
        </p:txBody>
      </p:sp>
      <p:sp>
        <p:nvSpPr>
          <p:cNvPr id="63" name="CaixaDeTexto 62"/>
          <p:cNvSpPr txBox="1"/>
          <p:nvPr/>
        </p:nvSpPr>
        <p:spPr>
          <a:xfrm>
            <a:off x="13814714" y="2399175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T5</a:t>
            </a:r>
          </a:p>
        </p:txBody>
      </p:sp>
      <p:sp>
        <p:nvSpPr>
          <p:cNvPr id="76" name="TextBox 24"/>
          <p:cNvSpPr txBox="1"/>
          <p:nvPr/>
        </p:nvSpPr>
        <p:spPr>
          <a:xfrm>
            <a:off x="-1143000" y="571500"/>
            <a:ext cx="17909747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 dirty="0" err="1">
                <a:solidFill>
                  <a:srgbClr val="FFFFFF"/>
                </a:solidFill>
                <a:latin typeface="Montserrat Extra-Bold"/>
              </a:rPr>
              <a:t>Contrastes</a:t>
            </a:r>
            <a:r>
              <a:rPr lang="en-US" sz="6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6000" dirty="0" err="1">
                <a:solidFill>
                  <a:srgbClr val="FFFFFF"/>
                </a:solidFill>
                <a:latin typeface="Montserrat Extra-Bold"/>
              </a:rPr>
              <a:t>ortogonais</a:t>
            </a:r>
            <a:endParaRPr lang="en-US" sz="6000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77" name="TextBox 25"/>
          <p:cNvSpPr txBox="1"/>
          <p:nvPr/>
        </p:nvSpPr>
        <p:spPr>
          <a:xfrm>
            <a:off x="1550804" y="1659346"/>
            <a:ext cx="2440346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FFFFFF"/>
                </a:solidFill>
                <a:latin typeface="Montserrat Extra-Bold"/>
              </a:rPr>
              <a:t>EXEMPLO</a:t>
            </a:r>
          </a:p>
        </p:txBody>
      </p:sp>
      <p:sp>
        <p:nvSpPr>
          <p:cNvPr id="72" name="CaixaDeTexto 71"/>
          <p:cNvSpPr txBox="1"/>
          <p:nvPr/>
        </p:nvSpPr>
        <p:spPr>
          <a:xfrm>
            <a:off x="3212621" y="2394830"/>
            <a:ext cx="1363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T1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Montserrat Extra-Bold"/>
              </a:rPr>
              <a:t>100%milho</a:t>
            </a:r>
            <a:endParaRPr lang="en-US" sz="4000" dirty="0">
              <a:solidFill>
                <a:schemeClr val="bg1"/>
              </a:solidFill>
              <a:latin typeface="Montserrat Extra-Bold"/>
            </a:endParaRPr>
          </a:p>
          <a:p>
            <a:pPr algn="ctr"/>
            <a:endParaRPr lang="pt-BR" sz="4000" dirty="0">
              <a:solidFill>
                <a:schemeClr val="bg1"/>
              </a:solidFill>
              <a:latin typeface="Montserrat Extra-Bold" charset="0"/>
            </a:endParaRPr>
          </a:p>
        </p:txBody>
      </p:sp>
      <p:sp>
        <p:nvSpPr>
          <p:cNvPr id="73" name="CaixaDeTexto 72"/>
          <p:cNvSpPr txBox="1"/>
          <p:nvPr/>
        </p:nvSpPr>
        <p:spPr>
          <a:xfrm>
            <a:off x="5611831" y="2394830"/>
            <a:ext cx="180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T2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Montserrat Extra-Bold"/>
              </a:rPr>
              <a:t>100%sorgo 1</a:t>
            </a:r>
            <a:endParaRPr lang="en-US" sz="4000" dirty="0">
              <a:solidFill>
                <a:schemeClr val="bg1"/>
              </a:solidFill>
              <a:latin typeface="Montserrat Extra-Bold"/>
            </a:endParaRPr>
          </a:p>
          <a:p>
            <a:pPr algn="ctr"/>
            <a:endParaRPr lang="pt-BR" sz="4000" dirty="0">
              <a:solidFill>
                <a:schemeClr val="bg1"/>
              </a:solidFill>
              <a:latin typeface="Montserrat Extra-Bold" charset="0"/>
            </a:endParaRPr>
          </a:p>
        </p:txBody>
      </p:sp>
      <p:sp>
        <p:nvSpPr>
          <p:cNvPr id="74" name="CaixaDeTexto 73"/>
          <p:cNvSpPr txBox="1"/>
          <p:nvPr/>
        </p:nvSpPr>
        <p:spPr>
          <a:xfrm>
            <a:off x="8261200" y="2394830"/>
            <a:ext cx="180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T3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Montserrat Extra-Bold"/>
              </a:rPr>
              <a:t>100%sorgo 2</a:t>
            </a:r>
            <a:endParaRPr lang="en-US" sz="4000" dirty="0">
              <a:solidFill>
                <a:schemeClr val="bg1"/>
              </a:solidFill>
              <a:latin typeface="Montserrat Extra-Bold"/>
            </a:endParaRPr>
          </a:p>
          <a:p>
            <a:pPr algn="ctr"/>
            <a:endParaRPr lang="pt-BR" sz="4000" dirty="0">
              <a:solidFill>
                <a:schemeClr val="bg1"/>
              </a:solidFill>
              <a:latin typeface="Montserrat Extra-Bold" charset="0"/>
            </a:endParaRPr>
          </a:p>
        </p:txBody>
      </p:sp>
      <p:sp>
        <p:nvSpPr>
          <p:cNvPr id="78" name="Retângulo 77"/>
          <p:cNvSpPr/>
          <p:nvPr/>
        </p:nvSpPr>
        <p:spPr>
          <a:xfrm>
            <a:off x="13186563" y="2797686"/>
            <a:ext cx="2430474" cy="572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1500" dirty="0">
                <a:solidFill>
                  <a:schemeClr val="bg1"/>
                </a:solidFill>
                <a:latin typeface="Montserrat Extra-Bold"/>
              </a:rPr>
              <a:t>50%Milho+50%Sorgo2</a:t>
            </a:r>
          </a:p>
        </p:txBody>
      </p:sp>
      <p:sp>
        <p:nvSpPr>
          <p:cNvPr id="83" name="Retângulo 82"/>
          <p:cNvSpPr/>
          <p:nvPr/>
        </p:nvSpPr>
        <p:spPr>
          <a:xfrm>
            <a:off x="10605740" y="2797686"/>
            <a:ext cx="2375971" cy="572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1500" dirty="0">
                <a:solidFill>
                  <a:schemeClr val="bg1"/>
                </a:solidFill>
                <a:latin typeface="Montserrat Extra-Bold"/>
              </a:rPr>
              <a:t>50%Milho+50%Sorgol</a:t>
            </a:r>
          </a:p>
        </p:txBody>
      </p:sp>
      <p:sp>
        <p:nvSpPr>
          <p:cNvPr id="84" name="CaixaDeTexto 83"/>
          <p:cNvSpPr txBox="1"/>
          <p:nvPr/>
        </p:nvSpPr>
        <p:spPr>
          <a:xfrm>
            <a:off x="1371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T1</a:t>
            </a:r>
          </a:p>
        </p:txBody>
      </p:sp>
      <p:sp>
        <p:nvSpPr>
          <p:cNvPr id="85" name="CaixaDeTexto 84"/>
          <p:cNvSpPr txBox="1"/>
          <p:nvPr/>
        </p:nvSpPr>
        <p:spPr>
          <a:xfrm>
            <a:off x="4038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T2</a:t>
            </a:r>
          </a:p>
        </p:txBody>
      </p:sp>
      <p:sp>
        <p:nvSpPr>
          <p:cNvPr id="86" name="CaixaDeTexto 85"/>
          <p:cNvSpPr txBox="1"/>
          <p:nvPr/>
        </p:nvSpPr>
        <p:spPr>
          <a:xfrm>
            <a:off x="6705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T3</a:t>
            </a:r>
          </a:p>
        </p:txBody>
      </p:sp>
      <p:sp>
        <p:nvSpPr>
          <p:cNvPr id="87" name="CaixaDeTexto 86"/>
          <p:cNvSpPr txBox="1"/>
          <p:nvPr/>
        </p:nvSpPr>
        <p:spPr>
          <a:xfrm>
            <a:off x="12039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T4</a:t>
            </a:r>
          </a:p>
        </p:txBody>
      </p:sp>
      <p:sp>
        <p:nvSpPr>
          <p:cNvPr id="88" name="CaixaDeTexto 87"/>
          <p:cNvSpPr txBox="1"/>
          <p:nvPr/>
        </p:nvSpPr>
        <p:spPr>
          <a:xfrm>
            <a:off x="14706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T5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4297410" y="6360423"/>
            <a:ext cx="2566609" cy="1341168"/>
            <a:chOff x="0" y="0"/>
            <a:chExt cx="675979" cy="3532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75979" cy="353229"/>
            </a:xfrm>
            <a:custGeom>
              <a:avLst/>
              <a:gdLst/>
              <a:ahLst/>
              <a:cxnLst/>
              <a:rect l="l" t="t" r="r" b="b"/>
              <a:pathLst>
                <a:path w="675979" h="353229">
                  <a:moveTo>
                    <a:pt x="0" y="0"/>
                  </a:moveTo>
                  <a:lnTo>
                    <a:pt x="675979" y="0"/>
                  </a:lnTo>
                  <a:lnTo>
                    <a:pt x="675979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2772276" y="2445687"/>
            <a:ext cx="2243889" cy="920416"/>
            <a:chOff x="0" y="0"/>
            <a:chExt cx="590983" cy="24241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1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271834" y="2445687"/>
            <a:ext cx="2243889" cy="920416"/>
            <a:chOff x="0" y="0"/>
            <a:chExt cx="590983" cy="24241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5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5397166" y="2445687"/>
            <a:ext cx="2243889" cy="920416"/>
            <a:chOff x="0" y="0"/>
            <a:chExt cx="590983" cy="24241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2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8022055" y="2445687"/>
            <a:ext cx="2243889" cy="920416"/>
            <a:chOff x="0" y="0"/>
            <a:chExt cx="590983" cy="242414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28915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 dirty="0">
                  <a:solidFill>
                    <a:srgbClr val="FFFFFF"/>
                  </a:solidFill>
                  <a:latin typeface="Montserrat Extra-Bold"/>
                </a:rPr>
                <a:t>T 3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646945" y="2445687"/>
            <a:ext cx="2243889" cy="920416"/>
            <a:chOff x="0" y="0"/>
            <a:chExt cx="590983" cy="24241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4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876885" y="4204303"/>
            <a:ext cx="7619872" cy="1341168"/>
            <a:chOff x="0" y="0"/>
            <a:chExt cx="2006880" cy="35322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006880" cy="353229"/>
            </a:xfrm>
            <a:custGeom>
              <a:avLst/>
              <a:gdLst/>
              <a:ahLst/>
              <a:cxnLst/>
              <a:rect l="l" t="t" r="r" b="b"/>
              <a:pathLst>
                <a:path w="2006880" h="353229">
                  <a:moveTo>
                    <a:pt x="0" y="0"/>
                  </a:moveTo>
                  <a:lnTo>
                    <a:pt x="2006880" y="0"/>
                  </a:lnTo>
                  <a:lnTo>
                    <a:pt x="2006880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013454" y="4389475"/>
            <a:ext cx="2199892" cy="902368"/>
            <a:chOff x="0" y="0"/>
            <a:chExt cx="590983" cy="242414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1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3586875" y="4389475"/>
            <a:ext cx="2199892" cy="902368"/>
            <a:chOff x="0" y="0"/>
            <a:chExt cx="590983" cy="242414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2</a:t>
              </a: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6160297" y="4389475"/>
            <a:ext cx="2199892" cy="902368"/>
            <a:chOff x="0" y="0"/>
            <a:chExt cx="590983" cy="242414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28915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3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1338215" y="4204303"/>
            <a:ext cx="5273714" cy="1341168"/>
            <a:chOff x="0" y="0"/>
            <a:chExt cx="1388962" cy="353229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388962" cy="353229"/>
            </a:xfrm>
            <a:custGeom>
              <a:avLst/>
              <a:gdLst/>
              <a:ahLst/>
              <a:cxnLst/>
              <a:rect l="l" t="t" r="r" b="b"/>
              <a:pathLst>
                <a:path w="1388962" h="353229">
                  <a:moveTo>
                    <a:pt x="0" y="0"/>
                  </a:moveTo>
                  <a:lnTo>
                    <a:pt x="1388962" y="0"/>
                  </a:lnTo>
                  <a:lnTo>
                    <a:pt x="1388962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4145166" y="4408256"/>
            <a:ext cx="2243889" cy="920416"/>
            <a:chOff x="0" y="0"/>
            <a:chExt cx="590983" cy="242414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5</a:t>
              </a: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1520277" y="4408256"/>
            <a:ext cx="2243889" cy="920416"/>
            <a:chOff x="0" y="0"/>
            <a:chExt cx="590983" cy="242414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4</a:t>
              </a: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240824" y="6369447"/>
            <a:ext cx="2566609" cy="1341168"/>
            <a:chOff x="0" y="0"/>
            <a:chExt cx="675979" cy="353229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675979" cy="353229"/>
            </a:xfrm>
            <a:custGeom>
              <a:avLst/>
              <a:gdLst/>
              <a:ahLst/>
              <a:cxnLst/>
              <a:rect l="l" t="t" r="r" b="b"/>
              <a:pathLst>
                <a:path w="675979" h="353229">
                  <a:moveTo>
                    <a:pt x="0" y="0"/>
                  </a:moveTo>
                  <a:lnTo>
                    <a:pt x="675979" y="0"/>
                  </a:lnTo>
                  <a:lnTo>
                    <a:pt x="675979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380502" y="6588846"/>
            <a:ext cx="2199892" cy="902368"/>
            <a:chOff x="0" y="0"/>
            <a:chExt cx="590983" cy="242414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1</a:t>
              </a: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3791142" y="6369447"/>
            <a:ext cx="5191498" cy="1341168"/>
            <a:chOff x="0" y="0"/>
            <a:chExt cx="1367308" cy="353229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367308" cy="353229"/>
            </a:xfrm>
            <a:custGeom>
              <a:avLst/>
              <a:gdLst/>
              <a:ahLst/>
              <a:cxnLst/>
              <a:rect l="l" t="t" r="r" b="b"/>
              <a:pathLst>
                <a:path w="1367308" h="353229">
                  <a:moveTo>
                    <a:pt x="0" y="0"/>
                  </a:moveTo>
                  <a:lnTo>
                    <a:pt x="1367308" y="0"/>
                  </a:lnTo>
                  <a:lnTo>
                    <a:pt x="1367308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3971095" y="6588846"/>
            <a:ext cx="2199892" cy="902368"/>
            <a:chOff x="0" y="0"/>
            <a:chExt cx="590983" cy="242414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2</a:t>
              </a:r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6544516" y="6588846"/>
            <a:ext cx="2199892" cy="902368"/>
            <a:chOff x="0" y="0"/>
            <a:chExt cx="590983" cy="242414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28915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3</a:t>
              </a:r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10705225" y="6378471"/>
            <a:ext cx="2566609" cy="1341168"/>
            <a:chOff x="0" y="0"/>
            <a:chExt cx="675979" cy="353229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75979" cy="353229"/>
            </a:xfrm>
            <a:custGeom>
              <a:avLst/>
              <a:gdLst/>
              <a:ahLst/>
              <a:cxnLst/>
              <a:rect l="l" t="t" r="r" b="b"/>
              <a:pathLst>
                <a:path w="675979" h="353229">
                  <a:moveTo>
                    <a:pt x="0" y="0"/>
                  </a:moveTo>
                  <a:lnTo>
                    <a:pt x="675979" y="0"/>
                  </a:lnTo>
                  <a:lnTo>
                    <a:pt x="675979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10866585" y="6588846"/>
            <a:ext cx="2243889" cy="920416"/>
            <a:chOff x="0" y="0"/>
            <a:chExt cx="590983" cy="242414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4</a:t>
              </a:r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4458770" y="6570799"/>
            <a:ext cx="2243889" cy="920416"/>
            <a:chOff x="0" y="0"/>
            <a:chExt cx="590983" cy="242414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5</a:t>
              </a:r>
            </a:p>
          </p:txBody>
        </p:sp>
      </p:grpSp>
      <p:sp>
        <p:nvSpPr>
          <p:cNvPr id="73" name="TextBox 73"/>
          <p:cNvSpPr txBox="1"/>
          <p:nvPr/>
        </p:nvSpPr>
        <p:spPr>
          <a:xfrm>
            <a:off x="9635889" y="4322531"/>
            <a:ext cx="630056" cy="111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(1)</a:t>
            </a:r>
          </a:p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vs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3161087" y="6478920"/>
            <a:ext cx="630056" cy="111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(2)</a:t>
            </a:r>
          </a:p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vs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13624259" y="6430932"/>
            <a:ext cx="630056" cy="111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(3)</a:t>
            </a:r>
          </a:p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vs</a:t>
            </a:r>
          </a:p>
        </p:txBody>
      </p:sp>
      <p:sp>
        <p:nvSpPr>
          <p:cNvPr id="76" name="AutoShape 76"/>
          <p:cNvSpPr/>
          <p:nvPr/>
        </p:nvSpPr>
        <p:spPr>
          <a:xfrm>
            <a:off x="3894221" y="3580415"/>
            <a:ext cx="5249779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7" name="AutoShape 77"/>
          <p:cNvSpPr/>
          <p:nvPr/>
        </p:nvSpPr>
        <p:spPr>
          <a:xfrm>
            <a:off x="11744052" y="3580415"/>
            <a:ext cx="2649727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8" name="AutoShape 78"/>
          <p:cNvSpPr/>
          <p:nvPr/>
        </p:nvSpPr>
        <p:spPr>
          <a:xfrm rot="5400000">
            <a:off x="6253037" y="3817914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79" name="AutoShape 79"/>
          <p:cNvSpPr/>
          <p:nvPr/>
        </p:nvSpPr>
        <p:spPr>
          <a:xfrm rot="5400000">
            <a:off x="12888567" y="3827439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80" name="AutoShape 80"/>
          <p:cNvSpPr/>
          <p:nvPr/>
        </p:nvSpPr>
        <p:spPr>
          <a:xfrm>
            <a:off x="4686821" y="5797883"/>
            <a:ext cx="2649727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81" name="AutoShape 81"/>
          <p:cNvSpPr/>
          <p:nvPr/>
        </p:nvSpPr>
        <p:spPr>
          <a:xfrm rot="5400000">
            <a:off x="5831336" y="6044906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82" name="AutoShape 82"/>
          <p:cNvSpPr/>
          <p:nvPr/>
        </p:nvSpPr>
        <p:spPr>
          <a:xfrm>
            <a:off x="1471748" y="5797883"/>
            <a:ext cx="1283304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83" name="AutoShape 83"/>
          <p:cNvSpPr/>
          <p:nvPr/>
        </p:nvSpPr>
        <p:spPr>
          <a:xfrm rot="5400000">
            <a:off x="1917294" y="6044906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84" name="AutoShape 84"/>
          <p:cNvSpPr/>
          <p:nvPr/>
        </p:nvSpPr>
        <p:spPr>
          <a:xfrm>
            <a:off x="14798386" y="5797883"/>
            <a:ext cx="1283304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85" name="AutoShape 85"/>
          <p:cNvSpPr/>
          <p:nvPr/>
        </p:nvSpPr>
        <p:spPr>
          <a:xfrm rot="5400000">
            <a:off x="15243932" y="6044906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86" name="AutoShape 86"/>
          <p:cNvSpPr/>
          <p:nvPr/>
        </p:nvSpPr>
        <p:spPr>
          <a:xfrm>
            <a:off x="12000569" y="5764545"/>
            <a:ext cx="1283304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87" name="AutoShape 87"/>
          <p:cNvSpPr/>
          <p:nvPr/>
        </p:nvSpPr>
        <p:spPr>
          <a:xfrm rot="5400000">
            <a:off x="12446115" y="6011569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88" name="TextBox 88"/>
          <p:cNvSpPr txBox="1"/>
          <p:nvPr/>
        </p:nvSpPr>
        <p:spPr>
          <a:xfrm>
            <a:off x="1552103" y="1666033"/>
            <a:ext cx="2440346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FFFFFF"/>
                </a:solidFill>
                <a:latin typeface="Montserrat Extra-Bold"/>
              </a:rPr>
              <a:t>EXEMPLO</a:t>
            </a:r>
          </a:p>
        </p:txBody>
      </p:sp>
      <p:sp>
        <p:nvSpPr>
          <p:cNvPr id="89" name="AutoShape 2"/>
          <p:cNvSpPr/>
          <p:nvPr/>
        </p:nvSpPr>
        <p:spPr>
          <a:xfrm>
            <a:off x="0" y="217936"/>
            <a:ext cx="15123462" cy="2009816"/>
          </a:xfrm>
          <a:prstGeom prst="rect">
            <a:avLst/>
          </a:prstGeom>
          <a:solidFill>
            <a:srgbClr val="C6B440"/>
          </a:solidFill>
        </p:spPr>
        <p:txBody>
          <a:bodyPr/>
          <a:lstStyle/>
          <a:p>
            <a:endParaRPr lang="pt-BR"/>
          </a:p>
        </p:txBody>
      </p:sp>
      <p:pic>
        <p:nvPicPr>
          <p:cNvPr id="90" name="Picture 4"/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627506" y="7658100"/>
            <a:ext cx="3660493" cy="2628900"/>
          </a:xfrm>
          <a:prstGeom prst="rect">
            <a:avLst/>
          </a:prstGeom>
        </p:spPr>
      </p:pic>
      <p:pic>
        <p:nvPicPr>
          <p:cNvPr id="91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8047" y="4838700"/>
            <a:ext cx="1519953" cy="1769960"/>
          </a:xfrm>
          <a:prstGeom prst="rect">
            <a:avLst/>
          </a:prstGeom>
        </p:spPr>
      </p:pic>
      <p:pic>
        <p:nvPicPr>
          <p:cNvPr id="92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1409700"/>
            <a:ext cx="1519953" cy="1769960"/>
          </a:xfrm>
          <a:prstGeom prst="rect">
            <a:avLst/>
          </a:prstGeom>
        </p:spPr>
      </p:pic>
      <p:pic>
        <p:nvPicPr>
          <p:cNvPr id="93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42756"/>
          <a:stretch>
            <a:fillRect/>
          </a:stretch>
        </p:blipFill>
        <p:spPr>
          <a:xfrm>
            <a:off x="0" y="2171700"/>
            <a:ext cx="1519953" cy="1013180"/>
          </a:xfrm>
          <a:prstGeom prst="rect">
            <a:avLst/>
          </a:prstGeom>
        </p:spPr>
      </p:pic>
      <p:pic>
        <p:nvPicPr>
          <p:cNvPr id="94" name="Picture 23"/>
          <p:cNvPicPr>
            <a:picLocks noChangeAspect="1"/>
          </p:cNvPicPr>
          <p:nvPr/>
        </p:nvPicPr>
        <p:blipFill>
          <a:blip r:embed="rId12" cstate="print">
            <a:alphaModFix amt="53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770177">
            <a:off x="273787" y="8413932"/>
            <a:ext cx="1713379" cy="1704033"/>
          </a:xfrm>
          <a:prstGeom prst="rect">
            <a:avLst/>
          </a:prstGeom>
        </p:spPr>
      </p:pic>
      <p:sp>
        <p:nvSpPr>
          <p:cNvPr id="99" name="CaixaDeTexto 98"/>
          <p:cNvSpPr txBox="1"/>
          <p:nvPr/>
        </p:nvSpPr>
        <p:spPr>
          <a:xfrm>
            <a:off x="11141202" y="2438127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T4</a:t>
            </a:r>
          </a:p>
        </p:txBody>
      </p:sp>
      <p:sp>
        <p:nvSpPr>
          <p:cNvPr id="100" name="CaixaDeTexto 99"/>
          <p:cNvSpPr txBox="1"/>
          <p:nvPr/>
        </p:nvSpPr>
        <p:spPr>
          <a:xfrm>
            <a:off x="13791326" y="2459367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T5</a:t>
            </a:r>
          </a:p>
        </p:txBody>
      </p:sp>
      <p:sp>
        <p:nvSpPr>
          <p:cNvPr id="101" name="CaixaDeTexto 100"/>
          <p:cNvSpPr txBox="1"/>
          <p:nvPr/>
        </p:nvSpPr>
        <p:spPr>
          <a:xfrm>
            <a:off x="1371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T1</a:t>
            </a:r>
          </a:p>
        </p:txBody>
      </p:sp>
      <p:sp>
        <p:nvSpPr>
          <p:cNvPr id="102" name="CaixaDeTexto 101"/>
          <p:cNvSpPr txBox="1"/>
          <p:nvPr/>
        </p:nvSpPr>
        <p:spPr>
          <a:xfrm>
            <a:off x="4038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T2</a:t>
            </a:r>
          </a:p>
        </p:txBody>
      </p:sp>
      <p:sp>
        <p:nvSpPr>
          <p:cNvPr id="103" name="CaixaDeTexto 102"/>
          <p:cNvSpPr txBox="1"/>
          <p:nvPr/>
        </p:nvSpPr>
        <p:spPr>
          <a:xfrm>
            <a:off x="6705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T3</a:t>
            </a:r>
          </a:p>
        </p:txBody>
      </p:sp>
      <p:sp>
        <p:nvSpPr>
          <p:cNvPr id="104" name="CaixaDeTexto 103"/>
          <p:cNvSpPr txBox="1"/>
          <p:nvPr/>
        </p:nvSpPr>
        <p:spPr>
          <a:xfrm>
            <a:off x="12039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T4</a:t>
            </a:r>
          </a:p>
        </p:txBody>
      </p:sp>
      <p:sp>
        <p:nvSpPr>
          <p:cNvPr id="105" name="CaixaDeTexto 104"/>
          <p:cNvSpPr txBox="1"/>
          <p:nvPr/>
        </p:nvSpPr>
        <p:spPr>
          <a:xfrm>
            <a:off x="14706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T5</a:t>
            </a:r>
          </a:p>
        </p:txBody>
      </p:sp>
      <p:sp>
        <p:nvSpPr>
          <p:cNvPr id="106" name="CaixaDeTexto 105"/>
          <p:cNvSpPr txBox="1"/>
          <p:nvPr/>
        </p:nvSpPr>
        <p:spPr>
          <a:xfrm>
            <a:off x="4343400" y="66675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T2</a:t>
            </a:r>
          </a:p>
        </p:txBody>
      </p:sp>
      <p:sp>
        <p:nvSpPr>
          <p:cNvPr id="107" name="CaixaDeTexto 106"/>
          <p:cNvSpPr txBox="1"/>
          <p:nvPr/>
        </p:nvSpPr>
        <p:spPr>
          <a:xfrm>
            <a:off x="7010400" y="66675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T3</a:t>
            </a:r>
          </a:p>
        </p:txBody>
      </p:sp>
      <p:sp>
        <p:nvSpPr>
          <p:cNvPr id="108" name="CaixaDeTexto 107"/>
          <p:cNvSpPr txBox="1"/>
          <p:nvPr/>
        </p:nvSpPr>
        <p:spPr>
          <a:xfrm>
            <a:off x="838200" y="66675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T1</a:t>
            </a:r>
          </a:p>
        </p:txBody>
      </p:sp>
      <p:sp>
        <p:nvSpPr>
          <p:cNvPr id="110" name="CaixaDeTexto 109"/>
          <p:cNvSpPr txBox="1"/>
          <p:nvPr/>
        </p:nvSpPr>
        <p:spPr>
          <a:xfrm>
            <a:off x="11430000" y="66675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T4</a:t>
            </a:r>
          </a:p>
        </p:txBody>
      </p:sp>
      <p:sp>
        <p:nvSpPr>
          <p:cNvPr id="111" name="CaixaDeTexto 110"/>
          <p:cNvSpPr txBox="1"/>
          <p:nvPr/>
        </p:nvSpPr>
        <p:spPr>
          <a:xfrm>
            <a:off x="14935200" y="66675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T5</a:t>
            </a:r>
          </a:p>
        </p:txBody>
      </p:sp>
      <p:sp>
        <p:nvSpPr>
          <p:cNvPr id="114" name="TextBox 24"/>
          <p:cNvSpPr txBox="1"/>
          <p:nvPr/>
        </p:nvSpPr>
        <p:spPr>
          <a:xfrm>
            <a:off x="-1143000" y="571500"/>
            <a:ext cx="17909747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 dirty="0" err="1">
                <a:solidFill>
                  <a:srgbClr val="FFFFFF"/>
                </a:solidFill>
                <a:latin typeface="Montserrat Extra-Bold"/>
              </a:rPr>
              <a:t>Contrastes</a:t>
            </a:r>
            <a:r>
              <a:rPr lang="en-US" sz="6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6000" dirty="0" err="1">
                <a:solidFill>
                  <a:srgbClr val="FFFFFF"/>
                </a:solidFill>
                <a:latin typeface="Montserrat Extra-Bold"/>
              </a:rPr>
              <a:t>ortogonais</a:t>
            </a:r>
            <a:endParaRPr lang="en-US" sz="6000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115" name="TextBox 25"/>
          <p:cNvSpPr txBox="1"/>
          <p:nvPr/>
        </p:nvSpPr>
        <p:spPr>
          <a:xfrm>
            <a:off x="1550804" y="1659346"/>
            <a:ext cx="2440346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FFFFFF"/>
                </a:solidFill>
                <a:latin typeface="Montserrat Extra-Bold"/>
              </a:rPr>
              <a:t>EXEMPLO</a:t>
            </a:r>
          </a:p>
        </p:txBody>
      </p:sp>
      <p:sp>
        <p:nvSpPr>
          <p:cNvPr id="165" name="CaixaDeTexto 164"/>
          <p:cNvSpPr txBox="1"/>
          <p:nvPr/>
        </p:nvSpPr>
        <p:spPr>
          <a:xfrm>
            <a:off x="8261200" y="2394830"/>
            <a:ext cx="180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T3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Montserrat Extra-Bold"/>
              </a:rPr>
              <a:t>100%sorgo 2</a:t>
            </a:r>
            <a:endParaRPr lang="en-US" sz="4000" dirty="0">
              <a:solidFill>
                <a:schemeClr val="bg1"/>
              </a:solidFill>
              <a:latin typeface="Montserrat Extra-Bold"/>
            </a:endParaRPr>
          </a:p>
          <a:p>
            <a:pPr algn="ctr"/>
            <a:endParaRPr lang="pt-BR" sz="4000" dirty="0">
              <a:solidFill>
                <a:schemeClr val="bg1"/>
              </a:solidFill>
              <a:latin typeface="Montserrat Extra-Bold" charset="0"/>
            </a:endParaRPr>
          </a:p>
        </p:txBody>
      </p:sp>
      <p:sp>
        <p:nvSpPr>
          <p:cNvPr id="166" name="CaixaDeTexto 165"/>
          <p:cNvSpPr txBox="1"/>
          <p:nvPr/>
        </p:nvSpPr>
        <p:spPr>
          <a:xfrm>
            <a:off x="5611831" y="2394830"/>
            <a:ext cx="180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T2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Montserrat Extra-Bold"/>
              </a:rPr>
              <a:t>100%sorgo 1</a:t>
            </a:r>
            <a:endParaRPr lang="en-US" sz="4000" dirty="0">
              <a:solidFill>
                <a:schemeClr val="bg1"/>
              </a:solidFill>
              <a:latin typeface="Montserrat Extra-Bold"/>
            </a:endParaRPr>
          </a:p>
          <a:p>
            <a:pPr algn="ctr"/>
            <a:endParaRPr lang="pt-BR" sz="4000" dirty="0">
              <a:solidFill>
                <a:schemeClr val="bg1"/>
              </a:solidFill>
              <a:latin typeface="Montserrat Extra-Bold" charset="0"/>
            </a:endParaRPr>
          </a:p>
        </p:txBody>
      </p:sp>
      <p:sp>
        <p:nvSpPr>
          <p:cNvPr id="167" name="CaixaDeTexto 166"/>
          <p:cNvSpPr txBox="1"/>
          <p:nvPr/>
        </p:nvSpPr>
        <p:spPr>
          <a:xfrm>
            <a:off x="3212621" y="2394830"/>
            <a:ext cx="1363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T1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Montserrat Extra-Bold"/>
              </a:rPr>
              <a:t>100%milho</a:t>
            </a:r>
            <a:endParaRPr lang="en-US" sz="4000" dirty="0">
              <a:solidFill>
                <a:schemeClr val="bg1"/>
              </a:solidFill>
              <a:latin typeface="Montserrat Extra-Bold"/>
            </a:endParaRPr>
          </a:p>
          <a:p>
            <a:pPr algn="ctr"/>
            <a:endParaRPr lang="pt-BR" sz="4000" dirty="0">
              <a:solidFill>
                <a:schemeClr val="bg1"/>
              </a:solidFill>
              <a:latin typeface="Montserrat Extra-Bold" charset="0"/>
            </a:endParaRPr>
          </a:p>
        </p:txBody>
      </p:sp>
      <p:sp>
        <p:nvSpPr>
          <p:cNvPr id="168" name="Retângulo 167"/>
          <p:cNvSpPr/>
          <p:nvPr/>
        </p:nvSpPr>
        <p:spPr>
          <a:xfrm>
            <a:off x="10605740" y="2797686"/>
            <a:ext cx="2375971" cy="572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1500" dirty="0">
                <a:solidFill>
                  <a:schemeClr val="bg1"/>
                </a:solidFill>
                <a:latin typeface="Montserrat Extra-Bold"/>
              </a:rPr>
              <a:t>50%Milho+50%Sorgol</a:t>
            </a:r>
          </a:p>
        </p:txBody>
      </p:sp>
      <p:sp>
        <p:nvSpPr>
          <p:cNvPr id="169" name="Retângulo 168"/>
          <p:cNvSpPr/>
          <p:nvPr/>
        </p:nvSpPr>
        <p:spPr>
          <a:xfrm>
            <a:off x="13186563" y="2797686"/>
            <a:ext cx="2430474" cy="572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1500" dirty="0">
                <a:solidFill>
                  <a:schemeClr val="bg1"/>
                </a:solidFill>
                <a:latin typeface="Montserrat Extra-Bold"/>
              </a:rPr>
              <a:t>50%Milho+50%Sorgo2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4297410" y="6360423"/>
            <a:ext cx="2566609" cy="1341168"/>
            <a:chOff x="0" y="0"/>
            <a:chExt cx="675979" cy="3532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75979" cy="353229"/>
            </a:xfrm>
            <a:custGeom>
              <a:avLst/>
              <a:gdLst/>
              <a:ahLst/>
              <a:cxnLst/>
              <a:rect l="l" t="t" r="r" b="b"/>
              <a:pathLst>
                <a:path w="675979" h="353229">
                  <a:moveTo>
                    <a:pt x="0" y="0"/>
                  </a:moveTo>
                  <a:lnTo>
                    <a:pt x="675979" y="0"/>
                  </a:lnTo>
                  <a:lnTo>
                    <a:pt x="675979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2772276" y="2445687"/>
            <a:ext cx="2243889" cy="920416"/>
            <a:chOff x="0" y="0"/>
            <a:chExt cx="590983" cy="24241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1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271834" y="2445687"/>
            <a:ext cx="2243889" cy="920416"/>
            <a:chOff x="0" y="0"/>
            <a:chExt cx="590983" cy="24241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5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5397166" y="2445687"/>
            <a:ext cx="2243889" cy="920416"/>
            <a:chOff x="0" y="0"/>
            <a:chExt cx="590983" cy="24241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2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8022055" y="2445687"/>
            <a:ext cx="2243889" cy="920416"/>
            <a:chOff x="0" y="0"/>
            <a:chExt cx="590983" cy="242414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28915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3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646945" y="2445687"/>
            <a:ext cx="2243889" cy="920416"/>
            <a:chOff x="0" y="0"/>
            <a:chExt cx="590983" cy="24241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4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876885" y="4204303"/>
            <a:ext cx="7619872" cy="1341168"/>
            <a:chOff x="0" y="0"/>
            <a:chExt cx="2006880" cy="35322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006880" cy="353229"/>
            </a:xfrm>
            <a:custGeom>
              <a:avLst/>
              <a:gdLst/>
              <a:ahLst/>
              <a:cxnLst/>
              <a:rect l="l" t="t" r="r" b="b"/>
              <a:pathLst>
                <a:path w="2006880" h="353229">
                  <a:moveTo>
                    <a:pt x="0" y="0"/>
                  </a:moveTo>
                  <a:lnTo>
                    <a:pt x="2006880" y="0"/>
                  </a:lnTo>
                  <a:lnTo>
                    <a:pt x="2006880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013454" y="4389475"/>
            <a:ext cx="2199892" cy="902368"/>
            <a:chOff x="0" y="0"/>
            <a:chExt cx="590983" cy="242414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1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3586875" y="4389475"/>
            <a:ext cx="2199892" cy="902368"/>
            <a:chOff x="0" y="0"/>
            <a:chExt cx="590983" cy="242414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2</a:t>
              </a: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6160297" y="4389475"/>
            <a:ext cx="2199892" cy="902368"/>
            <a:chOff x="0" y="0"/>
            <a:chExt cx="590983" cy="242414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28915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3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1338215" y="4204303"/>
            <a:ext cx="5273714" cy="1341168"/>
            <a:chOff x="0" y="0"/>
            <a:chExt cx="1388962" cy="353229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388962" cy="353229"/>
            </a:xfrm>
            <a:custGeom>
              <a:avLst/>
              <a:gdLst/>
              <a:ahLst/>
              <a:cxnLst/>
              <a:rect l="l" t="t" r="r" b="b"/>
              <a:pathLst>
                <a:path w="1388962" h="353229">
                  <a:moveTo>
                    <a:pt x="0" y="0"/>
                  </a:moveTo>
                  <a:lnTo>
                    <a:pt x="1388962" y="0"/>
                  </a:lnTo>
                  <a:lnTo>
                    <a:pt x="1388962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4145166" y="4408256"/>
            <a:ext cx="2243889" cy="920416"/>
            <a:chOff x="0" y="0"/>
            <a:chExt cx="590983" cy="242414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5</a:t>
              </a: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1520277" y="4408256"/>
            <a:ext cx="2243889" cy="920416"/>
            <a:chOff x="0" y="0"/>
            <a:chExt cx="590983" cy="242414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4</a:t>
              </a: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240824" y="6369447"/>
            <a:ext cx="2566609" cy="1341168"/>
            <a:chOff x="0" y="0"/>
            <a:chExt cx="675979" cy="353229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675979" cy="353229"/>
            </a:xfrm>
            <a:custGeom>
              <a:avLst/>
              <a:gdLst/>
              <a:ahLst/>
              <a:cxnLst/>
              <a:rect l="l" t="t" r="r" b="b"/>
              <a:pathLst>
                <a:path w="675979" h="353229">
                  <a:moveTo>
                    <a:pt x="0" y="0"/>
                  </a:moveTo>
                  <a:lnTo>
                    <a:pt x="675979" y="0"/>
                  </a:lnTo>
                  <a:lnTo>
                    <a:pt x="675979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380502" y="6588846"/>
            <a:ext cx="2199892" cy="902368"/>
            <a:chOff x="0" y="0"/>
            <a:chExt cx="590983" cy="242414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4A6418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1</a:t>
              </a: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3791142" y="6369447"/>
            <a:ext cx="5191498" cy="1341168"/>
            <a:chOff x="0" y="0"/>
            <a:chExt cx="1367308" cy="353229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367308" cy="353229"/>
            </a:xfrm>
            <a:custGeom>
              <a:avLst/>
              <a:gdLst/>
              <a:ahLst/>
              <a:cxnLst/>
              <a:rect l="l" t="t" r="r" b="b"/>
              <a:pathLst>
                <a:path w="1367308" h="353229">
                  <a:moveTo>
                    <a:pt x="0" y="0"/>
                  </a:moveTo>
                  <a:lnTo>
                    <a:pt x="1367308" y="0"/>
                  </a:lnTo>
                  <a:lnTo>
                    <a:pt x="1367308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3971095" y="6588846"/>
            <a:ext cx="2199892" cy="902368"/>
            <a:chOff x="0" y="0"/>
            <a:chExt cx="590983" cy="242414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2</a:t>
              </a:r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6544516" y="6588846"/>
            <a:ext cx="2199892" cy="902368"/>
            <a:chOff x="0" y="0"/>
            <a:chExt cx="590983" cy="242414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28915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3</a:t>
              </a:r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10705225" y="6378471"/>
            <a:ext cx="2566609" cy="1341168"/>
            <a:chOff x="0" y="0"/>
            <a:chExt cx="675979" cy="353229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75979" cy="353229"/>
            </a:xfrm>
            <a:custGeom>
              <a:avLst/>
              <a:gdLst/>
              <a:ahLst/>
              <a:cxnLst/>
              <a:rect l="l" t="t" r="r" b="b"/>
              <a:pathLst>
                <a:path w="675979" h="353229">
                  <a:moveTo>
                    <a:pt x="0" y="0"/>
                  </a:moveTo>
                  <a:lnTo>
                    <a:pt x="675979" y="0"/>
                  </a:lnTo>
                  <a:lnTo>
                    <a:pt x="675979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10866585" y="6588846"/>
            <a:ext cx="2243889" cy="920416"/>
            <a:chOff x="0" y="0"/>
            <a:chExt cx="590983" cy="242414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7AA22D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4</a:t>
              </a:r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4458770" y="6570799"/>
            <a:ext cx="2243889" cy="920416"/>
            <a:chOff x="0" y="0"/>
            <a:chExt cx="590983" cy="242414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99C64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5</a:t>
              </a:r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3710863" y="8442786"/>
            <a:ext cx="2566609" cy="1341168"/>
            <a:chOff x="0" y="0"/>
            <a:chExt cx="675979" cy="353229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675979" cy="353229"/>
            </a:xfrm>
            <a:custGeom>
              <a:avLst/>
              <a:gdLst/>
              <a:ahLst/>
              <a:cxnLst/>
              <a:rect l="l" t="t" r="r" b="b"/>
              <a:pathLst>
                <a:path w="675979" h="353229">
                  <a:moveTo>
                    <a:pt x="0" y="0"/>
                  </a:moveTo>
                  <a:lnTo>
                    <a:pt x="675979" y="0"/>
                  </a:lnTo>
                  <a:lnTo>
                    <a:pt x="675979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3894221" y="8662186"/>
            <a:ext cx="2199892" cy="902368"/>
            <a:chOff x="0" y="0"/>
            <a:chExt cx="590983" cy="242414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F802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8" name="TextBox 78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2</a:t>
              </a:r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7076884" y="8442786"/>
            <a:ext cx="2566609" cy="1341168"/>
            <a:chOff x="0" y="0"/>
            <a:chExt cx="675979" cy="353229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675979" cy="353229"/>
            </a:xfrm>
            <a:custGeom>
              <a:avLst/>
              <a:gdLst/>
              <a:ahLst/>
              <a:cxnLst/>
              <a:rect l="l" t="t" r="r" b="b"/>
              <a:pathLst>
                <a:path w="675979" h="353229">
                  <a:moveTo>
                    <a:pt x="0" y="0"/>
                  </a:moveTo>
                  <a:lnTo>
                    <a:pt x="675979" y="0"/>
                  </a:lnTo>
                  <a:lnTo>
                    <a:pt x="675979" y="353229"/>
                  </a:lnTo>
                  <a:lnTo>
                    <a:pt x="0" y="353229"/>
                  </a:lnTo>
                  <a:close/>
                </a:path>
              </a:pathLst>
            </a:custGeom>
            <a:solidFill>
              <a:srgbClr val="F9B80C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7275488" y="8662186"/>
            <a:ext cx="2199892" cy="902368"/>
            <a:chOff x="0" y="0"/>
            <a:chExt cx="590983" cy="242414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590983" cy="242414"/>
            </a:xfrm>
            <a:custGeom>
              <a:avLst/>
              <a:gdLst/>
              <a:ahLst/>
              <a:cxnLst/>
              <a:rect l="l" t="t" r="r" b="b"/>
              <a:pathLst>
                <a:path w="590983" h="242414">
                  <a:moveTo>
                    <a:pt x="0" y="0"/>
                  </a:moveTo>
                  <a:lnTo>
                    <a:pt x="590983" y="0"/>
                  </a:lnTo>
                  <a:lnTo>
                    <a:pt x="590983" y="242414"/>
                  </a:lnTo>
                  <a:lnTo>
                    <a:pt x="0" y="242414"/>
                  </a:lnTo>
                  <a:close/>
                </a:path>
              </a:pathLst>
            </a:custGeom>
            <a:solidFill>
              <a:srgbClr val="528915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4" name="TextBox 8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99"/>
                </a:lnSpc>
              </a:pPr>
              <a:r>
                <a:rPr lang="en-US" sz="3499">
                  <a:solidFill>
                    <a:srgbClr val="FFFFFF"/>
                  </a:solidFill>
                  <a:latin typeface="Montserrat Extra-Bold"/>
                </a:rPr>
                <a:t>T 3</a:t>
              </a:r>
            </a:p>
          </p:txBody>
        </p:sp>
      </p:grpSp>
      <p:sp>
        <p:nvSpPr>
          <p:cNvPr id="85" name="TextBox 85"/>
          <p:cNvSpPr txBox="1"/>
          <p:nvPr/>
        </p:nvSpPr>
        <p:spPr>
          <a:xfrm>
            <a:off x="9635889" y="4322531"/>
            <a:ext cx="630056" cy="111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(1)</a:t>
            </a:r>
          </a:p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vs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3161087" y="6478920"/>
            <a:ext cx="630056" cy="111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(2)</a:t>
            </a:r>
          </a:p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vs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13624259" y="6430932"/>
            <a:ext cx="630056" cy="111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(3)</a:t>
            </a:r>
          </a:p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vs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6446828" y="8513295"/>
            <a:ext cx="630056" cy="111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(4)</a:t>
            </a:r>
          </a:p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vs</a:t>
            </a:r>
          </a:p>
        </p:txBody>
      </p:sp>
      <p:sp>
        <p:nvSpPr>
          <p:cNvPr id="89" name="AutoShape 89"/>
          <p:cNvSpPr/>
          <p:nvPr/>
        </p:nvSpPr>
        <p:spPr>
          <a:xfrm>
            <a:off x="4686821" y="5797883"/>
            <a:ext cx="2649727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90" name="AutoShape 90"/>
          <p:cNvSpPr/>
          <p:nvPr/>
        </p:nvSpPr>
        <p:spPr>
          <a:xfrm rot="5400000">
            <a:off x="5831336" y="6044906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91" name="AutoShape 91"/>
          <p:cNvSpPr/>
          <p:nvPr/>
        </p:nvSpPr>
        <p:spPr>
          <a:xfrm>
            <a:off x="1471748" y="5797883"/>
            <a:ext cx="1283304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92" name="AutoShape 92"/>
          <p:cNvSpPr/>
          <p:nvPr/>
        </p:nvSpPr>
        <p:spPr>
          <a:xfrm rot="5400000">
            <a:off x="1917294" y="6044906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93" name="AutoShape 93"/>
          <p:cNvSpPr/>
          <p:nvPr/>
        </p:nvSpPr>
        <p:spPr>
          <a:xfrm>
            <a:off x="14798386" y="5797883"/>
            <a:ext cx="1283304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94" name="AutoShape 94"/>
          <p:cNvSpPr/>
          <p:nvPr/>
        </p:nvSpPr>
        <p:spPr>
          <a:xfrm rot="5400000">
            <a:off x="15243932" y="6044906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95" name="AutoShape 95"/>
          <p:cNvSpPr/>
          <p:nvPr/>
        </p:nvSpPr>
        <p:spPr>
          <a:xfrm>
            <a:off x="12000569" y="5764545"/>
            <a:ext cx="1283304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96" name="AutoShape 96"/>
          <p:cNvSpPr/>
          <p:nvPr/>
        </p:nvSpPr>
        <p:spPr>
          <a:xfrm rot="5400000">
            <a:off x="12446115" y="6011569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97" name="AutoShape 97"/>
          <p:cNvSpPr/>
          <p:nvPr/>
        </p:nvSpPr>
        <p:spPr>
          <a:xfrm>
            <a:off x="3894221" y="3580415"/>
            <a:ext cx="5249779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98" name="AutoShape 98"/>
          <p:cNvSpPr/>
          <p:nvPr/>
        </p:nvSpPr>
        <p:spPr>
          <a:xfrm>
            <a:off x="11744052" y="3580415"/>
            <a:ext cx="2649727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99" name="AutoShape 99"/>
          <p:cNvSpPr/>
          <p:nvPr/>
        </p:nvSpPr>
        <p:spPr>
          <a:xfrm rot="5400000">
            <a:off x="6253037" y="3817914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100" name="AutoShape 100"/>
          <p:cNvSpPr/>
          <p:nvPr/>
        </p:nvSpPr>
        <p:spPr>
          <a:xfrm rot="5400000">
            <a:off x="12888567" y="3827439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101" name="AutoShape 101"/>
          <p:cNvSpPr/>
          <p:nvPr/>
        </p:nvSpPr>
        <p:spPr>
          <a:xfrm>
            <a:off x="4374514" y="7929689"/>
            <a:ext cx="1283304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2" name="AutoShape 102"/>
          <p:cNvSpPr/>
          <p:nvPr/>
        </p:nvSpPr>
        <p:spPr>
          <a:xfrm rot="5400000">
            <a:off x="4820059" y="8176713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103" name="AutoShape 103"/>
          <p:cNvSpPr/>
          <p:nvPr/>
        </p:nvSpPr>
        <p:spPr>
          <a:xfrm>
            <a:off x="7733782" y="7929689"/>
            <a:ext cx="1283304" cy="0"/>
          </a:xfrm>
          <a:prstGeom prst="line">
            <a:avLst/>
          </a:prstGeom>
          <a:ln w="114300" cap="flat">
            <a:solidFill>
              <a:srgbClr val="F9B80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4" name="AutoShape 104"/>
          <p:cNvSpPr/>
          <p:nvPr/>
        </p:nvSpPr>
        <p:spPr>
          <a:xfrm rot="5400000">
            <a:off x="8179327" y="8176713"/>
            <a:ext cx="446422" cy="0"/>
          </a:xfrm>
          <a:prstGeom prst="line">
            <a:avLst/>
          </a:prstGeom>
          <a:ln w="85725" cap="flat">
            <a:solidFill>
              <a:srgbClr val="F9B80C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sp>
        <p:nvSpPr>
          <p:cNvPr id="105" name="TextBox 105"/>
          <p:cNvSpPr txBox="1"/>
          <p:nvPr/>
        </p:nvSpPr>
        <p:spPr>
          <a:xfrm>
            <a:off x="1552103" y="1666033"/>
            <a:ext cx="2440346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FFFFFF"/>
                </a:solidFill>
                <a:latin typeface="Montserrat Extra-Bold"/>
              </a:rPr>
              <a:t>EXEMPLO</a:t>
            </a:r>
          </a:p>
        </p:txBody>
      </p:sp>
      <p:sp>
        <p:nvSpPr>
          <p:cNvPr id="106" name="AutoShape 2"/>
          <p:cNvSpPr/>
          <p:nvPr/>
        </p:nvSpPr>
        <p:spPr>
          <a:xfrm>
            <a:off x="0" y="217936"/>
            <a:ext cx="15123462" cy="2009816"/>
          </a:xfrm>
          <a:prstGeom prst="rect">
            <a:avLst/>
          </a:prstGeom>
          <a:solidFill>
            <a:srgbClr val="C6B440"/>
          </a:solidFill>
        </p:spPr>
        <p:txBody>
          <a:bodyPr/>
          <a:lstStyle/>
          <a:p>
            <a:endParaRPr lang="pt-BR"/>
          </a:p>
        </p:txBody>
      </p:sp>
      <p:pic>
        <p:nvPicPr>
          <p:cNvPr id="107" name="Picture 4"/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627506" y="7658100"/>
            <a:ext cx="3660493" cy="2628900"/>
          </a:xfrm>
          <a:prstGeom prst="rect">
            <a:avLst/>
          </a:prstGeom>
        </p:spPr>
      </p:pic>
      <p:pic>
        <p:nvPicPr>
          <p:cNvPr id="108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8047" y="4838700"/>
            <a:ext cx="1519953" cy="1769960"/>
          </a:xfrm>
          <a:prstGeom prst="rect">
            <a:avLst/>
          </a:prstGeom>
        </p:spPr>
      </p:pic>
      <p:pic>
        <p:nvPicPr>
          <p:cNvPr id="109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1409700"/>
            <a:ext cx="1519953" cy="1769960"/>
          </a:xfrm>
          <a:prstGeom prst="rect">
            <a:avLst/>
          </a:prstGeom>
        </p:spPr>
      </p:pic>
      <p:pic>
        <p:nvPicPr>
          <p:cNvPr id="110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42756"/>
          <a:stretch>
            <a:fillRect/>
          </a:stretch>
        </p:blipFill>
        <p:spPr>
          <a:xfrm>
            <a:off x="0" y="2171700"/>
            <a:ext cx="1519953" cy="1013180"/>
          </a:xfrm>
          <a:prstGeom prst="rect">
            <a:avLst/>
          </a:prstGeom>
        </p:spPr>
      </p:pic>
      <p:pic>
        <p:nvPicPr>
          <p:cNvPr id="111" name="Picture 23"/>
          <p:cNvPicPr>
            <a:picLocks noChangeAspect="1"/>
          </p:cNvPicPr>
          <p:nvPr/>
        </p:nvPicPr>
        <p:blipFill>
          <a:blip r:embed="rId12" cstate="print">
            <a:alphaModFix amt="53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770177">
            <a:off x="273787" y="8413932"/>
            <a:ext cx="1713379" cy="1704033"/>
          </a:xfrm>
          <a:prstGeom prst="rect">
            <a:avLst/>
          </a:prstGeom>
        </p:spPr>
      </p:pic>
      <p:sp>
        <p:nvSpPr>
          <p:cNvPr id="116" name="CaixaDeTexto 115"/>
          <p:cNvSpPr txBox="1"/>
          <p:nvPr/>
        </p:nvSpPr>
        <p:spPr>
          <a:xfrm>
            <a:off x="11125151" y="2459367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T4</a:t>
            </a:r>
          </a:p>
        </p:txBody>
      </p:sp>
      <p:sp>
        <p:nvSpPr>
          <p:cNvPr id="117" name="CaixaDeTexto 116"/>
          <p:cNvSpPr txBox="1"/>
          <p:nvPr/>
        </p:nvSpPr>
        <p:spPr>
          <a:xfrm>
            <a:off x="13764166" y="2438128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T5</a:t>
            </a:r>
          </a:p>
        </p:txBody>
      </p:sp>
      <p:sp>
        <p:nvSpPr>
          <p:cNvPr id="118" name="CaixaDeTexto 117"/>
          <p:cNvSpPr txBox="1"/>
          <p:nvPr/>
        </p:nvSpPr>
        <p:spPr>
          <a:xfrm>
            <a:off x="1371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T1</a:t>
            </a:r>
          </a:p>
        </p:txBody>
      </p:sp>
      <p:sp>
        <p:nvSpPr>
          <p:cNvPr id="119" name="CaixaDeTexto 118"/>
          <p:cNvSpPr txBox="1"/>
          <p:nvPr/>
        </p:nvSpPr>
        <p:spPr>
          <a:xfrm>
            <a:off x="4038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T2</a:t>
            </a:r>
          </a:p>
        </p:txBody>
      </p:sp>
      <p:sp>
        <p:nvSpPr>
          <p:cNvPr id="120" name="CaixaDeTexto 119"/>
          <p:cNvSpPr txBox="1"/>
          <p:nvPr/>
        </p:nvSpPr>
        <p:spPr>
          <a:xfrm>
            <a:off x="6705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T3</a:t>
            </a:r>
          </a:p>
        </p:txBody>
      </p:sp>
      <p:sp>
        <p:nvSpPr>
          <p:cNvPr id="121" name="CaixaDeTexto 120"/>
          <p:cNvSpPr txBox="1"/>
          <p:nvPr/>
        </p:nvSpPr>
        <p:spPr>
          <a:xfrm>
            <a:off x="12039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T4</a:t>
            </a:r>
          </a:p>
        </p:txBody>
      </p:sp>
      <p:sp>
        <p:nvSpPr>
          <p:cNvPr id="122" name="CaixaDeTexto 121"/>
          <p:cNvSpPr txBox="1"/>
          <p:nvPr/>
        </p:nvSpPr>
        <p:spPr>
          <a:xfrm>
            <a:off x="14706600" y="44577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T5</a:t>
            </a:r>
          </a:p>
        </p:txBody>
      </p:sp>
      <p:sp>
        <p:nvSpPr>
          <p:cNvPr id="123" name="CaixaDeTexto 122"/>
          <p:cNvSpPr txBox="1"/>
          <p:nvPr/>
        </p:nvSpPr>
        <p:spPr>
          <a:xfrm>
            <a:off x="4343400" y="66675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T2</a:t>
            </a:r>
          </a:p>
        </p:txBody>
      </p:sp>
      <p:sp>
        <p:nvSpPr>
          <p:cNvPr id="124" name="CaixaDeTexto 123"/>
          <p:cNvSpPr txBox="1"/>
          <p:nvPr/>
        </p:nvSpPr>
        <p:spPr>
          <a:xfrm>
            <a:off x="7010400" y="66675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T3</a:t>
            </a:r>
          </a:p>
        </p:txBody>
      </p:sp>
      <p:sp>
        <p:nvSpPr>
          <p:cNvPr id="125" name="CaixaDeTexto 124"/>
          <p:cNvSpPr txBox="1"/>
          <p:nvPr/>
        </p:nvSpPr>
        <p:spPr>
          <a:xfrm>
            <a:off x="838200" y="66675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T1</a:t>
            </a:r>
          </a:p>
        </p:txBody>
      </p:sp>
      <p:sp>
        <p:nvSpPr>
          <p:cNvPr id="126" name="CaixaDeTexto 125"/>
          <p:cNvSpPr txBox="1"/>
          <p:nvPr/>
        </p:nvSpPr>
        <p:spPr>
          <a:xfrm>
            <a:off x="11430000" y="66675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T4</a:t>
            </a:r>
          </a:p>
        </p:txBody>
      </p:sp>
      <p:sp>
        <p:nvSpPr>
          <p:cNvPr id="127" name="CaixaDeTexto 126"/>
          <p:cNvSpPr txBox="1"/>
          <p:nvPr/>
        </p:nvSpPr>
        <p:spPr>
          <a:xfrm>
            <a:off x="14935200" y="66675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T5</a:t>
            </a:r>
          </a:p>
        </p:txBody>
      </p:sp>
      <p:sp>
        <p:nvSpPr>
          <p:cNvPr id="143" name="CaixaDeTexto 142"/>
          <p:cNvSpPr txBox="1"/>
          <p:nvPr/>
        </p:nvSpPr>
        <p:spPr>
          <a:xfrm>
            <a:off x="4419600" y="87249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T2</a:t>
            </a:r>
          </a:p>
        </p:txBody>
      </p:sp>
      <p:sp>
        <p:nvSpPr>
          <p:cNvPr id="144" name="CaixaDeTexto 143"/>
          <p:cNvSpPr txBox="1"/>
          <p:nvPr/>
        </p:nvSpPr>
        <p:spPr>
          <a:xfrm>
            <a:off x="7696200" y="87249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T3</a:t>
            </a:r>
          </a:p>
        </p:txBody>
      </p:sp>
      <p:sp>
        <p:nvSpPr>
          <p:cNvPr id="147" name="TextBox 24"/>
          <p:cNvSpPr txBox="1"/>
          <p:nvPr/>
        </p:nvSpPr>
        <p:spPr>
          <a:xfrm>
            <a:off x="-1143000" y="571500"/>
            <a:ext cx="17909747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 dirty="0" err="1">
                <a:solidFill>
                  <a:srgbClr val="FFFFFF"/>
                </a:solidFill>
                <a:latin typeface="Montserrat Extra-Bold"/>
              </a:rPr>
              <a:t>Contrastes</a:t>
            </a:r>
            <a:r>
              <a:rPr lang="en-US" sz="6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6000" dirty="0" err="1">
                <a:solidFill>
                  <a:srgbClr val="FFFFFF"/>
                </a:solidFill>
                <a:latin typeface="Montserrat Extra-Bold"/>
              </a:rPr>
              <a:t>ortogonais</a:t>
            </a:r>
            <a:endParaRPr lang="en-US" sz="6000" dirty="0">
              <a:solidFill>
                <a:srgbClr val="FFFFFF"/>
              </a:solidFill>
              <a:latin typeface="Montserrat Extra-Bold"/>
            </a:endParaRPr>
          </a:p>
        </p:txBody>
      </p:sp>
      <p:sp>
        <p:nvSpPr>
          <p:cNvPr id="148" name="TextBox 25"/>
          <p:cNvSpPr txBox="1"/>
          <p:nvPr/>
        </p:nvSpPr>
        <p:spPr>
          <a:xfrm>
            <a:off x="1550804" y="1659346"/>
            <a:ext cx="2440346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3000">
                <a:solidFill>
                  <a:srgbClr val="FFFFFF"/>
                </a:solidFill>
                <a:latin typeface="Montserrat Extra-Bold"/>
              </a:rPr>
              <a:t>EXEMPLO</a:t>
            </a:r>
          </a:p>
        </p:txBody>
      </p:sp>
      <p:sp>
        <p:nvSpPr>
          <p:cNvPr id="128" name="CaixaDeTexto 127"/>
          <p:cNvSpPr txBox="1"/>
          <p:nvPr/>
        </p:nvSpPr>
        <p:spPr>
          <a:xfrm>
            <a:off x="3212621" y="2394830"/>
            <a:ext cx="1363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T1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Montserrat Extra-Bold"/>
              </a:rPr>
              <a:t>100%milho</a:t>
            </a:r>
            <a:endParaRPr lang="en-US" sz="4000" dirty="0">
              <a:solidFill>
                <a:schemeClr val="bg1"/>
              </a:solidFill>
              <a:latin typeface="Montserrat Extra-Bold"/>
            </a:endParaRPr>
          </a:p>
          <a:p>
            <a:pPr algn="ctr"/>
            <a:endParaRPr lang="pt-BR" sz="4000" dirty="0">
              <a:solidFill>
                <a:schemeClr val="bg1"/>
              </a:solidFill>
              <a:latin typeface="Montserrat Extra-Bold" charset="0"/>
            </a:endParaRPr>
          </a:p>
        </p:txBody>
      </p:sp>
      <p:sp>
        <p:nvSpPr>
          <p:cNvPr id="129" name="CaixaDeTexto 128"/>
          <p:cNvSpPr txBox="1"/>
          <p:nvPr/>
        </p:nvSpPr>
        <p:spPr>
          <a:xfrm>
            <a:off x="5611831" y="2394830"/>
            <a:ext cx="180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T2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Montserrat Extra-Bold"/>
              </a:rPr>
              <a:t>100%sorgo 1</a:t>
            </a:r>
            <a:endParaRPr lang="en-US" sz="4000" dirty="0">
              <a:solidFill>
                <a:schemeClr val="bg1"/>
              </a:solidFill>
              <a:latin typeface="Montserrat Extra-Bold"/>
            </a:endParaRPr>
          </a:p>
          <a:p>
            <a:pPr algn="ctr"/>
            <a:endParaRPr lang="pt-BR" sz="4000" dirty="0">
              <a:solidFill>
                <a:schemeClr val="bg1"/>
              </a:solidFill>
              <a:latin typeface="Montserrat Extra-Bold" charset="0"/>
            </a:endParaRPr>
          </a:p>
        </p:txBody>
      </p:sp>
      <p:sp>
        <p:nvSpPr>
          <p:cNvPr id="130" name="Retângulo 129"/>
          <p:cNvSpPr/>
          <p:nvPr/>
        </p:nvSpPr>
        <p:spPr>
          <a:xfrm>
            <a:off x="13186563" y="2797686"/>
            <a:ext cx="2430474" cy="572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1500" dirty="0">
                <a:solidFill>
                  <a:schemeClr val="bg1"/>
                </a:solidFill>
                <a:latin typeface="Montserrat Extra-Bold"/>
              </a:rPr>
              <a:t>50%Milho+50%Sorgo2</a:t>
            </a:r>
          </a:p>
        </p:txBody>
      </p:sp>
      <p:sp>
        <p:nvSpPr>
          <p:cNvPr id="131" name="Retângulo 130"/>
          <p:cNvSpPr/>
          <p:nvPr/>
        </p:nvSpPr>
        <p:spPr>
          <a:xfrm>
            <a:off x="10605740" y="2797686"/>
            <a:ext cx="2375971" cy="572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sz="1500" dirty="0">
                <a:solidFill>
                  <a:schemeClr val="bg1"/>
                </a:solidFill>
                <a:latin typeface="Montserrat Extra-Bold"/>
              </a:rPr>
              <a:t>50%Milho+50%Sorgol</a:t>
            </a:r>
          </a:p>
        </p:txBody>
      </p:sp>
      <p:sp>
        <p:nvSpPr>
          <p:cNvPr id="132" name="CaixaDeTexto 131"/>
          <p:cNvSpPr txBox="1"/>
          <p:nvPr/>
        </p:nvSpPr>
        <p:spPr>
          <a:xfrm>
            <a:off x="8261200" y="2394830"/>
            <a:ext cx="180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Montserrat Extra-Bold" charset="0"/>
              </a:rPr>
              <a:t>T3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Montserrat Extra-Bold"/>
              </a:rPr>
              <a:t>100%sorgo 2</a:t>
            </a:r>
            <a:endParaRPr lang="en-US" sz="4000" dirty="0">
              <a:solidFill>
                <a:schemeClr val="bg1"/>
              </a:solidFill>
              <a:latin typeface="Montserrat Extra-Bold"/>
            </a:endParaRPr>
          </a:p>
          <a:p>
            <a:pPr algn="ctr"/>
            <a:endParaRPr lang="pt-BR" sz="4000" dirty="0">
              <a:solidFill>
                <a:schemeClr val="bg1"/>
              </a:solidFill>
              <a:latin typeface="Montserrat Extra-Bold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217936"/>
            <a:ext cx="15123462" cy="2009816"/>
          </a:xfrm>
          <a:prstGeom prst="rect">
            <a:avLst/>
          </a:prstGeom>
          <a:solidFill>
            <a:srgbClr val="C6B440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2877800" y="6776048"/>
            <a:ext cx="4888667" cy="351095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8047" y="3238500"/>
            <a:ext cx="1519953" cy="17699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1409700"/>
            <a:ext cx="1519953" cy="176996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70177">
            <a:off x="70565" y="7913636"/>
            <a:ext cx="2275577" cy="2263165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-1903047" y="651344"/>
            <a:ext cx="17909747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Considerações finais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42756"/>
          <a:stretch>
            <a:fillRect/>
          </a:stretch>
        </p:blipFill>
        <p:spPr>
          <a:xfrm>
            <a:off x="0" y="2171700"/>
            <a:ext cx="1519953" cy="1013180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1556078" y="3005519"/>
            <a:ext cx="15578397" cy="1047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É mais indicado, na prática, para um número de tratamentos variando entre 5-8;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556078" y="4119944"/>
            <a:ext cx="11594252" cy="514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>
              <a:lnSpc>
                <a:spcPts val="42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A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perda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parcelas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ocasiona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dificuldades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análise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;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31952" y="4900492"/>
            <a:ext cx="15602523" cy="1047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>
              <a:lnSpc>
                <a:spcPts val="4200"/>
              </a:lnSpc>
              <a:buFont typeface="Arial"/>
              <a:buChar char="•"/>
            </a:pP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Em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experimentos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com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animais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, o DQL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pode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representar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uma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alternativa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economia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eficiência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experimental;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531952" y="6173925"/>
            <a:ext cx="15602523" cy="1047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O DQL é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teoricamente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mais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eficiente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no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controle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da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heterogeneidade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mas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isso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não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significa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que ele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garanta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experimentos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mais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precisos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;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556078" y="7412066"/>
            <a:ext cx="15578397" cy="21143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Extra-Bold"/>
              </a:rPr>
              <a:t>Assim,  o DQL só deve ser adotado em situações que sabidamente, existam pelo menos dois gradientes associados ao material experimental e/ou as condições experimentais cujos efeitos precisam ser isolados da variação total. 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8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7016" b="15321"/>
          <a:stretch>
            <a:fillRect/>
          </a:stretch>
        </p:blipFill>
        <p:spPr>
          <a:xfrm>
            <a:off x="775664" y="828771"/>
            <a:ext cx="15709437" cy="9058423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5197699" y="0"/>
            <a:ext cx="7892601" cy="1963529"/>
          </a:xfrm>
          <a:prstGeom prst="rect">
            <a:avLst/>
          </a:prstGeom>
          <a:solidFill>
            <a:srgbClr val="4A6418"/>
          </a:solidFill>
        </p:spPr>
        <p:txBody>
          <a:bodyPr/>
          <a:lstStyle/>
          <a:p>
            <a:endParaRPr lang="pt-BR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17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068601" y="7202810"/>
            <a:ext cx="5219399" cy="308419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5400000" flipH="1">
            <a:off x="-201136" y="201139"/>
            <a:ext cx="2847962" cy="244568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953878" y="430530"/>
            <a:ext cx="10380244" cy="1386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Referências Bibliográficas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773400" y="8517040"/>
            <a:ext cx="1519953" cy="176996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829121" y="2217764"/>
            <a:ext cx="13753152" cy="5326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64900" lvl="1" indent="-232450">
              <a:lnSpc>
                <a:spcPts val="3014"/>
              </a:lnSpc>
              <a:buFont typeface="Arial"/>
              <a:buChar char="•"/>
            </a:pPr>
            <a:r>
              <a:rPr lang="en-US" sz="2153">
                <a:solidFill>
                  <a:srgbClr val="000000"/>
                </a:solidFill>
                <a:latin typeface="Montserrat Extra-Bold"/>
              </a:rPr>
              <a:t>FARIA, J.C. Universidade Estadual de Santa Cruz. Notas de aulas expandidas, Ilhéus-BA.</a:t>
            </a:r>
          </a:p>
          <a:p>
            <a:pPr algn="l">
              <a:lnSpc>
                <a:spcPts val="3014"/>
              </a:lnSpc>
            </a:pPr>
            <a:endParaRPr/>
          </a:p>
          <a:p>
            <a:pPr marL="464900" lvl="1" indent="-232450">
              <a:lnSpc>
                <a:spcPts val="3014"/>
              </a:lnSpc>
              <a:buFont typeface="Arial"/>
              <a:buChar char="•"/>
            </a:pPr>
            <a:r>
              <a:rPr lang="en-US" sz="2153">
                <a:solidFill>
                  <a:srgbClr val="000000"/>
                </a:solidFill>
                <a:latin typeface="Montserrat Extra-Bold"/>
              </a:rPr>
              <a:t>COSTA, S.C. Universidade Estadual de Londrina Departamento de Estatística. Quadrado Latino, Londrina – PR.</a:t>
            </a:r>
          </a:p>
          <a:p>
            <a:pPr algn="ctr">
              <a:lnSpc>
                <a:spcPts val="3014"/>
              </a:lnSpc>
            </a:pPr>
            <a:endParaRPr/>
          </a:p>
          <a:p>
            <a:pPr marL="464900" lvl="1" indent="-232450">
              <a:lnSpc>
                <a:spcPts val="3014"/>
              </a:lnSpc>
              <a:buFont typeface="Arial"/>
              <a:buChar char="•"/>
            </a:pPr>
            <a:r>
              <a:rPr lang="en-US" sz="2153">
                <a:solidFill>
                  <a:srgbClr val="000000"/>
                </a:solidFill>
                <a:latin typeface="Montserrat Extra-Bold"/>
              </a:rPr>
              <a:t>LIMA, P.C. Estatística experimental- guia de estudos. Universidade Federal de Lavras. Minas Gerais-BH.</a:t>
            </a:r>
          </a:p>
          <a:p>
            <a:pPr algn="ctr">
              <a:lnSpc>
                <a:spcPts val="3014"/>
              </a:lnSpc>
            </a:pPr>
            <a:endParaRPr/>
          </a:p>
          <a:p>
            <a:pPr marL="464900" lvl="1" indent="-232450">
              <a:lnSpc>
                <a:spcPts val="3014"/>
              </a:lnSpc>
              <a:buFont typeface="Arial"/>
              <a:buChar char="•"/>
            </a:pPr>
            <a:r>
              <a:rPr lang="en-US" sz="2153">
                <a:solidFill>
                  <a:srgbClr val="000000"/>
                </a:solidFill>
                <a:latin typeface="Montserrat Extra-Bold"/>
              </a:rPr>
              <a:t>AZEVEDO, C. Planejamento e Analise Estatística de Experimentos em Quadrados Latinos.</a:t>
            </a:r>
          </a:p>
          <a:p>
            <a:pPr>
              <a:lnSpc>
                <a:spcPts val="3014"/>
              </a:lnSpc>
            </a:pPr>
            <a:endParaRPr/>
          </a:p>
          <a:p>
            <a:pPr marL="464900" lvl="1" indent="-232450">
              <a:lnSpc>
                <a:spcPts val="3014"/>
              </a:lnSpc>
              <a:buFont typeface="Arial"/>
              <a:buChar char="•"/>
            </a:pPr>
            <a:r>
              <a:rPr lang="en-US" sz="2153">
                <a:solidFill>
                  <a:srgbClr val="000000"/>
                </a:solidFill>
                <a:latin typeface="Montserrat Extra-Bold"/>
              </a:rPr>
              <a:t>FERREIRA, 2000. Estatística Experimental Aplicada à Agronomia. p.175-192</a:t>
            </a:r>
          </a:p>
          <a:p>
            <a:pPr algn="ctr">
              <a:lnSpc>
                <a:spcPts val="3014"/>
              </a:lnSpc>
            </a:pPr>
            <a:endParaRPr/>
          </a:p>
          <a:p>
            <a:pPr marL="464900" lvl="1" indent="-232450">
              <a:lnSpc>
                <a:spcPts val="3014"/>
              </a:lnSpc>
              <a:buFont typeface="Arial"/>
              <a:buChar char="•"/>
            </a:pPr>
            <a:r>
              <a:rPr lang="en-US" sz="2153">
                <a:solidFill>
                  <a:srgbClr val="000000"/>
                </a:solidFill>
                <a:latin typeface="Montserrat Extra-Bold"/>
              </a:rPr>
              <a:t> PERTICARRARI, A.L.P. Delineamento em Quadrado Latino – DQL. Roteiro de Aula Prática </a:t>
            </a:r>
          </a:p>
          <a:p>
            <a:pPr algn="ctr">
              <a:lnSpc>
                <a:spcPts val="3014"/>
              </a:lnSpc>
            </a:pPr>
            <a:endParaRPr/>
          </a:p>
        </p:txBody>
      </p:sp>
      <p:sp>
        <p:nvSpPr>
          <p:cNvPr id="10" name="TextBox 10"/>
          <p:cNvSpPr txBox="1"/>
          <p:nvPr/>
        </p:nvSpPr>
        <p:spPr>
          <a:xfrm>
            <a:off x="829121" y="8350719"/>
            <a:ext cx="13505001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0" lvl="1" indent="-226695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Montserrat Extra-Bold"/>
              </a:rPr>
              <a:t>Disponível&lt;https://www.fcav.unesp.br/Home/departamentos/cienciasexatas/AMANDALIZPACIFICOMANFRIM/roteiro-dql.pdf&gt; Acesso em 01 de junho de 2022.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29121" y="7534493"/>
            <a:ext cx="13505001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0" lvl="1" indent="-226695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Montserrat Extra-Bold"/>
              </a:rPr>
              <a:t>CARNEIRO, A. P S; RIBEIRO JR, J. L; SANTOS, N. T; MARTINS FILHO, S; Estatística Experimental (Apostila), UFV, 2010, 214p.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29121" y="9235699"/>
            <a:ext cx="13558458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0" lvl="1" indent="-226695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Montserrat Extra-Bold"/>
              </a:rPr>
              <a:t>Disponível em: &gt;http://leg.ufpr.br/walmes/mpaer/delineamento-de-quadrado-latino.htm&lt; Acesso em 25 de maio de 2022.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7841313"/>
            <a:ext cx="2847962" cy="2445687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0"/>
            <a:ext cx="18288000" cy="3021242"/>
          </a:xfrm>
          <a:prstGeom prst="rect">
            <a:avLst/>
          </a:prstGeom>
          <a:solidFill>
            <a:srgbClr val="F9B80C"/>
          </a:solidFill>
        </p:spPr>
        <p:txBody>
          <a:bodyPr/>
          <a:lstStyle/>
          <a:p>
            <a:endParaRPr lang="pt-BR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6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2940079" y="5865395"/>
            <a:ext cx="5151415" cy="41148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927528" y="515998"/>
            <a:ext cx="14432944" cy="2095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 dirty="0" err="1">
                <a:solidFill>
                  <a:srgbClr val="FFFFFF"/>
                </a:solidFill>
                <a:latin typeface="Montserrat Extra-Bold"/>
              </a:rPr>
              <a:t>Tipos</a:t>
            </a:r>
            <a:r>
              <a:rPr lang="en-US" sz="6000" dirty="0">
                <a:solidFill>
                  <a:srgbClr val="FFFFFF"/>
                </a:solidFill>
                <a:latin typeface="Montserrat Extra-Bold"/>
              </a:rPr>
              <a:t> de </a:t>
            </a:r>
            <a:r>
              <a:rPr lang="en-US" sz="6000" dirty="0" err="1">
                <a:solidFill>
                  <a:srgbClr val="FFFFFF"/>
                </a:solidFill>
                <a:latin typeface="Montserrat Extra-Bold"/>
              </a:rPr>
              <a:t>Delineamentos</a:t>
            </a:r>
            <a:r>
              <a:rPr lang="en-US" sz="6000" dirty="0">
                <a:solidFill>
                  <a:srgbClr val="FFFFFF"/>
                </a:solidFill>
                <a:latin typeface="Montserrat Extra-Bold"/>
              </a:rPr>
              <a:t> </a:t>
            </a:r>
            <a:r>
              <a:rPr lang="en-US" sz="6000" dirty="0" err="1">
                <a:solidFill>
                  <a:srgbClr val="FFFFFF"/>
                </a:solidFill>
                <a:latin typeface="Montserrat Extra-Bold"/>
              </a:rPr>
              <a:t>Apresentados</a:t>
            </a:r>
            <a:r>
              <a:rPr lang="en-US" sz="6000" dirty="0">
                <a:solidFill>
                  <a:srgbClr val="FFFFFF"/>
                </a:solidFill>
                <a:latin typeface="Montserrat Extra-Bold"/>
              </a:rPr>
              <a:t>: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51898" y="4285832"/>
            <a:ext cx="11781046" cy="308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500" dirty="0" err="1">
                <a:solidFill>
                  <a:srgbClr val="000000"/>
                </a:solidFill>
                <a:latin typeface="Montserrat Extra-Bold"/>
              </a:rPr>
              <a:t>Delineamento</a:t>
            </a:r>
            <a:r>
              <a:rPr lang="en-US" sz="35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Montserrat Extra-Bold"/>
              </a:rPr>
              <a:t>Inteiramente</a:t>
            </a:r>
            <a:r>
              <a:rPr lang="en-US" sz="35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Montserrat Extra-Bold"/>
              </a:rPr>
              <a:t>Casualizado</a:t>
            </a:r>
            <a:r>
              <a:rPr lang="en-US" sz="3500" dirty="0">
                <a:solidFill>
                  <a:srgbClr val="000000"/>
                </a:solidFill>
                <a:latin typeface="Montserrat Extra-Bold"/>
              </a:rPr>
              <a:t> (DIC)</a:t>
            </a:r>
          </a:p>
          <a:p>
            <a:pPr>
              <a:lnSpc>
                <a:spcPts val="4900"/>
              </a:lnSpc>
            </a:pPr>
            <a:endParaRPr dirty="0"/>
          </a:p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500" dirty="0" err="1">
                <a:solidFill>
                  <a:srgbClr val="000000"/>
                </a:solidFill>
                <a:latin typeface="Montserrat Extra-Bold"/>
              </a:rPr>
              <a:t>Delineamento</a:t>
            </a:r>
            <a:r>
              <a:rPr lang="en-US" sz="35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Montserrat Extra-Bold"/>
              </a:rPr>
              <a:t>em</a:t>
            </a:r>
            <a:r>
              <a:rPr lang="en-US" sz="35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Montserrat Extra-Bold"/>
              </a:rPr>
              <a:t>Blocos</a:t>
            </a:r>
            <a:r>
              <a:rPr lang="en-US" sz="35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Montserrat Extra-Bold"/>
              </a:rPr>
              <a:t>Casualizados</a:t>
            </a:r>
            <a:r>
              <a:rPr lang="en-US" sz="3500" dirty="0">
                <a:solidFill>
                  <a:srgbClr val="000000"/>
                </a:solidFill>
                <a:latin typeface="Montserrat Extra-Bold"/>
              </a:rPr>
              <a:t> (DBC)</a:t>
            </a:r>
          </a:p>
          <a:p>
            <a:pPr>
              <a:lnSpc>
                <a:spcPts val="4900"/>
              </a:lnSpc>
            </a:pPr>
            <a:endParaRPr dirty="0"/>
          </a:p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500" dirty="0" err="1">
                <a:solidFill>
                  <a:srgbClr val="000000"/>
                </a:solidFill>
                <a:latin typeface="Montserrat Extra-Bold"/>
              </a:rPr>
              <a:t>Delineamento</a:t>
            </a:r>
            <a:r>
              <a:rPr lang="en-US" sz="35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Montserrat Extra-Bold"/>
              </a:rPr>
              <a:t>em</a:t>
            </a:r>
            <a:r>
              <a:rPr lang="en-US" sz="35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3500" dirty="0">
                <a:solidFill>
                  <a:srgbClr val="000000"/>
                </a:solidFill>
                <a:latin typeface="Montserrat Extra-Bold"/>
              </a:rPr>
              <a:t> Latino (DQL)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alphaModFix amt="43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1639229">
            <a:off x="378952" y="5326373"/>
            <a:ext cx="2605542" cy="107804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1222844"/>
            <a:ext cx="15440039" cy="5633381"/>
          </a:xfrm>
          <a:prstGeom prst="rect">
            <a:avLst/>
          </a:prstGeom>
          <a:solidFill>
            <a:srgbClr val="5F8022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V="1">
            <a:off x="15440038" y="0"/>
            <a:ext cx="2847962" cy="24456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663324" y="6856225"/>
            <a:ext cx="4795876" cy="344431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1257300"/>
            <a:ext cx="1519953" cy="176996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70177">
            <a:off x="295284" y="6157014"/>
            <a:ext cx="3993163" cy="3971382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3055926" y="2777761"/>
            <a:ext cx="12176149" cy="29559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00"/>
              </a:lnSpc>
              <a:spcBef>
                <a:spcPct val="0"/>
              </a:spcBef>
            </a:pPr>
            <a:r>
              <a:rPr lang="en-US" sz="8500" dirty="0">
                <a:solidFill>
                  <a:srgbClr val="FFFFFF"/>
                </a:solidFill>
                <a:latin typeface="Montserrat Extra-Bold"/>
              </a:rPr>
              <a:t>DELINEAMENTO EM QUADRADO LATINO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7841313"/>
            <a:ext cx="2847962" cy="2445687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-915087"/>
            <a:ext cx="18288000" cy="3794812"/>
          </a:xfrm>
          <a:prstGeom prst="rect">
            <a:avLst/>
          </a:prstGeom>
          <a:solidFill>
            <a:srgbClr val="F9B80C"/>
          </a:solidFill>
        </p:spPr>
        <p:txBody>
          <a:bodyPr/>
          <a:lstStyle/>
          <a:p>
            <a:endParaRPr lang="pt-BR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alphaModFix amt="43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639229">
            <a:off x="102072" y="5376503"/>
            <a:ext cx="2605542" cy="107804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-196506" y="868019"/>
            <a:ext cx="18288000" cy="1028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Introdução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34490" y="3326899"/>
            <a:ext cx="14819020" cy="4780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É um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delineamento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experimental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utilizado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pelos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pesquisadores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principalmente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quando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este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tem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pouco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material experimental (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animais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plantas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...).</a:t>
            </a:r>
          </a:p>
          <a:p>
            <a:pPr algn="just">
              <a:lnSpc>
                <a:spcPts val="4200"/>
              </a:lnSpc>
            </a:pPr>
            <a:endParaRPr dirty="0"/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O DQL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terá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como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objetivo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organizar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blocos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em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duas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direções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designadas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por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“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linhas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” e “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colunas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”,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permitindo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isolar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efeitos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duas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fontes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variação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do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erro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experimental.</a:t>
            </a:r>
          </a:p>
          <a:p>
            <a:pPr algn="just">
              <a:lnSpc>
                <a:spcPts val="4200"/>
              </a:lnSpc>
            </a:pPr>
            <a:endParaRPr dirty="0"/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As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unidades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experimentais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são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arranjadas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em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um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quadrado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(n x n).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419600" y="0"/>
            <a:ext cx="9407906" cy="2628900"/>
          </a:xfrm>
          <a:prstGeom prst="rect">
            <a:avLst/>
          </a:prstGeom>
          <a:solidFill>
            <a:srgbClr val="F9B80C"/>
          </a:solidFill>
        </p:spPr>
        <p:txBody>
          <a:bodyPr/>
          <a:lstStyle/>
          <a:p>
            <a:endParaRPr lang="pt-BR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0" y="7003574"/>
            <a:ext cx="3823494" cy="328342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8517040"/>
            <a:ext cx="1519953" cy="176996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68047" y="0"/>
            <a:ext cx="1519953" cy="176996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0" y="3939700"/>
            <a:ext cx="11580395" cy="3181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>
              <a:lnSpc>
                <a:spcPts val="4200"/>
              </a:lnSpc>
              <a:buFont typeface="Arial"/>
              <a:buChar char="•"/>
            </a:pP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Cabe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pesquisador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estabelecer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um </a:t>
            </a:r>
            <a:r>
              <a:rPr lang="en-US" sz="3000" u="sng" dirty="0" err="1">
                <a:solidFill>
                  <a:srgbClr val="000000"/>
                </a:solidFill>
                <a:latin typeface="Montserrat Extra-Bold"/>
              </a:rPr>
              <a:t>planejamento</a:t>
            </a:r>
            <a:r>
              <a:rPr lang="en-US" sz="3000" u="sng" dirty="0">
                <a:solidFill>
                  <a:srgbClr val="000000"/>
                </a:solidFill>
                <a:latin typeface="Montserrat Extra-Bold"/>
              </a:rPr>
              <a:t> experimental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antes da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execução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do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experimento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.</a:t>
            </a:r>
          </a:p>
          <a:p>
            <a:pPr>
              <a:lnSpc>
                <a:spcPts val="4200"/>
              </a:lnSpc>
            </a:pPr>
            <a:endParaRPr dirty="0"/>
          </a:p>
          <a:p>
            <a:pPr marL="647700" lvl="1" indent="-323850">
              <a:lnSpc>
                <a:spcPts val="4200"/>
              </a:lnSpc>
              <a:buFont typeface="Arial"/>
              <a:buChar char="•"/>
            </a:pP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Utiliza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-se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delineamento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quando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é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possível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reconhecer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duas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u="sng" dirty="0" err="1">
                <a:solidFill>
                  <a:srgbClr val="000000"/>
                </a:solidFill>
                <a:latin typeface="Montserrat Extra-Bold"/>
              </a:rPr>
              <a:t>fontes</a:t>
            </a:r>
            <a:r>
              <a:rPr lang="en-US" sz="3000" u="sng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3000" u="sng" dirty="0" err="1">
                <a:solidFill>
                  <a:srgbClr val="000000"/>
                </a:solidFill>
                <a:latin typeface="Montserrat Extra-Bold"/>
              </a:rPr>
              <a:t>variação</a:t>
            </a:r>
            <a:r>
              <a:rPr lang="en-US" sz="3000" u="sng" dirty="0">
                <a:solidFill>
                  <a:srgbClr val="000000"/>
                </a:solidFill>
                <a:latin typeface="Montserrat Extra-Bold"/>
              </a:rPr>
              <a:t> </a:t>
            </a:r>
            <a:r>
              <a:rPr lang="en-US" sz="3000" u="sng" dirty="0" err="1">
                <a:solidFill>
                  <a:srgbClr val="000000"/>
                </a:solidFill>
                <a:latin typeface="Montserrat Extra-Bold"/>
              </a:rPr>
              <a:t>sistemáticas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antes da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aplicação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 dos </a:t>
            </a:r>
            <a:r>
              <a:rPr lang="en-US" sz="3000" dirty="0" err="1">
                <a:solidFill>
                  <a:srgbClr val="000000"/>
                </a:solidFill>
                <a:latin typeface="Montserrat Extra-Bold"/>
              </a:rPr>
              <a:t>tratamentos</a:t>
            </a:r>
            <a:r>
              <a:rPr lang="en-US" sz="3000" dirty="0">
                <a:solidFill>
                  <a:srgbClr val="000000"/>
                </a:solidFill>
                <a:latin typeface="Montserrat Extra-Bold"/>
              </a:rPr>
              <a:t>. </a:t>
            </a:r>
          </a:p>
        </p:txBody>
      </p:sp>
      <p:sp>
        <p:nvSpPr>
          <p:cNvPr id="7" name="AutoShape 7"/>
          <p:cNvSpPr/>
          <p:nvPr/>
        </p:nvSpPr>
        <p:spPr>
          <a:xfrm rot="-1013503">
            <a:off x="10848026" y="6161816"/>
            <a:ext cx="1464737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8" name="Group 8"/>
          <p:cNvGrpSpPr/>
          <p:nvPr/>
        </p:nvGrpSpPr>
        <p:grpSpPr>
          <a:xfrm>
            <a:off x="12616018" y="2400300"/>
            <a:ext cx="5671982" cy="5671982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B80C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0852491" y="8381286"/>
            <a:ext cx="1409866" cy="181234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2757717" y="8196279"/>
            <a:ext cx="2124042" cy="212404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4859000" y="8738661"/>
            <a:ext cx="1475144" cy="1548339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6262247" y="704375"/>
            <a:ext cx="5763505" cy="1028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Montserrat Extra-Bold"/>
              </a:rPr>
              <a:t>Utilização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522260" y="3467100"/>
            <a:ext cx="5765740" cy="3656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32"/>
              </a:lnSpc>
              <a:spcBef>
                <a:spcPct val="0"/>
              </a:spcBef>
            </a:pPr>
            <a:r>
              <a:rPr lang="en-US" sz="2951" dirty="0">
                <a:solidFill>
                  <a:srgbClr val="000000"/>
                </a:solidFill>
                <a:latin typeface="Montserrat Extra-Bold Bold"/>
              </a:rPr>
              <a:t>FRV (sob </a:t>
            </a:r>
            <a:r>
              <a:rPr lang="en-US" sz="2951" dirty="0" err="1">
                <a:solidFill>
                  <a:srgbClr val="000000"/>
                </a:solidFill>
                <a:latin typeface="Montserrat Extra-Bold Bold"/>
              </a:rPr>
              <a:t>controle</a:t>
            </a:r>
            <a:r>
              <a:rPr lang="en-US" sz="2951" dirty="0">
                <a:solidFill>
                  <a:srgbClr val="000000"/>
                </a:solidFill>
                <a:latin typeface="Montserrat Extra-Bold Bold"/>
              </a:rPr>
              <a:t> do </a:t>
            </a:r>
            <a:r>
              <a:rPr lang="en-US" sz="2951" dirty="0" err="1">
                <a:solidFill>
                  <a:srgbClr val="000000"/>
                </a:solidFill>
                <a:latin typeface="Montserrat Extra-Bold Bold"/>
              </a:rPr>
              <a:t>pesquisador</a:t>
            </a:r>
            <a:r>
              <a:rPr lang="en-US" sz="2951" dirty="0">
                <a:solidFill>
                  <a:srgbClr val="000000"/>
                </a:solidFill>
                <a:latin typeface="Montserrat Extra-Bold Bold"/>
              </a:rPr>
              <a:t>): </a:t>
            </a:r>
          </a:p>
          <a:p>
            <a:pPr algn="ctr">
              <a:lnSpc>
                <a:spcPts val="4132"/>
              </a:lnSpc>
              <a:spcBef>
                <a:spcPct val="0"/>
              </a:spcBef>
            </a:pPr>
            <a:endParaRPr dirty="0"/>
          </a:p>
          <a:p>
            <a:pPr algn="ctr">
              <a:lnSpc>
                <a:spcPts val="4132"/>
              </a:lnSpc>
              <a:spcBef>
                <a:spcPct val="0"/>
              </a:spcBef>
            </a:pPr>
            <a:r>
              <a:rPr lang="en-US" sz="2951" dirty="0">
                <a:solidFill>
                  <a:srgbClr val="000000"/>
                </a:solidFill>
                <a:latin typeface="Montserrat Extra-Bold"/>
              </a:rPr>
              <a:t>material experimental, </a:t>
            </a:r>
            <a:r>
              <a:rPr lang="en-US" sz="2951" dirty="0" err="1">
                <a:solidFill>
                  <a:srgbClr val="000000"/>
                </a:solidFill>
                <a:latin typeface="Montserrat Extra-Bold"/>
              </a:rPr>
              <a:t>tipo</a:t>
            </a:r>
            <a:r>
              <a:rPr lang="en-US" sz="2951" dirty="0">
                <a:solidFill>
                  <a:srgbClr val="000000"/>
                </a:solidFill>
                <a:latin typeface="Montserrat Extra-Bold"/>
              </a:rPr>
              <a:t>/</a:t>
            </a:r>
            <a:r>
              <a:rPr lang="en-US" sz="2951" dirty="0" err="1">
                <a:solidFill>
                  <a:srgbClr val="000000"/>
                </a:solidFill>
                <a:latin typeface="Montserrat Extra-Bold"/>
              </a:rPr>
              <a:t>quantidade</a:t>
            </a:r>
            <a:r>
              <a:rPr lang="en-US" sz="2951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951" dirty="0" err="1">
                <a:solidFill>
                  <a:srgbClr val="000000"/>
                </a:solidFill>
                <a:latin typeface="Montserrat Extra-Bold"/>
              </a:rPr>
              <a:t>adubo</a:t>
            </a:r>
            <a:r>
              <a:rPr lang="en-US" sz="2951" dirty="0">
                <a:solidFill>
                  <a:srgbClr val="000000"/>
                </a:solidFill>
                <a:latin typeface="Montserrat Extra-Bold"/>
              </a:rPr>
              <a:t>, </a:t>
            </a:r>
            <a:r>
              <a:rPr lang="en-US" sz="2951" dirty="0" err="1">
                <a:solidFill>
                  <a:srgbClr val="000000"/>
                </a:solidFill>
                <a:latin typeface="Montserrat Extra-Bold"/>
              </a:rPr>
              <a:t>tipo</a:t>
            </a:r>
            <a:r>
              <a:rPr lang="en-US" sz="2951" dirty="0">
                <a:solidFill>
                  <a:srgbClr val="000000"/>
                </a:solidFill>
                <a:latin typeface="Montserrat Extra-Bold"/>
              </a:rPr>
              <a:t> de solo, </a:t>
            </a:r>
            <a:r>
              <a:rPr lang="en-US" sz="2951" dirty="0" err="1">
                <a:solidFill>
                  <a:srgbClr val="000000"/>
                </a:solidFill>
                <a:latin typeface="Montserrat Extra-Bold"/>
              </a:rPr>
              <a:t>tamanho</a:t>
            </a:r>
            <a:r>
              <a:rPr lang="en-US" sz="2951" dirty="0">
                <a:solidFill>
                  <a:srgbClr val="000000"/>
                </a:solidFill>
                <a:latin typeface="Montserrat Extra-Bold"/>
              </a:rPr>
              <a:t> de </a:t>
            </a:r>
            <a:r>
              <a:rPr lang="en-US" sz="2951" dirty="0" err="1">
                <a:solidFill>
                  <a:srgbClr val="000000"/>
                </a:solidFill>
                <a:latin typeface="Montserrat Extra-Bold"/>
              </a:rPr>
              <a:t>sementes</a:t>
            </a:r>
            <a:r>
              <a:rPr lang="en-US" sz="2951" dirty="0">
                <a:solidFill>
                  <a:srgbClr val="000000"/>
                </a:solidFill>
                <a:latin typeface="Montserrat Extra-Bold"/>
              </a:rPr>
              <a:t>, etc.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</TotalTime>
  <Words>4072</Words>
  <Application>Microsoft Office PowerPoint</Application>
  <PresentationFormat>Personalizar</PresentationFormat>
  <Paragraphs>1073</Paragraphs>
  <Slides>56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56</vt:i4>
      </vt:variant>
    </vt:vector>
  </HeadingPairs>
  <TitlesOfParts>
    <vt:vector size="61" baseType="lpstr">
      <vt:lpstr>Montserrat Extra-Bold</vt:lpstr>
      <vt:lpstr>Calibri</vt:lpstr>
      <vt:lpstr>Montserrat Extra-Bold Bold</vt:lpstr>
      <vt:lpstr>Arial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UNIVERSIDADE ESTADUAL DE SANTA CRUZ Departamento de Ciências Agrárias e Ambientais</dc:title>
  <dc:creator>DANIEL OLIVEIRA SANTOS</dc:creator>
  <cp:lastModifiedBy>tony rocha</cp:lastModifiedBy>
  <cp:revision>37</cp:revision>
  <dcterms:created xsi:type="dcterms:W3CDTF">2006-08-16T00:00:00Z</dcterms:created>
  <dcterms:modified xsi:type="dcterms:W3CDTF">2023-12-20T22:51:14Z</dcterms:modified>
  <dc:identifier>DAFC3ygoiGo</dc:identifier>
</cp:coreProperties>
</file>